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4630400" cy="8229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2" roundtripDataSignature="AMtx7mg+xF4fdF0Ori5uQSOjIEjknZ6wB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94660"/>
  </p:normalViewPr>
  <p:slideViewPr>
    <p:cSldViewPr snapToGrid="0">
      <p:cViewPr varScale="1">
        <p:scale>
          <a:sx n="68" d="100"/>
          <a:sy n="68" d="100"/>
        </p:scale>
        <p:origin x="802"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8" name="Google Shape;258;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8" name="Google Shape;298;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4" name="Google Shape;334;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1" name="Google Shape;371;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00" name="Google Shape;400;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57" name="Google Shape;457;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64" name="Google Shape;464;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4" name="Google Shape;204;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8" name="Google Shape;228;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9"/>
          <p:cNvSpPr txBox="1">
            <a:spLocks noGrp="1"/>
          </p:cNvSpPr>
          <p:nvPr>
            <p:ph type="title"/>
          </p:nvPr>
        </p:nvSpPr>
        <p:spPr>
          <a:xfrm>
            <a:off x="1005840" y="438150"/>
            <a:ext cx="12618721" cy="15906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9"/>
          <p:cNvSpPr txBox="1">
            <a:spLocks noGrp="1"/>
          </p:cNvSpPr>
          <p:nvPr>
            <p:ph type="body" idx="1"/>
          </p:nvPr>
        </p:nvSpPr>
        <p:spPr>
          <a:xfrm>
            <a:off x="1005840" y="2190750"/>
            <a:ext cx="12618721" cy="522160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Clr>
                <a:schemeClr val="dk1"/>
              </a:buClr>
              <a:buSzPts val="1800"/>
              <a:buChar char="•"/>
              <a:defRPr/>
            </a:lvl1pPr>
            <a:lvl2pPr marL="914400" lvl="1" indent="-342900" algn="l">
              <a:lnSpc>
                <a:spcPct val="90000"/>
              </a:lnSpc>
              <a:spcBef>
                <a:spcPts val="600"/>
              </a:spcBef>
              <a:spcAft>
                <a:spcPts val="0"/>
              </a:spcAft>
              <a:buClr>
                <a:schemeClr val="dk1"/>
              </a:buClr>
              <a:buSzPts val="1800"/>
              <a:buChar char="•"/>
              <a:defRPr/>
            </a:lvl2pPr>
            <a:lvl3pPr marL="1371600" lvl="2" indent="-342900" algn="l">
              <a:lnSpc>
                <a:spcPct val="90000"/>
              </a:lnSpc>
              <a:spcBef>
                <a:spcPts val="600"/>
              </a:spcBef>
              <a:spcAft>
                <a:spcPts val="0"/>
              </a:spcAft>
              <a:buClr>
                <a:schemeClr val="dk1"/>
              </a:buClr>
              <a:buSzPts val="1800"/>
              <a:buChar char="•"/>
              <a:defRPr/>
            </a:lvl3pPr>
            <a:lvl4pPr marL="1828800" lvl="3" indent="-342900" algn="l">
              <a:lnSpc>
                <a:spcPct val="90000"/>
              </a:lnSpc>
              <a:spcBef>
                <a:spcPts val="600"/>
              </a:spcBef>
              <a:spcAft>
                <a:spcPts val="0"/>
              </a:spcAft>
              <a:buClr>
                <a:schemeClr val="dk1"/>
              </a:buClr>
              <a:buSzPts val="1800"/>
              <a:buChar char="•"/>
              <a:defRPr/>
            </a:lvl4pPr>
            <a:lvl5pPr marL="2286000" lvl="4" indent="-342900" algn="l">
              <a:lnSpc>
                <a:spcPct val="9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14" name="Google Shape;14;p19"/>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9"/>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9"/>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9"/>
          <p:cNvSpPr txBox="1">
            <a:spLocks noGrp="1"/>
          </p:cNvSpPr>
          <p:nvPr>
            <p:ph type="title"/>
          </p:nvPr>
        </p:nvSpPr>
        <p:spPr>
          <a:xfrm rot="5400000">
            <a:off x="8560116" y="2347913"/>
            <a:ext cx="6974206" cy="315468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9"/>
          <p:cNvSpPr txBox="1">
            <a:spLocks noGrp="1"/>
          </p:cNvSpPr>
          <p:nvPr>
            <p:ph type="body" idx="1"/>
          </p:nvPr>
        </p:nvSpPr>
        <p:spPr>
          <a:xfrm rot="5400000">
            <a:off x="2159317" y="-715327"/>
            <a:ext cx="6974206" cy="92811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Clr>
                <a:schemeClr val="dk1"/>
              </a:buClr>
              <a:buSzPts val="1800"/>
              <a:buChar char="•"/>
              <a:defRPr/>
            </a:lvl1pPr>
            <a:lvl2pPr marL="914400" lvl="1" indent="-342900" algn="l">
              <a:lnSpc>
                <a:spcPct val="90000"/>
              </a:lnSpc>
              <a:spcBef>
                <a:spcPts val="600"/>
              </a:spcBef>
              <a:spcAft>
                <a:spcPts val="0"/>
              </a:spcAft>
              <a:buClr>
                <a:schemeClr val="dk1"/>
              </a:buClr>
              <a:buSzPts val="1800"/>
              <a:buChar char="•"/>
              <a:defRPr/>
            </a:lvl2pPr>
            <a:lvl3pPr marL="1371600" lvl="2" indent="-342900" algn="l">
              <a:lnSpc>
                <a:spcPct val="90000"/>
              </a:lnSpc>
              <a:spcBef>
                <a:spcPts val="600"/>
              </a:spcBef>
              <a:spcAft>
                <a:spcPts val="0"/>
              </a:spcAft>
              <a:buClr>
                <a:schemeClr val="dk1"/>
              </a:buClr>
              <a:buSzPts val="1800"/>
              <a:buChar char="•"/>
              <a:defRPr/>
            </a:lvl3pPr>
            <a:lvl4pPr marL="1828800" lvl="3" indent="-342900" algn="l">
              <a:lnSpc>
                <a:spcPct val="90000"/>
              </a:lnSpc>
              <a:spcBef>
                <a:spcPts val="600"/>
              </a:spcBef>
              <a:spcAft>
                <a:spcPts val="0"/>
              </a:spcAft>
              <a:buClr>
                <a:schemeClr val="dk1"/>
              </a:buClr>
              <a:buSzPts val="1800"/>
              <a:buChar char="•"/>
              <a:defRPr/>
            </a:lvl4pPr>
            <a:lvl5pPr marL="2286000" lvl="4" indent="-342900" algn="l">
              <a:lnSpc>
                <a:spcPct val="9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77" name="Google Shape;77;p29"/>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9"/>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9"/>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21"/>
          <p:cNvSpPr txBox="1">
            <a:spLocks noGrp="1"/>
          </p:cNvSpPr>
          <p:nvPr>
            <p:ph type="title"/>
          </p:nvPr>
        </p:nvSpPr>
        <p:spPr>
          <a:xfrm>
            <a:off x="998220" y="2051686"/>
            <a:ext cx="12618721" cy="342328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7200"/>
              <a:buFont typeface="Calibri"/>
              <a:buNone/>
              <a:defRPr sz="7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21"/>
          <p:cNvSpPr txBox="1">
            <a:spLocks noGrp="1"/>
          </p:cNvSpPr>
          <p:nvPr>
            <p:ph type="body" idx="1"/>
          </p:nvPr>
        </p:nvSpPr>
        <p:spPr>
          <a:xfrm>
            <a:off x="998220" y="5507356"/>
            <a:ext cx="12618721" cy="180022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rgbClr val="888888"/>
              </a:buClr>
              <a:buSzPts val="2880"/>
              <a:buNone/>
              <a:defRPr sz="2880">
                <a:solidFill>
                  <a:srgbClr val="888888"/>
                </a:solidFill>
              </a:defRPr>
            </a:lvl1pPr>
            <a:lvl2pPr marL="914400" lvl="1" indent="-228600" algn="l">
              <a:lnSpc>
                <a:spcPct val="90000"/>
              </a:lnSpc>
              <a:spcBef>
                <a:spcPts val="600"/>
              </a:spcBef>
              <a:spcAft>
                <a:spcPts val="0"/>
              </a:spcAft>
              <a:buClr>
                <a:srgbClr val="888888"/>
              </a:buClr>
              <a:buSzPts val="2400"/>
              <a:buNone/>
              <a:defRPr sz="2400">
                <a:solidFill>
                  <a:srgbClr val="888888"/>
                </a:solidFill>
              </a:defRPr>
            </a:lvl2pPr>
            <a:lvl3pPr marL="1371600" lvl="2" indent="-228600" algn="l">
              <a:lnSpc>
                <a:spcPct val="90000"/>
              </a:lnSpc>
              <a:spcBef>
                <a:spcPts val="600"/>
              </a:spcBef>
              <a:spcAft>
                <a:spcPts val="0"/>
              </a:spcAft>
              <a:buClr>
                <a:srgbClr val="888888"/>
              </a:buClr>
              <a:buSzPts val="2160"/>
              <a:buNone/>
              <a:defRPr sz="2160">
                <a:solidFill>
                  <a:srgbClr val="888888"/>
                </a:solidFill>
              </a:defRPr>
            </a:lvl3pPr>
            <a:lvl4pPr marL="1828800" lvl="3" indent="-228600" algn="l">
              <a:lnSpc>
                <a:spcPct val="90000"/>
              </a:lnSpc>
              <a:spcBef>
                <a:spcPts val="600"/>
              </a:spcBef>
              <a:spcAft>
                <a:spcPts val="0"/>
              </a:spcAft>
              <a:buClr>
                <a:srgbClr val="888888"/>
              </a:buClr>
              <a:buSzPts val="1920"/>
              <a:buNone/>
              <a:defRPr sz="1920">
                <a:solidFill>
                  <a:srgbClr val="888888"/>
                </a:solidFill>
              </a:defRPr>
            </a:lvl4pPr>
            <a:lvl5pPr marL="2286000" lvl="4" indent="-228600" algn="l">
              <a:lnSpc>
                <a:spcPct val="90000"/>
              </a:lnSpc>
              <a:spcBef>
                <a:spcPts val="600"/>
              </a:spcBef>
              <a:spcAft>
                <a:spcPts val="0"/>
              </a:spcAft>
              <a:buClr>
                <a:srgbClr val="888888"/>
              </a:buClr>
              <a:buSzPts val="1920"/>
              <a:buNone/>
              <a:defRPr sz="1920">
                <a:solidFill>
                  <a:srgbClr val="888888"/>
                </a:solidFill>
              </a:defRPr>
            </a:lvl5pPr>
            <a:lvl6pPr marL="2743200" lvl="5" indent="-228600" algn="l">
              <a:lnSpc>
                <a:spcPct val="90000"/>
              </a:lnSpc>
              <a:spcBef>
                <a:spcPts val="600"/>
              </a:spcBef>
              <a:spcAft>
                <a:spcPts val="0"/>
              </a:spcAft>
              <a:buClr>
                <a:srgbClr val="888888"/>
              </a:buClr>
              <a:buSzPts val="1920"/>
              <a:buNone/>
              <a:defRPr sz="1920">
                <a:solidFill>
                  <a:srgbClr val="888888"/>
                </a:solidFill>
              </a:defRPr>
            </a:lvl6pPr>
            <a:lvl7pPr marL="3200400" lvl="6" indent="-228600" algn="l">
              <a:lnSpc>
                <a:spcPct val="90000"/>
              </a:lnSpc>
              <a:spcBef>
                <a:spcPts val="600"/>
              </a:spcBef>
              <a:spcAft>
                <a:spcPts val="0"/>
              </a:spcAft>
              <a:buClr>
                <a:srgbClr val="888888"/>
              </a:buClr>
              <a:buSzPts val="1920"/>
              <a:buNone/>
              <a:defRPr sz="1920">
                <a:solidFill>
                  <a:srgbClr val="888888"/>
                </a:solidFill>
              </a:defRPr>
            </a:lvl7pPr>
            <a:lvl8pPr marL="3657600" lvl="7" indent="-228600" algn="l">
              <a:lnSpc>
                <a:spcPct val="90000"/>
              </a:lnSpc>
              <a:spcBef>
                <a:spcPts val="600"/>
              </a:spcBef>
              <a:spcAft>
                <a:spcPts val="0"/>
              </a:spcAft>
              <a:buClr>
                <a:srgbClr val="888888"/>
              </a:buClr>
              <a:buSzPts val="1920"/>
              <a:buNone/>
              <a:defRPr sz="1920">
                <a:solidFill>
                  <a:srgbClr val="888888"/>
                </a:solidFill>
              </a:defRPr>
            </a:lvl8pPr>
            <a:lvl9pPr marL="4114800" lvl="8" indent="-228600" algn="l">
              <a:lnSpc>
                <a:spcPct val="90000"/>
              </a:lnSpc>
              <a:spcBef>
                <a:spcPts val="600"/>
              </a:spcBef>
              <a:spcAft>
                <a:spcPts val="0"/>
              </a:spcAft>
              <a:buClr>
                <a:srgbClr val="888888"/>
              </a:buClr>
              <a:buSzPts val="1920"/>
              <a:buNone/>
              <a:defRPr sz="1920">
                <a:solidFill>
                  <a:srgbClr val="888888"/>
                </a:solidFill>
              </a:defRPr>
            </a:lvl9pPr>
          </a:lstStyle>
          <a:p>
            <a:endParaRPr/>
          </a:p>
        </p:txBody>
      </p:sp>
      <p:sp>
        <p:nvSpPr>
          <p:cNvPr id="26" name="Google Shape;26;p21"/>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21"/>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1"/>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22"/>
          <p:cNvSpPr txBox="1">
            <a:spLocks noGrp="1"/>
          </p:cNvSpPr>
          <p:nvPr>
            <p:ph type="title"/>
          </p:nvPr>
        </p:nvSpPr>
        <p:spPr>
          <a:xfrm>
            <a:off x="1005840" y="438150"/>
            <a:ext cx="12618721" cy="15906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2"/>
          <p:cNvSpPr txBox="1">
            <a:spLocks noGrp="1"/>
          </p:cNvSpPr>
          <p:nvPr>
            <p:ph type="body" idx="1"/>
          </p:nvPr>
        </p:nvSpPr>
        <p:spPr>
          <a:xfrm>
            <a:off x="1005840" y="2190750"/>
            <a:ext cx="6217920" cy="522160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Clr>
                <a:schemeClr val="dk1"/>
              </a:buClr>
              <a:buSzPts val="1800"/>
              <a:buChar char="•"/>
              <a:defRPr/>
            </a:lvl1pPr>
            <a:lvl2pPr marL="914400" lvl="1" indent="-342900" algn="l">
              <a:lnSpc>
                <a:spcPct val="90000"/>
              </a:lnSpc>
              <a:spcBef>
                <a:spcPts val="600"/>
              </a:spcBef>
              <a:spcAft>
                <a:spcPts val="0"/>
              </a:spcAft>
              <a:buClr>
                <a:schemeClr val="dk1"/>
              </a:buClr>
              <a:buSzPts val="1800"/>
              <a:buChar char="•"/>
              <a:defRPr/>
            </a:lvl2pPr>
            <a:lvl3pPr marL="1371600" lvl="2" indent="-342900" algn="l">
              <a:lnSpc>
                <a:spcPct val="90000"/>
              </a:lnSpc>
              <a:spcBef>
                <a:spcPts val="600"/>
              </a:spcBef>
              <a:spcAft>
                <a:spcPts val="0"/>
              </a:spcAft>
              <a:buClr>
                <a:schemeClr val="dk1"/>
              </a:buClr>
              <a:buSzPts val="1800"/>
              <a:buChar char="•"/>
              <a:defRPr/>
            </a:lvl3pPr>
            <a:lvl4pPr marL="1828800" lvl="3" indent="-342900" algn="l">
              <a:lnSpc>
                <a:spcPct val="90000"/>
              </a:lnSpc>
              <a:spcBef>
                <a:spcPts val="600"/>
              </a:spcBef>
              <a:spcAft>
                <a:spcPts val="0"/>
              </a:spcAft>
              <a:buClr>
                <a:schemeClr val="dk1"/>
              </a:buClr>
              <a:buSzPts val="1800"/>
              <a:buChar char="•"/>
              <a:defRPr/>
            </a:lvl4pPr>
            <a:lvl5pPr marL="2286000" lvl="4" indent="-342900" algn="l">
              <a:lnSpc>
                <a:spcPct val="9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32" name="Google Shape;32;p22"/>
          <p:cNvSpPr txBox="1">
            <a:spLocks noGrp="1"/>
          </p:cNvSpPr>
          <p:nvPr>
            <p:ph type="body" idx="2"/>
          </p:nvPr>
        </p:nvSpPr>
        <p:spPr>
          <a:xfrm>
            <a:off x="7406640" y="2190750"/>
            <a:ext cx="6217920" cy="522160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Clr>
                <a:schemeClr val="dk1"/>
              </a:buClr>
              <a:buSzPts val="1800"/>
              <a:buChar char="•"/>
              <a:defRPr/>
            </a:lvl1pPr>
            <a:lvl2pPr marL="914400" lvl="1" indent="-342900" algn="l">
              <a:lnSpc>
                <a:spcPct val="90000"/>
              </a:lnSpc>
              <a:spcBef>
                <a:spcPts val="600"/>
              </a:spcBef>
              <a:spcAft>
                <a:spcPts val="0"/>
              </a:spcAft>
              <a:buClr>
                <a:schemeClr val="dk1"/>
              </a:buClr>
              <a:buSzPts val="1800"/>
              <a:buChar char="•"/>
              <a:defRPr/>
            </a:lvl2pPr>
            <a:lvl3pPr marL="1371600" lvl="2" indent="-342900" algn="l">
              <a:lnSpc>
                <a:spcPct val="90000"/>
              </a:lnSpc>
              <a:spcBef>
                <a:spcPts val="600"/>
              </a:spcBef>
              <a:spcAft>
                <a:spcPts val="0"/>
              </a:spcAft>
              <a:buClr>
                <a:schemeClr val="dk1"/>
              </a:buClr>
              <a:buSzPts val="1800"/>
              <a:buChar char="•"/>
              <a:defRPr/>
            </a:lvl3pPr>
            <a:lvl4pPr marL="1828800" lvl="3" indent="-342900" algn="l">
              <a:lnSpc>
                <a:spcPct val="90000"/>
              </a:lnSpc>
              <a:spcBef>
                <a:spcPts val="600"/>
              </a:spcBef>
              <a:spcAft>
                <a:spcPts val="0"/>
              </a:spcAft>
              <a:buClr>
                <a:schemeClr val="dk1"/>
              </a:buClr>
              <a:buSzPts val="1800"/>
              <a:buChar char="•"/>
              <a:defRPr/>
            </a:lvl4pPr>
            <a:lvl5pPr marL="2286000" lvl="4" indent="-342900" algn="l">
              <a:lnSpc>
                <a:spcPct val="9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33" name="Google Shape;33;p22"/>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2"/>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2"/>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23"/>
          <p:cNvSpPr txBox="1">
            <a:spLocks noGrp="1"/>
          </p:cNvSpPr>
          <p:nvPr>
            <p:ph type="title"/>
          </p:nvPr>
        </p:nvSpPr>
        <p:spPr>
          <a:xfrm>
            <a:off x="1007746" y="438150"/>
            <a:ext cx="12618721" cy="15906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23"/>
          <p:cNvSpPr txBox="1">
            <a:spLocks noGrp="1"/>
          </p:cNvSpPr>
          <p:nvPr>
            <p:ph type="body" idx="1"/>
          </p:nvPr>
        </p:nvSpPr>
        <p:spPr>
          <a:xfrm>
            <a:off x="1007746" y="2017396"/>
            <a:ext cx="6189344" cy="98869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200"/>
              </a:spcBef>
              <a:spcAft>
                <a:spcPts val="0"/>
              </a:spcAft>
              <a:buClr>
                <a:schemeClr val="dk1"/>
              </a:buClr>
              <a:buSzPts val="2880"/>
              <a:buNone/>
              <a:defRPr sz="2880" b="1"/>
            </a:lvl1pPr>
            <a:lvl2pPr marL="914400" lvl="1" indent="-228600" algn="l">
              <a:lnSpc>
                <a:spcPct val="90000"/>
              </a:lnSpc>
              <a:spcBef>
                <a:spcPts val="600"/>
              </a:spcBef>
              <a:spcAft>
                <a:spcPts val="0"/>
              </a:spcAft>
              <a:buClr>
                <a:schemeClr val="dk1"/>
              </a:buClr>
              <a:buSzPts val="2400"/>
              <a:buNone/>
              <a:defRPr sz="2400" b="1"/>
            </a:lvl2pPr>
            <a:lvl3pPr marL="1371600" lvl="2" indent="-228600" algn="l">
              <a:lnSpc>
                <a:spcPct val="90000"/>
              </a:lnSpc>
              <a:spcBef>
                <a:spcPts val="600"/>
              </a:spcBef>
              <a:spcAft>
                <a:spcPts val="0"/>
              </a:spcAft>
              <a:buClr>
                <a:schemeClr val="dk1"/>
              </a:buClr>
              <a:buSzPts val="2160"/>
              <a:buNone/>
              <a:defRPr sz="2160" b="1"/>
            </a:lvl3pPr>
            <a:lvl4pPr marL="1828800" lvl="3" indent="-228600" algn="l">
              <a:lnSpc>
                <a:spcPct val="90000"/>
              </a:lnSpc>
              <a:spcBef>
                <a:spcPts val="600"/>
              </a:spcBef>
              <a:spcAft>
                <a:spcPts val="0"/>
              </a:spcAft>
              <a:buClr>
                <a:schemeClr val="dk1"/>
              </a:buClr>
              <a:buSzPts val="1920"/>
              <a:buNone/>
              <a:defRPr sz="1920" b="1"/>
            </a:lvl4pPr>
            <a:lvl5pPr marL="2286000" lvl="4" indent="-228600" algn="l">
              <a:lnSpc>
                <a:spcPct val="90000"/>
              </a:lnSpc>
              <a:spcBef>
                <a:spcPts val="600"/>
              </a:spcBef>
              <a:spcAft>
                <a:spcPts val="0"/>
              </a:spcAft>
              <a:buClr>
                <a:schemeClr val="dk1"/>
              </a:buClr>
              <a:buSzPts val="1920"/>
              <a:buNone/>
              <a:defRPr sz="1920" b="1"/>
            </a:lvl5pPr>
            <a:lvl6pPr marL="2743200" lvl="5" indent="-228600" algn="l">
              <a:lnSpc>
                <a:spcPct val="90000"/>
              </a:lnSpc>
              <a:spcBef>
                <a:spcPts val="600"/>
              </a:spcBef>
              <a:spcAft>
                <a:spcPts val="0"/>
              </a:spcAft>
              <a:buClr>
                <a:schemeClr val="dk1"/>
              </a:buClr>
              <a:buSzPts val="1920"/>
              <a:buNone/>
              <a:defRPr sz="1920" b="1"/>
            </a:lvl6pPr>
            <a:lvl7pPr marL="3200400" lvl="6" indent="-228600" algn="l">
              <a:lnSpc>
                <a:spcPct val="90000"/>
              </a:lnSpc>
              <a:spcBef>
                <a:spcPts val="600"/>
              </a:spcBef>
              <a:spcAft>
                <a:spcPts val="0"/>
              </a:spcAft>
              <a:buClr>
                <a:schemeClr val="dk1"/>
              </a:buClr>
              <a:buSzPts val="1920"/>
              <a:buNone/>
              <a:defRPr sz="1920" b="1"/>
            </a:lvl7pPr>
            <a:lvl8pPr marL="3657600" lvl="7" indent="-228600" algn="l">
              <a:lnSpc>
                <a:spcPct val="90000"/>
              </a:lnSpc>
              <a:spcBef>
                <a:spcPts val="600"/>
              </a:spcBef>
              <a:spcAft>
                <a:spcPts val="0"/>
              </a:spcAft>
              <a:buClr>
                <a:schemeClr val="dk1"/>
              </a:buClr>
              <a:buSzPts val="1920"/>
              <a:buNone/>
              <a:defRPr sz="1920" b="1"/>
            </a:lvl8pPr>
            <a:lvl9pPr marL="4114800" lvl="8" indent="-228600" algn="l">
              <a:lnSpc>
                <a:spcPct val="90000"/>
              </a:lnSpc>
              <a:spcBef>
                <a:spcPts val="600"/>
              </a:spcBef>
              <a:spcAft>
                <a:spcPts val="0"/>
              </a:spcAft>
              <a:buClr>
                <a:schemeClr val="dk1"/>
              </a:buClr>
              <a:buSzPts val="1920"/>
              <a:buNone/>
              <a:defRPr sz="1920" b="1"/>
            </a:lvl9pPr>
          </a:lstStyle>
          <a:p>
            <a:endParaRPr/>
          </a:p>
        </p:txBody>
      </p:sp>
      <p:sp>
        <p:nvSpPr>
          <p:cNvPr id="39" name="Google Shape;39;p23"/>
          <p:cNvSpPr txBox="1">
            <a:spLocks noGrp="1"/>
          </p:cNvSpPr>
          <p:nvPr>
            <p:ph type="body" idx="2"/>
          </p:nvPr>
        </p:nvSpPr>
        <p:spPr>
          <a:xfrm>
            <a:off x="1007746" y="3006090"/>
            <a:ext cx="6189344" cy="442150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Clr>
                <a:schemeClr val="dk1"/>
              </a:buClr>
              <a:buSzPts val="1800"/>
              <a:buChar char="•"/>
              <a:defRPr/>
            </a:lvl1pPr>
            <a:lvl2pPr marL="914400" lvl="1" indent="-342900" algn="l">
              <a:lnSpc>
                <a:spcPct val="90000"/>
              </a:lnSpc>
              <a:spcBef>
                <a:spcPts val="600"/>
              </a:spcBef>
              <a:spcAft>
                <a:spcPts val="0"/>
              </a:spcAft>
              <a:buClr>
                <a:schemeClr val="dk1"/>
              </a:buClr>
              <a:buSzPts val="1800"/>
              <a:buChar char="•"/>
              <a:defRPr/>
            </a:lvl2pPr>
            <a:lvl3pPr marL="1371600" lvl="2" indent="-342900" algn="l">
              <a:lnSpc>
                <a:spcPct val="90000"/>
              </a:lnSpc>
              <a:spcBef>
                <a:spcPts val="600"/>
              </a:spcBef>
              <a:spcAft>
                <a:spcPts val="0"/>
              </a:spcAft>
              <a:buClr>
                <a:schemeClr val="dk1"/>
              </a:buClr>
              <a:buSzPts val="1800"/>
              <a:buChar char="•"/>
              <a:defRPr/>
            </a:lvl3pPr>
            <a:lvl4pPr marL="1828800" lvl="3" indent="-342900" algn="l">
              <a:lnSpc>
                <a:spcPct val="90000"/>
              </a:lnSpc>
              <a:spcBef>
                <a:spcPts val="600"/>
              </a:spcBef>
              <a:spcAft>
                <a:spcPts val="0"/>
              </a:spcAft>
              <a:buClr>
                <a:schemeClr val="dk1"/>
              </a:buClr>
              <a:buSzPts val="1800"/>
              <a:buChar char="•"/>
              <a:defRPr/>
            </a:lvl4pPr>
            <a:lvl5pPr marL="2286000" lvl="4" indent="-342900" algn="l">
              <a:lnSpc>
                <a:spcPct val="9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40" name="Google Shape;40;p23"/>
          <p:cNvSpPr txBox="1">
            <a:spLocks noGrp="1"/>
          </p:cNvSpPr>
          <p:nvPr>
            <p:ph type="body" idx="3"/>
          </p:nvPr>
        </p:nvSpPr>
        <p:spPr>
          <a:xfrm>
            <a:off x="7406640" y="2017396"/>
            <a:ext cx="6219826" cy="988694"/>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200"/>
              </a:spcBef>
              <a:spcAft>
                <a:spcPts val="0"/>
              </a:spcAft>
              <a:buClr>
                <a:schemeClr val="dk1"/>
              </a:buClr>
              <a:buSzPts val="2880"/>
              <a:buNone/>
              <a:defRPr sz="2880" b="1"/>
            </a:lvl1pPr>
            <a:lvl2pPr marL="914400" lvl="1" indent="-228600" algn="l">
              <a:lnSpc>
                <a:spcPct val="90000"/>
              </a:lnSpc>
              <a:spcBef>
                <a:spcPts val="600"/>
              </a:spcBef>
              <a:spcAft>
                <a:spcPts val="0"/>
              </a:spcAft>
              <a:buClr>
                <a:schemeClr val="dk1"/>
              </a:buClr>
              <a:buSzPts val="2400"/>
              <a:buNone/>
              <a:defRPr sz="2400" b="1"/>
            </a:lvl2pPr>
            <a:lvl3pPr marL="1371600" lvl="2" indent="-228600" algn="l">
              <a:lnSpc>
                <a:spcPct val="90000"/>
              </a:lnSpc>
              <a:spcBef>
                <a:spcPts val="600"/>
              </a:spcBef>
              <a:spcAft>
                <a:spcPts val="0"/>
              </a:spcAft>
              <a:buClr>
                <a:schemeClr val="dk1"/>
              </a:buClr>
              <a:buSzPts val="2160"/>
              <a:buNone/>
              <a:defRPr sz="2160" b="1"/>
            </a:lvl3pPr>
            <a:lvl4pPr marL="1828800" lvl="3" indent="-228600" algn="l">
              <a:lnSpc>
                <a:spcPct val="90000"/>
              </a:lnSpc>
              <a:spcBef>
                <a:spcPts val="600"/>
              </a:spcBef>
              <a:spcAft>
                <a:spcPts val="0"/>
              </a:spcAft>
              <a:buClr>
                <a:schemeClr val="dk1"/>
              </a:buClr>
              <a:buSzPts val="1920"/>
              <a:buNone/>
              <a:defRPr sz="1920" b="1"/>
            </a:lvl4pPr>
            <a:lvl5pPr marL="2286000" lvl="4" indent="-228600" algn="l">
              <a:lnSpc>
                <a:spcPct val="90000"/>
              </a:lnSpc>
              <a:spcBef>
                <a:spcPts val="600"/>
              </a:spcBef>
              <a:spcAft>
                <a:spcPts val="0"/>
              </a:spcAft>
              <a:buClr>
                <a:schemeClr val="dk1"/>
              </a:buClr>
              <a:buSzPts val="1920"/>
              <a:buNone/>
              <a:defRPr sz="1920" b="1"/>
            </a:lvl5pPr>
            <a:lvl6pPr marL="2743200" lvl="5" indent="-228600" algn="l">
              <a:lnSpc>
                <a:spcPct val="90000"/>
              </a:lnSpc>
              <a:spcBef>
                <a:spcPts val="600"/>
              </a:spcBef>
              <a:spcAft>
                <a:spcPts val="0"/>
              </a:spcAft>
              <a:buClr>
                <a:schemeClr val="dk1"/>
              </a:buClr>
              <a:buSzPts val="1920"/>
              <a:buNone/>
              <a:defRPr sz="1920" b="1"/>
            </a:lvl6pPr>
            <a:lvl7pPr marL="3200400" lvl="6" indent="-228600" algn="l">
              <a:lnSpc>
                <a:spcPct val="90000"/>
              </a:lnSpc>
              <a:spcBef>
                <a:spcPts val="600"/>
              </a:spcBef>
              <a:spcAft>
                <a:spcPts val="0"/>
              </a:spcAft>
              <a:buClr>
                <a:schemeClr val="dk1"/>
              </a:buClr>
              <a:buSzPts val="1920"/>
              <a:buNone/>
              <a:defRPr sz="1920" b="1"/>
            </a:lvl7pPr>
            <a:lvl8pPr marL="3657600" lvl="7" indent="-228600" algn="l">
              <a:lnSpc>
                <a:spcPct val="90000"/>
              </a:lnSpc>
              <a:spcBef>
                <a:spcPts val="600"/>
              </a:spcBef>
              <a:spcAft>
                <a:spcPts val="0"/>
              </a:spcAft>
              <a:buClr>
                <a:schemeClr val="dk1"/>
              </a:buClr>
              <a:buSzPts val="1920"/>
              <a:buNone/>
              <a:defRPr sz="1920" b="1"/>
            </a:lvl8pPr>
            <a:lvl9pPr marL="4114800" lvl="8" indent="-228600" algn="l">
              <a:lnSpc>
                <a:spcPct val="90000"/>
              </a:lnSpc>
              <a:spcBef>
                <a:spcPts val="600"/>
              </a:spcBef>
              <a:spcAft>
                <a:spcPts val="0"/>
              </a:spcAft>
              <a:buClr>
                <a:schemeClr val="dk1"/>
              </a:buClr>
              <a:buSzPts val="1920"/>
              <a:buNone/>
              <a:defRPr sz="1920" b="1"/>
            </a:lvl9pPr>
          </a:lstStyle>
          <a:p>
            <a:endParaRPr/>
          </a:p>
        </p:txBody>
      </p:sp>
      <p:sp>
        <p:nvSpPr>
          <p:cNvPr id="41" name="Google Shape;41;p23"/>
          <p:cNvSpPr txBox="1">
            <a:spLocks noGrp="1"/>
          </p:cNvSpPr>
          <p:nvPr>
            <p:ph type="body" idx="4"/>
          </p:nvPr>
        </p:nvSpPr>
        <p:spPr>
          <a:xfrm>
            <a:off x="7406640" y="3006090"/>
            <a:ext cx="6219826" cy="442150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Clr>
                <a:schemeClr val="dk1"/>
              </a:buClr>
              <a:buSzPts val="1800"/>
              <a:buChar char="•"/>
              <a:defRPr/>
            </a:lvl1pPr>
            <a:lvl2pPr marL="914400" lvl="1" indent="-342900" algn="l">
              <a:lnSpc>
                <a:spcPct val="90000"/>
              </a:lnSpc>
              <a:spcBef>
                <a:spcPts val="600"/>
              </a:spcBef>
              <a:spcAft>
                <a:spcPts val="0"/>
              </a:spcAft>
              <a:buClr>
                <a:schemeClr val="dk1"/>
              </a:buClr>
              <a:buSzPts val="1800"/>
              <a:buChar char="•"/>
              <a:defRPr/>
            </a:lvl2pPr>
            <a:lvl3pPr marL="1371600" lvl="2" indent="-342900" algn="l">
              <a:lnSpc>
                <a:spcPct val="90000"/>
              </a:lnSpc>
              <a:spcBef>
                <a:spcPts val="600"/>
              </a:spcBef>
              <a:spcAft>
                <a:spcPts val="0"/>
              </a:spcAft>
              <a:buClr>
                <a:schemeClr val="dk1"/>
              </a:buClr>
              <a:buSzPts val="1800"/>
              <a:buChar char="•"/>
              <a:defRPr/>
            </a:lvl3pPr>
            <a:lvl4pPr marL="1828800" lvl="3" indent="-342900" algn="l">
              <a:lnSpc>
                <a:spcPct val="90000"/>
              </a:lnSpc>
              <a:spcBef>
                <a:spcPts val="600"/>
              </a:spcBef>
              <a:spcAft>
                <a:spcPts val="0"/>
              </a:spcAft>
              <a:buClr>
                <a:schemeClr val="dk1"/>
              </a:buClr>
              <a:buSzPts val="1800"/>
              <a:buChar char="•"/>
              <a:defRPr/>
            </a:lvl4pPr>
            <a:lvl5pPr marL="2286000" lvl="4" indent="-342900" algn="l">
              <a:lnSpc>
                <a:spcPct val="9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42" name="Google Shape;42;p23"/>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3"/>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3"/>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a:off x="1005840" y="438150"/>
            <a:ext cx="12618721" cy="15906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4"/>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4"/>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4"/>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5"/>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5"/>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5"/>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6"/>
          <p:cNvSpPr txBox="1">
            <a:spLocks noGrp="1"/>
          </p:cNvSpPr>
          <p:nvPr>
            <p:ph type="title"/>
          </p:nvPr>
        </p:nvSpPr>
        <p:spPr>
          <a:xfrm>
            <a:off x="1007746" y="548640"/>
            <a:ext cx="4718684" cy="19202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840"/>
              <a:buFont typeface="Calibri"/>
              <a:buNone/>
              <a:defRPr sz="38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6"/>
          <p:cNvSpPr txBox="1">
            <a:spLocks noGrp="1"/>
          </p:cNvSpPr>
          <p:nvPr>
            <p:ph type="body" idx="1"/>
          </p:nvPr>
        </p:nvSpPr>
        <p:spPr>
          <a:xfrm>
            <a:off x="6219826" y="1184911"/>
            <a:ext cx="7406640" cy="5848350"/>
          </a:xfrm>
          <a:prstGeom prst="rect">
            <a:avLst/>
          </a:prstGeom>
          <a:noFill/>
          <a:ln>
            <a:noFill/>
          </a:ln>
        </p:spPr>
        <p:txBody>
          <a:bodyPr spcFirstLastPara="1" wrap="square" lIns="91425" tIns="45700" rIns="91425" bIns="45700" anchor="t" anchorCtr="0">
            <a:normAutofit/>
          </a:bodyPr>
          <a:lstStyle>
            <a:lvl1pPr marL="457200" lvl="0" indent="-472440" algn="l">
              <a:lnSpc>
                <a:spcPct val="90000"/>
              </a:lnSpc>
              <a:spcBef>
                <a:spcPts val="1200"/>
              </a:spcBef>
              <a:spcAft>
                <a:spcPts val="0"/>
              </a:spcAft>
              <a:buClr>
                <a:schemeClr val="dk1"/>
              </a:buClr>
              <a:buSzPts val="3840"/>
              <a:buChar char="•"/>
              <a:defRPr sz="3840"/>
            </a:lvl1pPr>
            <a:lvl2pPr marL="914400" lvl="1" indent="-441960" algn="l">
              <a:lnSpc>
                <a:spcPct val="90000"/>
              </a:lnSpc>
              <a:spcBef>
                <a:spcPts val="600"/>
              </a:spcBef>
              <a:spcAft>
                <a:spcPts val="0"/>
              </a:spcAft>
              <a:buClr>
                <a:schemeClr val="dk1"/>
              </a:buClr>
              <a:buSzPts val="3360"/>
              <a:buChar char="•"/>
              <a:defRPr sz="3359"/>
            </a:lvl2pPr>
            <a:lvl3pPr marL="1371600" lvl="2" indent="-411480" algn="l">
              <a:lnSpc>
                <a:spcPct val="90000"/>
              </a:lnSpc>
              <a:spcBef>
                <a:spcPts val="600"/>
              </a:spcBef>
              <a:spcAft>
                <a:spcPts val="0"/>
              </a:spcAft>
              <a:buClr>
                <a:schemeClr val="dk1"/>
              </a:buClr>
              <a:buSzPts val="2880"/>
              <a:buChar char="•"/>
              <a:defRPr sz="2880"/>
            </a:lvl3pPr>
            <a:lvl4pPr marL="1828800" lvl="3" indent="-381000" algn="l">
              <a:lnSpc>
                <a:spcPct val="90000"/>
              </a:lnSpc>
              <a:spcBef>
                <a:spcPts val="600"/>
              </a:spcBef>
              <a:spcAft>
                <a:spcPts val="0"/>
              </a:spcAft>
              <a:buClr>
                <a:schemeClr val="dk1"/>
              </a:buClr>
              <a:buSzPts val="2400"/>
              <a:buChar char="•"/>
              <a:defRPr sz="2400"/>
            </a:lvl4pPr>
            <a:lvl5pPr marL="2286000" lvl="4" indent="-381000" algn="l">
              <a:lnSpc>
                <a:spcPct val="90000"/>
              </a:lnSpc>
              <a:spcBef>
                <a:spcPts val="600"/>
              </a:spcBef>
              <a:spcAft>
                <a:spcPts val="0"/>
              </a:spcAft>
              <a:buClr>
                <a:schemeClr val="dk1"/>
              </a:buClr>
              <a:buSzPts val="2400"/>
              <a:buChar char="•"/>
              <a:defRPr sz="2400"/>
            </a:lvl5pPr>
            <a:lvl6pPr marL="2743200" lvl="5" indent="-381000" algn="l">
              <a:lnSpc>
                <a:spcPct val="90000"/>
              </a:lnSpc>
              <a:spcBef>
                <a:spcPts val="600"/>
              </a:spcBef>
              <a:spcAft>
                <a:spcPts val="0"/>
              </a:spcAft>
              <a:buClr>
                <a:schemeClr val="dk1"/>
              </a:buClr>
              <a:buSzPts val="2400"/>
              <a:buChar char="•"/>
              <a:defRPr sz="2400"/>
            </a:lvl6pPr>
            <a:lvl7pPr marL="3200400" lvl="6" indent="-381000" algn="l">
              <a:lnSpc>
                <a:spcPct val="90000"/>
              </a:lnSpc>
              <a:spcBef>
                <a:spcPts val="600"/>
              </a:spcBef>
              <a:spcAft>
                <a:spcPts val="0"/>
              </a:spcAft>
              <a:buClr>
                <a:schemeClr val="dk1"/>
              </a:buClr>
              <a:buSzPts val="2400"/>
              <a:buChar char="•"/>
              <a:defRPr sz="2400"/>
            </a:lvl7pPr>
            <a:lvl8pPr marL="3657600" lvl="7" indent="-381000" algn="l">
              <a:lnSpc>
                <a:spcPct val="90000"/>
              </a:lnSpc>
              <a:spcBef>
                <a:spcPts val="600"/>
              </a:spcBef>
              <a:spcAft>
                <a:spcPts val="0"/>
              </a:spcAft>
              <a:buClr>
                <a:schemeClr val="dk1"/>
              </a:buClr>
              <a:buSzPts val="2400"/>
              <a:buChar char="•"/>
              <a:defRPr sz="2400"/>
            </a:lvl8pPr>
            <a:lvl9pPr marL="4114800" lvl="8" indent="-381000" algn="l">
              <a:lnSpc>
                <a:spcPct val="90000"/>
              </a:lnSpc>
              <a:spcBef>
                <a:spcPts val="600"/>
              </a:spcBef>
              <a:spcAft>
                <a:spcPts val="0"/>
              </a:spcAft>
              <a:buClr>
                <a:schemeClr val="dk1"/>
              </a:buClr>
              <a:buSzPts val="2400"/>
              <a:buChar char="•"/>
              <a:defRPr sz="2400"/>
            </a:lvl9pPr>
          </a:lstStyle>
          <a:p>
            <a:endParaRPr/>
          </a:p>
        </p:txBody>
      </p:sp>
      <p:sp>
        <p:nvSpPr>
          <p:cNvPr id="57" name="Google Shape;57;p26"/>
          <p:cNvSpPr txBox="1">
            <a:spLocks noGrp="1"/>
          </p:cNvSpPr>
          <p:nvPr>
            <p:ph type="body" idx="2"/>
          </p:nvPr>
        </p:nvSpPr>
        <p:spPr>
          <a:xfrm>
            <a:off x="1007746" y="2468880"/>
            <a:ext cx="4718684" cy="457390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chemeClr val="dk1"/>
              </a:buClr>
              <a:buSzPts val="1920"/>
              <a:buNone/>
              <a:defRPr sz="1920"/>
            </a:lvl1pPr>
            <a:lvl2pPr marL="914400" lvl="1" indent="-228600" algn="l">
              <a:lnSpc>
                <a:spcPct val="90000"/>
              </a:lnSpc>
              <a:spcBef>
                <a:spcPts val="600"/>
              </a:spcBef>
              <a:spcAft>
                <a:spcPts val="0"/>
              </a:spcAft>
              <a:buClr>
                <a:schemeClr val="dk1"/>
              </a:buClr>
              <a:buSzPts val="1680"/>
              <a:buNone/>
              <a:defRPr sz="1679"/>
            </a:lvl2pPr>
            <a:lvl3pPr marL="1371600" lvl="2" indent="-228600" algn="l">
              <a:lnSpc>
                <a:spcPct val="90000"/>
              </a:lnSpc>
              <a:spcBef>
                <a:spcPts val="600"/>
              </a:spcBef>
              <a:spcAft>
                <a:spcPts val="0"/>
              </a:spcAft>
              <a:buClr>
                <a:schemeClr val="dk1"/>
              </a:buClr>
              <a:buSzPts val="1440"/>
              <a:buNone/>
              <a:defRPr sz="1440"/>
            </a:lvl3pPr>
            <a:lvl4pPr marL="1828800" lvl="3" indent="-228600" algn="l">
              <a:lnSpc>
                <a:spcPct val="90000"/>
              </a:lnSpc>
              <a:spcBef>
                <a:spcPts val="600"/>
              </a:spcBef>
              <a:spcAft>
                <a:spcPts val="0"/>
              </a:spcAft>
              <a:buClr>
                <a:schemeClr val="dk1"/>
              </a:buClr>
              <a:buSzPts val="1200"/>
              <a:buNone/>
              <a:defRPr sz="1200"/>
            </a:lvl4pPr>
            <a:lvl5pPr marL="2286000" lvl="4" indent="-228600" algn="l">
              <a:lnSpc>
                <a:spcPct val="90000"/>
              </a:lnSpc>
              <a:spcBef>
                <a:spcPts val="600"/>
              </a:spcBef>
              <a:spcAft>
                <a:spcPts val="0"/>
              </a:spcAft>
              <a:buClr>
                <a:schemeClr val="dk1"/>
              </a:buClr>
              <a:buSzPts val="1200"/>
              <a:buNone/>
              <a:defRPr sz="1200"/>
            </a:lvl5pPr>
            <a:lvl6pPr marL="2743200" lvl="5" indent="-228600" algn="l">
              <a:lnSpc>
                <a:spcPct val="90000"/>
              </a:lnSpc>
              <a:spcBef>
                <a:spcPts val="600"/>
              </a:spcBef>
              <a:spcAft>
                <a:spcPts val="0"/>
              </a:spcAft>
              <a:buClr>
                <a:schemeClr val="dk1"/>
              </a:buClr>
              <a:buSzPts val="1200"/>
              <a:buNone/>
              <a:defRPr sz="1200"/>
            </a:lvl6pPr>
            <a:lvl7pPr marL="3200400" lvl="6" indent="-228600" algn="l">
              <a:lnSpc>
                <a:spcPct val="90000"/>
              </a:lnSpc>
              <a:spcBef>
                <a:spcPts val="600"/>
              </a:spcBef>
              <a:spcAft>
                <a:spcPts val="0"/>
              </a:spcAft>
              <a:buClr>
                <a:schemeClr val="dk1"/>
              </a:buClr>
              <a:buSzPts val="1200"/>
              <a:buNone/>
              <a:defRPr sz="1200"/>
            </a:lvl7pPr>
            <a:lvl8pPr marL="3657600" lvl="7" indent="-228600" algn="l">
              <a:lnSpc>
                <a:spcPct val="90000"/>
              </a:lnSpc>
              <a:spcBef>
                <a:spcPts val="600"/>
              </a:spcBef>
              <a:spcAft>
                <a:spcPts val="0"/>
              </a:spcAft>
              <a:buClr>
                <a:schemeClr val="dk1"/>
              </a:buClr>
              <a:buSzPts val="1200"/>
              <a:buNone/>
              <a:defRPr sz="1200"/>
            </a:lvl8pPr>
            <a:lvl9pPr marL="4114800" lvl="8" indent="-228600" algn="l">
              <a:lnSpc>
                <a:spcPct val="90000"/>
              </a:lnSpc>
              <a:spcBef>
                <a:spcPts val="600"/>
              </a:spcBef>
              <a:spcAft>
                <a:spcPts val="0"/>
              </a:spcAft>
              <a:buClr>
                <a:schemeClr val="dk1"/>
              </a:buClr>
              <a:buSzPts val="1200"/>
              <a:buNone/>
              <a:defRPr sz="1200"/>
            </a:lvl9pPr>
          </a:lstStyle>
          <a:p>
            <a:endParaRPr/>
          </a:p>
        </p:txBody>
      </p:sp>
      <p:sp>
        <p:nvSpPr>
          <p:cNvPr id="58" name="Google Shape;58;p26"/>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6"/>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6"/>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7"/>
          <p:cNvSpPr txBox="1">
            <a:spLocks noGrp="1"/>
          </p:cNvSpPr>
          <p:nvPr>
            <p:ph type="title"/>
          </p:nvPr>
        </p:nvSpPr>
        <p:spPr>
          <a:xfrm>
            <a:off x="1007746" y="548640"/>
            <a:ext cx="4718684" cy="19202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840"/>
              <a:buFont typeface="Calibri"/>
              <a:buNone/>
              <a:defRPr sz="384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7"/>
          <p:cNvSpPr>
            <a:spLocks noGrp="1"/>
          </p:cNvSpPr>
          <p:nvPr>
            <p:ph type="pic" idx="2"/>
          </p:nvPr>
        </p:nvSpPr>
        <p:spPr>
          <a:xfrm>
            <a:off x="6219826" y="1184911"/>
            <a:ext cx="7406640" cy="584835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200"/>
              </a:spcBef>
              <a:spcAft>
                <a:spcPts val="0"/>
              </a:spcAft>
              <a:buClr>
                <a:schemeClr val="dk1"/>
              </a:buClr>
              <a:buSzPts val="3840"/>
              <a:buFont typeface="Arial"/>
              <a:buNone/>
              <a:defRPr sz="3840" b="0" i="0" u="none" strike="noStrike" cap="none">
                <a:solidFill>
                  <a:schemeClr val="dk1"/>
                </a:solidFill>
                <a:latin typeface="Calibri"/>
                <a:ea typeface="Calibri"/>
                <a:cs typeface="Calibri"/>
                <a:sym typeface="Calibri"/>
              </a:defRPr>
            </a:lvl1pPr>
            <a:lvl2pPr marR="0" lvl="1" algn="l" rtl="0">
              <a:lnSpc>
                <a:spcPct val="90000"/>
              </a:lnSpc>
              <a:spcBef>
                <a:spcPts val="600"/>
              </a:spcBef>
              <a:spcAft>
                <a:spcPts val="0"/>
              </a:spcAft>
              <a:buClr>
                <a:schemeClr val="dk1"/>
              </a:buClr>
              <a:buSzPts val="3360"/>
              <a:buFont typeface="Arial"/>
              <a:buNone/>
              <a:defRPr sz="3359" b="0" i="0" u="none" strike="noStrike" cap="none">
                <a:solidFill>
                  <a:schemeClr val="dk1"/>
                </a:solidFill>
                <a:latin typeface="Calibri"/>
                <a:ea typeface="Calibri"/>
                <a:cs typeface="Calibri"/>
                <a:sym typeface="Calibri"/>
              </a:defRPr>
            </a:lvl2pPr>
            <a:lvl3pPr marR="0" lvl="2" algn="l" rtl="0">
              <a:lnSpc>
                <a:spcPct val="90000"/>
              </a:lnSpc>
              <a:spcBef>
                <a:spcPts val="600"/>
              </a:spcBef>
              <a:spcAft>
                <a:spcPts val="0"/>
              </a:spcAft>
              <a:buClr>
                <a:schemeClr val="dk1"/>
              </a:buClr>
              <a:buSzPts val="2880"/>
              <a:buFont typeface="Arial"/>
              <a:buNone/>
              <a:defRPr sz="2880" b="0" i="0" u="none" strike="noStrike" cap="none">
                <a:solidFill>
                  <a:schemeClr val="dk1"/>
                </a:solidFill>
                <a:latin typeface="Calibri"/>
                <a:ea typeface="Calibri"/>
                <a:cs typeface="Calibri"/>
                <a:sym typeface="Calibri"/>
              </a:defRPr>
            </a:lvl3pPr>
            <a:lvl4pPr marR="0" lvl="3" algn="l" rtl="0">
              <a:lnSpc>
                <a:spcPct val="90000"/>
              </a:lnSpc>
              <a:spcBef>
                <a:spcPts val="6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4pPr>
            <a:lvl5pPr marR="0" lvl="4" algn="l" rtl="0">
              <a:lnSpc>
                <a:spcPct val="90000"/>
              </a:lnSpc>
              <a:spcBef>
                <a:spcPts val="6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5pPr>
            <a:lvl6pPr marR="0" lvl="5" algn="l" rtl="0">
              <a:lnSpc>
                <a:spcPct val="90000"/>
              </a:lnSpc>
              <a:spcBef>
                <a:spcPts val="6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6pPr>
            <a:lvl7pPr marR="0" lvl="6" algn="l" rtl="0">
              <a:lnSpc>
                <a:spcPct val="90000"/>
              </a:lnSpc>
              <a:spcBef>
                <a:spcPts val="6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7pPr>
            <a:lvl8pPr marR="0" lvl="7" algn="l" rtl="0">
              <a:lnSpc>
                <a:spcPct val="90000"/>
              </a:lnSpc>
              <a:spcBef>
                <a:spcPts val="6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8pPr>
            <a:lvl9pPr marR="0" lvl="8" algn="l" rtl="0">
              <a:lnSpc>
                <a:spcPct val="90000"/>
              </a:lnSpc>
              <a:spcBef>
                <a:spcPts val="6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9pPr>
          </a:lstStyle>
          <a:p>
            <a:endParaRPr/>
          </a:p>
        </p:txBody>
      </p:sp>
      <p:sp>
        <p:nvSpPr>
          <p:cNvPr id="64" name="Google Shape;64;p27"/>
          <p:cNvSpPr txBox="1">
            <a:spLocks noGrp="1"/>
          </p:cNvSpPr>
          <p:nvPr>
            <p:ph type="body" idx="1"/>
          </p:nvPr>
        </p:nvSpPr>
        <p:spPr>
          <a:xfrm>
            <a:off x="1007746" y="2468880"/>
            <a:ext cx="4718684" cy="457390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Clr>
                <a:schemeClr val="dk1"/>
              </a:buClr>
              <a:buSzPts val="1920"/>
              <a:buNone/>
              <a:defRPr sz="1920"/>
            </a:lvl1pPr>
            <a:lvl2pPr marL="914400" lvl="1" indent="-228600" algn="l">
              <a:lnSpc>
                <a:spcPct val="90000"/>
              </a:lnSpc>
              <a:spcBef>
                <a:spcPts val="600"/>
              </a:spcBef>
              <a:spcAft>
                <a:spcPts val="0"/>
              </a:spcAft>
              <a:buClr>
                <a:schemeClr val="dk1"/>
              </a:buClr>
              <a:buSzPts val="1680"/>
              <a:buNone/>
              <a:defRPr sz="1679"/>
            </a:lvl2pPr>
            <a:lvl3pPr marL="1371600" lvl="2" indent="-228600" algn="l">
              <a:lnSpc>
                <a:spcPct val="90000"/>
              </a:lnSpc>
              <a:spcBef>
                <a:spcPts val="600"/>
              </a:spcBef>
              <a:spcAft>
                <a:spcPts val="0"/>
              </a:spcAft>
              <a:buClr>
                <a:schemeClr val="dk1"/>
              </a:buClr>
              <a:buSzPts val="1440"/>
              <a:buNone/>
              <a:defRPr sz="1440"/>
            </a:lvl3pPr>
            <a:lvl4pPr marL="1828800" lvl="3" indent="-228600" algn="l">
              <a:lnSpc>
                <a:spcPct val="90000"/>
              </a:lnSpc>
              <a:spcBef>
                <a:spcPts val="600"/>
              </a:spcBef>
              <a:spcAft>
                <a:spcPts val="0"/>
              </a:spcAft>
              <a:buClr>
                <a:schemeClr val="dk1"/>
              </a:buClr>
              <a:buSzPts val="1200"/>
              <a:buNone/>
              <a:defRPr sz="1200"/>
            </a:lvl4pPr>
            <a:lvl5pPr marL="2286000" lvl="4" indent="-228600" algn="l">
              <a:lnSpc>
                <a:spcPct val="90000"/>
              </a:lnSpc>
              <a:spcBef>
                <a:spcPts val="600"/>
              </a:spcBef>
              <a:spcAft>
                <a:spcPts val="0"/>
              </a:spcAft>
              <a:buClr>
                <a:schemeClr val="dk1"/>
              </a:buClr>
              <a:buSzPts val="1200"/>
              <a:buNone/>
              <a:defRPr sz="1200"/>
            </a:lvl5pPr>
            <a:lvl6pPr marL="2743200" lvl="5" indent="-228600" algn="l">
              <a:lnSpc>
                <a:spcPct val="90000"/>
              </a:lnSpc>
              <a:spcBef>
                <a:spcPts val="600"/>
              </a:spcBef>
              <a:spcAft>
                <a:spcPts val="0"/>
              </a:spcAft>
              <a:buClr>
                <a:schemeClr val="dk1"/>
              </a:buClr>
              <a:buSzPts val="1200"/>
              <a:buNone/>
              <a:defRPr sz="1200"/>
            </a:lvl6pPr>
            <a:lvl7pPr marL="3200400" lvl="6" indent="-228600" algn="l">
              <a:lnSpc>
                <a:spcPct val="90000"/>
              </a:lnSpc>
              <a:spcBef>
                <a:spcPts val="600"/>
              </a:spcBef>
              <a:spcAft>
                <a:spcPts val="0"/>
              </a:spcAft>
              <a:buClr>
                <a:schemeClr val="dk1"/>
              </a:buClr>
              <a:buSzPts val="1200"/>
              <a:buNone/>
              <a:defRPr sz="1200"/>
            </a:lvl7pPr>
            <a:lvl8pPr marL="3657600" lvl="7" indent="-228600" algn="l">
              <a:lnSpc>
                <a:spcPct val="90000"/>
              </a:lnSpc>
              <a:spcBef>
                <a:spcPts val="600"/>
              </a:spcBef>
              <a:spcAft>
                <a:spcPts val="0"/>
              </a:spcAft>
              <a:buClr>
                <a:schemeClr val="dk1"/>
              </a:buClr>
              <a:buSzPts val="1200"/>
              <a:buNone/>
              <a:defRPr sz="1200"/>
            </a:lvl8pPr>
            <a:lvl9pPr marL="4114800" lvl="8" indent="-228600" algn="l">
              <a:lnSpc>
                <a:spcPct val="90000"/>
              </a:lnSpc>
              <a:spcBef>
                <a:spcPts val="600"/>
              </a:spcBef>
              <a:spcAft>
                <a:spcPts val="0"/>
              </a:spcAft>
              <a:buClr>
                <a:schemeClr val="dk1"/>
              </a:buClr>
              <a:buSzPts val="1200"/>
              <a:buNone/>
              <a:defRPr sz="1200"/>
            </a:lvl9pPr>
          </a:lstStyle>
          <a:p>
            <a:endParaRPr/>
          </a:p>
        </p:txBody>
      </p:sp>
      <p:sp>
        <p:nvSpPr>
          <p:cNvPr id="65" name="Google Shape;65;p27"/>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7"/>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7"/>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8"/>
          <p:cNvSpPr txBox="1">
            <a:spLocks noGrp="1"/>
          </p:cNvSpPr>
          <p:nvPr>
            <p:ph type="title"/>
          </p:nvPr>
        </p:nvSpPr>
        <p:spPr>
          <a:xfrm>
            <a:off x="1005840" y="438150"/>
            <a:ext cx="12618721" cy="15906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8"/>
          <p:cNvSpPr txBox="1">
            <a:spLocks noGrp="1"/>
          </p:cNvSpPr>
          <p:nvPr>
            <p:ph type="body" idx="1"/>
          </p:nvPr>
        </p:nvSpPr>
        <p:spPr>
          <a:xfrm rot="5400000">
            <a:off x="4704396" y="-1507807"/>
            <a:ext cx="5221606" cy="12618721"/>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Clr>
                <a:schemeClr val="dk1"/>
              </a:buClr>
              <a:buSzPts val="1800"/>
              <a:buChar char="•"/>
              <a:defRPr/>
            </a:lvl1pPr>
            <a:lvl2pPr marL="914400" lvl="1" indent="-342900" algn="l">
              <a:lnSpc>
                <a:spcPct val="90000"/>
              </a:lnSpc>
              <a:spcBef>
                <a:spcPts val="600"/>
              </a:spcBef>
              <a:spcAft>
                <a:spcPts val="0"/>
              </a:spcAft>
              <a:buClr>
                <a:schemeClr val="dk1"/>
              </a:buClr>
              <a:buSzPts val="1800"/>
              <a:buChar char="•"/>
              <a:defRPr/>
            </a:lvl2pPr>
            <a:lvl3pPr marL="1371600" lvl="2" indent="-342900" algn="l">
              <a:lnSpc>
                <a:spcPct val="90000"/>
              </a:lnSpc>
              <a:spcBef>
                <a:spcPts val="600"/>
              </a:spcBef>
              <a:spcAft>
                <a:spcPts val="0"/>
              </a:spcAft>
              <a:buClr>
                <a:schemeClr val="dk1"/>
              </a:buClr>
              <a:buSzPts val="1800"/>
              <a:buChar char="•"/>
              <a:defRPr/>
            </a:lvl3pPr>
            <a:lvl4pPr marL="1828800" lvl="3" indent="-342900" algn="l">
              <a:lnSpc>
                <a:spcPct val="90000"/>
              </a:lnSpc>
              <a:spcBef>
                <a:spcPts val="600"/>
              </a:spcBef>
              <a:spcAft>
                <a:spcPts val="0"/>
              </a:spcAft>
              <a:buClr>
                <a:schemeClr val="dk1"/>
              </a:buClr>
              <a:buSzPts val="1800"/>
              <a:buChar char="•"/>
              <a:defRPr/>
            </a:lvl4pPr>
            <a:lvl5pPr marL="2286000" lvl="4" indent="-342900" algn="l">
              <a:lnSpc>
                <a:spcPct val="90000"/>
              </a:lnSpc>
              <a:spcBef>
                <a:spcPts val="600"/>
              </a:spcBef>
              <a:spcAft>
                <a:spcPts val="0"/>
              </a:spcAft>
              <a:buClr>
                <a:schemeClr val="dk1"/>
              </a:buClr>
              <a:buSzPts val="180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600"/>
              </a:spcBef>
              <a:spcAft>
                <a:spcPts val="0"/>
              </a:spcAft>
              <a:buClr>
                <a:schemeClr val="dk1"/>
              </a:buClr>
              <a:buSzPts val="1800"/>
              <a:buChar char="•"/>
              <a:defRPr/>
            </a:lvl7pPr>
            <a:lvl8pPr marL="3657600" lvl="7" indent="-342900" algn="l">
              <a:lnSpc>
                <a:spcPct val="90000"/>
              </a:lnSpc>
              <a:spcBef>
                <a:spcPts val="600"/>
              </a:spcBef>
              <a:spcAft>
                <a:spcPts val="0"/>
              </a:spcAft>
              <a:buClr>
                <a:schemeClr val="dk1"/>
              </a:buClr>
              <a:buSzPts val="1800"/>
              <a:buChar char="•"/>
              <a:defRPr/>
            </a:lvl8pPr>
            <a:lvl9pPr marL="4114800" lvl="8" indent="-342900" algn="l">
              <a:lnSpc>
                <a:spcPct val="90000"/>
              </a:lnSpc>
              <a:spcBef>
                <a:spcPts val="600"/>
              </a:spcBef>
              <a:spcAft>
                <a:spcPts val="0"/>
              </a:spcAft>
              <a:buClr>
                <a:schemeClr val="dk1"/>
              </a:buClr>
              <a:buSzPts val="1800"/>
              <a:buChar char="•"/>
              <a:defRPr/>
            </a:lvl9pPr>
          </a:lstStyle>
          <a:p>
            <a:endParaRPr/>
          </a:p>
        </p:txBody>
      </p:sp>
      <p:sp>
        <p:nvSpPr>
          <p:cNvPr id="71" name="Google Shape;71;p28"/>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8"/>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8"/>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1005840" y="438150"/>
            <a:ext cx="12618721" cy="1590676"/>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5280"/>
              <a:buFont typeface="Calibri"/>
              <a:buNone/>
              <a:defRPr sz="528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8"/>
          <p:cNvSpPr txBox="1">
            <a:spLocks noGrp="1"/>
          </p:cNvSpPr>
          <p:nvPr>
            <p:ph type="body" idx="1"/>
          </p:nvPr>
        </p:nvSpPr>
        <p:spPr>
          <a:xfrm>
            <a:off x="1005840" y="2190750"/>
            <a:ext cx="12618721" cy="5221606"/>
          </a:xfrm>
          <a:prstGeom prst="rect">
            <a:avLst/>
          </a:prstGeom>
          <a:noFill/>
          <a:ln>
            <a:noFill/>
          </a:ln>
        </p:spPr>
        <p:txBody>
          <a:bodyPr spcFirstLastPara="1" wrap="square" lIns="91425" tIns="45700" rIns="91425" bIns="45700" anchor="t" anchorCtr="0">
            <a:normAutofit/>
          </a:bodyPr>
          <a:lstStyle>
            <a:lvl1pPr marL="457200" marR="0" lvl="0" indent="-441960" algn="l" rtl="0">
              <a:lnSpc>
                <a:spcPct val="90000"/>
              </a:lnSpc>
              <a:spcBef>
                <a:spcPts val="1200"/>
              </a:spcBef>
              <a:spcAft>
                <a:spcPts val="0"/>
              </a:spcAft>
              <a:buClr>
                <a:schemeClr val="dk1"/>
              </a:buClr>
              <a:buSzPts val="3360"/>
              <a:buFont typeface="Arial"/>
              <a:buChar char="•"/>
              <a:defRPr sz="3359" b="0" i="0" u="none" strike="noStrike" cap="none">
                <a:solidFill>
                  <a:schemeClr val="dk1"/>
                </a:solidFill>
                <a:latin typeface="Calibri"/>
                <a:ea typeface="Calibri"/>
                <a:cs typeface="Calibri"/>
                <a:sym typeface="Calibri"/>
              </a:defRPr>
            </a:lvl1pPr>
            <a:lvl2pPr marL="914400" marR="0" lvl="1" indent="-411480" algn="l" rtl="0">
              <a:lnSpc>
                <a:spcPct val="90000"/>
              </a:lnSpc>
              <a:spcBef>
                <a:spcPts val="600"/>
              </a:spcBef>
              <a:spcAft>
                <a:spcPts val="0"/>
              </a:spcAft>
              <a:buClr>
                <a:schemeClr val="dk1"/>
              </a:buClr>
              <a:buSzPts val="2880"/>
              <a:buFont typeface="Arial"/>
              <a:buChar char="•"/>
              <a:defRPr sz="288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6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65760" algn="l" rtl="0">
              <a:lnSpc>
                <a:spcPct val="90000"/>
              </a:lnSpc>
              <a:spcBef>
                <a:spcPts val="600"/>
              </a:spcBef>
              <a:spcAft>
                <a:spcPts val="0"/>
              </a:spcAft>
              <a:buClr>
                <a:schemeClr val="dk1"/>
              </a:buClr>
              <a:buSzPts val="2160"/>
              <a:buFont typeface="Arial"/>
              <a:buChar char="•"/>
              <a:defRPr sz="2160" b="0" i="0" u="none" strike="noStrike" cap="none">
                <a:solidFill>
                  <a:schemeClr val="dk1"/>
                </a:solidFill>
                <a:latin typeface="Calibri"/>
                <a:ea typeface="Calibri"/>
                <a:cs typeface="Calibri"/>
                <a:sym typeface="Calibri"/>
              </a:defRPr>
            </a:lvl4pPr>
            <a:lvl5pPr marL="2286000" marR="0" lvl="4" indent="-365760" algn="l" rtl="0">
              <a:lnSpc>
                <a:spcPct val="90000"/>
              </a:lnSpc>
              <a:spcBef>
                <a:spcPts val="600"/>
              </a:spcBef>
              <a:spcAft>
                <a:spcPts val="0"/>
              </a:spcAft>
              <a:buClr>
                <a:schemeClr val="dk1"/>
              </a:buClr>
              <a:buSzPts val="2160"/>
              <a:buFont typeface="Arial"/>
              <a:buChar char="•"/>
              <a:defRPr sz="2160" b="0" i="0" u="none" strike="noStrike" cap="none">
                <a:solidFill>
                  <a:schemeClr val="dk1"/>
                </a:solidFill>
                <a:latin typeface="Calibri"/>
                <a:ea typeface="Calibri"/>
                <a:cs typeface="Calibri"/>
                <a:sym typeface="Calibri"/>
              </a:defRPr>
            </a:lvl5pPr>
            <a:lvl6pPr marL="2743200" marR="0" lvl="5" indent="-365760" algn="l" rtl="0">
              <a:lnSpc>
                <a:spcPct val="90000"/>
              </a:lnSpc>
              <a:spcBef>
                <a:spcPts val="600"/>
              </a:spcBef>
              <a:spcAft>
                <a:spcPts val="0"/>
              </a:spcAft>
              <a:buClr>
                <a:schemeClr val="dk1"/>
              </a:buClr>
              <a:buSzPts val="2160"/>
              <a:buFont typeface="Arial"/>
              <a:buChar char="•"/>
              <a:defRPr sz="2160" b="0" i="0" u="none" strike="noStrike" cap="none">
                <a:solidFill>
                  <a:schemeClr val="dk1"/>
                </a:solidFill>
                <a:latin typeface="Calibri"/>
                <a:ea typeface="Calibri"/>
                <a:cs typeface="Calibri"/>
                <a:sym typeface="Calibri"/>
              </a:defRPr>
            </a:lvl6pPr>
            <a:lvl7pPr marL="3200400" marR="0" lvl="6" indent="-365760" algn="l" rtl="0">
              <a:lnSpc>
                <a:spcPct val="90000"/>
              </a:lnSpc>
              <a:spcBef>
                <a:spcPts val="600"/>
              </a:spcBef>
              <a:spcAft>
                <a:spcPts val="0"/>
              </a:spcAft>
              <a:buClr>
                <a:schemeClr val="dk1"/>
              </a:buClr>
              <a:buSzPts val="2160"/>
              <a:buFont typeface="Arial"/>
              <a:buChar char="•"/>
              <a:defRPr sz="2160" b="0" i="0" u="none" strike="noStrike" cap="none">
                <a:solidFill>
                  <a:schemeClr val="dk1"/>
                </a:solidFill>
                <a:latin typeface="Calibri"/>
                <a:ea typeface="Calibri"/>
                <a:cs typeface="Calibri"/>
                <a:sym typeface="Calibri"/>
              </a:defRPr>
            </a:lvl7pPr>
            <a:lvl8pPr marL="3657600" marR="0" lvl="7" indent="-365759" algn="l" rtl="0">
              <a:lnSpc>
                <a:spcPct val="90000"/>
              </a:lnSpc>
              <a:spcBef>
                <a:spcPts val="600"/>
              </a:spcBef>
              <a:spcAft>
                <a:spcPts val="0"/>
              </a:spcAft>
              <a:buClr>
                <a:schemeClr val="dk1"/>
              </a:buClr>
              <a:buSzPts val="2160"/>
              <a:buFont typeface="Arial"/>
              <a:buChar char="•"/>
              <a:defRPr sz="2160" b="0" i="0" u="none" strike="noStrike" cap="none">
                <a:solidFill>
                  <a:schemeClr val="dk1"/>
                </a:solidFill>
                <a:latin typeface="Calibri"/>
                <a:ea typeface="Calibri"/>
                <a:cs typeface="Calibri"/>
                <a:sym typeface="Calibri"/>
              </a:defRPr>
            </a:lvl8pPr>
            <a:lvl9pPr marL="4114800" marR="0" lvl="8" indent="-365759" algn="l" rtl="0">
              <a:lnSpc>
                <a:spcPct val="90000"/>
              </a:lnSpc>
              <a:spcBef>
                <a:spcPts val="600"/>
              </a:spcBef>
              <a:spcAft>
                <a:spcPts val="0"/>
              </a:spcAft>
              <a:buClr>
                <a:schemeClr val="dk1"/>
              </a:buClr>
              <a:buSzPts val="2160"/>
              <a:buFont typeface="Arial"/>
              <a:buChar char="•"/>
              <a:defRPr sz="2160" b="0" i="0" u="none" strike="noStrike" cap="none">
                <a:solidFill>
                  <a:schemeClr val="dk1"/>
                </a:solidFill>
                <a:latin typeface="Calibri"/>
                <a:ea typeface="Calibri"/>
                <a:cs typeface="Calibri"/>
                <a:sym typeface="Calibri"/>
              </a:defRPr>
            </a:lvl9pPr>
          </a:lstStyle>
          <a:p>
            <a:endParaRPr/>
          </a:p>
        </p:txBody>
      </p:sp>
      <p:sp>
        <p:nvSpPr>
          <p:cNvPr id="8" name="Google Shape;8;p18"/>
          <p:cNvSpPr txBox="1">
            <a:spLocks noGrp="1"/>
          </p:cNvSpPr>
          <p:nvPr>
            <p:ph type="dt" idx="10"/>
          </p:nvPr>
        </p:nvSpPr>
        <p:spPr>
          <a:xfrm>
            <a:off x="1005840" y="7627621"/>
            <a:ext cx="3291840" cy="4381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4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9pPr>
          </a:lstStyle>
          <a:p>
            <a:endParaRPr/>
          </a:p>
        </p:txBody>
      </p:sp>
      <p:sp>
        <p:nvSpPr>
          <p:cNvPr id="9" name="Google Shape;9;p18"/>
          <p:cNvSpPr txBox="1">
            <a:spLocks noGrp="1"/>
          </p:cNvSpPr>
          <p:nvPr>
            <p:ph type="ftr" idx="11"/>
          </p:nvPr>
        </p:nvSpPr>
        <p:spPr>
          <a:xfrm>
            <a:off x="4846320" y="7627621"/>
            <a:ext cx="4937760" cy="43815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44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160" b="0" i="0" u="none" strike="noStrike" cap="none">
                <a:solidFill>
                  <a:schemeClr val="dk1"/>
                </a:solidFill>
                <a:latin typeface="Calibri"/>
                <a:ea typeface="Calibri"/>
                <a:cs typeface="Calibri"/>
                <a:sym typeface="Calibri"/>
              </a:defRPr>
            </a:lvl9pPr>
          </a:lstStyle>
          <a:p>
            <a:endParaRPr/>
          </a:p>
        </p:txBody>
      </p:sp>
      <p:sp>
        <p:nvSpPr>
          <p:cNvPr id="10" name="Google Shape;10;p18"/>
          <p:cNvSpPr txBox="1">
            <a:spLocks noGrp="1"/>
          </p:cNvSpPr>
          <p:nvPr>
            <p:ph type="sldNum" idx="12"/>
          </p:nvPr>
        </p:nvSpPr>
        <p:spPr>
          <a:xfrm>
            <a:off x="10332720" y="7627621"/>
            <a:ext cx="3291840" cy="43815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440" b="0" i="0" u="none" strike="noStrike" cap="none">
                <a:solidFill>
                  <a:srgbClr val="888888"/>
                </a:solidFill>
                <a:latin typeface="Calibri"/>
                <a:ea typeface="Calibri"/>
                <a:cs typeface="Calibri"/>
                <a:sym typeface="Calibri"/>
              </a:defRPr>
            </a:lvl1pPr>
            <a:lvl2pPr marL="0" marR="0" lvl="1" indent="0" algn="r" rtl="0">
              <a:spcBef>
                <a:spcPts val="0"/>
              </a:spcBef>
              <a:buNone/>
              <a:defRPr sz="1440" b="0" i="0" u="none" strike="noStrike" cap="none">
                <a:solidFill>
                  <a:srgbClr val="888888"/>
                </a:solidFill>
                <a:latin typeface="Calibri"/>
                <a:ea typeface="Calibri"/>
                <a:cs typeface="Calibri"/>
                <a:sym typeface="Calibri"/>
              </a:defRPr>
            </a:lvl2pPr>
            <a:lvl3pPr marL="0" marR="0" lvl="2" indent="0" algn="r" rtl="0">
              <a:spcBef>
                <a:spcPts val="0"/>
              </a:spcBef>
              <a:buNone/>
              <a:defRPr sz="1440" b="0" i="0" u="none" strike="noStrike" cap="none">
                <a:solidFill>
                  <a:srgbClr val="888888"/>
                </a:solidFill>
                <a:latin typeface="Calibri"/>
                <a:ea typeface="Calibri"/>
                <a:cs typeface="Calibri"/>
                <a:sym typeface="Calibri"/>
              </a:defRPr>
            </a:lvl3pPr>
            <a:lvl4pPr marL="0" marR="0" lvl="3" indent="0" algn="r" rtl="0">
              <a:spcBef>
                <a:spcPts val="0"/>
              </a:spcBef>
              <a:buNone/>
              <a:defRPr sz="1440" b="0" i="0" u="none" strike="noStrike" cap="none">
                <a:solidFill>
                  <a:srgbClr val="888888"/>
                </a:solidFill>
                <a:latin typeface="Calibri"/>
                <a:ea typeface="Calibri"/>
                <a:cs typeface="Calibri"/>
                <a:sym typeface="Calibri"/>
              </a:defRPr>
            </a:lvl4pPr>
            <a:lvl5pPr marL="0" marR="0" lvl="4" indent="0" algn="r" rtl="0">
              <a:spcBef>
                <a:spcPts val="0"/>
              </a:spcBef>
              <a:buNone/>
              <a:defRPr sz="1440" b="0" i="0" u="none" strike="noStrike" cap="none">
                <a:solidFill>
                  <a:srgbClr val="888888"/>
                </a:solidFill>
                <a:latin typeface="Calibri"/>
                <a:ea typeface="Calibri"/>
                <a:cs typeface="Calibri"/>
                <a:sym typeface="Calibri"/>
              </a:defRPr>
            </a:lvl5pPr>
            <a:lvl6pPr marL="0" marR="0" lvl="5" indent="0" algn="r" rtl="0">
              <a:spcBef>
                <a:spcPts val="0"/>
              </a:spcBef>
              <a:buNone/>
              <a:defRPr sz="1440" b="0" i="0" u="none" strike="noStrike" cap="none">
                <a:solidFill>
                  <a:srgbClr val="888888"/>
                </a:solidFill>
                <a:latin typeface="Calibri"/>
                <a:ea typeface="Calibri"/>
                <a:cs typeface="Calibri"/>
                <a:sym typeface="Calibri"/>
              </a:defRPr>
            </a:lvl6pPr>
            <a:lvl7pPr marL="0" marR="0" lvl="6" indent="0" algn="r" rtl="0">
              <a:spcBef>
                <a:spcPts val="0"/>
              </a:spcBef>
              <a:buNone/>
              <a:defRPr sz="1440" b="0" i="0" u="none" strike="noStrike" cap="none">
                <a:solidFill>
                  <a:srgbClr val="888888"/>
                </a:solidFill>
                <a:latin typeface="Calibri"/>
                <a:ea typeface="Calibri"/>
                <a:cs typeface="Calibri"/>
                <a:sym typeface="Calibri"/>
              </a:defRPr>
            </a:lvl7pPr>
            <a:lvl8pPr marL="0" marR="0" lvl="7" indent="0" algn="r" rtl="0">
              <a:spcBef>
                <a:spcPts val="0"/>
              </a:spcBef>
              <a:buNone/>
              <a:defRPr sz="1440" b="0" i="0" u="none" strike="noStrike" cap="none">
                <a:solidFill>
                  <a:srgbClr val="888888"/>
                </a:solidFill>
                <a:latin typeface="Calibri"/>
                <a:ea typeface="Calibri"/>
                <a:cs typeface="Calibri"/>
                <a:sym typeface="Calibri"/>
              </a:defRPr>
            </a:lvl8pPr>
            <a:lvl9pPr marL="0" marR="0" lvl="8" indent="0" algn="r" rtl="0">
              <a:spcBef>
                <a:spcPts val="0"/>
              </a:spcBef>
              <a:buNone/>
              <a:defRPr sz="144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p:nvPr/>
        </p:nvSpPr>
        <p:spPr>
          <a:xfrm>
            <a:off x="1789143" y="837735"/>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i="0" u="sng" strike="noStrike" cap="none">
                <a:solidFill>
                  <a:srgbClr val="FF0000"/>
                </a:solidFill>
                <a:latin typeface="Arial"/>
                <a:ea typeface="Arial"/>
                <a:cs typeface="Arial"/>
                <a:sym typeface="Arial"/>
              </a:rPr>
              <a:t>Tiết 4</a:t>
            </a:r>
            <a:r>
              <a:rPr lang="en-US" sz="3840" b="1" i="0" u="none" strike="noStrike" cap="none">
                <a:solidFill>
                  <a:srgbClr val="FF0000"/>
                </a:solidFill>
                <a:latin typeface="Arial"/>
                <a:ea typeface="Arial"/>
                <a:cs typeface="Arial"/>
                <a:sym typeface="Arial"/>
              </a:rPr>
              <a:t> - §4. PHÉP CỘNG VÀ PHÉP TRỪ SỐ TỰ NHIÊN</a:t>
            </a:r>
            <a:endParaRPr sz="3840">
              <a:solidFill>
                <a:srgbClr val="FF0000"/>
              </a:solidFill>
              <a:latin typeface="Arial"/>
              <a:ea typeface="Arial"/>
              <a:cs typeface="Arial"/>
              <a:sym typeface="Arial"/>
            </a:endParaRPr>
          </a:p>
        </p:txBody>
      </p:sp>
      <p:pic>
        <p:nvPicPr>
          <p:cNvPr id="86" name="Google Shape;86;p1"/>
          <p:cNvPicPr preferRelativeResize="0"/>
          <p:nvPr/>
        </p:nvPicPr>
        <p:blipFill rotWithShape="1">
          <a:blip r:embed="rId4">
            <a:alphaModFix/>
          </a:blip>
          <a:srcRect/>
          <a:stretch/>
        </p:blipFill>
        <p:spPr>
          <a:xfrm>
            <a:off x="1521860" y="4191381"/>
            <a:ext cx="11712257" cy="27299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259"/>
        <p:cNvGrpSpPr/>
        <p:nvPr/>
      </p:nvGrpSpPr>
      <p:grpSpPr>
        <a:xfrm>
          <a:off x="0" y="0"/>
          <a:ext cx="0" cy="0"/>
          <a:chOff x="0" y="0"/>
          <a:chExt cx="0" cy="0"/>
        </a:xfrm>
      </p:grpSpPr>
      <p:sp>
        <p:nvSpPr>
          <p:cNvPr id="260" name="Google Shape;260;p10"/>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261" name="Google Shape;261;p10"/>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262" name="Google Shape;262;p10"/>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263" name="Google Shape;263;p10"/>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grpSp>
        <p:nvGrpSpPr>
          <p:cNvPr id="264" name="Google Shape;264;p10"/>
          <p:cNvGrpSpPr/>
          <p:nvPr/>
        </p:nvGrpSpPr>
        <p:grpSpPr>
          <a:xfrm>
            <a:off x="869768" y="2322284"/>
            <a:ext cx="4483856" cy="1281610"/>
            <a:chOff x="724806" y="2047781"/>
            <a:chExt cx="3736547" cy="1110432"/>
          </a:xfrm>
        </p:grpSpPr>
        <p:sp>
          <p:nvSpPr>
            <p:cNvPr id="265" name="Google Shape;265;p10"/>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266" name="Google Shape;266;p10"/>
            <p:cNvSpPr txBox="1"/>
            <p:nvPr/>
          </p:nvSpPr>
          <p:spPr>
            <a:xfrm>
              <a:off x="1195754" y="2065091"/>
              <a:ext cx="2996418" cy="4000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267" name="Google Shape;267;p10"/>
          <p:cNvGrpSpPr/>
          <p:nvPr/>
        </p:nvGrpSpPr>
        <p:grpSpPr>
          <a:xfrm>
            <a:off x="1013011" y="2696580"/>
            <a:ext cx="1350362" cy="773320"/>
            <a:chOff x="844176" y="2345625"/>
            <a:chExt cx="1125302" cy="644433"/>
          </a:xfrm>
        </p:grpSpPr>
        <p:sp>
          <p:nvSpPr>
            <p:cNvPr id="268" name="Google Shape;268;p10"/>
            <p:cNvSpPr txBox="1"/>
            <p:nvPr/>
          </p:nvSpPr>
          <p:spPr>
            <a:xfrm>
              <a:off x="844176" y="2605337"/>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269" name="Google Shape;269;p10"/>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270" name="Google Shape;270;p10"/>
          <p:cNvGrpSpPr/>
          <p:nvPr/>
        </p:nvGrpSpPr>
        <p:grpSpPr>
          <a:xfrm>
            <a:off x="2447848" y="2701645"/>
            <a:ext cx="1350362" cy="755769"/>
            <a:chOff x="2039873" y="2349846"/>
            <a:chExt cx="1125302" cy="629807"/>
          </a:xfrm>
        </p:grpSpPr>
        <p:sp>
          <p:nvSpPr>
            <p:cNvPr id="271" name="Google Shape;271;p10"/>
            <p:cNvSpPr txBox="1"/>
            <p:nvPr/>
          </p:nvSpPr>
          <p:spPr>
            <a:xfrm>
              <a:off x="2039873" y="2594932"/>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272" name="Google Shape;272;p10"/>
            <p:cNvCxnSpPr/>
            <p:nvPr/>
          </p:nvCxnSpPr>
          <p:spPr>
            <a:xfrm rot="10800000">
              <a:off x="2532185" y="2349846"/>
              <a:ext cx="0" cy="263374"/>
            </a:xfrm>
            <a:prstGeom prst="straightConnector1">
              <a:avLst/>
            </a:prstGeom>
            <a:noFill/>
            <a:ln w="19050" cap="flat" cmpd="sng">
              <a:solidFill>
                <a:schemeClr val="dk1"/>
              </a:solidFill>
              <a:prstDash val="solid"/>
              <a:miter lim="800000"/>
              <a:headEnd type="none" w="sm" len="sm"/>
              <a:tailEnd type="triangle" w="med" len="med"/>
            </a:ln>
          </p:spPr>
        </p:cxnSp>
      </p:grpSp>
      <p:sp>
        <p:nvSpPr>
          <p:cNvPr id="273" name="Google Shape;273;p10"/>
          <p:cNvSpPr txBox="1"/>
          <p:nvPr/>
        </p:nvSpPr>
        <p:spPr>
          <a:xfrm>
            <a:off x="3992861" y="3045766"/>
            <a:ext cx="109169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sp>
        <p:nvSpPr>
          <p:cNvPr id="274" name="Google Shape;274;p10"/>
          <p:cNvSpPr txBox="1"/>
          <p:nvPr/>
        </p:nvSpPr>
        <p:spPr>
          <a:xfrm>
            <a:off x="573962" y="3717248"/>
            <a:ext cx="491243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b) Tính chất của phép cộng</a:t>
            </a:r>
            <a:endParaRPr sz="2400" b="1">
              <a:solidFill>
                <a:srgbClr val="FFFF00"/>
              </a:solidFill>
              <a:latin typeface="Times New Roman"/>
              <a:ea typeface="Times New Roman"/>
              <a:cs typeface="Times New Roman"/>
              <a:sym typeface="Times New Roman"/>
            </a:endParaRPr>
          </a:p>
        </p:txBody>
      </p:sp>
      <p:sp>
        <p:nvSpPr>
          <p:cNvPr id="275" name="Google Shape;275;p10"/>
          <p:cNvSpPr/>
          <p:nvPr/>
        </p:nvSpPr>
        <p:spPr>
          <a:xfrm>
            <a:off x="573962" y="4130655"/>
            <a:ext cx="5334468" cy="136652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Phép cộng số tự nhiên có các tính chất:</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Giao hoán: a + b = b + a.</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Kết hợp: (a + b) + c = a + (b + c).</a:t>
            </a:r>
            <a:endParaRPr/>
          </a:p>
        </p:txBody>
      </p:sp>
      <p:sp>
        <p:nvSpPr>
          <p:cNvPr id="276" name="Google Shape;276;p10"/>
          <p:cNvSpPr txBox="1"/>
          <p:nvPr/>
        </p:nvSpPr>
        <p:spPr>
          <a:xfrm>
            <a:off x="573962" y="5449813"/>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2. Phép trừ số tự nhiên</a:t>
            </a:r>
            <a:endParaRPr sz="2880" b="1">
              <a:solidFill>
                <a:srgbClr val="FFFF00"/>
              </a:solidFill>
              <a:latin typeface="Times New Roman"/>
              <a:ea typeface="Times New Roman"/>
              <a:cs typeface="Times New Roman"/>
              <a:sym typeface="Times New Roman"/>
            </a:endParaRPr>
          </a:p>
        </p:txBody>
      </p:sp>
      <p:pic>
        <p:nvPicPr>
          <p:cNvPr id="277" name="Google Shape;277;p10"/>
          <p:cNvPicPr preferRelativeResize="0"/>
          <p:nvPr/>
        </p:nvPicPr>
        <p:blipFill rotWithShape="1">
          <a:blip r:embed="rId4">
            <a:alphaModFix/>
          </a:blip>
          <a:srcRect/>
          <a:stretch/>
        </p:blipFill>
        <p:spPr>
          <a:xfrm>
            <a:off x="6296701" y="1628333"/>
            <a:ext cx="838698" cy="701002"/>
          </a:xfrm>
          <a:prstGeom prst="rect">
            <a:avLst/>
          </a:prstGeom>
          <a:noFill/>
          <a:ln>
            <a:noFill/>
          </a:ln>
        </p:spPr>
      </p:pic>
      <p:sp>
        <p:nvSpPr>
          <p:cNvPr id="278" name="Google Shape;278;p10"/>
          <p:cNvSpPr/>
          <p:nvPr/>
        </p:nvSpPr>
        <p:spPr>
          <a:xfrm>
            <a:off x="7315201" y="1684764"/>
            <a:ext cx="6594935" cy="14219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Với hai số tự nhiên a, b đã cho, nếu có số tự nhiên c sao cho a = b + c thì ta có phép trừ a – b = c.</a:t>
            </a:r>
            <a:endParaRPr sz="2880">
              <a:solidFill>
                <a:schemeClr val="lt1"/>
              </a:solidFill>
              <a:latin typeface="Calibri"/>
              <a:ea typeface="Calibri"/>
              <a:cs typeface="Calibri"/>
              <a:sym typeface="Calibri"/>
            </a:endParaRPr>
          </a:p>
        </p:txBody>
      </p:sp>
      <p:cxnSp>
        <p:nvCxnSpPr>
          <p:cNvPr id="279" name="Google Shape;279;p10"/>
          <p:cNvCxnSpPr/>
          <p:nvPr/>
        </p:nvCxnSpPr>
        <p:spPr>
          <a:xfrm rot="10800000">
            <a:off x="4362673" y="2723590"/>
            <a:ext cx="0" cy="316049"/>
          </a:xfrm>
          <a:prstGeom prst="straightConnector1">
            <a:avLst/>
          </a:prstGeom>
          <a:noFill/>
          <a:ln w="19050" cap="flat" cmpd="sng">
            <a:solidFill>
              <a:schemeClr val="dk1"/>
            </a:solidFill>
            <a:prstDash val="solid"/>
            <a:miter lim="800000"/>
            <a:headEnd type="none" w="sm" len="sm"/>
            <a:tailEnd type="triangle" w="med" len="med"/>
          </a:ln>
        </p:spPr>
      </p:cxnSp>
      <p:grpSp>
        <p:nvGrpSpPr>
          <p:cNvPr id="280" name="Google Shape;280;p10"/>
          <p:cNvGrpSpPr/>
          <p:nvPr/>
        </p:nvGrpSpPr>
        <p:grpSpPr>
          <a:xfrm>
            <a:off x="727875" y="6043892"/>
            <a:ext cx="4483856" cy="1281610"/>
            <a:chOff x="724806" y="2047781"/>
            <a:chExt cx="3736547" cy="1110432"/>
          </a:xfrm>
        </p:grpSpPr>
        <p:sp>
          <p:nvSpPr>
            <p:cNvPr id="281" name="Google Shape;281;p10"/>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282" name="Google Shape;282;p10"/>
            <p:cNvSpPr txBox="1"/>
            <p:nvPr/>
          </p:nvSpPr>
          <p:spPr>
            <a:xfrm>
              <a:off x="1195754" y="2065091"/>
              <a:ext cx="2996418" cy="4000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283" name="Google Shape;283;p10"/>
          <p:cNvGrpSpPr/>
          <p:nvPr/>
        </p:nvGrpSpPr>
        <p:grpSpPr>
          <a:xfrm>
            <a:off x="860260" y="6455327"/>
            <a:ext cx="1350362" cy="773320"/>
            <a:chOff x="844176" y="2345625"/>
            <a:chExt cx="1125302" cy="644433"/>
          </a:xfrm>
        </p:grpSpPr>
        <p:sp>
          <p:nvSpPr>
            <p:cNvPr id="284" name="Google Shape;284;p10"/>
            <p:cNvSpPr txBox="1"/>
            <p:nvPr/>
          </p:nvSpPr>
          <p:spPr>
            <a:xfrm>
              <a:off x="844176" y="2605337"/>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bị trừ</a:t>
              </a:r>
              <a:endParaRPr sz="2400">
                <a:solidFill>
                  <a:srgbClr val="9CC2E5"/>
                </a:solidFill>
                <a:latin typeface="Times New Roman"/>
                <a:ea typeface="Times New Roman"/>
                <a:cs typeface="Times New Roman"/>
                <a:sym typeface="Times New Roman"/>
              </a:endParaRPr>
            </a:p>
          </p:txBody>
        </p:sp>
        <p:cxnSp>
          <p:nvCxnSpPr>
            <p:cNvPr id="285" name="Google Shape;285;p10"/>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286" name="Google Shape;286;p10"/>
          <p:cNvGrpSpPr/>
          <p:nvPr/>
        </p:nvGrpSpPr>
        <p:grpSpPr>
          <a:xfrm>
            <a:off x="2447848" y="6457660"/>
            <a:ext cx="1350362" cy="797310"/>
            <a:chOff x="1012031" y="2345625"/>
            <a:chExt cx="1125302" cy="664425"/>
          </a:xfrm>
        </p:grpSpPr>
        <p:sp>
          <p:nvSpPr>
            <p:cNvPr id="287" name="Google Shape;287;p10"/>
            <p:cNvSpPr txBox="1"/>
            <p:nvPr/>
          </p:nvSpPr>
          <p:spPr>
            <a:xfrm>
              <a:off x="1012031" y="2625329"/>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trừ</a:t>
              </a:r>
              <a:endParaRPr sz="2400">
                <a:solidFill>
                  <a:srgbClr val="9CC2E5"/>
                </a:solidFill>
                <a:latin typeface="Times New Roman"/>
                <a:ea typeface="Times New Roman"/>
                <a:cs typeface="Times New Roman"/>
                <a:sym typeface="Times New Roman"/>
              </a:endParaRPr>
            </a:p>
          </p:txBody>
        </p:sp>
        <p:cxnSp>
          <p:nvCxnSpPr>
            <p:cNvPr id="288" name="Google Shape;288;p10"/>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289" name="Google Shape;289;p10"/>
          <p:cNvGrpSpPr/>
          <p:nvPr/>
        </p:nvGrpSpPr>
        <p:grpSpPr>
          <a:xfrm>
            <a:off x="3819706" y="6484143"/>
            <a:ext cx="1350362" cy="751945"/>
            <a:chOff x="1035421" y="2345625"/>
            <a:chExt cx="1125302" cy="626621"/>
          </a:xfrm>
        </p:grpSpPr>
        <p:sp>
          <p:nvSpPr>
            <p:cNvPr id="290" name="Google Shape;290;p10"/>
            <p:cNvSpPr txBox="1"/>
            <p:nvPr/>
          </p:nvSpPr>
          <p:spPr>
            <a:xfrm>
              <a:off x="1035421" y="258752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Hiệu</a:t>
              </a:r>
              <a:endParaRPr sz="2400">
                <a:solidFill>
                  <a:srgbClr val="9CC2E5"/>
                </a:solidFill>
                <a:latin typeface="Times New Roman"/>
                <a:ea typeface="Times New Roman"/>
                <a:cs typeface="Times New Roman"/>
                <a:sym typeface="Times New Roman"/>
              </a:endParaRPr>
            </a:p>
          </p:txBody>
        </p:sp>
        <p:cxnSp>
          <p:nvCxnSpPr>
            <p:cNvPr id="291" name="Google Shape;291;p10"/>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pic>
        <p:nvPicPr>
          <p:cNvPr id="292" name="Google Shape;292;p10"/>
          <p:cNvPicPr preferRelativeResize="0"/>
          <p:nvPr/>
        </p:nvPicPr>
        <p:blipFill rotWithShape="1">
          <a:blip r:embed="rId5">
            <a:alphaModFix/>
          </a:blip>
          <a:srcRect/>
          <a:stretch/>
        </p:blipFill>
        <p:spPr>
          <a:xfrm>
            <a:off x="6232504" y="5315406"/>
            <a:ext cx="3796637" cy="1477900"/>
          </a:xfrm>
          <a:prstGeom prst="rect">
            <a:avLst/>
          </a:prstGeom>
          <a:noFill/>
          <a:ln>
            <a:noFill/>
          </a:ln>
        </p:spPr>
      </p:pic>
      <p:pic>
        <p:nvPicPr>
          <p:cNvPr id="293" name="Google Shape;293;p10"/>
          <p:cNvPicPr preferRelativeResize="0"/>
          <p:nvPr/>
        </p:nvPicPr>
        <p:blipFill rotWithShape="1">
          <a:blip r:embed="rId6">
            <a:alphaModFix/>
          </a:blip>
          <a:srcRect/>
          <a:stretch/>
        </p:blipFill>
        <p:spPr>
          <a:xfrm>
            <a:off x="10374467" y="5247167"/>
            <a:ext cx="3802391" cy="1577915"/>
          </a:xfrm>
          <a:prstGeom prst="rect">
            <a:avLst/>
          </a:prstGeom>
          <a:noFill/>
          <a:ln>
            <a:noFill/>
          </a:ln>
        </p:spPr>
      </p:pic>
      <p:sp>
        <p:nvSpPr>
          <p:cNvPr id="294" name="Google Shape;294;p10"/>
          <p:cNvSpPr txBox="1"/>
          <p:nvPr/>
        </p:nvSpPr>
        <p:spPr>
          <a:xfrm>
            <a:off x="7233046" y="3224528"/>
            <a:ext cx="6677089" cy="186512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Hình 1.7 minh hoạ phép trừ 7 – 4 = 3. </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Hình 1.8 cho thấy phép trừ 7 – 8 không thực hiện được trong tập hợp các số tự nhiên.</a:t>
            </a:r>
            <a:endParaRPr sz="2880">
              <a:solidFill>
                <a:schemeClr val="lt1"/>
              </a:solidFill>
              <a:latin typeface="Times New Roman"/>
              <a:ea typeface="Times New Roman"/>
              <a:cs typeface="Times New Roman"/>
              <a:sym typeface="Times New Roman"/>
            </a:endParaRPr>
          </a:p>
        </p:txBody>
      </p:sp>
      <p:sp>
        <p:nvSpPr>
          <p:cNvPr id="295" name="Google Shape;295;p10"/>
          <p:cNvSpPr/>
          <p:nvPr/>
        </p:nvSpPr>
        <p:spPr>
          <a:xfrm>
            <a:off x="6232504" y="6886307"/>
            <a:ext cx="7461551" cy="9787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0000"/>
                </a:solidFill>
                <a:latin typeface="Times New Roman"/>
                <a:ea typeface="Times New Roman"/>
                <a:cs typeface="Times New Roman"/>
                <a:sym typeface="Times New Roman"/>
              </a:rPr>
              <a:t>Trong tập hợp số tự nhiên, phép trừ a – b chỉ thực hiện được khi nào?</a:t>
            </a:r>
            <a:endParaRPr sz="2880" b="1">
              <a:solidFill>
                <a:srgbClr val="FF000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78"/>
                                        </p:tgtEl>
                                        <p:attrNameLst>
                                          <p:attrName>style.visibility</p:attrName>
                                        </p:attrNameLst>
                                      </p:cBhvr>
                                      <p:to>
                                        <p:strVal val="visible"/>
                                      </p:to>
                                    </p:set>
                                    <p:anim calcmode="lin" valueType="num">
                                      <p:cBhvr additive="base">
                                        <p:cTn id="11" dur="500"/>
                                        <p:tgtEl>
                                          <p:spTgt spid="278"/>
                                        </p:tgtEl>
                                        <p:attrNameLst>
                                          <p:attrName>ppt_y</p:attrName>
                                        </p:attrNameLst>
                                      </p:cBhvr>
                                      <p:tavLst>
                                        <p:tav tm="0">
                                          <p:val>
                                            <p:strVal val="#ppt_y+1"/>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80"/>
                                        </p:tgtEl>
                                        <p:attrNameLst>
                                          <p:attrName>style.visibility</p:attrName>
                                        </p:attrNameLst>
                                      </p:cBhvr>
                                      <p:to>
                                        <p:strVal val="visible"/>
                                      </p:to>
                                    </p:set>
                                    <p:animEffect transition="in" filter="fade">
                                      <p:cBhvr>
                                        <p:cTn id="16" dur="1000"/>
                                        <p:tgtEl>
                                          <p:spTgt spid="28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83"/>
                                        </p:tgtEl>
                                        <p:attrNameLst>
                                          <p:attrName>style.visibility</p:attrName>
                                        </p:attrNameLst>
                                      </p:cBhvr>
                                      <p:to>
                                        <p:strVal val="visible"/>
                                      </p:to>
                                    </p:set>
                                    <p:animEffect transition="in" filter="fade">
                                      <p:cBhvr>
                                        <p:cTn id="21" dur="1000"/>
                                        <p:tgtEl>
                                          <p:spTgt spid="283"/>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86"/>
                                        </p:tgtEl>
                                        <p:attrNameLst>
                                          <p:attrName>style.visibility</p:attrName>
                                        </p:attrNameLst>
                                      </p:cBhvr>
                                      <p:to>
                                        <p:strVal val="visible"/>
                                      </p:to>
                                    </p:set>
                                    <p:anim calcmode="lin" valueType="num">
                                      <p:cBhvr additive="base">
                                        <p:cTn id="26" dur="500"/>
                                        <p:tgtEl>
                                          <p:spTgt spid="28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89"/>
                                        </p:tgtEl>
                                        <p:attrNameLst>
                                          <p:attrName>style.visibility</p:attrName>
                                        </p:attrNameLst>
                                      </p:cBhvr>
                                      <p:to>
                                        <p:strVal val="visible"/>
                                      </p:to>
                                    </p:set>
                                    <p:anim calcmode="lin" valueType="num">
                                      <p:cBhvr additive="base">
                                        <p:cTn id="31" dur="500"/>
                                        <p:tgtEl>
                                          <p:spTgt spid="289"/>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294"/>
                                        </p:tgtEl>
                                        <p:attrNameLst>
                                          <p:attrName>style.visibility</p:attrName>
                                        </p:attrNameLst>
                                      </p:cBhvr>
                                      <p:to>
                                        <p:strVal val="visible"/>
                                      </p:to>
                                    </p:set>
                                    <p:animEffect transition="in" filter="fade">
                                      <p:cBhvr>
                                        <p:cTn id="36" dur="500"/>
                                        <p:tgtEl>
                                          <p:spTgt spid="294"/>
                                        </p:tgtEl>
                                      </p:cBhvr>
                                    </p:animEffect>
                                  </p:childTnLst>
                                </p:cTn>
                              </p:par>
                              <p:par>
                                <p:cTn id="37" presetID="10" presetClass="entr" presetSubtype="0" fill="hold" nodeType="withEffect">
                                  <p:stCondLst>
                                    <p:cond delay="0"/>
                                  </p:stCondLst>
                                  <p:childTnLst>
                                    <p:set>
                                      <p:cBhvr>
                                        <p:cTn id="38" dur="1" fill="hold">
                                          <p:stCondLst>
                                            <p:cond delay="0"/>
                                          </p:stCondLst>
                                        </p:cTn>
                                        <p:tgtEl>
                                          <p:spTgt spid="292"/>
                                        </p:tgtEl>
                                        <p:attrNameLst>
                                          <p:attrName>style.visibility</p:attrName>
                                        </p:attrNameLst>
                                      </p:cBhvr>
                                      <p:to>
                                        <p:strVal val="visible"/>
                                      </p:to>
                                    </p:set>
                                    <p:animEffect transition="in" filter="fade">
                                      <p:cBhvr>
                                        <p:cTn id="39" dur="500"/>
                                        <p:tgtEl>
                                          <p:spTgt spid="292"/>
                                        </p:tgtEl>
                                      </p:cBhvr>
                                    </p:animEffect>
                                  </p:childTnLst>
                                </p:cTn>
                              </p:par>
                              <p:par>
                                <p:cTn id="40" presetID="10" presetClass="entr" presetSubtype="0" fill="hold" nodeType="withEffect">
                                  <p:stCondLst>
                                    <p:cond delay="0"/>
                                  </p:stCondLst>
                                  <p:childTnLst>
                                    <p:set>
                                      <p:cBhvr>
                                        <p:cTn id="41" dur="1" fill="hold">
                                          <p:stCondLst>
                                            <p:cond delay="0"/>
                                          </p:stCondLst>
                                        </p:cTn>
                                        <p:tgtEl>
                                          <p:spTgt spid="293"/>
                                        </p:tgtEl>
                                        <p:attrNameLst>
                                          <p:attrName>style.visibility</p:attrName>
                                        </p:attrNameLst>
                                      </p:cBhvr>
                                      <p:to>
                                        <p:strVal val="visible"/>
                                      </p:to>
                                    </p:set>
                                    <p:animEffect transition="in" filter="fade">
                                      <p:cBhvr>
                                        <p:cTn id="42" dur="500"/>
                                        <p:tgtEl>
                                          <p:spTgt spid="293"/>
                                        </p:tgtEl>
                                      </p:cBhvr>
                                    </p:animEffect>
                                  </p:childTnLst>
                                </p:cTn>
                              </p:par>
                            </p:childTnLst>
                          </p:cTn>
                        </p:par>
                      </p:childTnLst>
                    </p:cTn>
                  </p:par>
                  <p:par>
                    <p:cTn id="43" fill="hold">
                      <p:stCondLst>
                        <p:cond delay="indefinite"/>
                      </p:stCondLst>
                      <p:childTnLst>
                        <p:par>
                          <p:cTn id="44" fill="hold">
                            <p:stCondLst>
                              <p:cond delay="0"/>
                            </p:stCondLst>
                            <p:childTnLst>
                              <p:par>
                                <p:cTn id="45" presetID="23" presetClass="entr" presetSubtype="16" fill="hold" nodeType="clickEffect">
                                  <p:stCondLst>
                                    <p:cond delay="0"/>
                                  </p:stCondLst>
                                  <p:childTnLst>
                                    <p:set>
                                      <p:cBhvr>
                                        <p:cTn id="46" dur="1" fill="hold">
                                          <p:stCondLst>
                                            <p:cond delay="0"/>
                                          </p:stCondLst>
                                        </p:cTn>
                                        <p:tgtEl>
                                          <p:spTgt spid="295"/>
                                        </p:tgtEl>
                                        <p:attrNameLst>
                                          <p:attrName>style.visibility</p:attrName>
                                        </p:attrNameLst>
                                      </p:cBhvr>
                                      <p:to>
                                        <p:strVal val="visible"/>
                                      </p:to>
                                    </p:set>
                                    <p:anim calcmode="lin" valueType="num">
                                      <p:cBhvr additive="base">
                                        <p:cTn id="47" dur="500"/>
                                        <p:tgtEl>
                                          <p:spTgt spid="295"/>
                                        </p:tgtEl>
                                        <p:attrNameLst>
                                          <p:attrName>ppt_w</p:attrName>
                                        </p:attrNameLst>
                                      </p:cBhvr>
                                      <p:tavLst>
                                        <p:tav tm="0">
                                          <p:val>
                                            <p:strVal val="0"/>
                                          </p:val>
                                        </p:tav>
                                        <p:tav tm="100000">
                                          <p:val>
                                            <p:strVal val="#ppt_w"/>
                                          </p:val>
                                        </p:tav>
                                      </p:tavLst>
                                    </p:anim>
                                    <p:anim calcmode="lin" valueType="num">
                                      <p:cBhvr additive="base">
                                        <p:cTn id="48" dur="500"/>
                                        <p:tgtEl>
                                          <p:spTgt spid="29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299"/>
        <p:cNvGrpSpPr/>
        <p:nvPr/>
      </p:nvGrpSpPr>
      <p:grpSpPr>
        <a:xfrm>
          <a:off x="0" y="0"/>
          <a:ext cx="0" cy="0"/>
          <a:chOff x="0" y="0"/>
          <a:chExt cx="0" cy="0"/>
        </a:xfrm>
      </p:grpSpPr>
      <p:sp>
        <p:nvSpPr>
          <p:cNvPr id="300" name="Google Shape;300;p11"/>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301" name="Google Shape;301;p11"/>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302" name="Google Shape;302;p11"/>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303" name="Google Shape;303;p11"/>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grpSp>
        <p:nvGrpSpPr>
          <p:cNvPr id="304" name="Google Shape;304;p11"/>
          <p:cNvGrpSpPr/>
          <p:nvPr/>
        </p:nvGrpSpPr>
        <p:grpSpPr>
          <a:xfrm>
            <a:off x="869768" y="2322284"/>
            <a:ext cx="4483856" cy="1281610"/>
            <a:chOff x="724806" y="2047781"/>
            <a:chExt cx="3736547" cy="1110432"/>
          </a:xfrm>
        </p:grpSpPr>
        <p:sp>
          <p:nvSpPr>
            <p:cNvPr id="305" name="Google Shape;305;p11"/>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306" name="Google Shape;306;p11"/>
            <p:cNvSpPr txBox="1"/>
            <p:nvPr/>
          </p:nvSpPr>
          <p:spPr>
            <a:xfrm>
              <a:off x="1195754" y="2065091"/>
              <a:ext cx="2996418" cy="4000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307" name="Google Shape;307;p11"/>
          <p:cNvGrpSpPr/>
          <p:nvPr/>
        </p:nvGrpSpPr>
        <p:grpSpPr>
          <a:xfrm>
            <a:off x="1013011" y="2696580"/>
            <a:ext cx="1350362" cy="773320"/>
            <a:chOff x="844176" y="2345625"/>
            <a:chExt cx="1125302" cy="644433"/>
          </a:xfrm>
        </p:grpSpPr>
        <p:sp>
          <p:nvSpPr>
            <p:cNvPr id="308" name="Google Shape;308;p11"/>
            <p:cNvSpPr txBox="1"/>
            <p:nvPr/>
          </p:nvSpPr>
          <p:spPr>
            <a:xfrm>
              <a:off x="844176" y="2605337"/>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309" name="Google Shape;309;p11"/>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310" name="Google Shape;310;p11"/>
          <p:cNvGrpSpPr/>
          <p:nvPr/>
        </p:nvGrpSpPr>
        <p:grpSpPr>
          <a:xfrm>
            <a:off x="2447848" y="2701645"/>
            <a:ext cx="1350362" cy="755769"/>
            <a:chOff x="2039873" y="2349846"/>
            <a:chExt cx="1125302" cy="629807"/>
          </a:xfrm>
        </p:grpSpPr>
        <p:sp>
          <p:nvSpPr>
            <p:cNvPr id="311" name="Google Shape;311;p11"/>
            <p:cNvSpPr txBox="1"/>
            <p:nvPr/>
          </p:nvSpPr>
          <p:spPr>
            <a:xfrm>
              <a:off x="2039873" y="2594932"/>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312" name="Google Shape;312;p11"/>
            <p:cNvCxnSpPr/>
            <p:nvPr/>
          </p:nvCxnSpPr>
          <p:spPr>
            <a:xfrm rot="10800000">
              <a:off x="2532185" y="2349846"/>
              <a:ext cx="0" cy="263374"/>
            </a:xfrm>
            <a:prstGeom prst="straightConnector1">
              <a:avLst/>
            </a:prstGeom>
            <a:noFill/>
            <a:ln w="19050" cap="flat" cmpd="sng">
              <a:solidFill>
                <a:schemeClr val="dk1"/>
              </a:solidFill>
              <a:prstDash val="solid"/>
              <a:miter lim="800000"/>
              <a:headEnd type="none" w="sm" len="sm"/>
              <a:tailEnd type="triangle" w="med" len="med"/>
            </a:ln>
          </p:spPr>
        </p:cxnSp>
      </p:grpSp>
      <p:sp>
        <p:nvSpPr>
          <p:cNvPr id="313" name="Google Shape;313;p11"/>
          <p:cNvSpPr txBox="1"/>
          <p:nvPr/>
        </p:nvSpPr>
        <p:spPr>
          <a:xfrm>
            <a:off x="3992861" y="3045766"/>
            <a:ext cx="109169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sp>
        <p:nvSpPr>
          <p:cNvPr id="314" name="Google Shape;314;p11"/>
          <p:cNvSpPr txBox="1"/>
          <p:nvPr/>
        </p:nvSpPr>
        <p:spPr>
          <a:xfrm>
            <a:off x="573962" y="3717248"/>
            <a:ext cx="491243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b) Tính chất của phép cộng</a:t>
            </a:r>
            <a:endParaRPr sz="2400" b="1">
              <a:solidFill>
                <a:srgbClr val="FFFF00"/>
              </a:solidFill>
              <a:latin typeface="Times New Roman"/>
              <a:ea typeface="Times New Roman"/>
              <a:cs typeface="Times New Roman"/>
              <a:sym typeface="Times New Roman"/>
            </a:endParaRPr>
          </a:p>
        </p:txBody>
      </p:sp>
      <p:sp>
        <p:nvSpPr>
          <p:cNvPr id="315" name="Google Shape;315;p11"/>
          <p:cNvSpPr/>
          <p:nvPr/>
        </p:nvSpPr>
        <p:spPr>
          <a:xfrm>
            <a:off x="573962" y="4130655"/>
            <a:ext cx="5334468" cy="136652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Phép cộng số tự nhiên có các tính chất:</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Giao hoán: a + b = b + a.</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Kết hợp: (a + b) + c = a + (b + c).</a:t>
            </a:r>
            <a:endParaRPr/>
          </a:p>
        </p:txBody>
      </p:sp>
      <p:sp>
        <p:nvSpPr>
          <p:cNvPr id="316" name="Google Shape;316;p11"/>
          <p:cNvSpPr txBox="1"/>
          <p:nvPr/>
        </p:nvSpPr>
        <p:spPr>
          <a:xfrm>
            <a:off x="573962" y="5449813"/>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2. Phép trừ số tự nhiên</a:t>
            </a:r>
            <a:endParaRPr sz="2880" b="1">
              <a:solidFill>
                <a:srgbClr val="FFFF00"/>
              </a:solidFill>
              <a:latin typeface="Times New Roman"/>
              <a:ea typeface="Times New Roman"/>
              <a:cs typeface="Times New Roman"/>
              <a:sym typeface="Times New Roman"/>
            </a:endParaRPr>
          </a:p>
        </p:txBody>
      </p:sp>
      <p:cxnSp>
        <p:nvCxnSpPr>
          <p:cNvPr id="317" name="Google Shape;317;p11"/>
          <p:cNvCxnSpPr/>
          <p:nvPr/>
        </p:nvCxnSpPr>
        <p:spPr>
          <a:xfrm rot="10800000">
            <a:off x="4362673" y="2723590"/>
            <a:ext cx="0" cy="316049"/>
          </a:xfrm>
          <a:prstGeom prst="straightConnector1">
            <a:avLst/>
          </a:prstGeom>
          <a:noFill/>
          <a:ln w="19050" cap="flat" cmpd="sng">
            <a:solidFill>
              <a:schemeClr val="dk1"/>
            </a:solidFill>
            <a:prstDash val="solid"/>
            <a:miter lim="800000"/>
            <a:headEnd type="none" w="sm" len="sm"/>
            <a:tailEnd type="triangle" w="med" len="med"/>
          </a:ln>
        </p:spPr>
      </p:cxnSp>
      <p:grpSp>
        <p:nvGrpSpPr>
          <p:cNvPr id="318" name="Google Shape;318;p11"/>
          <p:cNvGrpSpPr/>
          <p:nvPr/>
        </p:nvGrpSpPr>
        <p:grpSpPr>
          <a:xfrm>
            <a:off x="727875" y="6043892"/>
            <a:ext cx="4483856" cy="1281610"/>
            <a:chOff x="724806" y="2047781"/>
            <a:chExt cx="3736547" cy="1110432"/>
          </a:xfrm>
        </p:grpSpPr>
        <p:sp>
          <p:nvSpPr>
            <p:cNvPr id="319" name="Google Shape;319;p11"/>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320" name="Google Shape;320;p11"/>
            <p:cNvSpPr txBox="1"/>
            <p:nvPr/>
          </p:nvSpPr>
          <p:spPr>
            <a:xfrm>
              <a:off x="1195754" y="2065091"/>
              <a:ext cx="2996418" cy="4000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321" name="Google Shape;321;p11"/>
          <p:cNvGrpSpPr/>
          <p:nvPr/>
        </p:nvGrpSpPr>
        <p:grpSpPr>
          <a:xfrm>
            <a:off x="860260" y="6455327"/>
            <a:ext cx="1350362" cy="773320"/>
            <a:chOff x="844176" y="2345625"/>
            <a:chExt cx="1125302" cy="644433"/>
          </a:xfrm>
        </p:grpSpPr>
        <p:sp>
          <p:nvSpPr>
            <p:cNvPr id="322" name="Google Shape;322;p11"/>
            <p:cNvSpPr txBox="1"/>
            <p:nvPr/>
          </p:nvSpPr>
          <p:spPr>
            <a:xfrm>
              <a:off x="844176" y="2605337"/>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bị trừ</a:t>
              </a:r>
              <a:endParaRPr sz="2400">
                <a:solidFill>
                  <a:srgbClr val="9CC2E5"/>
                </a:solidFill>
                <a:latin typeface="Times New Roman"/>
                <a:ea typeface="Times New Roman"/>
                <a:cs typeface="Times New Roman"/>
                <a:sym typeface="Times New Roman"/>
              </a:endParaRPr>
            </a:p>
          </p:txBody>
        </p:sp>
        <p:cxnSp>
          <p:nvCxnSpPr>
            <p:cNvPr id="323" name="Google Shape;323;p11"/>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324" name="Google Shape;324;p11"/>
          <p:cNvGrpSpPr/>
          <p:nvPr/>
        </p:nvGrpSpPr>
        <p:grpSpPr>
          <a:xfrm>
            <a:off x="2447848" y="6457660"/>
            <a:ext cx="1350362" cy="797310"/>
            <a:chOff x="1012031" y="2345625"/>
            <a:chExt cx="1125302" cy="664425"/>
          </a:xfrm>
        </p:grpSpPr>
        <p:sp>
          <p:nvSpPr>
            <p:cNvPr id="325" name="Google Shape;325;p11"/>
            <p:cNvSpPr txBox="1"/>
            <p:nvPr/>
          </p:nvSpPr>
          <p:spPr>
            <a:xfrm>
              <a:off x="1012031" y="2625329"/>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trừ</a:t>
              </a:r>
              <a:endParaRPr sz="2400">
                <a:solidFill>
                  <a:srgbClr val="9CC2E5"/>
                </a:solidFill>
                <a:latin typeface="Times New Roman"/>
                <a:ea typeface="Times New Roman"/>
                <a:cs typeface="Times New Roman"/>
                <a:sym typeface="Times New Roman"/>
              </a:endParaRPr>
            </a:p>
          </p:txBody>
        </p:sp>
        <p:cxnSp>
          <p:nvCxnSpPr>
            <p:cNvPr id="326" name="Google Shape;326;p11"/>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327" name="Google Shape;327;p11"/>
          <p:cNvGrpSpPr/>
          <p:nvPr/>
        </p:nvGrpSpPr>
        <p:grpSpPr>
          <a:xfrm>
            <a:off x="3819706" y="6484143"/>
            <a:ext cx="1350362" cy="751945"/>
            <a:chOff x="1035421" y="2345625"/>
            <a:chExt cx="1125302" cy="626621"/>
          </a:xfrm>
        </p:grpSpPr>
        <p:sp>
          <p:nvSpPr>
            <p:cNvPr id="328" name="Google Shape;328;p11"/>
            <p:cNvSpPr txBox="1"/>
            <p:nvPr/>
          </p:nvSpPr>
          <p:spPr>
            <a:xfrm>
              <a:off x="1035421" y="258752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Hiệu</a:t>
              </a:r>
              <a:endParaRPr sz="2400">
                <a:solidFill>
                  <a:srgbClr val="9CC2E5"/>
                </a:solidFill>
                <a:latin typeface="Times New Roman"/>
                <a:ea typeface="Times New Roman"/>
                <a:cs typeface="Times New Roman"/>
                <a:sym typeface="Times New Roman"/>
              </a:endParaRPr>
            </a:p>
          </p:txBody>
        </p:sp>
        <p:cxnSp>
          <p:nvCxnSpPr>
            <p:cNvPr id="329" name="Google Shape;329;p11"/>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sp>
        <p:nvSpPr>
          <p:cNvPr id="330" name="Google Shape;330;p11"/>
          <p:cNvSpPr/>
          <p:nvPr/>
        </p:nvSpPr>
        <p:spPr>
          <a:xfrm>
            <a:off x="6682693" y="1466948"/>
            <a:ext cx="7315200" cy="1111715"/>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0000"/>
                </a:solidFill>
                <a:latin typeface="Times New Roman"/>
                <a:ea typeface="Times New Roman"/>
                <a:cs typeface="Times New Roman"/>
                <a:sym typeface="Times New Roman"/>
              </a:rPr>
              <a:t>Luyện tập 2</a:t>
            </a:r>
            <a:r>
              <a:rPr lang="en-US" sz="2880">
                <a:solidFill>
                  <a:schemeClr val="lt1"/>
                </a:solidFill>
                <a:latin typeface="Times New Roman"/>
                <a:ea typeface="Times New Roman"/>
                <a:cs typeface="Times New Roman"/>
                <a:sym typeface="Times New Roman"/>
              </a:rPr>
              <a:t>: Tính</a:t>
            </a:r>
            <a:endParaRPr sz="2880">
              <a:solidFill>
                <a:schemeClr val="lt1"/>
              </a:solidFill>
              <a:latin typeface="Times New Roman"/>
              <a:ea typeface="Times New Roman"/>
              <a:cs typeface="Times New Roman"/>
              <a:sym typeface="Times New Roman"/>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                          865 279 – 45 027 </a:t>
            </a:r>
            <a:endParaRPr/>
          </a:p>
        </p:txBody>
      </p:sp>
      <p:sp>
        <p:nvSpPr>
          <p:cNvPr id="331" name="Google Shape;331;p11"/>
          <p:cNvSpPr txBox="1"/>
          <p:nvPr/>
        </p:nvSpPr>
        <p:spPr>
          <a:xfrm>
            <a:off x="6769374" y="2773164"/>
            <a:ext cx="7140761" cy="14219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0000"/>
                </a:solidFill>
                <a:latin typeface="Times New Roman"/>
                <a:ea typeface="Times New Roman"/>
                <a:cs typeface="Times New Roman"/>
                <a:sym typeface="Times New Roman"/>
              </a:rPr>
              <a:t>Giải</a:t>
            </a:r>
            <a:endParaRPr sz="2880" b="1">
              <a:solidFill>
                <a:srgbClr val="FF0000"/>
              </a:solidFill>
              <a:latin typeface="Times New Roman"/>
              <a:ea typeface="Times New Roman"/>
              <a:cs typeface="Times New Roman"/>
              <a:sym typeface="Times New Roman"/>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865 279 – 45 027 = 820 252</a:t>
            </a:r>
            <a:endParaRPr/>
          </a:p>
          <a:p>
            <a:pPr marL="0" marR="0" lvl="0" indent="0" algn="l" rtl="0">
              <a:spcBef>
                <a:spcPts val="0"/>
              </a:spcBef>
              <a:spcAft>
                <a:spcPts val="0"/>
              </a:spcAft>
              <a:buNone/>
            </a:pPr>
            <a:endParaRPr sz="2880">
              <a:solidFill>
                <a:schemeClr val="lt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0"/>
                                        </p:tgtEl>
                                        <p:attrNameLst>
                                          <p:attrName>style.visibility</p:attrName>
                                        </p:attrNameLst>
                                      </p:cBhvr>
                                      <p:to>
                                        <p:strVal val="visible"/>
                                      </p:to>
                                    </p:set>
                                    <p:animEffect transition="in" filter="fade">
                                      <p:cBhvr>
                                        <p:cTn id="7" dur="500"/>
                                        <p:tgtEl>
                                          <p:spTgt spid="3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1"/>
                                        </p:tgtEl>
                                        <p:attrNameLst>
                                          <p:attrName>style.visibility</p:attrName>
                                        </p:attrNameLst>
                                      </p:cBhvr>
                                      <p:to>
                                        <p:strVal val="visible"/>
                                      </p:to>
                                    </p:set>
                                    <p:animEffect transition="in" filter="fade">
                                      <p:cBhvr>
                                        <p:cTn id="12" dur="500"/>
                                        <p:tgtEl>
                                          <p:spTgt spid="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335"/>
        <p:cNvGrpSpPr/>
        <p:nvPr/>
      </p:nvGrpSpPr>
      <p:grpSpPr>
        <a:xfrm>
          <a:off x="0" y="0"/>
          <a:ext cx="0" cy="0"/>
          <a:chOff x="0" y="0"/>
          <a:chExt cx="0" cy="0"/>
        </a:xfrm>
      </p:grpSpPr>
      <p:sp>
        <p:nvSpPr>
          <p:cNvPr id="336" name="Google Shape;336;p12"/>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337" name="Google Shape;337;p12"/>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338" name="Google Shape;338;p12"/>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339" name="Google Shape;339;p12"/>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grpSp>
        <p:nvGrpSpPr>
          <p:cNvPr id="340" name="Google Shape;340;p12"/>
          <p:cNvGrpSpPr/>
          <p:nvPr/>
        </p:nvGrpSpPr>
        <p:grpSpPr>
          <a:xfrm>
            <a:off x="869768" y="2322284"/>
            <a:ext cx="4483856" cy="1281610"/>
            <a:chOff x="724806" y="2047781"/>
            <a:chExt cx="3736547" cy="1110432"/>
          </a:xfrm>
        </p:grpSpPr>
        <p:sp>
          <p:nvSpPr>
            <p:cNvPr id="341" name="Google Shape;341;p12"/>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342" name="Google Shape;342;p12"/>
            <p:cNvSpPr txBox="1"/>
            <p:nvPr/>
          </p:nvSpPr>
          <p:spPr>
            <a:xfrm>
              <a:off x="1195754" y="2065091"/>
              <a:ext cx="2996418" cy="4000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343" name="Google Shape;343;p12"/>
          <p:cNvGrpSpPr/>
          <p:nvPr/>
        </p:nvGrpSpPr>
        <p:grpSpPr>
          <a:xfrm>
            <a:off x="1013011" y="2696580"/>
            <a:ext cx="1350362" cy="773320"/>
            <a:chOff x="844176" y="2345625"/>
            <a:chExt cx="1125302" cy="644433"/>
          </a:xfrm>
        </p:grpSpPr>
        <p:sp>
          <p:nvSpPr>
            <p:cNvPr id="344" name="Google Shape;344;p12"/>
            <p:cNvSpPr txBox="1"/>
            <p:nvPr/>
          </p:nvSpPr>
          <p:spPr>
            <a:xfrm>
              <a:off x="844176" y="2605337"/>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345" name="Google Shape;345;p12"/>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346" name="Google Shape;346;p12"/>
          <p:cNvGrpSpPr/>
          <p:nvPr/>
        </p:nvGrpSpPr>
        <p:grpSpPr>
          <a:xfrm>
            <a:off x="2447848" y="2701645"/>
            <a:ext cx="1350362" cy="755769"/>
            <a:chOff x="2039873" y="2349846"/>
            <a:chExt cx="1125302" cy="629807"/>
          </a:xfrm>
        </p:grpSpPr>
        <p:sp>
          <p:nvSpPr>
            <p:cNvPr id="347" name="Google Shape;347;p12"/>
            <p:cNvSpPr txBox="1"/>
            <p:nvPr/>
          </p:nvSpPr>
          <p:spPr>
            <a:xfrm>
              <a:off x="2039873" y="2594932"/>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348" name="Google Shape;348;p12"/>
            <p:cNvCxnSpPr/>
            <p:nvPr/>
          </p:nvCxnSpPr>
          <p:spPr>
            <a:xfrm rot="10800000">
              <a:off x="2532185" y="2349846"/>
              <a:ext cx="0" cy="263374"/>
            </a:xfrm>
            <a:prstGeom prst="straightConnector1">
              <a:avLst/>
            </a:prstGeom>
            <a:noFill/>
            <a:ln w="19050" cap="flat" cmpd="sng">
              <a:solidFill>
                <a:schemeClr val="dk1"/>
              </a:solidFill>
              <a:prstDash val="solid"/>
              <a:miter lim="800000"/>
              <a:headEnd type="none" w="sm" len="sm"/>
              <a:tailEnd type="triangle" w="med" len="med"/>
            </a:ln>
          </p:spPr>
        </p:cxnSp>
      </p:grpSp>
      <p:sp>
        <p:nvSpPr>
          <p:cNvPr id="349" name="Google Shape;349;p12"/>
          <p:cNvSpPr txBox="1"/>
          <p:nvPr/>
        </p:nvSpPr>
        <p:spPr>
          <a:xfrm>
            <a:off x="3992861" y="3045766"/>
            <a:ext cx="109169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sp>
        <p:nvSpPr>
          <p:cNvPr id="350" name="Google Shape;350;p12"/>
          <p:cNvSpPr txBox="1"/>
          <p:nvPr/>
        </p:nvSpPr>
        <p:spPr>
          <a:xfrm>
            <a:off x="573962" y="3717248"/>
            <a:ext cx="491243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b) Tính chất của phép cộng</a:t>
            </a:r>
            <a:endParaRPr sz="2400" b="1">
              <a:solidFill>
                <a:srgbClr val="FFFF00"/>
              </a:solidFill>
              <a:latin typeface="Times New Roman"/>
              <a:ea typeface="Times New Roman"/>
              <a:cs typeface="Times New Roman"/>
              <a:sym typeface="Times New Roman"/>
            </a:endParaRPr>
          </a:p>
        </p:txBody>
      </p:sp>
      <p:sp>
        <p:nvSpPr>
          <p:cNvPr id="351" name="Google Shape;351;p12"/>
          <p:cNvSpPr/>
          <p:nvPr/>
        </p:nvSpPr>
        <p:spPr>
          <a:xfrm>
            <a:off x="573962" y="4130655"/>
            <a:ext cx="5334468" cy="136652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Phép cộng số tự nhiên có các tính chất:</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Giao hoán: a + b = b + a.</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Kết hợp: (a + b) + c = a + (b + c).</a:t>
            </a:r>
            <a:endParaRPr/>
          </a:p>
        </p:txBody>
      </p:sp>
      <p:sp>
        <p:nvSpPr>
          <p:cNvPr id="352" name="Google Shape;352;p12"/>
          <p:cNvSpPr txBox="1"/>
          <p:nvPr/>
        </p:nvSpPr>
        <p:spPr>
          <a:xfrm>
            <a:off x="573962" y="5449813"/>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2. Phép trừ số tự nhiên</a:t>
            </a:r>
            <a:endParaRPr sz="2880" b="1">
              <a:solidFill>
                <a:srgbClr val="FFFF00"/>
              </a:solidFill>
              <a:latin typeface="Times New Roman"/>
              <a:ea typeface="Times New Roman"/>
              <a:cs typeface="Times New Roman"/>
              <a:sym typeface="Times New Roman"/>
            </a:endParaRPr>
          </a:p>
        </p:txBody>
      </p:sp>
      <p:cxnSp>
        <p:nvCxnSpPr>
          <p:cNvPr id="353" name="Google Shape;353;p12"/>
          <p:cNvCxnSpPr/>
          <p:nvPr/>
        </p:nvCxnSpPr>
        <p:spPr>
          <a:xfrm rot="10800000">
            <a:off x="4362673" y="2723590"/>
            <a:ext cx="0" cy="316049"/>
          </a:xfrm>
          <a:prstGeom prst="straightConnector1">
            <a:avLst/>
          </a:prstGeom>
          <a:noFill/>
          <a:ln w="19050" cap="flat" cmpd="sng">
            <a:solidFill>
              <a:schemeClr val="dk1"/>
            </a:solidFill>
            <a:prstDash val="solid"/>
            <a:miter lim="800000"/>
            <a:headEnd type="none" w="sm" len="sm"/>
            <a:tailEnd type="triangle" w="med" len="med"/>
          </a:ln>
        </p:spPr>
      </p:cxnSp>
      <p:grpSp>
        <p:nvGrpSpPr>
          <p:cNvPr id="354" name="Google Shape;354;p12"/>
          <p:cNvGrpSpPr/>
          <p:nvPr/>
        </p:nvGrpSpPr>
        <p:grpSpPr>
          <a:xfrm>
            <a:off x="727875" y="6043892"/>
            <a:ext cx="4483856" cy="1281610"/>
            <a:chOff x="724806" y="2047781"/>
            <a:chExt cx="3736547" cy="1110432"/>
          </a:xfrm>
        </p:grpSpPr>
        <p:sp>
          <p:nvSpPr>
            <p:cNvPr id="355" name="Google Shape;355;p12"/>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356" name="Google Shape;356;p12"/>
            <p:cNvSpPr txBox="1"/>
            <p:nvPr/>
          </p:nvSpPr>
          <p:spPr>
            <a:xfrm>
              <a:off x="1195754" y="2065091"/>
              <a:ext cx="2996418" cy="40000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357" name="Google Shape;357;p12"/>
          <p:cNvGrpSpPr/>
          <p:nvPr/>
        </p:nvGrpSpPr>
        <p:grpSpPr>
          <a:xfrm>
            <a:off x="860260" y="6455327"/>
            <a:ext cx="1350362" cy="773320"/>
            <a:chOff x="844176" y="2345625"/>
            <a:chExt cx="1125302" cy="644433"/>
          </a:xfrm>
        </p:grpSpPr>
        <p:sp>
          <p:nvSpPr>
            <p:cNvPr id="358" name="Google Shape;358;p12"/>
            <p:cNvSpPr txBox="1"/>
            <p:nvPr/>
          </p:nvSpPr>
          <p:spPr>
            <a:xfrm>
              <a:off x="844176" y="2605337"/>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bị trừ</a:t>
              </a:r>
              <a:endParaRPr sz="2400">
                <a:solidFill>
                  <a:srgbClr val="9CC2E5"/>
                </a:solidFill>
                <a:latin typeface="Times New Roman"/>
                <a:ea typeface="Times New Roman"/>
                <a:cs typeface="Times New Roman"/>
                <a:sym typeface="Times New Roman"/>
              </a:endParaRPr>
            </a:p>
          </p:txBody>
        </p:sp>
        <p:cxnSp>
          <p:nvCxnSpPr>
            <p:cNvPr id="359" name="Google Shape;359;p12"/>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360" name="Google Shape;360;p12"/>
          <p:cNvGrpSpPr/>
          <p:nvPr/>
        </p:nvGrpSpPr>
        <p:grpSpPr>
          <a:xfrm>
            <a:off x="2447848" y="6457660"/>
            <a:ext cx="1350362" cy="797310"/>
            <a:chOff x="1012031" y="2345625"/>
            <a:chExt cx="1125302" cy="664425"/>
          </a:xfrm>
        </p:grpSpPr>
        <p:sp>
          <p:nvSpPr>
            <p:cNvPr id="361" name="Google Shape;361;p12"/>
            <p:cNvSpPr txBox="1"/>
            <p:nvPr/>
          </p:nvSpPr>
          <p:spPr>
            <a:xfrm>
              <a:off x="1012031" y="2625329"/>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trừ</a:t>
              </a:r>
              <a:endParaRPr sz="2400">
                <a:solidFill>
                  <a:srgbClr val="9CC2E5"/>
                </a:solidFill>
                <a:latin typeface="Times New Roman"/>
                <a:ea typeface="Times New Roman"/>
                <a:cs typeface="Times New Roman"/>
                <a:sym typeface="Times New Roman"/>
              </a:endParaRPr>
            </a:p>
          </p:txBody>
        </p:sp>
        <p:cxnSp>
          <p:nvCxnSpPr>
            <p:cNvPr id="362" name="Google Shape;362;p12"/>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363" name="Google Shape;363;p12"/>
          <p:cNvGrpSpPr/>
          <p:nvPr/>
        </p:nvGrpSpPr>
        <p:grpSpPr>
          <a:xfrm>
            <a:off x="3819706" y="6484143"/>
            <a:ext cx="1350362" cy="751945"/>
            <a:chOff x="1035421" y="2345625"/>
            <a:chExt cx="1125302" cy="626621"/>
          </a:xfrm>
        </p:grpSpPr>
        <p:sp>
          <p:nvSpPr>
            <p:cNvPr id="364" name="Google Shape;364;p12"/>
            <p:cNvSpPr txBox="1"/>
            <p:nvPr/>
          </p:nvSpPr>
          <p:spPr>
            <a:xfrm>
              <a:off x="1035421" y="258752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Hiệu</a:t>
              </a:r>
              <a:endParaRPr sz="2400">
                <a:solidFill>
                  <a:srgbClr val="9CC2E5"/>
                </a:solidFill>
                <a:latin typeface="Times New Roman"/>
                <a:ea typeface="Times New Roman"/>
                <a:cs typeface="Times New Roman"/>
                <a:sym typeface="Times New Roman"/>
              </a:endParaRPr>
            </a:p>
          </p:txBody>
        </p:sp>
        <p:cxnSp>
          <p:nvCxnSpPr>
            <p:cNvPr id="365" name="Google Shape;365;p12"/>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sp>
        <p:nvSpPr>
          <p:cNvPr id="366" name="Google Shape;366;p12"/>
          <p:cNvSpPr/>
          <p:nvPr/>
        </p:nvSpPr>
        <p:spPr>
          <a:xfrm>
            <a:off x="6682693" y="1466947"/>
            <a:ext cx="7315200" cy="602024"/>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0000"/>
                </a:solidFill>
                <a:latin typeface="Times New Roman"/>
                <a:ea typeface="Times New Roman"/>
                <a:cs typeface="Times New Roman"/>
                <a:sym typeface="Times New Roman"/>
              </a:rPr>
              <a:t>Vận dụng 2</a:t>
            </a:r>
            <a:r>
              <a:rPr lang="en-US" sz="2880">
                <a:solidFill>
                  <a:schemeClr val="lt1"/>
                </a:solidFill>
                <a:latin typeface="Times New Roman"/>
                <a:ea typeface="Times New Roman"/>
                <a:cs typeface="Times New Roman"/>
                <a:sym typeface="Times New Roman"/>
              </a:rPr>
              <a:t>: Giải bài toán mở đầu.</a:t>
            </a:r>
            <a:endParaRPr sz="2880">
              <a:solidFill>
                <a:schemeClr val="lt1"/>
              </a:solidFill>
              <a:latin typeface="Times New Roman"/>
              <a:ea typeface="Times New Roman"/>
              <a:cs typeface="Times New Roman"/>
              <a:sym typeface="Times New Roman"/>
            </a:endParaRPr>
          </a:p>
        </p:txBody>
      </p:sp>
      <p:sp>
        <p:nvSpPr>
          <p:cNvPr id="367" name="Google Shape;367;p12"/>
          <p:cNvSpPr txBox="1"/>
          <p:nvPr/>
        </p:nvSpPr>
        <p:spPr>
          <a:xfrm>
            <a:off x="6823742" y="4678878"/>
            <a:ext cx="7140761" cy="275152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0000"/>
                </a:solidFill>
                <a:latin typeface="Times New Roman"/>
                <a:ea typeface="Times New Roman"/>
                <a:cs typeface="Times New Roman"/>
                <a:sym typeface="Times New Roman"/>
              </a:rPr>
              <a:t>Giải</a:t>
            </a:r>
            <a:endParaRPr sz="2880" b="1">
              <a:solidFill>
                <a:srgbClr val="FF0000"/>
              </a:solidFill>
              <a:latin typeface="Times New Roman"/>
              <a:ea typeface="Times New Roman"/>
              <a:cs typeface="Times New Roman"/>
              <a:sym typeface="Times New Roman"/>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Số tiền Mai phải trả:</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18 000 + 21 000 + 30 000 = 69 000 (đồng)</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Số tiền Mai được trả lại:</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100 000 – 69 000 = 31 000 (đồng)</a:t>
            </a:r>
            <a:endParaRPr/>
          </a:p>
          <a:p>
            <a:pPr marL="0" marR="0" lvl="0" indent="0" algn="l" rtl="0">
              <a:spcBef>
                <a:spcPts val="0"/>
              </a:spcBef>
              <a:spcAft>
                <a:spcPts val="0"/>
              </a:spcAft>
              <a:buNone/>
            </a:pPr>
            <a:endParaRPr sz="2880">
              <a:solidFill>
                <a:schemeClr val="lt1"/>
              </a:solidFill>
              <a:latin typeface="Times New Roman"/>
              <a:ea typeface="Times New Roman"/>
              <a:cs typeface="Times New Roman"/>
              <a:sym typeface="Times New Roman"/>
            </a:endParaRPr>
          </a:p>
        </p:txBody>
      </p:sp>
      <p:sp>
        <p:nvSpPr>
          <p:cNvPr id="368" name="Google Shape;368;p12"/>
          <p:cNvSpPr/>
          <p:nvPr/>
        </p:nvSpPr>
        <p:spPr>
          <a:xfrm>
            <a:off x="6660094" y="2230459"/>
            <a:ext cx="7468060" cy="213109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“Mai đi chợ mua cà tím hết 18 000 đồng, cà chua hết 21 000 đồng và rau cải hết 30 000 đồng. Mai đưa cô bán hàng tờ 100 000 đồng thì được trả lại bao nhiêu tiền?”</a:t>
            </a:r>
            <a:endParaRPr sz="2880">
              <a:solidFill>
                <a:schemeClr val="lt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6"/>
                                        </p:tgtEl>
                                        <p:attrNameLst>
                                          <p:attrName>style.visibility</p:attrName>
                                        </p:attrNameLst>
                                      </p:cBhvr>
                                      <p:to>
                                        <p:strVal val="visible"/>
                                      </p:to>
                                    </p:set>
                                    <p:animEffect transition="in" filter="fade">
                                      <p:cBhvr>
                                        <p:cTn id="7" dur="500"/>
                                        <p:tgtEl>
                                          <p:spTgt spid="3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8"/>
                                        </p:tgtEl>
                                        <p:attrNameLst>
                                          <p:attrName>style.visibility</p:attrName>
                                        </p:attrNameLst>
                                      </p:cBhvr>
                                      <p:to>
                                        <p:strVal val="visible"/>
                                      </p:to>
                                    </p:set>
                                    <p:animEffect transition="in" filter="fade">
                                      <p:cBhvr>
                                        <p:cTn id="12" dur="500"/>
                                        <p:tgtEl>
                                          <p:spTgt spid="36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67"/>
                                        </p:tgtEl>
                                        <p:attrNameLst>
                                          <p:attrName>style.visibility</p:attrName>
                                        </p:attrNameLst>
                                      </p:cBhvr>
                                      <p:to>
                                        <p:strVal val="visible"/>
                                      </p:to>
                                    </p:set>
                                    <p:animEffect transition="in" filter="fade">
                                      <p:cBhvr>
                                        <p:cTn id="17" dur="2000"/>
                                        <p:tgtEl>
                                          <p:spTgt spid="3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372"/>
        <p:cNvGrpSpPr/>
        <p:nvPr/>
      </p:nvGrpSpPr>
      <p:grpSpPr>
        <a:xfrm>
          <a:off x="0" y="0"/>
          <a:ext cx="0" cy="0"/>
          <a:chOff x="0" y="0"/>
          <a:chExt cx="0" cy="0"/>
        </a:xfrm>
      </p:grpSpPr>
      <p:sp>
        <p:nvSpPr>
          <p:cNvPr id="373" name="Google Shape;373;p13"/>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sp>
        <p:nvSpPr>
          <p:cNvPr id="374" name="Google Shape;374;p13"/>
          <p:cNvSpPr/>
          <p:nvPr/>
        </p:nvSpPr>
        <p:spPr>
          <a:xfrm>
            <a:off x="732645" y="1433087"/>
            <a:ext cx="5477960" cy="213109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C000"/>
                </a:solidFill>
                <a:latin typeface="Times New Roman"/>
                <a:ea typeface="Times New Roman"/>
                <a:cs typeface="Times New Roman"/>
                <a:sym typeface="Times New Roman"/>
              </a:rPr>
              <a:t>Bài 1.17</a:t>
            </a:r>
            <a:r>
              <a:rPr lang="en-US" sz="2880">
                <a:solidFill>
                  <a:schemeClr val="lt1"/>
                </a:solidFill>
                <a:latin typeface="Times New Roman"/>
                <a:ea typeface="Times New Roman"/>
                <a:cs typeface="Times New Roman"/>
                <a:sym typeface="Times New Roman"/>
              </a:rPr>
              <a:t>: Tính tổng, hiệu bằng cách đặt tính:</a:t>
            </a:r>
            <a:endParaRPr/>
          </a:p>
          <a:p>
            <a:pPr marL="548640" marR="0" lvl="0" indent="-548640" algn="just" rtl="0">
              <a:lnSpc>
                <a:spcPct val="115000"/>
              </a:lnSpc>
              <a:spcBef>
                <a:spcPts val="0"/>
              </a:spcBef>
              <a:spcAft>
                <a:spcPts val="0"/>
              </a:spcAft>
              <a:buClr>
                <a:schemeClr val="lt1"/>
              </a:buClr>
              <a:buSzPts val="2880"/>
              <a:buFont typeface="Times New Roman"/>
              <a:buAutoNum type="alphaLcParenR"/>
            </a:pPr>
            <a:r>
              <a:rPr lang="en-US" sz="2880">
                <a:solidFill>
                  <a:schemeClr val="lt1"/>
                </a:solidFill>
                <a:latin typeface="Times New Roman"/>
                <a:ea typeface="Times New Roman"/>
                <a:cs typeface="Times New Roman"/>
                <a:sym typeface="Times New Roman"/>
              </a:rPr>
              <a:t>63 548 + 19 256;      </a:t>
            </a:r>
            <a:endParaRPr sz="2880">
              <a:solidFill>
                <a:schemeClr val="lt1"/>
              </a:solidFill>
              <a:latin typeface="Times New Roman"/>
              <a:ea typeface="Times New Roman"/>
              <a:cs typeface="Times New Roman"/>
              <a:sym typeface="Times New Roman"/>
            </a:endParaRPr>
          </a:p>
          <a:p>
            <a:pPr marL="548640" marR="0" lvl="0" indent="-548640" algn="just" rtl="0">
              <a:lnSpc>
                <a:spcPct val="115000"/>
              </a:lnSpc>
              <a:spcBef>
                <a:spcPts val="0"/>
              </a:spcBef>
              <a:spcAft>
                <a:spcPts val="0"/>
              </a:spcAft>
              <a:buClr>
                <a:schemeClr val="lt1"/>
              </a:buClr>
              <a:buSzPts val="2880"/>
              <a:buFont typeface="Times New Roman"/>
              <a:buAutoNum type="alphaLcParenR"/>
            </a:pPr>
            <a:r>
              <a:rPr lang="en-US" sz="2880">
                <a:solidFill>
                  <a:schemeClr val="lt1"/>
                </a:solidFill>
                <a:latin typeface="Times New Roman"/>
                <a:ea typeface="Times New Roman"/>
                <a:cs typeface="Times New Roman"/>
                <a:sym typeface="Times New Roman"/>
              </a:rPr>
              <a:t>129 107 – 34 693.</a:t>
            </a:r>
            <a:endParaRPr sz="2880">
              <a:solidFill>
                <a:schemeClr val="lt1"/>
              </a:solidFill>
              <a:latin typeface="Times New Roman"/>
              <a:ea typeface="Times New Roman"/>
              <a:cs typeface="Times New Roman"/>
              <a:sym typeface="Times New Roman"/>
            </a:endParaRPr>
          </a:p>
        </p:txBody>
      </p:sp>
      <p:cxnSp>
        <p:nvCxnSpPr>
          <p:cNvPr id="375" name="Google Shape;375;p13"/>
          <p:cNvCxnSpPr/>
          <p:nvPr/>
        </p:nvCxnSpPr>
        <p:spPr>
          <a:xfrm>
            <a:off x="80011" y="777240"/>
            <a:ext cx="811530" cy="0"/>
          </a:xfrm>
          <a:prstGeom prst="straightConnector1">
            <a:avLst/>
          </a:prstGeom>
          <a:noFill/>
          <a:ln w="9525" cap="flat" cmpd="sng">
            <a:solidFill>
              <a:srgbClr val="000000"/>
            </a:solidFill>
            <a:prstDash val="solid"/>
            <a:round/>
            <a:headEnd type="none" w="med" len="med"/>
            <a:tailEnd type="none" w="med" len="med"/>
          </a:ln>
        </p:spPr>
      </p:cxnSp>
      <p:cxnSp>
        <p:nvCxnSpPr>
          <p:cNvPr id="376" name="Google Shape;376;p13"/>
          <p:cNvCxnSpPr/>
          <p:nvPr/>
        </p:nvCxnSpPr>
        <p:spPr>
          <a:xfrm>
            <a:off x="1863091" y="775336"/>
            <a:ext cx="811530" cy="0"/>
          </a:xfrm>
          <a:prstGeom prst="straightConnector1">
            <a:avLst/>
          </a:prstGeom>
          <a:noFill/>
          <a:ln w="9525" cap="flat" cmpd="sng">
            <a:solidFill>
              <a:srgbClr val="000000"/>
            </a:solidFill>
            <a:prstDash val="solid"/>
            <a:round/>
            <a:headEnd type="none" w="med" len="med"/>
            <a:tailEnd type="none" w="med" len="med"/>
          </a:ln>
        </p:spPr>
      </p:cxnSp>
      <p:cxnSp>
        <p:nvCxnSpPr>
          <p:cNvPr id="377" name="Google Shape;377;p13"/>
          <p:cNvCxnSpPr/>
          <p:nvPr/>
        </p:nvCxnSpPr>
        <p:spPr>
          <a:xfrm>
            <a:off x="6209804" y="1495400"/>
            <a:ext cx="21946" cy="6116200"/>
          </a:xfrm>
          <a:prstGeom prst="straightConnector1">
            <a:avLst/>
          </a:prstGeom>
          <a:noFill/>
          <a:ln w="19050" cap="flat" cmpd="sng">
            <a:solidFill>
              <a:srgbClr val="FFFF00"/>
            </a:solidFill>
            <a:prstDash val="solid"/>
            <a:miter lim="800000"/>
            <a:headEnd type="none" w="sm" len="sm"/>
            <a:tailEnd type="none" w="sm" len="sm"/>
          </a:ln>
        </p:spPr>
      </p:cxnSp>
      <p:sp>
        <p:nvSpPr>
          <p:cNvPr id="378" name="Google Shape;378;p13"/>
          <p:cNvSpPr/>
          <p:nvPr/>
        </p:nvSpPr>
        <p:spPr>
          <a:xfrm>
            <a:off x="6671462" y="1257523"/>
            <a:ext cx="1457450"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C000"/>
                </a:solidFill>
                <a:latin typeface="Times New Roman"/>
                <a:ea typeface="Times New Roman"/>
                <a:cs typeface="Times New Roman"/>
                <a:sym typeface="Times New Roman"/>
              </a:rPr>
              <a:t>Bài 1.17</a:t>
            </a:r>
            <a:endParaRPr sz="2880">
              <a:solidFill>
                <a:schemeClr val="dk1"/>
              </a:solidFill>
              <a:latin typeface="Calibri"/>
              <a:ea typeface="Calibri"/>
              <a:cs typeface="Calibri"/>
              <a:sym typeface="Calibri"/>
            </a:endParaRPr>
          </a:p>
        </p:txBody>
      </p:sp>
      <p:grpSp>
        <p:nvGrpSpPr>
          <p:cNvPr id="379" name="Google Shape;379;p13"/>
          <p:cNvGrpSpPr/>
          <p:nvPr/>
        </p:nvGrpSpPr>
        <p:grpSpPr>
          <a:xfrm>
            <a:off x="6912864" y="1630995"/>
            <a:ext cx="1958420" cy="1567769"/>
            <a:chOff x="5760720" y="1487178"/>
            <a:chExt cx="1632017" cy="1306474"/>
          </a:xfrm>
        </p:grpSpPr>
        <p:sp>
          <p:nvSpPr>
            <p:cNvPr id="380" name="Google Shape;380;p13"/>
            <p:cNvSpPr/>
            <p:nvPr/>
          </p:nvSpPr>
          <p:spPr>
            <a:xfrm>
              <a:off x="6315786" y="1578618"/>
              <a:ext cx="1076951"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63 548 </a:t>
              </a:r>
              <a:endParaRPr sz="2880">
                <a:solidFill>
                  <a:schemeClr val="dk1"/>
                </a:solidFill>
                <a:latin typeface="Calibri"/>
                <a:ea typeface="Calibri"/>
                <a:cs typeface="Calibri"/>
                <a:sym typeface="Calibri"/>
              </a:endParaRPr>
            </a:p>
          </p:txBody>
        </p:sp>
        <p:sp>
          <p:nvSpPr>
            <p:cNvPr id="381" name="Google Shape;381;p13"/>
            <p:cNvSpPr/>
            <p:nvPr/>
          </p:nvSpPr>
          <p:spPr>
            <a:xfrm>
              <a:off x="6315786" y="1962997"/>
              <a:ext cx="999473"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19 256</a:t>
              </a:r>
              <a:endParaRPr sz="2880">
                <a:solidFill>
                  <a:schemeClr val="dk1"/>
                </a:solidFill>
                <a:latin typeface="Calibri"/>
                <a:ea typeface="Calibri"/>
                <a:cs typeface="Calibri"/>
                <a:sym typeface="Calibri"/>
              </a:endParaRPr>
            </a:p>
          </p:txBody>
        </p:sp>
        <p:cxnSp>
          <p:nvCxnSpPr>
            <p:cNvPr id="382" name="Google Shape;382;p13"/>
            <p:cNvCxnSpPr/>
            <p:nvPr/>
          </p:nvCxnSpPr>
          <p:spPr>
            <a:xfrm>
              <a:off x="6357190" y="2350617"/>
              <a:ext cx="919339" cy="0"/>
            </a:xfrm>
            <a:prstGeom prst="straightConnector1">
              <a:avLst/>
            </a:prstGeom>
            <a:noFill/>
            <a:ln w="9525" cap="flat" cmpd="sng">
              <a:solidFill>
                <a:schemeClr val="accent1"/>
              </a:solidFill>
              <a:prstDash val="solid"/>
              <a:miter lim="800000"/>
              <a:headEnd type="none" w="sm" len="sm"/>
              <a:tailEnd type="none" w="sm" len="sm"/>
            </a:ln>
          </p:spPr>
        </p:cxnSp>
        <p:sp>
          <p:nvSpPr>
            <p:cNvPr id="383" name="Google Shape;383;p13"/>
            <p:cNvSpPr/>
            <p:nvPr/>
          </p:nvSpPr>
          <p:spPr>
            <a:xfrm>
              <a:off x="6300342" y="2347376"/>
              <a:ext cx="999473"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82 804</a:t>
              </a:r>
              <a:endParaRPr sz="2880">
                <a:solidFill>
                  <a:schemeClr val="lt1"/>
                </a:solidFill>
                <a:latin typeface="Calibri"/>
                <a:ea typeface="Calibri"/>
                <a:cs typeface="Calibri"/>
                <a:sym typeface="Calibri"/>
              </a:endParaRPr>
            </a:p>
          </p:txBody>
        </p:sp>
        <p:sp>
          <p:nvSpPr>
            <p:cNvPr id="384" name="Google Shape;384;p13"/>
            <p:cNvSpPr txBox="1"/>
            <p:nvPr/>
          </p:nvSpPr>
          <p:spPr>
            <a:xfrm>
              <a:off x="6159157" y="1854724"/>
              <a:ext cx="326049" cy="4093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592">
                  <a:solidFill>
                    <a:schemeClr val="lt1"/>
                  </a:solidFill>
                  <a:latin typeface="Calibri"/>
                  <a:ea typeface="Calibri"/>
                  <a:cs typeface="Calibri"/>
                  <a:sym typeface="Calibri"/>
                </a:rPr>
                <a:t>+</a:t>
              </a:r>
              <a:endParaRPr sz="2592">
                <a:solidFill>
                  <a:schemeClr val="lt1"/>
                </a:solidFill>
                <a:latin typeface="Calibri"/>
                <a:ea typeface="Calibri"/>
                <a:cs typeface="Calibri"/>
                <a:sym typeface="Calibri"/>
              </a:endParaRPr>
            </a:p>
          </p:txBody>
        </p:sp>
        <p:sp>
          <p:nvSpPr>
            <p:cNvPr id="385" name="Google Shape;385;p13"/>
            <p:cNvSpPr txBox="1"/>
            <p:nvPr/>
          </p:nvSpPr>
          <p:spPr>
            <a:xfrm>
              <a:off x="5760720" y="1487178"/>
              <a:ext cx="420624"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a)</a:t>
              </a:r>
              <a:endParaRPr sz="2880">
                <a:solidFill>
                  <a:schemeClr val="lt1"/>
                </a:solidFill>
                <a:latin typeface="Times New Roman"/>
                <a:ea typeface="Times New Roman"/>
                <a:cs typeface="Times New Roman"/>
                <a:sym typeface="Times New Roman"/>
              </a:endParaRPr>
            </a:p>
          </p:txBody>
        </p:sp>
      </p:grpSp>
      <p:sp>
        <p:nvSpPr>
          <p:cNvPr id="386" name="Google Shape;386;p13"/>
          <p:cNvSpPr/>
          <p:nvPr/>
        </p:nvSpPr>
        <p:spPr>
          <a:xfrm>
            <a:off x="6583680" y="3198258"/>
            <a:ext cx="7315200" cy="104522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C000"/>
                </a:solidFill>
                <a:latin typeface="Times New Roman"/>
                <a:ea typeface="Times New Roman"/>
                <a:cs typeface="Times New Roman"/>
                <a:sym typeface="Times New Roman"/>
              </a:rPr>
              <a:t>Bài 1.18:</a:t>
            </a:r>
            <a:r>
              <a:rPr lang="en-US" sz="2880">
                <a:solidFill>
                  <a:srgbClr val="FFC000"/>
                </a:solidFill>
                <a:latin typeface="Times New Roman"/>
                <a:ea typeface="Times New Roman"/>
                <a:cs typeface="Times New Roman"/>
                <a:sym typeface="Times New Roman"/>
              </a:rPr>
              <a:t> </a:t>
            </a:r>
            <a:endParaRPr/>
          </a:p>
          <a:p>
            <a:pPr marL="0" marR="0" lvl="0" indent="0" algn="l" rtl="0">
              <a:spcBef>
                <a:spcPts val="0"/>
              </a:spcBef>
              <a:spcAft>
                <a:spcPts val="0"/>
              </a:spcAft>
              <a:buNone/>
            </a:pPr>
            <a:r>
              <a:rPr lang="en-US" sz="2880" i="1">
                <a:solidFill>
                  <a:schemeClr val="lt1"/>
                </a:solidFill>
                <a:latin typeface="Times New Roman"/>
                <a:ea typeface="Times New Roman"/>
                <a:cs typeface="Times New Roman"/>
                <a:sym typeface="Times New Roman"/>
              </a:rPr>
              <a:t>           </a:t>
            </a:r>
            <a:r>
              <a:rPr lang="en-US" sz="2880" i="1">
                <a:solidFill>
                  <a:srgbClr val="9CC2E5"/>
                </a:solidFill>
                <a:latin typeface="Times New Roman"/>
                <a:ea typeface="Times New Roman"/>
                <a:cs typeface="Times New Roman"/>
                <a:sym typeface="Times New Roman"/>
              </a:rPr>
              <a:t>6 789</a:t>
            </a:r>
            <a:r>
              <a:rPr lang="en-US" sz="2880">
                <a:solidFill>
                  <a:srgbClr val="9CC2E5"/>
                </a:solidFill>
                <a:latin typeface="Times New Roman"/>
                <a:ea typeface="Times New Roman"/>
                <a:cs typeface="Times New Roman"/>
                <a:sym typeface="Times New Roman"/>
              </a:rPr>
              <a:t> </a:t>
            </a:r>
            <a:r>
              <a:rPr lang="en-US" sz="2880">
                <a:solidFill>
                  <a:schemeClr val="lt1"/>
                </a:solidFill>
                <a:latin typeface="Times New Roman"/>
                <a:ea typeface="Times New Roman"/>
                <a:cs typeface="Times New Roman"/>
                <a:sym typeface="Times New Roman"/>
              </a:rPr>
              <a:t>+ 2 895 = 2 895 + 6 789</a:t>
            </a:r>
            <a:endParaRPr sz="2880">
              <a:solidFill>
                <a:schemeClr val="lt1"/>
              </a:solidFill>
              <a:latin typeface="Calibri"/>
              <a:ea typeface="Calibri"/>
              <a:cs typeface="Calibri"/>
              <a:sym typeface="Calibri"/>
            </a:endParaRPr>
          </a:p>
        </p:txBody>
      </p:sp>
      <p:sp>
        <p:nvSpPr>
          <p:cNvPr id="387" name="Google Shape;387;p13"/>
          <p:cNvSpPr/>
          <p:nvPr/>
        </p:nvSpPr>
        <p:spPr>
          <a:xfrm>
            <a:off x="6538075" y="4237957"/>
            <a:ext cx="7315200" cy="359367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C000"/>
                </a:solidFill>
                <a:latin typeface="Times New Roman"/>
                <a:ea typeface="Times New Roman"/>
                <a:cs typeface="Times New Roman"/>
                <a:sym typeface="Times New Roman"/>
              </a:rPr>
              <a:t>Bài 1.19: </a:t>
            </a:r>
            <a:endParaRPr sz="2880">
              <a:solidFill>
                <a:srgbClr val="FFC000"/>
              </a:solidFill>
              <a:latin typeface="Times New Roman"/>
              <a:ea typeface="Times New Roman"/>
              <a:cs typeface="Times New Roman"/>
              <a:sym typeface="Times New Roman"/>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a) 7 + x = 362</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          x = 362 – 7</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          x = 355</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c) x – 56 = 4</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    x         = 4 + 56</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x         = 60</a:t>
            </a:r>
            <a:endParaRPr sz="2880">
              <a:solidFill>
                <a:schemeClr val="lt1"/>
              </a:solidFill>
              <a:latin typeface="Calibri"/>
              <a:ea typeface="Calibri"/>
              <a:cs typeface="Calibri"/>
              <a:sym typeface="Calibri"/>
            </a:endParaRPr>
          </a:p>
        </p:txBody>
      </p:sp>
      <p:sp>
        <p:nvSpPr>
          <p:cNvPr id="388" name="Google Shape;388;p13"/>
          <p:cNvSpPr/>
          <p:nvPr/>
        </p:nvSpPr>
        <p:spPr>
          <a:xfrm>
            <a:off x="9846259" y="4718046"/>
            <a:ext cx="7315200" cy="162140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b) 25 – x =15</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            x = 25 – 15 </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            x = 10</a:t>
            </a:r>
            <a:endParaRPr sz="2880">
              <a:solidFill>
                <a:schemeClr val="dk1"/>
              </a:solidFill>
              <a:latin typeface="Calibri"/>
              <a:ea typeface="Calibri"/>
              <a:cs typeface="Calibri"/>
              <a:sym typeface="Calibri"/>
            </a:endParaRPr>
          </a:p>
        </p:txBody>
      </p:sp>
      <p:grpSp>
        <p:nvGrpSpPr>
          <p:cNvPr id="389" name="Google Shape;389;p13"/>
          <p:cNvGrpSpPr/>
          <p:nvPr/>
        </p:nvGrpSpPr>
        <p:grpSpPr>
          <a:xfrm>
            <a:off x="10144290" y="1543213"/>
            <a:ext cx="2046147" cy="1721702"/>
            <a:chOff x="8453575" y="1487178"/>
            <a:chExt cx="1705123" cy="1434752"/>
          </a:xfrm>
        </p:grpSpPr>
        <p:sp>
          <p:nvSpPr>
            <p:cNvPr id="390" name="Google Shape;390;p13"/>
            <p:cNvSpPr/>
            <p:nvPr/>
          </p:nvSpPr>
          <p:spPr>
            <a:xfrm>
              <a:off x="8928126" y="1593665"/>
              <a:ext cx="1230572"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129 107 </a:t>
              </a:r>
              <a:endParaRPr sz="2880">
                <a:solidFill>
                  <a:schemeClr val="lt1"/>
                </a:solidFill>
                <a:latin typeface="Calibri"/>
                <a:ea typeface="Calibri"/>
                <a:cs typeface="Calibri"/>
                <a:sym typeface="Calibri"/>
              </a:endParaRPr>
            </a:p>
          </p:txBody>
        </p:sp>
        <p:sp>
          <p:nvSpPr>
            <p:cNvPr id="391" name="Google Shape;391;p13"/>
            <p:cNvSpPr/>
            <p:nvPr/>
          </p:nvSpPr>
          <p:spPr>
            <a:xfrm>
              <a:off x="9087839" y="2052982"/>
              <a:ext cx="999473"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34 693</a:t>
              </a:r>
              <a:endParaRPr sz="2880">
                <a:solidFill>
                  <a:schemeClr val="lt1"/>
                </a:solidFill>
                <a:latin typeface="Calibri"/>
                <a:ea typeface="Calibri"/>
                <a:cs typeface="Calibri"/>
                <a:sym typeface="Calibri"/>
              </a:endParaRPr>
            </a:p>
          </p:txBody>
        </p:sp>
        <p:sp>
          <p:nvSpPr>
            <p:cNvPr id="392" name="Google Shape;392;p13"/>
            <p:cNvSpPr/>
            <p:nvPr/>
          </p:nvSpPr>
          <p:spPr>
            <a:xfrm>
              <a:off x="9087839" y="2475654"/>
              <a:ext cx="999473"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94 414</a:t>
              </a:r>
              <a:endParaRPr sz="2880">
                <a:solidFill>
                  <a:schemeClr val="lt1"/>
                </a:solidFill>
                <a:latin typeface="Calibri"/>
                <a:ea typeface="Calibri"/>
                <a:cs typeface="Calibri"/>
                <a:sym typeface="Calibri"/>
              </a:endParaRPr>
            </a:p>
          </p:txBody>
        </p:sp>
        <p:cxnSp>
          <p:nvCxnSpPr>
            <p:cNvPr id="393" name="Google Shape;393;p13"/>
            <p:cNvCxnSpPr/>
            <p:nvPr/>
          </p:nvCxnSpPr>
          <p:spPr>
            <a:xfrm>
              <a:off x="9032975" y="2424662"/>
              <a:ext cx="1031051" cy="0"/>
            </a:xfrm>
            <a:prstGeom prst="straightConnector1">
              <a:avLst/>
            </a:prstGeom>
            <a:noFill/>
            <a:ln w="9525" cap="flat" cmpd="sng">
              <a:solidFill>
                <a:schemeClr val="accent1"/>
              </a:solidFill>
              <a:prstDash val="solid"/>
              <a:miter lim="800000"/>
              <a:headEnd type="none" w="sm" len="sm"/>
              <a:tailEnd type="none" w="sm" len="sm"/>
            </a:ln>
          </p:spPr>
        </p:cxnSp>
        <p:sp>
          <p:nvSpPr>
            <p:cNvPr id="394" name="Google Shape;394;p13"/>
            <p:cNvSpPr txBox="1"/>
            <p:nvPr/>
          </p:nvSpPr>
          <p:spPr>
            <a:xfrm>
              <a:off x="8814816" y="1798405"/>
              <a:ext cx="364463"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a:t>
              </a:r>
              <a:endParaRPr sz="2880">
                <a:solidFill>
                  <a:schemeClr val="lt1"/>
                </a:solidFill>
                <a:latin typeface="Times New Roman"/>
                <a:ea typeface="Times New Roman"/>
                <a:cs typeface="Times New Roman"/>
                <a:sym typeface="Times New Roman"/>
              </a:endParaRPr>
            </a:p>
          </p:txBody>
        </p:sp>
        <p:sp>
          <p:nvSpPr>
            <p:cNvPr id="395" name="Google Shape;395;p13"/>
            <p:cNvSpPr txBox="1"/>
            <p:nvPr/>
          </p:nvSpPr>
          <p:spPr>
            <a:xfrm>
              <a:off x="8453575" y="1487178"/>
              <a:ext cx="573164" cy="44627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b)</a:t>
              </a:r>
              <a:endParaRPr sz="2880">
                <a:solidFill>
                  <a:schemeClr val="lt1"/>
                </a:solidFill>
                <a:latin typeface="Times New Roman"/>
                <a:ea typeface="Times New Roman"/>
                <a:cs typeface="Times New Roman"/>
                <a:sym typeface="Times New Roman"/>
              </a:endParaRPr>
            </a:p>
          </p:txBody>
        </p:sp>
      </p:grpSp>
      <p:sp>
        <p:nvSpPr>
          <p:cNvPr id="396" name="Google Shape;396;p13"/>
          <p:cNvSpPr/>
          <p:nvPr/>
        </p:nvSpPr>
        <p:spPr>
          <a:xfrm>
            <a:off x="687040" y="3442018"/>
            <a:ext cx="5431555" cy="162140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C000"/>
                </a:solidFill>
                <a:latin typeface="Times New Roman"/>
                <a:ea typeface="Times New Roman"/>
                <a:cs typeface="Times New Roman"/>
                <a:sym typeface="Times New Roman"/>
              </a:rPr>
              <a:t>Bài 1.18</a:t>
            </a:r>
            <a:r>
              <a:rPr lang="en-US" sz="2880" b="1">
                <a:solidFill>
                  <a:schemeClr val="lt1"/>
                </a:solidFill>
                <a:latin typeface="Times New Roman"/>
                <a:ea typeface="Times New Roman"/>
                <a:cs typeface="Times New Roman"/>
                <a:sym typeface="Times New Roman"/>
              </a:rPr>
              <a:t>:</a:t>
            </a:r>
            <a:r>
              <a:rPr lang="en-US" sz="2880">
                <a:solidFill>
                  <a:schemeClr val="lt1"/>
                </a:solidFill>
                <a:latin typeface="Times New Roman"/>
                <a:ea typeface="Times New Roman"/>
                <a:cs typeface="Times New Roman"/>
                <a:sym typeface="Times New Roman"/>
              </a:rPr>
              <a:t> Thay “?” bằng số thích hợp:</a:t>
            </a:r>
            <a:endParaRPr/>
          </a:p>
          <a:p>
            <a:pPr marL="0" marR="0" lvl="0" indent="0" algn="ctr"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 + 2 895 = 2 895 + 6 789</a:t>
            </a:r>
            <a:endParaRPr/>
          </a:p>
        </p:txBody>
      </p:sp>
      <p:sp>
        <p:nvSpPr>
          <p:cNvPr id="397" name="Google Shape;397;p13"/>
          <p:cNvSpPr/>
          <p:nvPr/>
        </p:nvSpPr>
        <p:spPr>
          <a:xfrm>
            <a:off x="687040" y="5062090"/>
            <a:ext cx="5431555" cy="213109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C000"/>
                </a:solidFill>
                <a:latin typeface="Times New Roman"/>
                <a:ea typeface="Times New Roman"/>
                <a:cs typeface="Times New Roman"/>
                <a:sym typeface="Times New Roman"/>
              </a:rPr>
              <a:t>Bài 1.19</a:t>
            </a:r>
            <a:r>
              <a:rPr lang="en-US" sz="2880" b="1">
                <a:solidFill>
                  <a:schemeClr val="lt1"/>
                </a:solidFill>
                <a:latin typeface="Times New Roman"/>
                <a:ea typeface="Times New Roman"/>
                <a:cs typeface="Times New Roman"/>
                <a:sym typeface="Times New Roman"/>
              </a:rPr>
              <a:t>: </a:t>
            </a:r>
            <a:r>
              <a:rPr lang="en-US" sz="2880">
                <a:solidFill>
                  <a:schemeClr val="lt1"/>
                </a:solidFill>
                <a:latin typeface="Times New Roman"/>
                <a:ea typeface="Times New Roman"/>
                <a:cs typeface="Times New Roman"/>
                <a:sym typeface="Times New Roman"/>
              </a:rPr>
              <a:t>Tìm x thỏa mãn:</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a) 7 + x = 362;</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b) 25 – x =15;</a:t>
            </a:r>
            <a:endParaRPr/>
          </a:p>
          <a:p>
            <a:pPr marL="0" marR="0" lvl="0" indent="0" algn="just" rtl="0">
              <a:lnSpc>
                <a:spcPct val="115000"/>
              </a:lnSpc>
              <a:spcBef>
                <a:spcPts val="0"/>
              </a:spcBef>
              <a:spcAft>
                <a:spcPts val="0"/>
              </a:spcAft>
              <a:buNone/>
            </a:pPr>
            <a:r>
              <a:rPr lang="en-US" sz="2880">
                <a:solidFill>
                  <a:schemeClr val="lt1"/>
                </a:solidFill>
                <a:latin typeface="Times New Roman"/>
                <a:ea typeface="Times New Roman"/>
                <a:cs typeface="Times New Roman"/>
                <a:sym typeface="Times New Roman"/>
              </a:rPr>
              <a:t>c) x – 56 = 4.</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4"/>
                                        </p:tgtEl>
                                        <p:attrNameLst>
                                          <p:attrName>style.visibility</p:attrName>
                                        </p:attrNameLst>
                                      </p:cBhvr>
                                      <p:to>
                                        <p:strVal val="visible"/>
                                      </p:to>
                                    </p:set>
                                    <p:animEffect transition="in" filter="fade">
                                      <p:cBhvr>
                                        <p:cTn id="7" dur="500"/>
                                        <p:tgtEl>
                                          <p:spTgt spid="3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8"/>
                                        </p:tgtEl>
                                        <p:attrNameLst>
                                          <p:attrName>style.visibility</p:attrName>
                                        </p:attrNameLst>
                                      </p:cBhvr>
                                      <p:to>
                                        <p:strVal val="visible"/>
                                      </p:to>
                                    </p:set>
                                    <p:animEffect transition="in" filter="fade">
                                      <p:cBhvr>
                                        <p:cTn id="12" dur="500"/>
                                        <p:tgtEl>
                                          <p:spTgt spid="378"/>
                                        </p:tgtEl>
                                      </p:cBhvr>
                                    </p:animEffect>
                                  </p:childTnLst>
                                </p:cTn>
                              </p:par>
                              <p:par>
                                <p:cTn id="13" presetID="10" presetClass="entr" presetSubtype="0" fill="hold" nodeType="withEffect">
                                  <p:stCondLst>
                                    <p:cond delay="0"/>
                                  </p:stCondLst>
                                  <p:childTnLst>
                                    <p:set>
                                      <p:cBhvr>
                                        <p:cTn id="14" dur="1" fill="hold">
                                          <p:stCondLst>
                                            <p:cond delay="0"/>
                                          </p:stCondLst>
                                        </p:cTn>
                                        <p:tgtEl>
                                          <p:spTgt spid="379"/>
                                        </p:tgtEl>
                                        <p:attrNameLst>
                                          <p:attrName>style.visibility</p:attrName>
                                        </p:attrNameLst>
                                      </p:cBhvr>
                                      <p:to>
                                        <p:strVal val="visible"/>
                                      </p:to>
                                    </p:set>
                                    <p:animEffect transition="in" filter="fade">
                                      <p:cBhvr>
                                        <p:cTn id="15" dur="500"/>
                                        <p:tgtEl>
                                          <p:spTgt spid="379"/>
                                        </p:tgtEl>
                                      </p:cBhvr>
                                    </p:animEffect>
                                  </p:childTnLst>
                                </p:cTn>
                              </p:par>
                              <p:par>
                                <p:cTn id="16" presetID="10" presetClass="entr" presetSubtype="0" fill="hold" nodeType="withEffect">
                                  <p:stCondLst>
                                    <p:cond delay="0"/>
                                  </p:stCondLst>
                                  <p:childTnLst>
                                    <p:set>
                                      <p:cBhvr>
                                        <p:cTn id="17" dur="1" fill="hold">
                                          <p:stCondLst>
                                            <p:cond delay="0"/>
                                          </p:stCondLst>
                                        </p:cTn>
                                        <p:tgtEl>
                                          <p:spTgt spid="389"/>
                                        </p:tgtEl>
                                        <p:attrNameLst>
                                          <p:attrName>style.visibility</p:attrName>
                                        </p:attrNameLst>
                                      </p:cBhvr>
                                      <p:to>
                                        <p:strVal val="visible"/>
                                      </p:to>
                                    </p:set>
                                    <p:animEffect transition="in" filter="fade">
                                      <p:cBhvr>
                                        <p:cTn id="18" dur="500"/>
                                        <p:tgtEl>
                                          <p:spTgt spid="38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96"/>
                                        </p:tgtEl>
                                        <p:attrNameLst>
                                          <p:attrName>style.visibility</p:attrName>
                                        </p:attrNameLst>
                                      </p:cBhvr>
                                      <p:to>
                                        <p:strVal val="visible"/>
                                      </p:to>
                                    </p:set>
                                    <p:animEffect transition="in" filter="fade">
                                      <p:cBhvr>
                                        <p:cTn id="23" dur="2000"/>
                                        <p:tgtEl>
                                          <p:spTgt spid="39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86"/>
                                        </p:tgtEl>
                                        <p:attrNameLst>
                                          <p:attrName>style.visibility</p:attrName>
                                        </p:attrNameLst>
                                      </p:cBhvr>
                                      <p:to>
                                        <p:strVal val="visible"/>
                                      </p:to>
                                    </p:set>
                                    <p:animEffect transition="in" filter="fade">
                                      <p:cBhvr>
                                        <p:cTn id="28" dur="2000"/>
                                        <p:tgtEl>
                                          <p:spTgt spid="38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97"/>
                                        </p:tgtEl>
                                        <p:attrNameLst>
                                          <p:attrName>style.visibility</p:attrName>
                                        </p:attrNameLst>
                                      </p:cBhvr>
                                      <p:to>
                                        <p:strVal val="visible"/>
                                      </p:to>
                                    </p:set>
                                    <p:animEffect transition="in" filter="fade">
                                      <p:cBhvr>
                                        <p:cTn id="33" dur="2000"/>
                                        <p:tgtEl>
                                          <p:spTgt spid="39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87"/>
                                        </p:tgtEl>
                                        <p:attrNameLst>
                                          <p:attrName>style.visibility</p:attrName>
                                        </p:attrNameLst>
                                      </p:cBhvr>
                                      <p:to>
                                        <p:strVal val="visible"/>
                                      </p:to>
                                    </p:set>
                                    <p:animEffect transition="in" filter="fade">
                                      <p:cBhvr>
                                        <p:cTn id="38" dur="2000"/>
                                        <p:tgtEl>
                                          <p:spTgt spid="387"/>
                                        </p:tgtEl>
                                      </p:cBhvr>
                                    </p:animEffect>
                                  </p:childTnLst>
                                </p:cTn>
                              </p:par>
                              <p:par>
                                <p:cTn id="39" presetID="10" presetClass="entr" presetSubtype="0" fill="hold" nodeType="withEffect">
                                  <p:stCondLst>
                                    <p:cond delay="0"/>
                                  </p:stCondLst>
                                  <p:childTnLst>
                                    <p:set>
                                      <p:cBhvr>
                                        <p:cTn id="40" dur="1" fill="hold">
                                          <p:stCondLst>
                                            <p:cond delay="0"/>
                                          </p:stCondLst>
                                        </p:cTn>
                                        <p:tgtEl>
                                          <p:spTgt spid="388"/>
                                        </p:tgtEl>
                                        <p:attrNameLst>
                                          <p:attrName>style.visibility</p:attrName>
                                        </p:attrNameLst>
                                      </p:cBhvr>
                                      <p:to>
                                        <p:strVal val="visible"/>
                                      </p:to>
                                    </p:set>
                                    <p:animEffect transition="in" filter="fade">
                                      <p:cBhvr>
                                        <p:cTn id="41" dur="2000"/>
                                        <p:tgtEl>
                                          <p:spTgt spid="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401"/>
        <p:cNvGrpSpPr/>
        <p:nvPr/>
      </p:nvGrpSpPr>
      <p:grpSpPr>
        <a:xfrm>
          <a:off x="0" y="0"/>
          <a:ext cx="0" cy="0"/>
          <a:chOff x="0" y="0"/>
          <a:chExt cx="0" cy="0"/>
        </a:xfrm>
      </p:grpSpPr>
      <p:sp>
        <p:nvSpPr>
          <p:cNvPr id="402" name="Google Shape;402;p14"/>
          <p:cNvSpPr/>
          <p:nvPr/>
        </p:nvSpPr>
        <p:spPr>
          <a:xfrm>
            <a:off x="524409" y="2663116"/>
            <a:ext cx="3623310" cy="3269894"/>
          </a:xfrm>
          <a:prstGeom prst="cloud">
            <a:avLst/>
          </a:prstGeom>
          <a:solidFill>
            <a:schemeClr val="accen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592" b="1">
                <a:solidFill>
                  <a:schemeClr val="lt1"/>
                </a:solidFill>
                <a:latin typeface="Times New Roman"/>
                <a:ea typeface="Times New Roman"/>
                <a:cs typeface="Times New Roman"/>
                <a:sym typeface="Times New Roman"/>
              </a:rPr>
              <a:t>§4. PHÉP CỘNG VÀ PHÉP TRỪ SỐ TỰ NHIÊN</a:t>
            </a:r>
            <a:endParaRPr sz="2592">
              <a:solidFill>
                <a:schemeClr val="lt1"/>
              </a:solidFill>
              <a:latin typeface="Times New Roman"/>
              <a:ea typeface="Times New Roman"/>
              <a:cs typeface="Times New Roman"/>
              <a:sym typeface="Times New Roman"/>
            </a:endParaRPr>
          </a:p>
        </p:txBody>
      </p:sp>
      <p:cxnSp>
        <p:nvCxnSpPr>
          <p:cNvPr id="403" name="Google Shape;403;p14"/>
          <p:cNvCxnSpPr/>
          <p:nvPr/>
        </p:nvCxnSpPr>
        <p:spPr>
          <a:xfrm>
            <a:off x="80011" y="777240"/>
            <a:ext cx="811530" cy="0"/>
          </a:xfrm>
          <a:prstGeom prst="straightConnector1">
            <a:avLst/>
          </a:prstGeom>
          <a:noFill/>
          <a:ln w="9525" cap="flat" cmpd="sng">
            <a:solidFill>
              <a:srgbClr val="000000"/>
            </a:solidFill>
            <a:prstDash val="solid"/>
            <a:round/>
            <a:headEnd type="none" w="med" len="med"/>
            <a:tailEnd type="none" w="med" len="med"/>
          </a:ln>
        </p:spPr>
      </p:cxnSp>
      <p:cxnSp>
        <p:nvCxnSpPr>
          <p:cNvPr id="404" name="Google Shape;404;p14"/>
          <p:cNvCxnSpPr/>
          <p:nvPr/>
        </p:nvCxnSpPr>
        <p:spPr>
          <a:xfrm>
            <a:off x="1863091" y="775336"/>
            <a:ext cx="811530" cy="0"/>
          </a:xfrm>
          <a:prstGeom prst="straightConnector1">
            <a:avLst/>
          </a:prstGeom>
          <a:noFill/>
          <a:ln w="9525" cap="flat" cmpd="sng">
            <a:solidFill>
              <a:srgbClr val="000000"/>
            </a:solidFill>
            <a:prstDash val="solid"/>
            <a:round/>
            <a:headEnd type="none" w="med" len="med"/>
            <a:tailEnd type="none" w="med" len="med"/>
          </a:ln>
        </p:spPr>
      </p:cxnSp>
      <p:grpSp>
        <p:nvGrpSpPr>
          <p:cNvPr id="405" name="Google Shape;405;p14"/>
          <p:cNvGrpSpPr/>
          <p:nvPr/>
        </p:nvGrpSpPr>
        <p:grpSpPr>
          <a:xfrm>
            <a:off x="4059937" y="1055275"/>
            <a:ext cx="2953919" cy="2792641"/>
            <a:chOff x="3383280" y="879395"/>
            <a:chExt cx="2461599" cy="2327201"/>
          </a:xfrm>
        </p:grpSpPr>
        <p:sp>
          <p:nvSpPr>
            <p:cNvPr id="406" name="Google Shape;406;p14"/>
            <p:cNvSpPr/>
            <p:nvPr/>
          </p:nvSpPr>
          <p:spPr>
            <a:xfrm>
              <a:off x="3547497" y="879395"/>
              <a:ext cx="1834304" cy="1716504"/>
            </a:xfrm>
            <a:prstGeom prst="mathPlus">
              <a:avLst>
                <a:gd name="adj1" fmla="val 23520"/>
              </a:avLst>
            </a:prstGeom>
            <a:solidFill>
              <a:srgbClr val="FFFF00"/>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592">
                  <a:solidFill>
                    <a:srgbClr val="FF0000"/>
                  </a:solidFill>
                  <a:latin typeface="Calibri"/>
                  <a:ea typeface="Calibri"/>
                  <a:cs typeface="Calibri"/>
                  <a:sym typeface="Calibri"/>
                </a:rPr>
                <a:t>Phép cộng</a:t>
              </a:r>
              <a:endParaRPr sz="2592">
                <a:solidFill>
                  <a:srgbClr val="FF0000"/>
                </a:solidFill>
                <a:latin typeface="Calibri"/>
                <a:ea typeface="Calibri"/>
                <a:cs typeface="Calibri"/>
                <a:sym typeface="Calibri"/>
              </a:endParaRPr>
            </a:p>
          </p:txBody>
        </p:sp>
        <p:sp>
          <p:nvSpPr>
            <p:cNvPr id="407" name="Google Shape;407;p14"/>
            <p:cNvSpPr/>
            <p:nvPr/>
          </p:nvSpPr>
          <p:spPr>
            <a:xfrm>
              <a:off x="3383280" y="2109753"/>
              <a:ext cx="2461599" cy="1096843"/>
            </a:xfrm>
            <a:custGeom>
              <a:avLst/>
              <a:gdLst/>
              <a:ahLst/>
              <a:cxnLst/>
              <a:rect l="l" t="t" r="r" b="b"/>
              <a:pathLst>
                <a:path w="3328416" h="1096843" extrusionOk="0">
                  <a:moveTo>
                    <a:pt x="0" y="1096843"/>
                  </a:moveTo>
                  <a:cubicBezTo>
                    <a:pt x="399288" y="676219"/>
                    <a:pt x="798576" y="255595"/>
                    <a:pt x="1353312" y="91003"/>
                  </a:cubicBezTo>
                  <a:cubicBezTo>
                    <a:pt x="1908048" y="-73589"/>
                    <a:pt x="2618232" y="17851"/>
                    <a:pt x="3328416" y="109291"/>
                  </a:cubicBezTo>
                </a:path>
              </a:pathLst>
            </a:custGeom>
            <a:noFill/>
            <a:ln w="152400" cap="flat" cmpd="sng">
              <a:solidFill>
                <a:srgbClr val="FFFF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grpSp>
      <p:grpSp>
        <p:nvGrpSpPr>
          <p:cNvPr id="408" name="Google Shape;408;p14"/>
          <p:cNvGrpSpPr/>
          <p:nvPr/>
        </p:nvGrpSpPr>
        <p:grpSpPr>
          <a:xfrm>
            <a:off x="4103827" y="3698453"/>
            <a:ext cx="4037990" cy="2644150"/>
            <a:chOff x="3419856" y="3082044"/>
            <a:chExt cx="3364992" cy="2203458"/>
          </a:xfrm>
        </p:grpSpPr>
        <p:sp>
          <p:nvSpPr>
            <p:cNvPr id="409" name="Google Shape;409;p14"/>
            <p:cNvSpPr/>
            <p:nvPr/>
          </p:nvSpPr>
          <p:spPr>
            <a:xfrm>
              <a:off x="4743873" y="3082044"/>
              <a:ext cx="1876383" cy="2203458"/>
            </a:xfrm>
            <a:prstGeom prst="mathMinus">
              <a:avLst>
                <a:gd name="adj1" fmla="val 23520"/>
              </a:avLst>
            </a:prstGeom>
            <a:solidFill>
              <a:schemeClr val="lt1"/>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2592">
                  <a:solidFill>
                    <a:srgbClr val="FF0000"/>
                  </a:solidFill>
                  <a:latin typeface="Times New Roman"/>
                  <a:ea typeface="Times New Roman"/>
                  <a:cs typeface="Times New Roman"/>
                  <a:sym typeface="Times New Roman"/>
                </a:rPr>
                <a:t>Phép trừ</a:t>
              </a:r>
              <a:endParaRPr sz="2592">
                <a:solidFill>
                  <a:srgbClr val="FF0000"/>
                </a:solidFill>
                <a:latin typeface="Times New Roman"/>
                <a:ea typeface="Times New Roman"/>
                <a:cs typeface="Times New Roman"/>
                <a:sym typeface="Times New Roman"/>
              </a:endParaRPr>
            </a:p>
          </p:txBody>
        </p:sp>
        <p:sp>
          <p:nvSpPr>
            <p:cNvPr id="410" name="Google Shape;410;p14"/>
            <p:cNvSpPr/>
            <p:nvPr/>
          </p:nvSpPr>
          <p:spPr>
            <a:xfrm>
              <a:off x="3419856" y="3623504"/>
              <a:ext cx="3364992" cy="886506"/>
            </a:xfrm>
            <a:custGeom>
              <a:avLst/>
              <a:gdLst/>
              <a:ahLst/>
              <a:cxnLst/>
              <a:rect l="l" t="t" r="r" b="b"/>
              <a:pathLst>
                <a:path w="3364992" h="886506" extrusionOk="0">
                  <a:moveTo>
                    <a:pt x="0" y="0"/>
                  </a:moveTo>
                  <a:cubicBezTo>
                    <a:pt x="542544" y="330708"/>
                    <a:pt x="1085088" y="661416"/>
                    <a:pt x="1645920" y="804672"/>
                  </a:cubicBezTo>
                  <a:cubicBezTo>
                    <a:pt x="2206752" y="947928"/>
                    <a:pt x="3364992" y="859536"/>
                    <a:pt x="3364992" y="859536"/>
                  </a:cubicBezTo>
                  <a:lnTo>
                    <a:pt x="3364992" y="859536"/>
                  </a:lnTo>
                </a:path>
              </a:pathLst>
            </a:custGeom>
            <a:noFill/>
            <a:ln w="1524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grpSp>
      <p:grpSp>
        <p:nvGrpSpPr>
          <p:cNvPr id="411" name="Google Shape;411;p14"/>
          <p:cNvGrpSpPr/>
          <p:nvPr/>
        </p:nvGrpSpPr>
        <p:grpSpPr>
          <a:xfrm>
            <a:off x="6957906" y="1108906"/>
            <a:ext cx="6059893" cy="1489236"/>
            <a:chOff x="5798254" y="924088"/>
            <a:chExt cx="5049911" cy="1241030"/>
          </a:xfrm>
        </p:grpSpPr>
        <p:sp>
          <p:nvSpPr>
            <p:cNvPr id="412" name="Google Shape;412;p14"/>
            <p:cNvSpPr/>
            <p:nvPr/>
          </p:nvSpPr>
          <p:spPr>
            <a:xfrm>
              <a:off x="5798254" y="1622811"/>
              <a:ext cx="2282273" cy="542307"/>
            </a:xfrm>
            <a:custGeom>
              <a:avLst/>
              <a:gdLst/>
              <a:ahLst/>
              <a:cxnLst/>
              <a:rect l="l" t="t" r="r" b="b"/>
              <a:pathLst>
                <a:path w="2282273" h="542307" extrusionOk="0">
                  <a:moveTo>
                    <a:pt x="0" y="542307"/>
                  </a:moveTo>
                  <a:cubicBezTo>
                    <a:pt x="44196" y="431055"/>
                    <a:pt x="88392" y="319803"/>
                    <a:pt x="438912" y="231411"/>
                  </a:cubicBezTo>
                  <a:cubicBezTo>
                    <a:pt x="789432" y="143019"/>
                    <a:pt x="1816608" y="42435"/>
                    <a:pt x="2103120" y="11955"/>
                  </a:cubicBezTo>
                  <a:cubicBezTo>
                    <a:pt x="2389632" y="-18525"/>
                    <a:pt x="2273808" y="15003"/>
                    <a:pt x="2157984" y="48531"/>
                  </a:cubicBezTo>
                </a:path>
              </a:pathLst>
            </a:custGeom>
            <a:noFill/>
            <a:ln w="76200" cap="flat" cmpd="sng">
              <a:solidFill>
                <a:srgbClr val="FEE5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grpSp>
          <p:nvGrpSpPr>
            <p:cNvPr id="413" name="Google Shape;413;p14"/>
            <p:cNvGrpSpPr/>
            <p:nvPr/>
          </p:nvGrpSpPr>
          <p:grpSpPr>
            <a:xfrm>
              <a:off x="8105024" y="924088"/>
              <a:ext cx="2743141" cy="1092681"/>
              <a:chOff x="8930396" y="845847"/>
              <a:chExt cx="2743141" cy="1092681"/>
            </a:xfrm>
          </p:grpSpPr>
          <p:grpSp>
            <p:nvGrpSpPr>
              <p:cNvPr id="414" name="Google Shape;414;p14"/>
              <p:cNvGrpSpPr/>
              <p:nvPr/>
            </p:nvGrpSpPr>
            <p:grpSpPr>
              <a:xfrm>
                <a:off x="8930396" y="845847"/>
                <a:ext cx="2743141" cy="1092681"/>
                <a:chOff x="724806" y="2047781"/>
                <a:chExt cx="3736547" cy="1110432"/>
              </a:xfrm>
            </p:grpSpPr>
            <p:sp>
              <p:nvSpPr>
                <p:cNvPr id="415" name="Google Shape;415;p14"/>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416" name="Google Shape;416;p14"/>
                <p:cNvSpPr txBox="1"/>
                <p:nvPr/>
              </p:nvSpPr>
              <p:spPr>
                <a:xfrm>
                  <a:off x="1195754" y="2065091"/>
                  <a:ext cx="2996418" cy="29713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FFC000"/>
                      </a:solidFill>
                      <a:latin typeface="Times New Roman"/>
                      <a:ea typeface="Times New Roman"/>
                      <a:cs typeface="Times New Roman"/>
                      <a:sym typeface="Times New Roman"/>
                    </a:rPr>
                    <a:t>a       +        b       =      c</a:t>
                  </a:r>
                  <a:endParaRPr sz="1679">
                    <a:solidFill>
                      <a:srgbClr val="FFC000"/>
                    </a:solidFill>
                    <a:latin typeface="Times New Roman"/>
                    <a:ea typeface="Times New Roman"/>
                    <a:cs typeface="Times New Roman"/>
                    <a:sym typeface="Times New Roman"/>
                  </a:endParaRPr>
                </a:p>
              </p:txBody>
            </p:sp>
          </p:grpSp>
          <p:grpSp>
            <p:nvGrpSpPr>
              <p:cNvPr id="417" name="Google Shape;417;p14"/>
              <p:cNvGrpSpPr/>
              <p:nvPr/>
            </p:nvGrpSpPr>
            <p:grpSpPr>
              <a:xfrm>
                <a:off x="8951025" y="1127746"/>
                <a:ext cx="1042905" cy="558625"/>
                <a:chOff x="844176" y="2437065"/>
                <a:chExt cx="1125302" cy="583306"/>
              </a:xfrm>
            </p:grpSpPr>
            <p:sp>
              <p:nvSpPr>
                <p:cNvPr id="418" name="Google Shape;418;p14"/>
                <p:cNvSpPr txBox="1"/>
                <p:nvPr/>
              </p:nvSpPr>
              <p:spPr>
                <a:xfrm>
                  <a:off x="844176" y="2715065"/>
                  <a:ext cx="1125302" cy="30530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9CC2E5"/>
                      </a:solidFill>
                      <a:latin typeface="Times New Roman"/>
                      <a:ea typeface="Times New Roman"/>
                      <a:cs typeface="Times New Roman"/>
                      <a:sym typeface="Times New Roman"/>
                    </a:rPr>
                    <a:t>Số hạng</a:t>
                  </a:r>
                  <a:endParaRPr sz="1679">
                    <a:solidFill>
                      <a:srgbClr val="9CC2E5"/>
                    </a:solidFill>
                    <a:latin typeface="Times New Roman"/>
                    <a:ea typeface="Times New Roman"/>
                    <a:cs typeface="Times New Roman"/>
                    <a:sym typeface="Times New Roman"/>
                  </a:endParaRPr>
                </a:p>
              </p:txBody>
            </p:sp>
            <p:cxnSp>
              <p:nvCxnSpPr>
                <p:cNvPr id="419" name="Google Shape;419;p14"/>
                <p:cNvCxnSpPr/>
                <p:nvPr/>
              </p:nvCxnSpPr>
              <p:spPr>
                <a:xfrm rot="10800000">
                  <a:off x="1336429" y="2437065"/>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420" name="Google Shape;420;p14"/>
              <p:cNvGrpSpPr/>
              <p:nvPr/>
            </p:nvGrpSpPr>
            <p:grpSpPr>
              <a:xfrm>
                <a:off x="9778376" y="1109618"/>
                <a:ext cx="1125302" cy="555763"/>
                <a:chOff x="2039873" y="2422997"/>
                <a:chExt cx="1125302" cy="555763"/>
              </a:xfrm>
            </p:grpSpPr>
            <p:sp>
              <p:nvSpPr>
                <p:cNvPr id="421" name="Google Shape;421;p14"/>
                <p:cNvSpPr txBox="1"/>
                <p:nvPr/>
              </p:nvSpPr>
              <p:spPr>
                <a:xfrm>
                  <a:off x="2039873" y="2686372"/>
                  <a:ext cx="1125302" cy="2923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9CC2E5"/>
                      </a:solidFill>
                      <a:latin typeface="Times New Roman"/>
                      <a:ea typeface="Times New Roman"/>
                      <a:cs typeface="Times New Roman"/>
                      <a:sym typeface="Times New Roman"/>
                    </a:rPr>
                    <a:t>Số hạng</a:t>
                  </a:r>
                  <a:endParaRPr sz="1679">
                    <a:solidFill>
                      <a:srgbClr val="9CC2E5"/>
                    </a:solidFill>
                    <a:latin typeface="Times New Roman"/>
                    <a:ea typeface="Times New Roman"/>
                    <a:cs typeface="Times New Roman"/>
                    <a:sym typeface="Times New Roman"/>
                  </a:endParaRPr>
                </a:p>
              </p:txBody>
            </p:sp>
            <p:cxnSp>
              <p:nvCxnSpPr>
                <p:cNvPr id="422" name="Google Shape;422;p14"/>
                <p:cNvCxnSpPr/>
                <p:nvPr/>
              </p:nvCxnSpPr>
              <p:spPr>
                <a:xfrm rot="10800000">
                  <a:off x="2532185" y="2422997"/>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423" name="Google Shape;423;p14"/>
              <p:cNvGrpSpPr/>
              <p:nvPr/>
            </p:nvGrpSpPr>
            <p:grpSpPr>
              <a:xfrm>
                <a:off x="10708925" y="1118136"/>
                <a:ext cx="909748" cy="589005"/>
                <a:chOff x="3327384" y="2394861"/>
                <a:chExt cx="909748" cy="589005"/>
              </a:xfrm>
            </p:grpSpPr>
            <p:sp>
              <p:nvSpPr>
                <p:cNvPr id="424" name="Google Shape;424;p14"/>
                <p:cNvSpPr txBox="1"/>
                <p:nvPr/>
              </p:nvSpPr>
              <p:spPr>
                <a:xfrm>
                  <a:off x="3327384" y="2691478"/>
                  <a:ext cx="909748" cy="2923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9CC2E5"/>
                      </a:solidFill>
                      <a:latin typeface="Times New Roman"/>
                      <a:ea typeface="Times New Roman"/>
                      <a:cs typeface="Times New Roman"/>
                      <a:sym typeface="Times New Roman"/>
                    </a:rPr>
                    <a:t>Tổng</a:t>
                  </a:r>
                  <a:endParaRPr sz="1679">
                    <a:solidFill>
                      <a:srgbClr val="9CC2E5"/>
                    </a:solidFill>
                    <a:latin typeface="Times New Roman"/>
                    <a:ea typeface="Times New Roman"/>
                    <a:cs typeface="Times New Roman"/>
                    <a:sym typeface="Times New Roman"/>
                  </a:endParaRPr>
                </a:p>
              </p:txBody>
            </p:sp>
            <p:cxnSp>
              <p:nvCxnSpPr>
                <p:cNvPr id="425" name="Google Shape;425;p14"/>
                <p:cNvCxnSpPr/>
                <p:nvPr/>
              </p:nvCxnSpPr>
              <p:spPr>
                <a:xfrm rot="10800000">
                  <a:off x="3643532" y="2394861"/>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grpSp>
      <p:grpSp>
        <p:nvGrpSpPr>
          <p:cNvPr id="426" name="Google Shape;426;p14"/>
          <p:cNvGrpSpPr/>
          <p:nvPr/>
        </p:nvGrpSpPr>
        <p:grpSpPr>
          <a:xfrm>
            <a:off x="6925024" y="2639353"/>
            <a:ext cx="3221185" cy="855879"/>
            <a:chOff x="5770853" y="2199460"/>
            <a:chExt cx="2684321" cy="713232"/>
          </a:xfrm>
        </p:grpSpPr>
        <p:sp>
          <p:nvSpPr>
            <p:cNvPr id="427" name="Google Shape;427;p14"/>
            <p:cNvSpPr/>
            <p:nvPr/>
          </p:nvSpPr>
          <p:spPr>
            <a:xfrm>
              <a:off x="5770853" y="2199460"/>
              <a:ext cx="2468880" cy="713232"/>
            </a:xfrm>
            <a:custGeom>
              <a:avLst/>
              <a:gdLst/>
              <a:ahLst/>
              <a:cxnLst/>
              <a:rect l="l" t="t" r="r" b="b"/>
              <a:pathLst>
                <a:path w="2468880" h="713232" extrusionOk="0">
                  <a:moveTo>
                    <a:pt x="0" y="0"/>
                  </a:moveTo>
                  <a:cubicBezTo>
                    <a:pt x="281940" y="225552"/>
                    <a:pt x="563880" y="451104"/>
                    <a:pt x="969264" y="566928"/>
                  </a:cubicBezTo>
                  <a:cubicBezTo>
                    <a:pt x="1374648" y="682752"/>
                    <a:pt x="2432304" y="694944"/>
                    <a:pt x="2432304" y="694944"/>
                  </a:cubicBezTo>
                  <a:lnTo>
                    <a:pt x="2432304" y="694944"/>
                  </a:lnTo>
                  <a:lnTo>
                    <a:pt x="2468880" y="713232"/>
                  </a:lnTo>
                </a:path>
              </a:pathLst>
            </a:custGeom>
            <a:noFill/>
            <a:ln w="76200" cap="flat" cmpd="sng">
              <a:solidFill>
                <a:srgbClr val="FEE59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428" name="Google Shape;428;p14"/>
            <p:cNvSpPr txBox="1"/>
            <p:nvPr/>
          </p:nvSpPr>
          <p:spPr>
            <a:xfrm>
              <a:off x="6937270" y="2497843"/>
              <a:ext cx="1517904" cy="4093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592">
                  <a:solidFill>
                    <a:srgbClr val="FFFF00"/>
                  </a:solidFill>
                  <a:latin typeface="Calibri"/>
                  <a:ea typeface="Calibri"/>
                  <a:cs typeface="Calibri"/>
                  <a:sym typeface="Calibri"/>
                </a:rPr>
                <a:t>Tính chất</a:t>
              </a:r>
              <a:endParaRPr sz="2592">
                <a:solidFill>
                  <a:srgbClr val="FFFF00"/>
                </a:solidFill>
                <a:latin typeface="Calibri"/>
                <a:ea typeface="Calibri"/>
                <a:cs typeface="Calibri"/>
                <a:sym typeface="Calibri"/>
              </a:endParaRPr>
            </a:p>
          </p:txBody>
        </p:sp>
      </p:grpSp>
      <p:grpSp>
        <p:nvGrpSpPr>
          <p:cNvPr id="429" name="Google Shape;429;p14"/>
          <p:cNvGrpSpPr/>
          <p:nvPr/>
        </p:nvGrpSpPr>
        <p:grpSpPr>
          <a:xfrm>
            <a:off x="9831961" y="2576120"/>
            <a:ext cx="4592462" cy="867684"/>
            <a:chOff x="8193299" y="2128511"/>
            <a:chExt cx="3827052" cy="723070"/>
          </a:xfrm>
        </p:grpSpPr>
        <p:sp>
          <p:nvSpPr>
            <p:cNvPr id="430" name="Google Shape;430;p14"/>
            <p:cNvSpPr/>
            <p:nvPr/>
          </p:nvSpPr>
          <p:spPr>
            <a:xfrm>
              <a:off x="8193299" y="2422944"/>
              <a:ext cx="1115568" cy="428637"/>
            </a:xfrm>
            <a:custGeom>
              <a:avLst/>
              <a:gdLst/>
              <a:ahLst/>
              <a:cxnLst/>
              <a:rect l="l" t="t" r="r" b="b"/>
              <a:pathLst>
                <a:path w="1115568" h="428637" extrusionOk="0">
                  <a:moveTo>
                    <a:pt x="0" y="428637"/>
                  </a:moveTo>
                  <a:cubicBezTo>
                    <a:pt x="291084" y="271665"/>
                    <a:pt x="582168" y="114693"/>
                    <a:pt x="768096" y="44589"/>
                  </a:cubicBezTo>
                  <a:cubicBezTo>
                    <a:pt x="954024" y="-25515"/>
                    <a:pt x="1115568" y="8013"/>
                    <a:pt x="1115568" y="8013"/>
                  </a:cubicBezTo>
                  <a:lnTo>
                    <a:pt x="1115568" y="8013"/>
                  </a:lnTo>
                  <a:lnTo>
                    <a:pt x="1115568" y="8013"/>
                  </a:lnTo>
                </a:path>
              </a:pathLst>
            </a:custGeom>
            <a:noFill/>
            <a:ln w="38100" cap="flat" cmpd="sng">
              <a:solidFill>
                <a:srgbClr val="FFF2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431" name="Google Shape;431;p14"/>
            <p:cNvSpPr/>
            <p:nvPr/>
          </p:nvSpPr>
          <p:spPr>
            <a:xfrm>
              <a:off x="8953004" y="2128511"/>
              <a:ext cx="3067347" cy="4093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592">
                  <a:solidFill>
                    <a:srgbClr val="FFFF00"/>
                  </a:solidFill>
                  <a:latin typeface="Times New Roman"/>
                  <a:ea typeface="Times New Roman"/>
                  <a:cs typeface="Times New Roman"/>
                  <a:sym typeface="Times New Roman"/>
                </a:rPr>
                <a:t>  Giao hoán: a + b = b + a.</a:t>
              </a:r>
              <a:endParaRPr sz="2592">
                <a:solidFill>
                  <a:schemeClr val="dk1"/>
                </a:solidFill>
                <a:latin typeface="Calibri"/>
                <a:ea typeface="Calibri"/>
                <a:cs typeface="Calibri"/>
                <a:sym typeface="Calibri"/>
              </a:endParaRPr>
            </a:p>
          </p:txBody>
        </p:sp>
      </p:grpSp>
      <p:grpSp>
        <p:nvGrpSpPr>
          <p:cNvPr id="432" name="Google Shape;432;p14"/>
          <p:cNvGrpSpPr/>
          <p:nvPr/>
        </p:nvGrpSpPr>
        <p:grpSpPr>
          <a:xfrm>
            <a:off x="9836152" y="3467151"/>
            <a:ext cx="5320591" cy="558286"/>
            <a:chOff x="8196792" y="2889291"/>
            <a:chExt cx="4433826" cy="465238"/>
          </a:xfrm>
        </p:grpSpPr>
        <p:sp>
          <p:nvSpPr>
            <p:cNvPr id="433" name="Google Shape;433;p14"/>
            <p:cNvSpPr/>
            <p:nvPr/>
          </p:nvSpPr>
          <p:spPr>
            <a:xfrm>
              <a:off x="8196792" y="2889291"/>
              <a:ext cx="1188720" cy="365760"/>
            </a:xfrm>
            <a:custGeom>
              <a:avLst/>
              <a:gdLst/>
              <a:ahLst/>
              <a:cxnLst/>
              <a:rect l="l" t="t" r="r" b="b"/>
              <a:pathLst>
                <a:path w="1188720" h="365760" extrusionOk="0">
                  <a:moveTo>
                    <a:pt x="0" y="0"/>
                  </a:moveTo>
                  <a:cubicBezTo>
                    <a:pt x="120396" y="115824"/>
                    <a:pt x="240792" y="231648"/>
                    <a:pt x="438912" y="292608"/>
                  </a:cubicBezTo>
                  <a:cubicBezTo>
                    <a:pt x="637032" y="353568"/>
                    <a:pt x="1188720" y="365760"/>
                    <a:pt x="1188720" y="365760"/>
                  </a:cubicBezTo>
                  <a:lnTo>
                    <a:pt x="1188720" y="365760"/>
                  </a:lnTo>
                </a:path>
              </a:pathLst>
            </a:custGeom>
            <a:noFill/>
            <a:ln w="38100" cap="flat" cmpd="sng">
              <a:solidFill>
                <a:srgbClr val="FFF2C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434" name="Google Shape;434;p14"/>
            <p:cNvSpPr/>
            <p:nvPr/>
          </p:nvSpPr>
          <p:spPr>
            <a:xfrm>
              <a:off x="8751083" y="2945175"/>
              <a:ext cx="3879535" cy="40935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592">
                  <a:solidFill>
                    <a:srgbClr val="FFFF00"/>
                  </a:solidFill>
                  <a:latin typeface="Times New Roman"/>
                  <a:ea typeface="Times New Roman"/>
                  <a:cs typeface="Times New Roman"/>
                  <a:sym typeface="Times New Roman"/>
                </a:rPr>
                <a:t>Kết hợp: (a + b) + c = a + (b + c).</a:t>
              </a:r>
              <a:endParaRPr sz="2592">
                <a:solidFill>
                  <a:schemeClr val="dk1"/>
                </a:solidFill>
                <a:latin typeface="Calibri"/>
                <a:ea typeface="Calibri"/>
                <a:cs typeface="Calibri"/>
                <a:sym typeface="Calibri"/>
              </a:endParaRPr>
            </a:p>
          </p:txBody>
        </p:sp>
      </p:grpSp>
      <p:grpSp>
        <p:nvGrpSpPr>
          <p:cNvPr id="435" name="Google Shape;435;p14"/>
          <p:cNvGrpSpPr/>
          <p:nvPr/>
        </p:nvGrpSpPr>
        <p:grpSpPr>
          <a:xfrm>
            <a:off x="8097927" y="4320735"/>
            <a:ext cx="6449024" cy="1118746"/>
            <a:chOff x="6748272" y="3600613"/>
            <a:chExt cx="5374187" cy="932288"/>
          </a:xfrm>
        </p:grpSpPr>
        <p:sp>
          <p:nvSpPr>
            <p:cNvPr id="436" name="Google Shape;436;p14"/>
            <p:cNvSpPr/>
            <p:nvPr/>
          </p:nvSpPr>
          <p:spPr>
            <a:xfrm>
              <a:off x="6748272" y="4014462"/>
              <a:ext cx="2517139" cy="495548"/>
            </a:xfrm>
            <a:custGeom>
              <a:avLst/>
              <a:gdLst/>
              <a:ahLst/>
              <a:cxnLst/>
              <a:rect l="l" t="t" r="r" b="b"/>
              <a:pathLst>
                <a:path w="2517139" h="495548" extrusionOk="0">
                  <a:moveTo>
                    <a:pt x="0" y="495548"/>
                  </a:moveTo>
                  <a:cubicBezTo>
                    <a:pt x="138684" y="317240"/>
                    <a:pt x="277368" y="138932"/>
                    <a:pt x="676656" y="56636"/>
                  </a:cubicBezTo>
                  <a:cubicBezTo>
                    <a:pt x="1075944" y="-25660"/>
                    <a:pt x="2112264" y="7868"/>
                    <a:pt x="2395728" y="1772"/>
                  </a:cubicBezTo>
                  <a:cubicBezTo>
                    <a:pt x="2679192" y="-4324"/>
                    <a:pt x="2377440" y="20060"/>
                    <a:pt x="2377440" y="20060"/>
                  </a:cubicBezTo>
                  <a:lnTo>
                    <a:pt x="2377440" y="20060"/>
                  </a:lnTo>
                </a:path>
              </a:pathLst>
            </a:custGeom>
            <a:noFill/>
            <a:ln w="762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grpSp>
          <p:nvGrpSpPr>
            <p:cNvPr id="437" name="Google Shape;437;p14"/>
            <p:cNvGrpSpPr/>
            <p:nvPr/>
          </p:nvGrpSpPr>
          <p:grpSpPr>
            <a:xfrm>
              <a:off x="9237406" y="3600613"/>
              <a:ext cx="2885053" cy="932288"/>
              <a:chOff x="9237406" y="3600613"/>
              <a:chExt cx="2885053" cy="932288"/>
            </a:xfrm>
          </p:grpSpPr>
          <p:grpSp>
            <p:nvGrpSpPr>
              <p:cNvPr id="438" name="Google Shape;438;p14"/>
              <p:cNvGrpSpPr/>
              <p:nvPr/>
            </p:nvGrpSpPr>
            <p:grpSpPr>
              <a:xfrm>
                <a:off x="9265411" y="3600613"/>
                <a:ext cx="2576526" cy="932288"/>
                <a:chOff x="724806" y="2047781"/>
                <a:chExt cx="3736547" cy="1110432"/>
              </a:xfrm>
            </p:grpSpPr>
            <p:sp>
              <p:nvSpPr>
                <p:cNvPr id="439" name="Google Shape;439;p14"/>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440" name="Google Shape;440;p14"/>
                <p:cNvSpPr txBox="1"/>
                <p:nvPr/>
              </p:nvSpPr>
              <p:spPr>
                <a:xfrm>
                  <a:off x="1195754" y="2065091"/>
                  <a:ext cx="2996418" cy="34825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FFC000"/>
                      </a:solidFill>
                      <a:latin typeface="Times New Roman"/>
                      <a:ea typeface="Times New Roman"/>
                      <a:cs typeface="Times New Roman"/>
                      <a:sym typeface="Times New Roman"/>
                    </a:rPr>
                    <a:t>a       -        b       =      c</a:t>
                  </a:r>
                  <a:endParaRPr sz="1679">
                    <a:solidFill>
                      <a:srgbClr val="FFC000"/>
                    </a:solidFill>
                    <a:latin typeface="Times New Roman"/>
                    <a:ea typeface="Times New Roman"/>
                    <a:cs typeface="Times New Roman"/>
                    <a:sym typeface="Times New Roman"/>
                  </a:endParaRPr>
                </a:p>
              </p:txBody>
            </p:sp>
          </p:grpSp>
          <p:grpSp>
            <p:nvGrpSpPr>
              <p:cNvPr id="441" name="Google Shape;441;p14"/>
              <p:cNvGrpSpPr/>
              <p:nvPr/>
            </p:nvGrpSpPr>
            <p:grpSpPr>
              <a:xfrm>
                <a:off x="9237406" y="3895632"/>
                <a:ext cx="1125302" cy="552099"/>
                <a:chOff x="844176" y="2345625"/>
                <a:chExt cx="1125302" cy="552099"/>
              </a:xfrm>
            </p:grpSpPr>
            <p:sp>
              <p:nvSpPr>
                <p:cNvPr id="442" name="Google Shape;442;p14"/>
                <p:cNvSpPr txBox="1"/>
                <p:nvPr/>
              </p:nvSpPr>
              <p:spPr>
                <a:xfrm>
                  <a:off x="844176" y="2605337"/>
                  <a:ext cx="1125302" cy="2923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9CC2E5"/>
                      </a:solidFill>
                      <a:latin typeface="Times New Roman"/>
                      <a:ea typeface="Times New Roman"/>
                      <a:cs typeface="Times New Roman"/>
                      <a:sym typeface="Times New Roman"/>
                    </a:rPr>
                    <a:t>Số bị trừ</a:t>
                  </a:r>
                  <a:endParaRPr sz="1679">
                    <a:solidFill>
                      <a:srgbClr val="9CC2E5"/>
                    </a:solidFill>
                    <a:latin typeface="Times New Roman"/>
                    <a:ea typeface="Times New Roman"/>
                    <a:cs typeface="Times New Roman"/>
                    <a:sym typeface="Times New Roman"/>
                  </a:endParaRPr>
                </a:p>
              </p:txBody>
            </p:sp>
            <p:cxnSp>
              <p:nvCxnSpPr>
                <p:cNvPr id="443" name="Google Shape;443;p14"/>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444" name="Google Shape;444;p14"/>
              <p:cNvGrpSpPr/>
              <p:nvPr/>
            </p:nvGrpSpPr>
            <p:grpSpPr>
              <a:xfrm>
                <a:off x="10202805" y="3876177"/>
                <a:ext cx="1125302" cy="572091"/>
                <a:chOff x="1012031" y="2345625"/>
                <a:chExt cx="1125302" cy="572091"/>
              </a:xfrm>
            </p:grpSpPr>
            <p:sp>
              <p:nvSpPr>
                <p:cNvPr id="445" name="Google Shape;445;p14"/>
                <p:cNvSpPr txBox="1"/>
                <p:nvPr/>
              </p:nvSpPr>
              <p:spPr>
                <a:xfrm>
                  <a:off x="1012031" y="2625329"/>
                  <a:ext cx="1125302" cy="2923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9CC2E5"/>
                      </a:solidFill>
                      <a:latin typeface="Times New Roman"/>
                      <a:ea typeface="Times New Roman"/>
                      <a:cs typeface="Times New Roman"/>
                      <a:sym typeface="Times New Roman"/>
                    </a:rPr>
                    <a:t>Số  trừ</a:t>
                  </a:r>
                  <a:endParaRPr sz="1679">
                    <a:solidFill>
                      <a:srgbClr val="9CC2E5"/>
                    </a:solidFill>
                    <a:latin typeface="Times New Roman"/>
                    <a:ea typeface="Times New Roman"/>
                    <a:cs typeface="Times New Roman"/>
                    <a:sym typeface="Times New Roman"/>
                  </a:endParaRPr>
                </a:p>
              </p:txBody>
            </p:sp>
            <p:cxnSp>
              <p:nvCxnSpPr>
                <p:cNvPr id="446" name="Google Shape;446;p14"/>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447" name="Google Shape;447;p14"/>
              <p:cNvGrpSpPr/>
              <p:nvPr/>
            </p:nvGrpSpPr>
            <p:grpSpPr>
              <a:xfrm>
                <a:off x="10997157" y="3908657"/>
                <a:ext cx="1125302" cy="534288"/>
                <a:chOff x="1035421" y="2345625"/>
                <a:chExt cx="1125302" cy="534288"/>
              </a:xfrm>
            </p:grpSpPr>
            <p:sp>
              <p:nvSpPr>
                <p:cNvPr id="448" name="Google Shape;448;p14"/>
                <p:cNvSpPr txBox="1"/>
                <p:nvPr/>
              </p:nvSpPr>
              <p:spPr>
                <a:xfrm>
                  <a:off x="1035421" y="2587525"/>
                  <a:ext cx="1125302" cy="2923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679">
                      <a:solidFill>
                        <a:srgbClr val="9CC2E5"/>
                      </a:solidFill>
                      <a:latin typeface="Times New Roman"/>
                      <a:ea typeface="Times New Roman"/>
                      <a:cs typeface="Times New Roman"/>
                      <a:sym typeface="Times New Roman"/>
                    </a:rPr>
                    <a:t>Hiệu</a:t>
                  </a:r>
                  <a:endParaRPr sz="1679">
                    <a:solidFill>
                      <a:srgbClr val="9CC2E5"/>
                    </a:solidFill>
                    <a:latin typeface="Times New Roman"/>
                    <a:ea typeface="Times New Roman"/>
                    <a:cs typeface="Times New Roman"/>
                    <a:sym typeface="Times New Roman"/>
                  </a:endParaRPr>
                </a:p>
              </p:txBody>
            </p:sp>
            <p:cxnSp>
              <p:nvCxnSpPr>
                <p:cNvPr id="449" name="Google Shape;449;p14"/>
                <p:cNvCxnSpPr/>
                <p:nvPr/>
              </p:nvCxnSpPr>
              <p:spPr>
                <a:xfrm rot="10800000">
                  <a:off x="1336429" y="2345625"/>
                  <a:ext cx="0" cy="249307"/>
                </a:xfrm>
                <a:prstGeom prst="straightConnector1">
                  <a:avLst/>
                </a:prstGeom>
                <a:noFill/>
                <a:ln w="19050" cap="flat" cmpd="sng">
                  <a:solidFill>
                    <a:schemeClr val="dk1"/>
                  </a:solidFill>
                  <a:prstDash val="solid"/>
                  <a:miter lim="800000"/>
                  <a:headEnd type="none" w="sm" len="sm"/>
                  <a:tailEnd type="triangle" w="med" len="med"/>
                </a:ln>
              </p:spPr>
            </p:cxnSp>
          </p:grpSp>
        </p:grpSp>
      </p:grpSp>
      <p:grpSp>
        <p:nvGrpSpPr>
          <p:cNvPr id="450" name="Google Shape;450;p14"/>
          <p:cNvGrpSpPr/>
          <p:nvPr/>
        </p:nvGrpSpPr>
        <p:grpSpPr>
          <a:xfrm>
            <a:off x="8097925" y="5412011"/>
            <a:ext cx="6260192" cy="1209278"/>
            <a:chOff x="6748272" y="4510010"/>
            <a:chExt cx="5216827" cy="1007732"/>
          </a:xfrm>
        </p:grpSpPr>
        <p:sp>
          <p:nvSpPr>
            <p:cNvPr id="451" name="Google Shape;451;p14"/>
            <p:cNvSpPr/>
            <p:nvPr/>
          </p:nvSpPr>
          <p:spPr>
            <a:xfrm>
              <a:off x="6748272" y="4510010"/>
              <a:ext cx="2542032" cy="987552"/>
            </a:xfrm>
            <a:custGeom>
              <a:avLst/>
              <a:gdLst/>
              <a:ahLst/>
              <a:cxnLst/>
              <a:rect l="l" t="t" r="r" b="b"/>
              <a:pathLst>
                <a:path w="2542032" h="987552" extrusionOk="0">
                  <a:moveTo>
                    <a:pt x="0" y="0"/>
                  </a:moveTo>
                  <a:cubicBezTo>
                    <a:pt x="102108" y="256032"/>
                    <a:pt x="204216" y="512064"/>
                    <a:pt x="621792" y="676656"/>
                  </a:cubicBezTo>
                  <a:cubicBezTo>
                    <a:pt x="1039368" y="841248"/>
                    <a:pt x="2505456" y="987552"/>
                    <a:pt x="2505456" y="987552"/>
                  </a:cubicBezTo>
                  <a:lnTo>
                    <a:pt x="2505456" y="987552"/>
                  </a:lnTo>
                  <a:lnTo>
                    <a:pt x="2542032" y="969264"/>
                  </a:lnTo>
                </a:path>
              </a:pathLst>
            </a:custGeom>
            <a:noFill/>
            <a:ln w="76200" cap="flat" cmpd="sng">
              <a:solidFill>
                <a:srgbClr val="BFBFB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grpSp>
          <p:nvGrpSpPr>
            <p:cNvPr id="452" name="Google Shape;452;p14"/>
            <p:cNvGrpSpPr/>
            <p:nvPr/>
          </p:nvGrpSpPr>
          <p:grpSpPr>
            <a:xfrm>
              <a:off x="8547711" y="5209965"/>
              <a:ext cx="3417388" cy="307777"/>
              <a:chOff x="7042388" y="5864610"/>
              <a:chExt cx="3417388" cy="307777"/>
            </a:xfrm>
          </p:grpSpPr>
          <p:sp>
            <p:nvSpPr>
              <p:cNvPr id="453" name="Google Shape;453;p14"/>
              <p:cNvSpPr/>
              <p:nvPr/>
            </p:nvSpPr>
            <p:spPr>
              <a:xfrm>
                <a:off x="7042388" y="5864610"/>
                <a:ext cx="3417388" cy="307777"/>
              </a:xfrm>
              <a:prstGeom prst="rect">
                <a:avLst/>
              </a:prstGeom>
              <a:noFill/>
              <a:ln>
                <a:noFill/>
              </a:ln>
            </p:spPr>
            <p:txBody>
              <a:bodyPr spcFirstLastPara="1" wrap="square" lIns="109725" tIns="54850" rIns="109725" bIns="54850" anchor="ctr" anchorCtr="0">
                <a:spAutoFit/>
              </a:bodyPr>
              <a:lstStyle/>
              <a:p>
                <a:pPr marL="0" marR="0" lvl="0" indent="0" algn="just" rtl="0">
                  <a:spcBef>
                    <a:spcPts val="0"/>
                  </a:spcBef>
                  <a:spcAft>
                    <a:spcPts val="0"/>
                  </a:spcAft>
                  <a:buNone/>
                </a:pPr>
                <a:r>
                  <a:rPr lang="en-US" sz="1679">
                    <a:solidFill>
                      <a:srgbClr val="AEABAB"/>
                    </a:solidFill>
                    <a:latin typeface="Times New Roman"/>
                    <a:ea typeface="Times New Roman"/>
                    <a:cs typeface="Times New Roman"/>
                    <a:sym typeface="Times New Roman"/>
                  </a:rPr>
                  <a:t>Phép trừ a – b chỉ thực hiện được nếu a     b  </a:t>
                </a:r>
                <a:endParaRPr sz="2160">
                  <a:solidFill>
                    <a:srgbClr val="AEABAB"/>
                  </a:solidFill>
                  <a:latin typeface="Times New Roman"/>
                  <a:ea typeface="Times New Roman"/>
                  <a:cs typeface="Times New Roman"/>
                  <a:sym typeface="Times New Roman"/>
                </a:endParaRPr>
              </a:p>
            </p:txBody>
          </p:sp>
          <p:pic>
            <p:nvPicPr>
              <p:cNvPr id="454" name="Google Shape;454;p14"/>
              <p:cNvPicPr preferRelativeResize="0"/>
              <p:nvPr/>
            </p:nvPicPr>
            <p:blipFill rotWithShape="1">
              <a:blip r:embed="rId4">
                <a:alphaModFix/>
              </a:blip>
              <a:srcRect/>
              <a:stretch/>
            </p:blipFill>
            <p:spPr>
              <a:xfrm>
                <a:off x="9970179" y="5935881"/>
                <a:ext cx="139700" cy="165100"/>
              </a:xfrm>
              <a:prstGeom prst="rect">
                <a:avLst/>
              </a:prstGeom>
              <a:solidFill>
                <a:srgbClr val="D8D8D8"/>
              </a:solidFill>
              <a:ln>
                <a:noFill/>
              </a:ln>
            </p:spPr>
          </p:pic>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0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05"/>
                                        </p:tgtEl>
                                        <p:attrNameLst>
                                          <p:attrName>style.visibility</p:attrName>
                                        </p:attrNameLst>
                                      </p:cBhvr>
                                      <p:to>
                                        <p:strVal val="visible"/>
                                      </p:to>
                                    </p:set>
                                    <p:animEffect transition="in" filter="fade">
                                      <p:cBhvr>
                                        <p:cTn id="11" dur="500"/>
                                        <p:tgtEl>
                                          <p:spTgt spid="405"/>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411"/>
                                        </p:tgtEl>
                                        <p:attrNameLst>
                                          <p:attrName>style.visibility</p:attrName>
                                        </p:attrNameLst>
                                      </p:cBhvr>
                                      <p:to>
                                        <p:strVal val="visible"/>
                                      </p:to>
                                    </p:set>
                                    <p:anim calcmode="lin" valueType="num">
                                      <p:cBhvr additive="base">
                                        <p:cTn id="16" dur="500"/>
                                        <p:tgtEl>
                                          <p:spTgt spid="4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26"/>
                                        </p:tgtEl>
                                        <p:attrNameLst>
                                          <p:attrName>style.visibility</p:attrName>
                                        </p:attrNameLst>
                                      </p:cBhvr>
                                      <p:to>
                                        <p:strVal val="visible"/>
                                      </p:to>
                                    </p:set>
                                    <p:anim calcmode="lin" valueType="num">
                                      <p:cBhvr additive="base">
                                        <p:cTn id="21" dur="500"/>
                                        <p:tgtEl>
                                          <p:spTgt spid="42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429"/>
                                        </p:tgtEl>
                                        <p:attrNameLst>
                                          <p:attrName>style.visibility</p:attrName>
                                        </p:attrNameLst>
                                      </p:cBhvr>
                                      <p:to>
                                        <p:strVal val="visible"/>
                                      </p:to>
                                    </p:set>
                                    <p:anim calcmode="lin" valueType="num">
                                      <p:cBhvr additive="base">
                                        <p:cTn id="26" dur="500"/>
                                        <p:tgtEl>
                                          <p:spTgt spid="429"/>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32"/>
                                        </p:tgtEl>
                                        <p:attrNameLst>
                                          <p:attrName>style.visibility</p:attrName>
                                        </p:attrNameLst>
                                      </p:cBhvr>
                                      <p:to>
                                        <p:strVal val="visible"/>
                                      </p:to>
                                    </p:set>
                                    <p:anim calcmode="lin" valueType="num">
                                      <p:cBhvr additive="base">
                                        <p:cTn id="31" dur="500"/>
                                        <p:tgtEl>
                                          <p:spTgt spid="432"/>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08"/>
                                        </p:tgtEl>
                                        <p:attrNameLst>
                                          <p:attrName>style.visibility</p:attrName>
                                        </p:attrNameLst>
                                      </p:cBhvr>
                                      <p:to>
                                        <p:strVal val="visible"/>
                                      </p:to>
                                    </p:set>
                                    <p:animEffect transition="in" filter="fade">
                                      <p:cBhvr>
                                        <p:cTn id="36" dur="500"/>
                                        <p:tgtEl>
                                          <p:spTgt spid="408"/>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35"/>
                                        </p:tgtEl>
                                        <p:attrNameLst>
                                          <p:attrName>style.visibility</p:attrName>
                                        </p:attrNameLst>
                                      </p:cBhvr>
                                      <p:to>
                                        <p:strVal val="visible"/>
                                      </p:to>
                                    </p:set>
                                    <p:anim calcmode="lin" valueType="num">
                                      <p:cBhvr additive="base">
                                        <p:cTn id="41" dur="500"/>
                                        <p:tgtEl>
                                          <p:spTgt spid="435"/>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stCondLst>
                                    <p:cond delay="0"/>
                                  </p:stCondLst>
                                  <p:childTnLst>
                                    <p:set>
                                      <p:cBhvr>
                                        <p:cTn id="45" dur="1" fill="hold">
                                          <p:stCondLst>
                                            <p:cond delay="0"/>
                                          </p:stCondLst>
                                        </p:cTn>
                                        <p:tgtEl>
                                          <p:spTgt spid="450"/>
                                        </p:tgtEl>
                                        <p:attrNameLst>
                                          <p:attrName>style.visibility</p:attrName>
                                        </p:attrNameLst>
                                      </p:cBhvr>
                                      <p:to>
                                        <p:strVal val="visible"/>
                                      </p:to>
                                    </p:set>
                                    <p:anim calcmode="lin" valueType="num">
                                      <p:cBhvr additive="base">
                                        <p:cTn id="46" dur="500"/>
                                        <p:tgtEl>
                                          <p:spTgt spid="4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458"/>
        <p:cNvGrpSpPr/>
        <p:nvPr/>
      </p:nvGrpSpPr>
      <p:grpSpPr>
        <a:xfrm>
          <a:off x="0" y="0"/>
          <a:ext cx="0" cy="0"/>
          <a:chOff x="0" y="0"/>
          <a:chExt cx="0" cy="0"/>
        </a:xfrm>
      </p:grpSpPr>
      <p:sp>
        <p:nvSpPr>
          <p:cNvPr id="459" name="Google Shape;459;p15"/>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sp>
        <p:nvSpPr>
          <p:cNvPr id="460" name="Google Shape;460;p15"/>
          <p:cNvSpPr/>
          <p:nvPr/>
        </p:nvSpPr>
        <p:spPr>
          <a:xfrm>
            <a:off x="1309421" y="1410133"/>
            <a:ext cx="11923776" cy="14219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0000"/>
                </a:solidFill>
                <a:latin typeface="Times New Roman"/>
                <a:ea typeface="Times New Roman"/>
                <a:cs typeface="Times New Roman"/>
                <a:sym typeface="Times New Roman"/>
              </a:rPr>
              <a:t>Bài tập 1.20</a:t>
            </a:r>
            <a:r>
              <a:rPr lang="en-US" sz="2880">
                <a:solidFill>
                  <a:srgbClr val="FFFF00"/>
                </a:solidFill>
                <a:latin typeface="Times New Roman"/>
                <a:ea typeface="Times New Roman"/>
                <a:cs typeface="Times New Roman"/>
                <a:sym typeface="Times New Roman"/>
              </a:rPr>
              <a:t>: Năm 2020 dân số Việt Nam ước tính khoảng 97 triệu người và dự kiến tới đầu năm 2021 sẽ tăng thêm khoảng 830 nghìn người. Ước tính dân số Việt Nam đầu năm 2021.</a:t>
            </a:r>
            <a:endParaRPr sz="2880">
              <a:solidFill>
                <a:srgbClr val="FFFF00"/>
              </a:solidFill>
              <a:latin typeface="Calibri"/>
              <a:ea typeface="Calibri"/>
              <a:cs typeface="Calibri"/>
              <a:sym typeface="Calibri"/>
            </a:endParaRPr>
          </a:p>
        </p:txBody>
      </p:sp>
      <p:sp>
        <p:nvSpPr>
          <p:cNvPr id="461" name="Google Shape;461;p15"/>
          <p:cNvSpPr/>
          <p:nvPr/>
        </p:nvSpPr>
        <p:spPr>
          <a:xfrm>
            <a:off x="3328416" y="3551850"/>
            <a:ext cx="7315200" cy="1621406"/>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None/>
            </a:pPr>
            <a:r>
              <a:rPr lang="en-US" sz="2880" b="1">
                <a:solidFill>
                  <a:srgbClr val="FF0000"/>
                </a:solidFill>
                <a:latin typeface="Times New Roman"/>
                <a:ea typeface="Times New Roman"/>
                <a:cs typeface="Times New Roman"/>
                <a:sym typeface="Times New Roman"/>
              </a:rPr>
              <a:t>Giải</a:t>
            </a:r>
            <a:endParaRPr sz="2880" b="1">
              <a:solidFill>
                <a:srgbClr val="FF0000"/>
              </a:solidFill>
              <a:latin typeface="Times New Roman"/>
              <a:ea typeface="Times New Roman"/>
              <a:cs typeface="Times New Roman"/>
              <a:sym typeface="Times New Roman"/>
            </a:endParaRPr>
          </a:p>
          <a:p>
            <a:pPr marL="0" marR="0" lvl="0" indent="0" algn="ctr" rtl="0">
              <a:lnSpc>
                <a:spcPct val="115000"/>
              </a:lnSpc>
              <a:spcBef>
                <a:spcPts val="0"/>
              </a:spcBef>
              <a:spcAft>
                <a:spcPts val="0"/>
              </a:spcAft>
              <a:buNone/>
            </a:pPr>
            <a:r>
              <a:rPr lang="en-US" sz="2880">
                <a:solidFill>
                  <a:srgbClr val="FFFF00"/>
                </a:solidFill>
                <a:latin typeface="Times New Roman"/>
                <a:ea typeface="Times New Roman"/>
                <a:cs typeface="Times New Roman"/>
                <a:sym typeface="Times New Roman"/>
              </a:rPr>
              <a:t>Ước tính dân số Việt Nam đầu năm 2021:</a:t>
            </a:r>
            <a:endParaRPr/>
          </a:p>
          <a:p>
            <a:pPr marL="0" marR="0" lvl="0" indent="0" algn="ctr" rtl="0">
              <a:lnSpc>
                <a:spcPct val="115000"/>
              </a:lnSpc>
              <a:spcBef>
                <a:spcPts val="0"/>
              </a:spcBef>
              <a:spcAft>
                <a:spcPts val="0"/>
              </a:spcAft>
              <a:buNone/>
            </a:pPr>
            <a:r>
              <a:rPr lang="en-US" sz="2880">
                <a:solidFill>
                  <a:srgbClr val="FFFF00"/>
                </a:solidFill>
                <a:latin typeface="Times New Roman"/>
                <a:ea typeface="Times New Roman"/>
                <a:cs typeface="Times New Roman"/>
                <a:sym typeface="Times New Roman"/>
              </a:rPr>
              <a:t>97 000 000 + 830 000 = 97 830 000 (người)</a:t>
            </a:r>
            <a:endParaRPr sz="2880">
              <a:solidFill>
                <a:srgbClr val="FFFF00"/>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60"/>
                                        </p:tgtEl>
                                        <p:attrNameLst>
                                          <p:attrName>style.visibility</p:attrName>
                                        </p:attrNameLst>
                                      </p:cBhvr>
                                      <p:to>
                                        <p:strVal val="visible"/>
                                      </p:to>
                                    </p:set>
                                    <p:animEffect transition="in" filter="fade">
                                      <p:cBhvr>
                                        <p:cTn id="7" dur="500"/>
                                        <p:tgtEl>
                                          <p:spTgt spid="46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61"/>
                                        </p:tgtEl>
                                        <p:attrNameLst>
                                          <p:attrName>style.visibility</p:attrName>
                                        </p:attrNameLst>
                                      </p:cBhvr>
                                      <p:to>
                                        <p:strVal val="visible"/>
                                      </p:to>
                                    </p:set>
                                    <p:animEffect transition="in" filter="fade">
                                      <p:cBhvr>
                                        <p:cTn id="12" dur="1000"/>
                                        <p:tgtEl>
                                          <p:spTgt spid="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465"/>
        <p:cNvGrpSpPr/>
        <p:nvPr/>
      </p:nvGrpSpPr>
      <p:grpSpPr>
        <a:xfrm>
          <a:off x="0" y="0"/>
          <a:ext cx="0" cy="0"/>
          <a:chOff x="0" y="0"/>
          <a:chExt cx="0" cy="0"/>
        </a:xfrm>
      </p:grpSpPr>
      <p:sp>
        <p:nvSpPr>
          <p:cNvPr id="466" name="Google Shape;466;p16"/>
          <p:cNvSpPr/>
          <p:nvPr/>
        </p:nvSpPr>
        <p:spPr>
          <a:xfrm>
            <a:off x="1492301" y="2072312"/>
            <a:ext cx="11345875" cy="247093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3359" b="1">
                <a:solidFill>
                  <a:srgbClr val="FFFF00"/>
                </a:solidFill>
                <a:latin typeface="Times New Roman"/>
                <a:ea typeface="Times New Roman"/>
                <a:cs typeface="Times New Roman"/>
                <a:sym typeface="Times New Roman"/>
              </a:rPr>
              <a:t>Hướng dẫn tự học ở nhà</a:t>
            </a:r>
            <a:endParaRPr sz="3359">
              <a:solidFill>
                <a:srgbClr val="FFFF00"/>
              </a:solidFill>
              <a:latin typeface="Times New Roman"/>
              <a:ea typeface="Times New Roman"/>
              <a:cs typeface="Times New Roman"/>
              <a:sym typeface="Times New Roman"/>
            </a:endParaRPr>
          </a:p>
          <a:p>
            <a:pPr marL="0" marR="0" lvl="0" indent="540258" algn="just" rtl="0">
              <a:lnSpc>
                <a:spcPct val="115000"/>
              </a:lnSpc>
              <a:spcBef>
                <a:spcPts val="0"/>
              </a:spcBef>
              <a:spcAft>
                <a:spcPts val="0"/>
              </a:spcAft>
              <a:buNone/>
            </a:pPr>
            <a:r>
              <a:rPr lang="en-US" sz="3359">
                <a:solidFill>
                  <a:srgbClr val="FFFF00"/>
                </a:solidFill>
                <a:latin typeface="Times New Roman"/>
                <a:ea typeface="Times New Roman"/>
                <a:cs typeface="Times New Roman"/>
                <a:sym typeface="Times New Roman"/>
              </a:rPr>
              <a:t>- Ôn tập lại kiến thức về phép tính cộng và trừ số tự nhiên.</a:t>
            </a:r>
            <a:endParaRPr sz="3359">
              <a:solidFill>
                <a:srgbClr val="FFFF00"/>
              </a:solidFill>
              <a:latin typeface="Times New Roman"/>
              <a:ea typeface="Times New Roman"/>
              <a:cs typeface="Times New Roman"/>
              <a:sym typeface="Times New Roman"/>
            </a:endParaRPr>
          </a:p>
          <a:p>
            <a:pPr marL="0" marR="0" lvl="0" indent="540258" algn="just" rtl="0">
              <a:lnSpc>
                <a:spcPct val="115000"/>
              </a:lnSpc>
              <a:spcBef>
                <a:spcPts val="0"/>
              </a:spcBef>
              <a:spcAft>
                <a:spcPts val="0"/>
              </a:spcAft>
              <a:buNone/>
            </a:pPr>
            <a:r>
              <a:rPr lang="en-US" sz="3359">
                <a:solidFill>
                  <a:srgbClr val="FFFF00"/>
                </a:solidFill>
                <a:latin typeface="Times New Roman"/>
                <a:ea typeface="Times New Roman"/>
                <a:cs typeface="Times New Roman"/>
                <a:sym typeface="Times New Roman"/>
              </a:rPr>
              <a:t>	- Làm các bài tập 1.21, 1.22 (SGK/16).</a:t>
            </a:r>
            <a:endParaRPr sz="3359">
              <a:solidFill>
                <a:srgbClr val="FFFF00"/>
              </a:solidFill>
              <a:latin typeface="Times New Roman"/>
              <a:ea typeface="Times New Roman"/>
              <a:cs typeface="Times New Roman"/>
              <a:sym typeface="Times New Roman"/>
            </a:endParaRPr>
          </a:p>
          <a:p>
            <a:pPr marL="0" marR="0" lvl="0" indent="540258" algn="just" rtl="0">
              <a:lnSpc>
                <a:spcPct val="115000"/>
              </a:lnSpc>
              <a:spcBef>
                <a:spcPts val="0"/>
              </a:spcBef>
              <a:spcAft>
                <a:spcPts val="0"/>
              </a:spcAft>
              <a:buNone/>
            </a:pPr>
            <a:r>
              <a:rPr lang="en-US" sz="3359" b="1" i="1">
                <a:solidFill>
                  <a:srgbClr val="FFFF00"/>
                </a:solidFill>
                <a:latin typeface="Times New Roman"/>
                <a:ea typeface="Times New Roman"/>
                <a:cs typeface="Times New Roman"/>
                <a:sym typeface="Times New Roman"/>
              </a:rPr>
              <a:t>- </a:t>
            </a:r>
            <a:r>
              <a:rPr lang="en-US" sz="3359">
                <a:solidFill>
                  <a:srgbClr val="FFFF00"/>
                </a:solidFill>
                <a:latin typeface="Times New Roman"/>
                <a:ea typeface="Times New Roman"/>
                <a:cs typeface="Times New Roman"/>
                <a:sym typeface="Times New Roman"/>
              </a:rPr>
              <a:t>Tìm hiểu trước bài 5. </a:t>
            </a:r>
            <a:r>
              <a:rPr lang="en-US" sz="3359" b="1" i="1">
                <a:solidFill>
                  <a:srgbClr val="FFFF00"/>
                </a:solidFill>
                <a:latin typeface="Times New Roman"/>
                <a:ea typeface="Times New Roman"/>
                <a:cs typeface="Times New Roman"/>
                <a:sym typeface="Times New Roman"/>
              </a:rPr>
              <a:t>Phép nhân và phép chia số tự nhiên</a:t>
            </a:r>
            <a:endParaRPr sz="3359">
              <a:solidFill>
                <a:srgbClr val="FFFF00"/>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0"/>
        <p:cNvGrpSpPr/>
        <p:nvPr/>
      </p:nvGrpSpPr>
      <p:grpSpPr>
        <a:xfrm>
          <a:off x="0" y="0"/>
          <a:ext cx="0" cy="0"/>
          <a:chOff x="0" y="0"/>
          <a:chExt cx="0" cy="0"/>
        </a:xfrm>
      </p:grpSpPr>
      <p:sp>
        <p:nvSpPr>
          <p:cNvPr id="91" name="Google Shape;91;p2"/>
          <p:cNvSpPr/>
          <p:nvPr/>
        </p:nvSpPr>
        <p:spPr>
          <a:xfrm>
            <a:off x="1000718" y="3836893"/>
            <a:ext cx="7091722" cy="213109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a:solidFill>
                  <a:schemeClr val="dk1"/>
                </a:solidFill>
                <a:latin typeface="Times New Roman"/>
                <a:ea typeface="Times New Roman"/>
                <a:cs typeface="Times New Roman"/>
                <a:sym typeface="Times New Roman"/>
              </a:rPr>
              <a:t>“Mai đi chợ mua cà tím hết 18 000 đồng, cà chua hết 21 000 đồng và rau cải hết 30 000 đồng. Mai đưa cô bán hàng tờ 100 000 đồng thì được trả lại bao nhiêu tiền?”</a:t>
            </a:r>
            <a:endParaRPr sz="2880">
              <a:solidFill>
                <a:schemeClr val="dk1"/>
              </a:solidFill>
              <a:latin typeface="Times New Roman"/>
              <a:ea typeface="Times New Roman"/>
              <a:cs typeface="Times New Roman"/>
              <a:sym typeface="Times New Roman"/>
            </a:endParaRPr>
          </a:p>
        </p:txBody>
      </p:sp>
      <p:sp>
        <p:nvSpPr>
          <p:cNvPr id="92" name="Google Shape;92;p2"/>
          <p:cNvSpPr txBox="1"/>
          <p:nvPr/>
        </p:nvSpPr>
        <p:spPr>
          <a:xfrm>
            <a:off x="540689" y="3282896"/>
            <a:ext cx="2560571"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chemeClr val="dk1"/>
                </a:solidFill>
                <a:latin typeface="Times New Roman"/>
                <a:ea typeface="Times New Roman"/>
                <a:cs typeface="Times New Roman"/>
                <a:sym typeface="Times New Roman"/>
              </a:rPr>
              <a:t>Bài toán:</a:t>
            </a:r>
            <a:endParaRPr sz="2880" b="1">
              <a:solidFill>
                <a:schemeClr val="dk1"/>
              </a:solidFill>
              <a:latin typeface="Times New Roman"/>
              <a:ea typeface="Times New Roman"/>
              <a:cs typeface="Times New Roman"/>
              <a:sym typeface="Times New Roman"/>
            </a:endParaRPr>
          </a:p>
        </p:txBody>
      </p:sp>
      <p:sp>
        <p:nvSpPr>
          <p:cNvPr id="93" name="Google Shape;93;p2"/>
          <p:cNvSpPr/>
          <p:nvPr/>
        </p:nvSpPr>
        <p:spPr>
          <a:xfrm>
            <a:off x="593709" y="6652273"/>
            <a:ext cx="8098807"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chemeClr val="dk1"/>
                </a:solidFill>
                <a:latin typeface="Times New Roman"/>
                <a:ea typeface="Times New Roman"/>
                <a:cs typeface="Times New Roman"/>
                <a:sym typeface="Times New Roman"/>
              </a:rPr>
              <a:t>Nêu cách tính số tiền Mai phải trả cho cô bán hàng?</a:t>
            </a:r>
            <a:endParaRPr sz="2880">
              <a:solidFill>
                <a:schemeClr val="dk1"/>
              </a:solidFill>
              <a:latin typeface="Calibri"/>
              <a:ea typeface="Calibri"/>
              <a:cs typeface="Calibri"/>
              <a:sym typeface="Calibri"/>
            </a:endParaRPr>
          </a:p>
        </p:txBody>
      </p:sp>
      <p:sp>
        <p:nvSpPr>
          <p:cNvPr id="94" name="Google Shape;94;p2"/>
          <p:cNvSpPr/>
          <p:nvPr/>
        </p:nvSpPr>
        <p:spPr>
          <a:xfrm>
            <a:off x="628000" y="7315994"/>
            <a:ext cx="6317311" cy="602024"/>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a:solidFill>
                  <a:schemeClr val="dk1"/>
                </a:solidFill>
                <a:latin typeface="Times New Roman"/>
                <a:ea typeface="Times New Roman"/>
                <a:cs typeface="Times New Roman"/>
                <a:sym typeface="Times New Roman"/>
              </a:rPr>
              <a:t>Nêu cách tính số tiền Mai được trả lại? </a:t>
            </a:r>
            <a:endParaRPr sz="2880">
              <a:solidFill>
                <a:schemeClr val="dk1"/>
              </a:solidFill>
              <a:latin typeface="Times New Roman"/>
              <a:ea typeface="Times New Roman"/>
              <a:cs typeface="Times New Roman"/>
              <a:sym typeface="Times New Roman"/>
            </a:endParaRPr>
          </a:p>
        </p:txBody>
      </p:sp>
      <p:pic>
        <p:nvPicPr>
          <p:cNvPr id="95" name="Google Shape;95;p2"/>
          <p:cNvPicPr preferRelativeResize="0"/>
          <p:nvPr/>
        </p:nvPicPr>
        <p:blipFill rotWithShape="1">
          <a:blip r:embed="rId4">
            <a:alphaModFix/>
          </a:blip>
          <a:srcRect/>
          <a:stretch/>
        </p:blipFill>
        <p:spPr>
          <a:xfrm>
            <a:off x="8692516" y="3836893"/>
            <a:ext cx="4970143" cy="3479100"/>
          </a:xfrm>
          <a:prstGeom prst="rect">
            <a:avLst/>
          </a:prstGeom>
          <a:noFill/>
          <a:ln>
            <a:noFill/>
          </a:ln>
        </p:spPr>
      </p:pic>
      <p:sp>
        <p:nvSpPr>
          <p:cNvPr id="96" name="Google Shape;96;p2"/>
          <p:cNvSpPr txBox="1"/>
          <p:nvPr/>
        </p:nvSpPr>
        <p:spPr>
          <a:xfrm>
            <a:off x="5959262" y="1308816"/>
            <a:ext cx="4539403" cy="7571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320" dirty="0">
                <a:solidFill>
                  <a:schemeClr val="dk1"/>
                </a:solidFill>
                <a:latin typeface="Arial"/>
                <a:ea typeface="Arial"/>
                <a:cs typeface="Arial"/>
                <a:sym typeface="Arial"/>
              </a:rPr>
              <a:t>ĐẶT VẤN ĐỀ</a:t>
            </a:r>
            <a:endParaRPr sz="4320" dirty="0">
              <a:solidFill>
                <a:schemeClr val="dk1"/>
              </a:solidFill>
              <a:latin typeface="Arial"/>
              <a:ea typeface="Arial"/>
              <a:cs typeface="Arial"/>
              <a:sym typeface="Arial"/>
            </a:endParaRPr>
          </a:p>
        </p:txBody>
      </p:sp>
      <p:pic>
        <p:nvPicPr>
          <p:cNvPr id="97" name="Google Shape;97;p2"/>
          <p:cNvPicPr preferRelativeResize="0"/>
          <p:nvPr/>
        </p:nvPicPr>
        <p:blipFill rotWithShape="1">
          <a:blip r:embed="rId5">
            <a:alphaModFix/>
          </a:blip>
          <a:srcRect/>
          <a:stretch/>
        </p:blipFill>
        <p:spPr>
          <a:xfrm>
            <a:off x="401853" y="89707"/>
            <a:ext cx="2556280" cy="3195349"/>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par>
                                <p:cTn id="8" presetID="10" presetClass="entr" presetSubtype="0" fill="hold" nodeType="withEffect">
                                  <p:stCondLst>
                                    <p:cond delay="0"/>
                                  </p:stCondLst>
                                  <p:childTnLst>
                                    <p:set>
                                      <p:cBhvr>
                                        <p:cTn id="9" dur="1" fill="hold">
                                          <p:stCondLst>
                                            <p:cond delay="0"/>
                                          </p:stCondLst>
                                        </p:cTn>
                                        <p:tgtEl>
                                          <p:spTgt spid="91"/>
                                        </p:tgtEl>
                                        <p:attrNameLst>
                                          <p:attrName>style.visibility</p:attrName>
                                        </p:attrNameLst>
                                      </p:cBhvr>
                                      <p:to>
                                        <p:strVal val="visible"/>
                                      </p:to>
                                    </p:set>
                                    <p:animEffect transition="in" filter="fade">
                                      <p:cBhvr>
                                        <p:cTn id="10" dur="500"/>
                                        <p:tgtEl>
                                          <p:spTgt spid="91"/>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93"/>
                                        </p:tgtEl>
                                        <p:attrNameLst>
                                          <p:attrName>style.visibility</p:attrName>
                                        </p:attrNameLst>
                                      </p:cBhvr>
                                      <p:to>
                                        <p:strVal val="visible"/>
                                      </p:to>
                                    </p:set>
                                    <p:animEffect transition="in" filter="fade">
                                      <p:cBhvr>
                                        <p:cTn id="15" dur="1000"/>
                                        <p:tgtEl>
                                          <p:spTgt spid="9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94"/>
                                        </p:tgtEl>
                                        <p:attrNameLst>
                                          <p:attrName>style.visibility</p:attrName>
                                        </p:attrNameLst>
                                      </p:cBhvr>
                                      <p:to>
                                        <p:strVal val="visible"/>
                                      </p:to>
                                    </p:set>
                                    <p:animEffect transition="in" filter="fade">
                                      <p:cBhvr>
                                        <p:cTn id="20" dur="10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101"/>
        <p:cNvGrpSpPr/>
        <p:nvPr/>
      </p:nvGrpSpPr>
      <p:grpSpPr>
        <a:xfrm>
          <a:off x="0" y="0"/>
          <a:ext cx="0" cy="0"/>
          <a:chOff x="0" y="0"/>
          <a:chExt cx="0" cy="0"/>
        </a:xfrm>
      </p:grpSpPr>
      <p:sp>
        <p:nvSpPr>
          <p:cNvPr id="102" name="Google Shape;102;p3"/>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103" name="Google Shape;103;p3"/>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104" name="Google Shape;104;p3"/>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105" name="Google Shape;105;p3"/>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sp>
        <p:nvSpPr>
          <p:cNvPr id="106" name="Google Shape;106;p3"/>
          <p:cNvSpPr/>
          <p:nvPr/>
        </p:nvSpPr>
        <p:spPr>
          <a:xfrm>
            <a:off x="7174532" y="1517847"/>
            <a:ext cx="7315200" cy="941796"/>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Phép cộng hai số tự nhiên a và b cho ta một số tự nhiên gọi là tổng của chúng, kí hiệu là : a + b.</a:t>
            </a:r>
            <a:endParaRPr/>
          </a:p>
        </p:txBody>
      </p:sp>
      <p:grpSp>
        <p:nvGrpSpPr>
          <p:cNvPr id="107" name="Google Shape;107;p3"/>
          <p:cNvGrpSpPr/>
          <p:nvPr/>
        </p:nvGrpSpPr>
        <p:grpSpPr>
          <a:xfrm>
            <a:off x="869768" y="2457337"/>
            <a:ext cx="4483856" cy="1332518"/>
            <a:chOff x="724806" y="2047781"/>
            <a:chExt cx="3736547" cy="1110432"/>
          </a:xfrm>
        </p:grpSpPr>
        <p:sp>
          <p:nvSpPr>
            <p:cNvPr id="108" name="Google Shape;108;p3"/>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109" name="Google Shape;109;p3"/>
            <p:cNvSpPr txBox="1"/>
            <p:nvPr/>
          </p:nvSpPr>
          <p:spPr>
            <a:xfrm>
              <a:off x="1195754" y="2065091"/>
              <a:ext cx="299641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110" name="Google Shape;110;p3"/>
          <p:cNvGrpSpPr/>
          <p:nvPr/>
        </p:nvGrpSpPr>
        <p:grpSpPr>
          <a:xfrm>
            <a:off x="1013011" y="2924479"/>
            <a:ext cx="1350362" cy="795265"/>
            <a:chOff x="844176" y="2437065"/>
            <a:chExt cx="1125302" cy="662721"/>
          </a:xfrm>
        </p:grpSpPr>
        <p:sp>
          <p:nvSpPr>
            <p:cNvPr id="111" name="Google Shape;111;p3"/>
            <p:cNvSpPr txBox="1"/>
            <p:nvPr/>
          </p:nvSpPr>
          <p:spPr>
            <a:xfrm>
              <a:off x="844176" y="271506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112" name="Google Shape;112;p3"/>
            <p:cNvCxnSpPr/>
            <p:nvPr/>
          </p:nvCxnSpPr>
          <p:spPr>
            <a:xfrm rot="10800000">
              <a:off x="1336429" y="2437065"/>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113" name="Google Shape;113;p3"/>
          <p:cNvGrpSpPr/>
          <p:nvPr/>
        </p:nvGrpSpPr>
        <p:grpSpPr>
          <a:xfrm>
            <a:off x="2447848" y="2907597"/>
            <a:ext cx="1350362" cy="799661"/>
            <a:chOff x="2039873" y="2422997"/>
            <a:chExt cx="1125302" cy="666384"/>
          </a:xfrm>
        </p:grpSpPr>
        <p:sp>
          <p:nvSpPr>
            <p:cNvPr id="114" name="Google Shape;114;p3"/>
            <p:cNvSpPr txBox="1"/>
            <p:nvPr/>
          </p:nvSpPr>
          <p:spPr>
            <a:xfrm>
              <a:off x="2039873" y="2704660"/>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115" name="Google Shape;115;p3"/>
            <p:cNvCxnSpPr/>
            <p:nvPr/>
          </p:nvCxnSpPr>
          <p:spPr>
            <a:xfrm rot="10800000">
              <a:off x="2532185" y="2422997"/>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116" name="Google Shape;116;p3"/>
          <p:cNvGrpSpPr/>
          <p:nvPr/>
        </p:nvGrpSpPr>
        <p:grpSpPr>
          <a:xfrm>
            <a:off x="3992861" y="2873832"/>
            <a:ext cx="1091698" cy="817605"/>
            <a:chOff x="3327384" y="2394861"/>
            <a:chExt cx="909748" cy="681338"/>
          </a:xfrm>
        </p:grpSpPr>
        <p:sp>
          <p:nvSpPr>
            <p:cNvPr id="117" name="Google Shape;117;p3"/>
            <p:cNvSpPr txBox="1"/>
            <p:nvPr/>
          </p:nvSpPr>
          <p:spPr>
            <a:xfrm>
              <a:off x="3327384" y="2691478"/>
              <a:ext cx="90974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cxnSp>
          <p:nvCxnSpPr>
            <p:cNvPr id="118" name="Google Shape;118;p3"/>
            <p:cNvCxnSpPr/>
            <p:nvPr/>
          </p:nvCxnSpPr>
          <p:spPr>
            <a:xfrm rot="10800000">
              <a:off x="3643532" y="2394861"/>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119" name="Google Shape;119;p3"/>
          <p:cNvGrpSpPr/>
          <p:nvPr/>
        </p:nvGrpSpPr>
        <p:grpSpPr>
          <a:xfrm>
            <a:off x="7664076" y="4363957"/>
            <a:ext cx="4507289" cy="562790"/>
            <a:chOff x="6386730" y="3636632"/>
            <a:chExt cx="3756074" cy="468992"/>
          </a:xfrm>
        </p:grpSpPr>
        <p:grpSp>
          <p:nvGrpSpPr>
            <p:cNvPr id="120" name="Google Shape;120;p3"/>
            <p:cNvGrpSpPr/>
            <p:nvPr/>
          </p:nvGrpSpPr>
          <p:grpSpPr>
            <a:xfrm>
              <a:off x="6540802" y="3636632"/>
              <a:ext cx="3305910" cy="112542"/>
              <a:chOff x="1195754" y="4460948"/>
              <a:chExt cx="3305910" cy="112542"/>
            </a:xfrm>
          </p:grpSpPr>
          <p:cxnSp>
            <p:nvCxnSpPr>
              <p:cNvPr id="121" name="Google Shape;121;p3"/>
              <p:cNvCxnSpPr/>
              <p:nvPr/>
            </p:nvCxnSpPr>
            <p:spPr>
              <a:xfrm>
                <a:off x="1195754"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2" name="Google Shape;122;p3"/>
              <p:cNvCxnSpPr/>
              <p:nvPr/>
            </p:nvCxnSpPr>
            <p:spPr>
              <a:xfrm>
                <a:off x="1603717"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3" name="Google Shape;123;p3"/>
              <p:cNvCxnSpPr/>
              <p:nvPr/>
            </p:nvCxnSpPr>
            <p:spPr>
              <a:xfrm>
                <a:off x="2419701"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4" name="Google Shape;124;p3"/>
              <p:cNvCxnSpPr/>
              <p:nvPr/>
            </p:nvCxnSpPr>
            <p:spPr>
              <a:xfrm>
                <a:off x="2025805"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5" name="Google Shape;125;p3"/>
              <p:cNvCxnSpPr/>
              <p:nvPr/>
            </p:nvCxnSpPr>
            <p:spPr>
              <a:xfrm>
                <a:off x="2841732"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6" name="Google Shape;126;p3"/>
              <p:cNvCxnSpPr/>
              <p:nvPr/>
            </p:nvCxnSpPr>
            <p:spPr>
              <a:xfrm>
                <a:off x="3271171"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7" name="Google Shape;127;p3"/>
              <p:cNvCxnSpPr/>
              <p:nvPr/>
            </p:nvCxnSpPr>
            <p:spPr>
              <a:xfrm>
                <a:off x="3671668"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8" name="Google Shape;128;p3"/>
              <p:cNvCxnSpPr/>
              <p:nvPr/>
            </p:nvCxnSpPr>
            <p:spPr>
              <a:xfrm>
                <a:off x="4093698" y="4460948"/>
                <a:ext cx="0" cy="112542"/>
              </a:xfrm>
              <a:prstGeom prst="straightConnector1">
                <a:avLst/>
              </a:prstGeom>
              <a:noFill/>
              <a:ln w="9525" cap="flat" cmpd="sng">
                <a:solidFill>
                  <a:schemeClr val="accent1"/>
                </a:solidFill>
                <a:prstDash val="solid"/>
                <a:miter lim="800000"/>
                <a:headEnd type="none" w="sm" len="sm"/>
                <a:tailEnd type="none" w="sm" len="sm"/>
              </a:ln>
            </p:spPr>
          </p:cxnSp>
          <p:cxnSp>
            <p:nvCxnSpPr>
              <p:cNvPr id="129" name="Google Shape;129;p3"/>
              <p:cNvCxnSpPr/>
              <p:nvPr/>
            </p:nvCxnSpPr>
            <p:spPr>
              <a:xfrm>
                <a:off x="4501664" y="4460948"/>
                <a:ext cx="0" cy="56270"/>
              </a:xfrm>
              <a:prstGeom prst="straightConnector1">
                <a:avLst/>
              </a:prstGeom>
              <a:noFill/>
              <a:ln w="9525" cap="flat" cmpd="sng">
                <a:solidFill>
                  <a:schemeClr val="accent1"/>
                </a:solidFill>
                <a:prstDash val="solid"/>
                <a:miter lim="800000"/>
                <a:headEnd type="none" w="sm" len="sm"/>
                <a:tailEnd type="none" w="sm" len="sm"/>
              </a:ln>
            </p:spPr>
          </p:cxnSp>
        </p:grpSp>
        <p:grpSp>
          <p:nvGrpSpPr>
            <p:cNvPr id="130" name="Google Shape;130;p3"/>
            <p:cNvGrpSpPr/>
            <p:nvPr/>
          </p:nvGrpSpPr>
          <p:grpSpPr>
            <a:xfrm>
              <a:off x="6386730" y="3685475"/>
              <a:ext cx="3756074" cy="420149"/>
              <a:chOff x="1041009" y="4517218"/>
              <a:chExt cx="3756074" cy="420149"/>
            </a:xfrm>
          </p:grpSpPr>
          <p:cxnSp>
            <p:nvCxnSpPr>
              <p:cNvPr id="131" name="Google Shape;131;p3"/>
              <p:cNvCxnSpPr/>
              <p:nvPr/>
            </p:nvCxnSpPr>
            <p:spPr>
              <a:xfrm>
                <a:off x="1195754" y="4517218"/>
                <a:ext cx="3601329" cy="0"/>
              </a:xfrm>
              <a:prstGeom prst="straightConnector1">
                <a:avLst/>
              </a:prstGeom>
              <a:noFill/>
              <a:ln w="9525" cap="flat" cmpd="sng">
                <a:solidFill>
                  <a:schemeClr val="accent1"/>
                </a:solidFill>
                <a:prstDash val="solid"/>
                <a:miter lim="800000"/>
                <a:headEnd type="none" w="sm" len="sm"/>
                <a:tailEnd type="triangle" w="med" len="med"/>
              </a:ln>
            </p:spPr>
          </p:cxnSp>
          <p:sp>
            <p:nvSpPr>
              <p:cNvPr id="132" name="Google Shape;132;p3"/>
              <p:cNvSpPr txBox="1"/>
              <p:nvPr/>
            </p:nvSpPr>
            <p:spPr>
              <a:xfrm>
                <a:off x="1041009" y="4614202"/>
                <a:ext cx="3657600" cy="3231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920">
                    <a:solidFill>
                      <a:srgbClr val="F2F2F2"/>
                    </a:solidFill>
                    <a:latin typeface="Times New Roman"/>
                    <a:ea typeface="Times New Roman"/>
                    <a:cs typeface="Times New Roman"/>
                    <a:sym typeface="Times New Roman"/>
                  </a:rPr>
                  <a:t>0      1       2      3      4      5      6      7      8</a:t>
                </a:r>
                <a:endParaRPr sz="1920">
                  <a:solidFill>
                    <a:srgbClr val="F2F2F2"/>
                  </a:solidFill>
                  <a:latin typeface="Times New Roman"/>
                  <a:ea typeface="Times New Roman"/>
                  <a:cs typeface="Times New Roman"/>
                  <a:sym typeface="Times New Roman"/>
                </a:endParaRPr>
              </a:p>
            </p:txBody>
          </p:sp>
        </p:grpSp>
      </p:grpSp>
      <p:cxnSp>
        <p:nvCxnSpPr>
          <p:cNvPr id="133" name="Google Shape;133;p3"/>
          <p:cNvCxnSpPr/>
          <p:nvPr/>
        </p:nvCxnSpPr>
        <p:spPr>
          <a:xfrm rot="10800000">
            <a:off x="7857403" y="3929766"/>
            <a:ext cx="0" cy="492805"/>
          </a:xfrm>
          <a:prstGeom prst="straightConnector1">
            <a:avLst/>
          </a:prstGeom>
          <a:noFill/>
          <a:ln w="9525" cap="flat" cmpd="sng">
            <a:solidFill>
              <a:srgbClr val="9CC2E5"/>
            </a:solidFill>
            <a:prstDash val="dash"/>
            <a:miter lim="800000"/>
            <a:headEnd type="none" w="sm" len="sm"/>
            <a:tailEnd type="none" w="sm" len="sm"/>
          </a:ln>
        </p:spPr>
      </p:cxnSp>
      <p:cxnSp>
        <p:nvCxnSpPr>
          <p:cNvPr id="134" name="Google Shape;134;p3"/>
          <p:cNvCxnSpPr/>
          <p:nvPr/>
        </p:nvCxnSpPr>
        <p:spPr>
          <a:xfrm rot="10800000">
            <a:off x="9317699" y="3929764"/>
            <a:ext cx="0" cy="492805"/>
          </a:xfrm>
          <a:prstGeom prst="straightConnector1">
            <a:avLst/>
          </a:prstGeom>
          <a:noFill/>
          <a:ln w="9525" cap="flat" cmpd="sng">
            <a:solidFill>
              <a:srgbClr val="9CC2E5"/>
            </a:solidFill>
            <a:prstDash val="dash"/>
            <a:miter lim="800000"/>
            <a:headEnd type="none" w="sm" len="sm"/>
            <a:tailEnd type="none" w="sm" len="sm"/>
          </a:ln>
        </p:spPr>
      </p:cxnSp>
      <p:cxnSp>
        <p:nvCxnSpPr>
          <p:cNvPr id="135" name="Google Shape;135;p3"/>
          <p:cNvCxnSpPr/>
          <p:nvPr/>
        </p:nvCxnSpPr>
        <p:spPr>
          <a:xfrm rot="10800000">
            <a:off x="11323118" y="3929763"/>
            <a:ext cx="0" cy="492805"/>
          </a:xfrm>
          <a:prstGeom prst="straightConnector1">
            <a:avLst/>
          </a:prstGeom>
          <a:noFill/>
          <a:ln w="9525" cap="flat" cmpd="sng">
            <a:solidFill>
              <a:srgbClr val="9CC2E5"/>
            </a:solidFill>
            <a:prstDash val="dash"/>
            <a:miter lim="800000"/>
            <a:headEnd type="none" w="sm" len="sm"/>
            <a:tailEnd type="none" w="sm" len="sm"/>
          </a:ln>
        </p:spPr>
      </p:cxnSp>
      <p:cxnSp>
        <p:nvCxnSpPr>
          <p:cNvPr id="136" name="Google Shape;136;p3"/>
          <p:cNvCxnSpPr/>
          <p:nvPr/>
        </p:nvCxnSpPr>
        <p:spPr>
          <a:xfrm>
            <a:off x="7848085" y="3907817"/>
            <a:ext cx="1468667" cy="0"/>
          </a:xfrm>
          <a:prstGeom prst="straightConnector1">
            <a:avLst/>
          </a:prstGeom>
          <a:noFill/>
          <a:ln w="9525" cap="flat" cmpd="sng">
            <a:solidFill>
              <a:srgbClr val="D8D8D8"/>
            </a:solidFill>
            <a:prstDash val="dash"/>
            <a:miter lim="800000"/>
            <a:headEnd type="none" w="sm" len="sm"/>
            <a:tailEnd type="triangle" w="med" len="med"/>
          </a:ln>
        </p:spPr>
      </p:cxnSp>
      <p:cxnSp>
        <p:nvCxnSpPr>
          <p:cNvPr id="137" name="Google Shape;137;p3"/>
          <p:cNvCxnSpPr/>
          <p:nvPr/>
        </p:nvCxnSpPr>
        <p:spPr>
          <a:xfrm>
            <a:off x="9334511" y="3875968"/>
            <a:ext cx="2008866" cy="0"/>
          </a:xfrm>
          <a:prstGeom prst="straightConnector1">
            <a:avLst/>
          </a:prstGeom>
          <a:noFill/>
          <a:ln w="9525" cap="flat" cmpd="sng">
            <a:solidFill>
              <a:srgbClr val="F4B081"/>
            </a:solidFill>
            <a:prstDash val="dash"/>
            <a:miter lim="800000"/>
            <a:headEnd type="none" w="sm" len="sm"/>
            <a:tailEnd type="triangle" w="med" len="med"/>
          </a:ln>
        </p:spPr>
      </p:cxnSp>
      <p:cxnSp>
        <p:nvCxnSpPr>
          <p:cNvPr id="138" name="Google Shape;138;p3"/>
          <p:cNvCxnSpPr/>
          <p:nvPr/>
        </p:nvCxnSpPr>
        <p:spPr>
          <a:xfrm>
            <a:off x="7863754" y="4499009"/>
            <a:ext cx="0" cy="673463"/>
          </a:xfrm>
          <a:prstGeom prst="straightConnector1">
            <a:avLst/>
          </a:prstGeom>
          <a:noFill/>
          <a:ln w="9525" cap="flat" cmpd="sng">
            <a:solidFill>
              <a:srgbClr val="9CC2E5"/>
            </a:solidFill>
            <a:prstDash val="dash"/>
            <a:miter lim="800000"/>
            <a:headEnd type="none" w="sm" len="sm"/>
            <a:tailEnd type="none" w="sm" len="sm"/>
          </a:ln>
        </p:spPr>
      </p:cxnSp>
      <p:cxnSp>
        <p:nvCxnSpPr>
          <p:cNvPr id="139" name="Google Shape;139;p3"/>
          <p:cNvCxnSpPr/>
          <p:nvPr/>
        </p:nvCxnSpPr>
        <p:spPr>
          <a:xfrm>
            <a:off x="11323118" y="4499009"/>
            <a:ext cx="0" cy="673463"/>
          </a:xfrm>
          <a:prstGeom prst="straightConnector1">
            <a:avLst/>
          </a:prstGeom>
          <a:noFill/>
          <a:ln w="9525" cap="flat" cmpd="sng">
            <a:solidFill>
              <a:srgbClr val="9CC2E5"/>
            </a:solidFill>
            <a:prstDash val="dash"/>
            <a:miter lim="800000"/>
            <a:headEnd type="none" w="sm" len="sm"/>
            <a:tailEnd type="none" w="sm" len="sm"/>
          </a:ln>
        </p:spPr>
      </p:cxnSp>
      <p:cxnSp>
        <p:nvCxnSpPr>
          <p:cNvPr id="140" name="Google Shape;140;p3"/>
          <p:cNvCxnSpPr/>
          <p:nvPr/>
        </p:nvCxnSpPr>
        <p:spPr>
          <a:xfrm>
            <a:off x="7855313" y="5205035"/>
            <a:ext cx="3477533" cy="0"/>
          </a:xfrm>
          <a:prstGeom prst="straightConnector1">
            <a:avLst/>
          </a:prstGeom>
          <a:noFill/>
          <a:ln w="9525" cap="flat" cmpd="sng">
            <a:solidFill>
              <a:srgbClr val="FEE599"/>
            </a:solidFill>
            <a:prstDash val="dash"/>
            <a:miter lim="800000"/>
            <a:headEnd type="none" w="sm" len="sm"/>
            <a:tailEnd type="triangle" w="med" len="med"/>
          </a:ln>
        </p:spPr>
      </p:cxnSp>
      <p:sp>
        <p:nvSpPr>
          <p:cNvPr id="141" name="Google Shape;141;p3"/>
          <p:cNvSpPr txBox="1"/>
          <p:nvPr/>
        </p:nvSpPr>
        <p:spPr>
          <a:xfrm>
            <a:off x="8441162" y="3516138"/>
            <a:ext cx="481045" cy="38779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920">
                <a:solidFill>
                  <a:srgbClr val="FFC000"/>
                </a:solidFill>
                <a:latin typeface="Times New Roman"/>
                <a:ea typeface="Times New Roman"/>
                <a:cs typeface="Times New Roman"/>
                <a:sym typeface="Times New Roman"/>
              </a:rPr>
              <a:t>3 </a:t>
            </a:r>
            <a:endParaRPr sz="1920">
              <a:solidFill>
                <a:srgbClr val="FFC000"/>
              </a:solidFill>
              <a:latin typeface="Times New Roman"/>
              <a:ea typeface="Times New Roman"/>
              <a:cs typeface="Times New Roman"/>
              <a:sym typeface="Times New Roman"/>
            </a:endParaRPr>
          </a:p>
        </p:txBody>
      </p:sp>
      <p:sp>
        <p:nvSpPr>
          <p:cNvPr id="142" name="Google Shape;142;p3"/>
          <p:cNvSpPr txBox="1"/>
          <p:nvPr/>
        </p:nvSpPr>
        <p:spPr>
          <a:xfrm>
            <a:off x="10150077" y="3529825"/>
            <a:ext cx="367130" cy="38779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920">
                <a:solidFill>
                  <a:srgbClr val="FFC000"/>
                </a:solidFill>
                <a:latin typeface="Times New Roman"/>
                <a:ea typeface="Times New Roman"/>
                <a:cs typeface="Times New Roman"/>
                <a:sym typeface="Times New Roman"/>
              </a:rPr>
              <a:t>4</a:t>
            </a:r>
            <a:endParaRPr sz="1920">
              <a:solidFill>
                <a:srgbClr val="FFC000"/>
              </a:solidFill>
              <a:latin typeface="Times New Roman"/>
              <a:ea typeface="Times New Roman"/>
              <a:cs typeface="Times New Roman"/>
              <a:sym typeface="Times New Roman"/>
            </a:endParaRPr>
          </a:p>
        </p:txBody>
      </p:sp>
      <p:sp>
        <p:nvSpPr>
          <p:cNvPr id="143" name="Google Shape;143;p3"/>
          <p:cNvSpPr txBox="1"/>
          <p:nvPr/>
        </p:nvSpPr>
        <p:spPr>
          <a:xfrm>
            <a:off x="9404973" y="5261723"/>
            <a:ext cx="554951" cy="38779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920">
                <a:solidFill>
                  <a:srgbClr val="FFC000"/>
                </a:solidFill>
                <a:latin typeface="Times New Roman"/>
                <a:ea typeface="Times New Roman"/>
                <a:cs typeface="Times New Roman"/>
                <a:sym typeface="Times New Roman"/>
              </a:rPr>
              <a:t>7</a:t>
            </a:r>
            <a:endParaRPr sz="1920">
              <a:solidFill>
                <a:srgbClr val="FFC000"/>
              </a:solidFill>
              <a:latin typeface="Times New Roman"/>
              <a:ea typeface="Times New Roman"/>
              <a:cs typeface="Times New Roman"/>
              <a:sym typeface="Times New Roman"/>
            </a:endParaRPr>
          </a:p>
        </p:txBody>
      </p:sp>
      <p:pic>
        <p:nvPicPr>
          <p:cNvPr id="144" name="Google Shape;144;p3"/>
          <p:cNvPicPr preferRelativeResize="0"/>
          <p:nvPr/>
        </p:nvPicPr>
        <p:blipFill rotWithShape="1">
          <a:blip r:embed="rId4">
            <a:alphaModFix/>
          </a:blip>
          <a:srcRect/>
          <a:stretch/>
        </p:blipFill>
        <p:spPr>
          <a:xfrm>
            <a:off x="6296701" y="1628333"/>
            <a:ext cx="838698" cy="701002"/>
          </a:xfrm>
          <a:prstGeom prst="rect">
            <a:avLst/>
          </a:prstGeom>
          <a:noFill/>
          <a:ln>
            <a:noFill/>
          </a:ln>
        </p:spPr>
      </p:pic>
      <p:sp>
        <p:nvSpPr>
          <p:cNvPr id="145" name="Google Shape;145;p3"/>
          <p:cNvSpPr txBox="1"/>
          <p:nvPr/>
        </p:nvSpPr>
        <p:spPr>
          <a:xfrm>
            <a:off x="7098555" y="2571061"/>
            <a:ext cx="6968575"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Có thể minh hoạ phép cộng nhờ tia số, chẳng hạn phép cộng 3 + 4 = 7 được minh hoạ như sau:</a:t>
            </a:r>
            <a:endParaRPr sz="2400">
              <a:solidFill>
                <a:schemeClr val="lt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20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5"/>
                                        </p:tgtEl>
                                        <p:attrNameLst>
                                          <p:attrName>style.visibility</p:attrName>
                                        </p:attrNameLst>
                                      </p:cBhvr>
                                      <p:to>
                                        <p:strVal val="visible"/>
                                      </p:to>
                                    </p:set>
                                    <p:animEffect transition="in" filter="fade">
                                      <p:cBhvr>
                                        <p:cTn id="12" dur="500"/>
                                        <p:tgtEl>
                                          <p:spTgt spid="105"/>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06"/>
                                        </p:tgtEl>
                                        <p:attrNameLst>
                                          <p:attrName>style.visibility</p:attrName>
                                        </p:attrNameLst>
                                      </p:cBhvr>
                                      <p:to>
                                        <p:strVal val="visible"/>
                                      </p:to>
                                    </p:set>
                                    <p:animEffect transition="in" filter="fade">
                                      <p:cBhvr>
                                        <p:cTn id="21" dur="500"/>
                                        <p:tgtEl>
                                          <p:spTgt spid="10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07"/>
                                        </p:tgtEl>
                                        <p:attrNameLst>
                                          <p:attrName>style.visibility</p:attrName>
                                        </p:attrNameLst>
                                      </p:cBhvr>
                                      <p:to>
                                        <p:strVal val="visible"/>
                                      </p:to>
                                    </p:set>
                                    <p:animEffect transition="in" filter="fade">
                                      <p:cBhvr>
                                        <p:cTn id="26" dur="500"/>
                                        <p:tgtEl>
                                          <p:spTgt spid="107"/>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0"/>
                                        </p:tgtEl>
                                        <p:attrNameLst>
                                          <p:attrName>style.visibility</p:attrName>
                                        </p:attrNameLst>
                                      </p:cBhvr>
                                      <p:to>
                                        <p:strVal val="visible"/>
                                      </p:to>
                                    </p:set>
                                    <p:anim calcmode="lin" valueType="num">
                                      <p:cBhvr additive="base">
                                        <p:cTn id="31" dur="500"/>
                                        <p:tgtEl>
                                          <p:spTgt spid="110"/>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113"/>
                                        </p:tgtEl>
                                        <p:attrNameLst>
                                          <p:attrName>style.visibility</p:attrName>
                                        </p:attrNameLst>
                                      </p:cBhvr>
                                      <p:to>
                                        <p:strVal val="visible"/>
                                      </p:to>
                                    </p:set>
                                    <p:anim calcmode="lin" valueType="num">
                                      <p:cBhvr additive="base">
                                        <p:cTn id="36" dur="500"/>
                                        <p:tgtEl>
                                          <p:spTgt spid="113"/>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16"/>
                                        </p:tgtEl>
                                        <p:attrNameLst>
                                          <p:attrName>style.visibility</p:attrName>
                                        </p:attrNameLst>
                                      </p:cBhvr>
                                      <p:to>
                                        <p:strVal val="visible"/>
                                      </p:to>
                                    </p:set>
                                    <p:anim calcmode="lin" valueType="num">
                                      <p:cBhvr additive="base">
                                        <p:cTn id="41" dur="500"/>
                                        <p:tgtEl>
                                          <p:spTgt spid="116"/>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nodeType="clickEffect">
                                  <p:stCondLst>
                                    <p:cond delay="0"/>
                                  </p:stCondLst>
                                  <p:childTnLst>
                                    <p:set>
                                      <p:cBhvr>
                                        <p:cTn id="45" dur="1" fill="hold">
                                          <p:stCondLst>
                                            <p:cond delay="0"/>
                                          </p:stCondLst>
                                        </p:cTn>
                                        <p:tgtEl>
                                          <p:spTgt spid="145"/>
                                        </p:tgtEl>
                                        <p:attrNameLst>
                                          <p:attrName>style.visibility</p:attrName>
                                        </p:attrNameLst>
                                      </p:cBhvr>
                                      <p:to>
                                        <p:strVal val="visible"/>
                                      </p:to>
                                    </p:set>
                                    <p:animEffect transition="in" filter="fade">
                                      <p:cBhvr>
                                        <p:cTn id="46" dur="500"/>
                                        <p:tgtEl>
                                          <p:spTgt spid="145"/>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nodeType="clickEffect">
                                  <p:stCondLst>
                                    <p:cond delay="0"/>
                                  </p:stCondLst>
                                  <p:childTnLst>
                                    <p:set>
                                      <p:cBhvr>
                                        <p:cTn id="50" dur="1" fill="hold">
                                          <p:stCondLst>
                                            <p:cond delay="0"/>
                                          </p:stCondLst>
                                        </p:cTn>
                                        <p:tgtEl>
                                          <p:spTgt spid="119"/>
                                        </p:tgtEl>
                                        <p:attrNameLst>
                                          <p:attrName>style.visibility</p:attrName>
                                        </p:attrNameLst>
                                      </p:cBhvr>
                                      <p:to>
                                        <p:strVal val="visible"/>
                                      </p:to>
                                    </p:set>
                                    <p:animEffect transition="in" filter="fade">
                                      <p:cBhvr>
                                        <p:cTn id="51" dur="500"/>
                                        <p:tgtEl>
                                          <p:spTgt spid="11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33"/>
                                        </p:tgtEl>
                                        <p:attrNameLst>
                                          <p:attrName>style.visibility</p:attrName>
                                        </p:attrNameLst>
                                      </p:cBhvr>
                                      <p:to>
                                        <p:strVal val="visible"/>
                                      </p:to>
                                    </p:set>
                                    <p:animEffect transition="in" filter="fade">
                                      <p:cBhvr>
                                        <p:cTn id="56" dur="500"/>
                                        <p:tgtEl>
                                          <p:spTgt spid="133"/>
                                        </p:tgtEl>
                                      </p:cBhvr>
                                    </p:animEffect>
                                  </p:childTnLst>
                                </p:cTn>
                              </p:par>
                              <p:par>
                                <p:cTn id="57" presetID="10" presetClass="entr" presetSubtype="0" fill="hold" nodeType="withEffect">
                                  <p:stCondLst>
                                    <p:cond delay="0"/>
                                  </p:stCondLst>
                                  <p:childTnLst>
                                    <p:set>
                                      <p:cBhvr>
                                        <p:cTn id="58" dur="1" fill="hold">
                                          <p:stCondLst>
                                            <p:cond delay="0"/>
                                          </p:stCondLst>
                                        </p:cTn>
                                        <p:tgtEl>
                                          <p:spTgt spid="141"/>
                                        </p:tgtEl>
                                        <p:attrNameLst>
                                          <p:attrName>style.visibility</p:attrName>
                                        </p:attrNameLst>
                                      </p:cBhvr>
                                      <p:to>
                                        <p:strVal val="visible"/>
                                      </p:to>
                                    </p:set>
                                    <p:animEffect transition="in" filter="fade">
                                      <p:cBhvr>
                                        <p:cTn id="59" dur="500"/>
                                        <p:tgtEl>
                                          <p:spTgt spid="141"/>
                                        </p:tgtEl>
                                      </p:cBhvr>
                                    </p:animEffect>
                                  </p:childTnLst>
                                </p:cTn>
                              </p:par>
                              <p:par>
                                <p:cTn id="60" presetID="10" presetClass="entr" presetSubtype="0" fill="hold" nodeType="withEffect">
                                  <p:stCondLst>
                                    <p:cond delay="0"/>
                                  </p:stCondLst>
                                  <p:childTnLst>
                                    <p:set>
                                      <p:cBhvr>
                                        <p:cTn id="61" dur="1" fill="hold">
                                          <p:stCondLst>
                                            <p:cond delay="0"/>
                                          </p:stCondLst>
                                        </p:cTn>
                                        <p:tgtEl>
                                          <p:spTgt spid="136"/>
                                        </p:tgtEl>
                                        <p:attrNameLst>
                                          <p:attrName>style.visibility</p:attrName>
                                        </p:attrNameLst>
                                      </p:cBhvr>
                                      <p:to>
                                        <p:strVal val="visible"/>
                                      </p:to>
                                    </p:set>
                                    <p:animEffect transition="in" filter="fade">
                                      <p:cBhvr>
                                        <p:cTn id="62" dur="500"/>
                                        <p:tgtEl>
                                          <p:spTgt spid="136"/>
                                        </p:tgtEl>
                                      </p:cBhvr>
                                    </p:animEffect>
                                  </p:childTnLst>
                                </p:cTn>
                              </p:par>
                              <p:par>
                                <p:cTn id="63" presetID="10" presetClass="entr" presetSubtype="0" fill="hold" nodeType="withEffect">
                                  <p:stCondLst>
                                    <p:cond delay="0"/>
                                  </p:stCondLst>
                                  <p:childTnLst>
                                    <p:set>
                                      <p:cBhvr>
                                        <p:cTn id="64" dur="1" fill="hold">
                                          <p:stCondLst>
                                            <p:cond delay="0"/>
                                          </p:stCondLst>
                                        </p:cTn>
                                        <p:tgtEl>
                                          <p:spTgt spid="134"/>
                                        </p:tgtEl>
                                        <p:attrNameLst>
                                          <p:attrName>style.visibility</p:attrName>
                                        </p:attrNameLst>
                                      </p:cBhvr>
                                      <p:to>
                                        <p:strVal val="visible"/>
                                      </p:to>
                                    </p:set>
                                    <p:animEffect transition="in" filter="fade">
                                      <p:cBhvr>
                                        <p:cTn id="65" dur="500"/>
                                        <p:tgtEl>
                                          <p:spTgt spid="134"/>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nodeType="clickEffect">
                                  <p:stCondLst>
                                    <p:cond delay="0"/>
                                  </p:stCondLst>
                                  <p:childTnLst>
                                    <p:set>
                                      <p:cBhvr>
                                        <p:cTn id="69" dur="1" fill="hold">
                                          <p:stCondLst>
                                            <p:cond delay="0"/>
                                          </p:stCondLst>
                                        </p:cTn>
                                        <p:tgtEl>
                                          <p:spTgt spid="137"/>
                                        </p:tgtEl>
                                        <p:attrNameLst>
                                          <p:attrName>style.visibility</p:attrName>
                                        </p:attrNameLst>
                                      </p:cBhvr>
                                      <p:to>
                                        <p:strVal val="visible"/>
                                      </p:to>
                                    </p:set>
                                    <p:animEffect transition="in" filter="fade">
                                      <p:cBhvr>
                                        <p:cTn id="70" dur="500"/>
                                        <p:tgtEl>
                                          <p:spTgt spid="137"/>
                                        </p:tgtEl>
                                      </p:cBhvr>
                                    </p:animEffect>
                                  </p:childTnLst>
                                </p:cTn>
                              </p:par>
                              <p:par>
                                <p:cTn id="71" presetID="10" presetClass="entr" presetSubtype="0" fill="hold" nodeType="withEffect">
                                  <p:stCondLst>
                                    <p:cond delay="0"/>
                                  </p:stCondLst>
                                  <p:childTnLst>
                                    <p:set>
                                      <p:cBhvr>
                                        <p:cTn id="72" dur="1" fill="hold">
                                          <p:stCondLst>
                                            <p:cond delay="0"/>
                                          </p:stCondLst>
                                        </p:cTn>
                                        <p:tgtEl>
                                          <p:spTgt spid="142"/>
                                        </p:tgtEl>
                                        <p:attrNameLst>
                                          <p:attrName>style.visibility</p:attrName>
                                        </p:attrNameLst>
                                      </p:cBhvr>
                                      <p:to>
                                        <p:strVal val="visible"/>
                                      </p:to>
                                    </p:set>
                                    <p:animEffect transition="in" filter="fade">
                                      <p:cBhvr>
                                        <p:cTn id="73" dur="500"/>
                                        <p:tgtEl>
                                          <p:spTgt spid="142"/>
                                        </p:tgtEl>
                                      </p:cBhvr>
                                    </p:animEffect>
                                  </p:childTnLst>
                                </p:cTn>
                              </p:par>
                              <p:par>
                                <p:cTn id="74" presetID="10" presetClass="entr" presetSubtype="0" fill="hold" nodeType="withEffect">
                                  <p:stCondLst>
                                    <p:cond delay="0"/>
                                  </p:stCondLst>
                                  <p:childTnLst>
                                    <p:set>
                                      <p:cBhvr>
                                        <p:cTn id="75" dur="1" fill="hold">
                                          <p:stCondLst>
                                            <p:cond delay="0"/>
                                          </p:stCondLst>
                                        </p:cTn>
                                        <p:tgtEl>
                                          <p:spTgt spid="135"/>
                                        </p:tgtEl>
                                        <p:attrNameLst>
                                          <p:attrName>style.visibility</p:attrName>
                                        </p:attrNameLst>
                                      </p:cBhvr>
                                      <p:to>
                                        <p:strVal val="visible"/>
                                      </p:to>
                                    </p:set>
                                    <p:animEffect transition="in" filter="fade">
                                      <p:cBhvr>
                                        <p:cTn id="76" dur="500"/>
                                        <p:tgtEl>
                                          <p:spTgt spid="135"/>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nodeType="clickEffect">
                                  <p:stCondLst>
                                    <p:cond delay="0"/>
                                  </p:stCondLst>
                                  <p:childTnLst>
                                    <p:set>
                                      <p:cBhvr>
                                        <p:cTn id="80" dur="1" fill="hold">
                                          <p:stCondLst>
                                            <p:cond delay="0"/>
                                          </p:stCondLst>
                                        </p:cTn>
                                        <p:tgtEl>
                                          <p:spTgt spid="138"/>
                                        </p:tgtEl>
                                        <p:attrNameLst>
                                          <p:attrName>style.visibility</p:attrName>
                                        </p:attrNameLst>
                                      </p:cBhvr>
                                      <p:to>
                                        <p:strVal val="visible"/>
                                      </p:to>
                                    </p:set>
                                    <p:animEffect transition="in" filter="fade">
                                      <p:cBhvr>
                                        <p:cTn id="81" dur="500"/>
                                        <p:tgtEl>
                                          <p:spTgt spid="138"/>
                                        </p:tgtEl>
                                      </p:cBhvr>
                                    </p:animEffect>
                                  </p:childTnLst>
                                </p:cTn>
                              </p:par>
                              <p:par>
                                <p:cTn id="82" presetID="10" presetClass="entr" presetSubtype="0" fill="hold" nodeType="withEffect">
                                  <p:stCondLst>
                                    <p:cond delay="0"/>
                                  </p:stCondLst>
                                  <p:childTnLst>
                                    <p:set>
                                      <p:cBhvr>
                                        <p:cTn id="83" dur="1" fill="hold">
                                          <p:stCondLst>
                                            <p:cond delay="0"/>
                                          </p:stCondLst>
                                        </p:cTn>
                                        <p:tgtEl>
                                          <p:spTgt spid="139"/>
                                        </p:tgtEl>
                                        <p:attrNameLst>
                                          <p:attrName>style.visibility</p:attrName>
                                        </p:attrNameLst>
                                      </p:cBhvr>
                                      <p:to>
                                        <p:strVal val="visible"/>
                                      </p:to>
                                    </p:set>
                                    <p:animEffect transition="in" filter="fade">
                                      <p:cBhvr>
                                        <p:cTn id="84" dur="500"/>
                                        <p:tgtEl>
                                          <p:spTgt spid="139"/>
                                        </p:tgtEl>
                                      </p:cBhvr>
                                    </p:animEffect>
                                  </p:childTnLst>
                                </p:cTn>
                              </p:par>
                              <p:par>
                                <p:cTn id="85" presetID="10" presetClass="entr" presetSubtype="0" fill="hold" nodeType="withEffect">
                                  <p:stCondLst>
                                    <p:cond delay="0"/>
                                  </p:stCondLst>
                                  <p:childTnLst>
                                    <p:set>
                                      <p:cBhvr>
                                        <p:cTn id="86" dur="1" fill="hold">
                                          <p:stCondLst>
                                            <p:cond delay="0"/>
                                          </p:stCondLst>
                                        </p:cTn>
                                        <p:tgtEl>
                                          <p:spTgt spid="140"/>
                                        </p:tgtEl>
                                        <p:attrNameLst>
                                          <p:attrName>style.visibility</p:attrName>
                                        </p:attrNameLst>
                                      </p:cBhvr>
                                      <p:to>
                                        <p:strVal val="visible"/>
                                      </p:to>
                                    </p:set>
                                    <p:animEffect transition="in" filter="fade">
                                      <p:cBhvr>
                                        <p:cTn id="87" dur="500"/>
                                        <p:tgtEl>
                                          <p:spTgt spid="140"/>
                                        </p:tgtEl>
                                      </p:cBhvr>
                                    </p:animEffect>
                                  </p:childTnLst>
                                </p:cTn>
                              </p:par>
                              <p:par>
                                <p:cTn id="88" presetID="10" presetClass="entr" presetSubtype="0" fill="hold" nodeType="withEffect">
                                  <p:stCondLst>
                                    <p:cond delay="0"/>
                                  </p:stCondLst>
                                  <p:childTnLst>
                                    <p:set>
                                      <p:cBhvr>
                                        <p:cTn id="89" dur="1" fill="hold">
                                          <p:stCondLst>
                                            <p:cond delay="0"/>
                                          </p:stCondLst>
                                        </p:cTn>
                                        <p:tgtEl>
                                          <p:spTgt spid="143"/>
                                        </p:tgtEl>
                                        <p:attrNameLst>
                                          <p:attrName>style.visibility</p:attrName>
                                        </p:attrNameLst>
                                      </p:cBhvr>
                                      <p:to>
                                        <p:strVal val="visible"/>
                                      </p:to>
                                    </p:set>
                                    <p:animEffect transition="in" filter="fade">
                                      <p:cBhvr>
                                        <p:cTn id="90" dur="500"/>
                                        <p:tgtEl>
                                          <p:spTgt spid="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149"/>
        <p:cNvGrpSpPr/>
        <p:nvPr/>
      </p:nvGrpSpPr>
      <p:grpSpPr>
        <a:xfrm>
          <a:off x="0" y="0"/>
          <a:ext cx="0" cy="0"/>
          <a:chOff x="0" y="0"/>
          <a:chExt cx="0" cy="0"/>
        </a:xfrm>
      </p:grpSpPr>
      <p:sp>
        <p:nvSpPr>
          <p:cNvPr id="150" name="Google Shape;150;p4"/>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151" name="Google Shape;151;p4"/>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152" name="Google Shape;152;p4"/>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153" name="Google Shape;153;p4"/>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sp>
        <p:nvSpPr>
          <p:cNvPr id="154" name="Google Shape;154;p4"/>
          <p:cNvSpPr/>
          <p:nvPr/>
        </p:nvSpPr>
        <p:spPr>
          <a:xfrm>
            <a:off x="6482459" y="1756605"/>
            <a:ext cx="7315200" cy="2215991"/>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400" b="1">
                <a:solidFill>
                  <a:schemeClr val="lt1"/>
                </a:solidFill>
                <a:latin typeface="Times New Roman"/>
                <a:ea typeface="Times New Roman"/>
                <a:cs typeface="Times New Roman"/>
                <a:sym typeface="Times New Roman"/>
              </a:rPr>
              <a:t>Vận dụng 1</a:t>
            </a:r>
            <a:r>
              <a:rPr lang="en-US" sz="2400">
                <a:solidFill>
                  <a:schemeClr val="lt1"/>
                </a:solidFill>
                <a:latin typeface="Times New Roman"/>
                <a:ea typeface="Times New Roman"/>
                <a:cs typeface="Times New Roman"/>
                <a:sym typeface="Times New Roman"/>
              </a:rPr>
              <a:t>. Diện tích gieo trồng lúa vụ Thu Đông năm 2019 vùng Đồng bằng sông Cửu Long ước tính đạt       713 000 ha, giảm 14 500 ha so với vụ Thu Đông năm 2018. Hãy tính diện tích gieo trồng lúa mùa vụ Thu Đông năm 2018 của Đồng bằng sông Cửu Long.</a:t>
            </a:r>
            <a:endParaRPr/>
          </a:p>
        </p:txBody>
      </p:sp>
      <p:sp>
        <p:nvSpPr>
          <p:cNvPr id="155" name="Google Shape;155;p4"/>
          <p:cNvSpPr/>
          <p:nvPr/>
        </p:nvSpPr>
        <p:spPr>
          <a:xfrm>
            <a:off x="6593378" y="4346916"/>
            <a:ext cx="7315200" cy="1735860"/>
          </a:xfrm>
          <a:prstGeom prst="rect">
            <a:avLst/>
          </a:prstGeom>
          <a:noFill/>
          <a:ln>
            <a:noFill/>
          </a:ln>
        </p:spPr>
        <p:txBody>
          <a:bodyPr spcFirstLastPara="1" wrap="square" lIns="91425" tIns="45700" rIns="91425" bIns="45700" anchor="t" anchorCtr="0">
            <a:spAutoFit/>
          </a:bodyPr>
          <a:lstStyle/>
          <a:p>
            <a:pPr marL="0" marR="0" lvl="0" indent="0" algn="ctr"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Bài làm</a:t>
            </a:r>
            <a:endParaRPr sz="2400">
              <a:solidFill>
                <a:schemeClr val="lt1"/>
              </a:solidFill>
              <a:latin typeface="Times New Roman"/>
              <a:ea typeface="Times New Roman"/>
              <a:cs typeface="Times New Roman"/>
              <a:sym typeface="Times New Roman"/>
            </a:endParaRPr>
          </a:p>
          <a:p>
            <a:pPr marL="0" marR="0" lvl="0" indent="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Diện tích gieo trồng lúa vụ Thu Đông năm 2018 của Đồng bằng sông Cửu Long là:</a:t>
            </a:r>
            <a:endParaRPr/>
          </a:p>
          <a:p>
            <a:pPr marL="0" marR="0" lvl="0" indent="0" algn="ctr" rtl="0">
              <a:spcBef>
                <a:spcPts val="0"/>
              </a:spcBef>
              <a:spcAft>
                <a:spcPts val="0"/>
              </a:spcAft>
              <a:buNone/>
            </a:pPr>
            <a:r>
              <a:rPr lang="en-US" sz="2400">
                <a:solidFill>
                  <a:schemeClr val="lt1"/>
                </a:solidFill>
                <a:latin typeface="Times New Roman"/>
                <a:ea typeface="Times New Roman"/>
                <a:cs typeface="Times New Roman"/>
                <a:sym typeface="Times New Roman"/>
              </a:rPr>
              <a:t>713 200 + 14 500 = 727 700 (ha) </a:t>
            </a:r>
            <a:endParaRPr sz="2400">
              <a:solidFill>
                <a:schemeClr val="lt1"/>
              </a:solidFill>
              <a:latin typeface="Calibri"/>
              <a:ea typeface="Calibri"/>
              <a:cs typeface="Calibri"/>
              <a:sym typeface="Calibri"/>
            </a:endParaRPr>
          </a:p>
        </p:txBody>
      </p:sp>
      <p:grpSp>
        <p:nvGrpSpPr>
          <p:cNvPr id="156" name="Google Shape;156;p4"/>
          <p:cNvGrpSpPr/>
          <p:nvPr/>
        </p:nvGrpSpPr>
        <p:grpSpPr>
          <a:xfrm>
            <a:off x="869768" y="2457337"/>
            <a:ext cx="4483856" cy="1332518"/>
            <a:chOff x="724806" y="2047781"/>
            <a:chExt cx="3736547" cy="1110432"/>
          </a:xfrm>
        </p:grpSpPr>
        <p:sp>
          <p:nvSpPr>
            <p:cNvPr id="157" name="Google Shape;157;p4"/>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158" name="Google Shape;158;p4"/>
            <p:cNvSpPr txBox="1"/>
            <p:nvPr/>
          </p:nvSpPr>
          <p:spPr>
            <a:xfrm>
              <a:off x="1195754" y="2065091"/>
              <a:ext cx="299641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159" name="Google Shape;159;p4"/>
          <p:cNvGrpSpPr/>
          <p:nvPr/>
        </p:nvGrpSpPr>
        <p:grpSpPr>
          <a:xfrm>
            <a:off x="1013011" y="2924479"/>
            <a:ext cx="1350362" cy="795265"/>
            <a:chOff x="844176" y="2437065"/>
            <a:chExt cx="1125302" cy="662721"/>
          </a:xfrm>
        </p:grpSpPr>
        <p:sp>
          <p:nvSpPr>
            <p:cNvPr id="160" name="Google Shape;160;p4"/>
            <p:cNvSpPr txBox="1"/>
            <p:nvPr/>
          </p:nvSpPr>
          <p:spPr>
            <a:xfrm>
              <a:off x="844176" y="271506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161" name="Google Shape;161;p4"/>
            <p:cNvCxnSpPr/>
            <p:nvPr/>
          </p:nvCxnSpPr>
          <p:spPr>
            <a:xfrm rot="10800000">
              <a:off x="1336429" y="2437065"/>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162" name="Google Shape;162;p4"/>
          <p:cNvGrpSpPr/>
          <p:nvPr/>
        </p:nvGrpSpPr>
        <p:grpSpPr>
          <a:xfrm>
            <a:off x="2447848" y="2907597"/>
            <a:ext cx="1350362" cy="777715"/>
            <a:chOff x="2039873" y="2422997"/>
            <a:chExt cx="1125302" cy="648096"/>
          </a:xfrm>
        </p:grpSpPr>
        <p:sp>
          <p:nvSpPr>
            <p:cNvPr id="163" name="Google Shape;163;p4"/>
            <p:cNvSpPr txBox="1"/>
            <p:nvPr/>
          </p:nvSpPr>
          <p:spPr>
            <a:xfrm>
              <a:off x="2039873" y="2686372"/>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164" name="Google Shape;164;p4"/>
            <p:cNvCxnSpPr/>
            <p:nvPr/>
          </p:nvCxnSpPr>
          <p:spPr>
            <a:xfrm rot="10800000">
              <a:off x="2532185" y="2422997"/>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165" name="Google Shape;165;p4"/>
          <p:cNvGrpSpPr/>
          <p:nvPr/>
        </p:nvGrpSpPr>
        <p:grpSpPr>
          <a:xfrm>
            <a:off x="3992861" y="2873832"/>
            <a:ext cx="1091698" cy="817605"/>
            <a:chOff x="3327384" y="2394861"/>
            <a:chExt cx="909748" cy="681338"/>
          </a:xfrm>
        </p:grpSpPr>
        <p:sp>
          <p:nvSpPr>
            <p:cNvPr id="166" name="Google Shape;166;p4"/>
            <p:cNvSpPr txBox="1"/>
            <p:nvPr/>
          </p:nvSpPr>
          <p:spPr>
            <a:xfrm>
              <a:off x="3327384" y="2691478"/>
              <a:ext cx="90974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cxnSp>
          <p:nvCxnSpPr>
            <p:cNvPr id="167" name="Google Shape;167;p4"/>
            <p:cNvCxnSpPr/>
            <p:nvPr/>
          </p:nvCxnSpPr>
          <p:spPr>
            <a:xfrm rot="10800000">
              <a:off x="3643532" y="2394861"/>
              <a:ext cx="0" cy="336894"/>
            </a:xfrm>
            <a:prstGeom prst="straightConnector1">
              <a:avLst/>
            </a:prstGeom>
            <a:noFill/>
            <a:ln w="19050" cap="flat" cmpd="sng">
              <a:solidFill>
                <a:schemeClr val="dk1"/>
              </a:solidFill>
              <a:prstDash val="solid"/>
              <a:miter lim="800000"/>
              <a:headEnd type="none" w="sm" len="sm"/>
              <a:tailEnd type="triangle" w="med" len="med"/>
            </a:ln>
          </p:spPr>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Effect transition="in" filter="fade">
                                      <p:cBhvr>
                                        <p:cTn id="7" dur="500"/>
                                        <p:tgtEl>
                                          <p:spTgt spid="1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5"/>
                                        </p:tgtEl>
                                        <p:attrNameLst>
                                          <p:attrName>style.visibility</p:attrName>
                                        </p:attrNameLst>
                                      </p:cBhvr>
                                      <p:to>
                                        <p:strVal val="visible"/>
                                      </p:to>
                                    </p:set>
                                    <p:animEffect transition="in" filter="fade">
                                      <p:cBhvr>
                                        <p:cTn id="12" dur="5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171"/>
        <p:cNvGrpSpPr/>
        <p:nvPr/>
      </p:nvGrpSpPr>
      <p:grpSpPr>
        <a:xfrm>
          <a:off x="0" y="0"/>
          <a:ext cx="0" cy="0"/>
          <a:chOff x="0" y="0"/>
          <a:chExt cx="0" cy="0"/>
        </a:xfrm>
      </p:grpSpPr>
      <p:sp>
        <p:nvSpPr>
          <p:cNvPr id="172" name="Google Shape;172;p5"/>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sp>
        <p:nvSpPr>
          <p:cNvPr id="173" name="Google Shape;173;p5"/>
          <p:cNvSpPr/>
          <p:nvPr/>
        </p:nvSpPr>
        <p:spPr>
          <a:xfrm>
            <a:off x="1147930" y="1282593"/>
            <a:ext cx="7056355" cy="578376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3359" b="1">
                <a:solidFill>
                  <a:srgbClr val="FF0000"/>
                </a:solidFill>
                <a:latin typeface="Times New Roman"/>
                <a:ea typeface="Times New Roman"/>
                <a:cs typeface="Times New Roman"/>
                <a:sym typeface="Times New Roman"/>
              </a:rPr>
              <a:t>Phiếu học tập số 1: </a:t>
            </a:r>
            <a:endParaRPr sz="3359">
              <a:solidFill>
                <a:srgbClr val="FF0000"/>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1</a:t>
            </a:r>
            <a:r>
              <a:rPr lang="en-US" sz="2400">
                <a:solidFill>
                  <a:schemeClr val="lt1"/>
                </a:solidFill>
                <a:latin typeface="Times New Roman"/>
                <a:ea typeface="Times New Roman"/>
                <a:cs typeface="Times New Roman"/>
                <a:sym typeface="Times New Roman"/>
              </a:rPr>
              <a:t>: Cho a = 23 và b = 36.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a) Tính a + b và b + a.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b) So sánh các kết quả nhận được ở câu a).</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2</a:t>
            </a:r>
            <a:r>
              <a:rPr lang="en-US" sz="2400">
                <a:solidFill>
                  <a:schemeClr val="lt1"/>
                </a:solidFill>
                <a:latin typeface="Times New Roman"/>
                <a:ea typeface="Times New Roman"/>
                <a:cs typeface="Times New Roman"/>
                <a:sym typeface="Times New Roman"/>
              </a:rPr>
              <a:t>: Cho a = 37 và b = 18.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a) Tính a + b và b + a.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b) So sánh các kết quả nhận được ở câu a).</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3</a:t>
            </a:r>
            <a:r>
              <a:rPr lang="en-US" sz="2400">
                <a:solidFill>
                  <a:schemeClr val="lt1"/>
                </a:solidFill>
                <a:latin typeface="Times New Roman"/>
                <a:ea typeface="Times New Roman"/>
                <a:cs typeface="Times New Roman"/>
                <a:sym typeface="Times New Roman"/>
              </a:rPr>
              <a:t>: Cho a = 17, b = 19, c = 26.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a) Tính (a + b) + c và a + (b + c).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b) So sánh các kết quả nhận được ở câu a).</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4</a:t>
            </a:r>
            <a:r>
              <a:rPr lang="en-US" sz="2400">
                <a:solidFill>
                  <a:schemeClr val="lt1"/>
                </a:solidFill>
                <a:latin typeface="Times New Roman"/>
                <a:ea typeface="Times New Roman"/>
                <a:cs typeface="Times New Roman"/>
                <a:sym typeface="Times New Roman"/>
              </a:rPr>
              <a:t>: Cho a = 11, b = 23, c = 35.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a) Tính (a + b) + c và a + (b + c). </a:t>
            </a:r>
            <a:endParaRPr sz="2400">
              <a:solidFill>
                <a:schemeClr val="lt1"/>
              </a:solidFill>
              <a:latin typeface="Times New Roman"/>
              <a:ea typeface="Times New Roman"/>
              <a:cs typeface="Times New Roman"/>
              <a:sym typeface="Times New Roman"/>
            </a:endParaRPr>
          </a:p>
          <a:p>
            <a:pPr marL="0" marR="0" lvl="0" indent="274320" algn="just"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             	b) So sánh các kết quả nhận được ở câu a).</a:t>
            </a:r>
            <a:endParaRPr sz="2400">
              <a:solidFill>
                <a:schemeClr val="lt1"/>
              </a:solidFill>
              <a:latin typeface="Times New Roman"/>
              <a:ea typeface="Times New Roman"/>
              <a:cs typeface="Times New Roman"/>
              <a:sym typeface="Times New Roman"/>
            </a:endParaRPr>
          </a:p>
        </p:txBody>
      </p:sp>
      <p:sp>
        <p:nvSpPr>
          <p:cNvPr id="174" name="Google Shape;174;p5"/>
          <p:cNvSpPr/>
          <p:nvPr/>
        </p:nvSpPr>
        <p:spPr>
          <a:xfrm>
            <a:off x="8204278" y="1481662"/>
            <a:ext cx="7315200" cy="5698804"/>
          </a:xfrm>
          <a:prstGeom prst="rect">
            <a:avLst/>
          </a:prstGeom>
          <a:noFill/>
          <a:ln>
            <a:noFill/>
          </a:ln>
        </p:spPr>
        <p:txBody>
          <a:bodyPr spcFirstLastPara="1" wrap="square" lIns="91425" tIns="45700" rIns="91425" bIns="45700" anchor="t" anchorCtr="0">
            <a:spAutoFit/>
          </a:bodyPr>
          <a:lstStyle/>
          <a:p>
            <a:pPr marL="0" marR="0" lvl="0" indent="252222" algn="just" rtl="0">
              <a:lnSpc>
                <a:spcPct val="115000"/>
              </a:lnSpc>
              <a:spcBef>
                <a:spcPts val="0"/>
              </a:spcBef>
              <a:spcAft>
                <a:spcPts val="0"/>
              </a:spcAft>
              <a:buNone/>
            </a:pPr>
            <a:r>
              <a:rPr lang="en-US" sz="2880" b="1">
                <a:solidFill>
                  <a:srgbClr val="FF0000"/>
                </a:solidFill>
                <a:latin typeface="Times New Roman"/>
                <a:ea typeface="Times New Roman"/>
                <a:cs typeface="Times New Roman"/>
                <a:sym typeface="Times New Roman"/>
              </a:rPr>
              <a:t>Trả lời:</a:t>
            </a:r>
            <a:endParaRPr/>
          </a:p>
          <a:p>
            <a:pPr marL="0" marR="0" lvl="0" indent="252222"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1:</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a) a + b = 59, b + a = 59.</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b) a + b = b + a.</a:t>
            </a:r>
            <a:endParaRPr/>
          </a:p>
          <a:p>
            <a:pPr marL="0" marR="0" lvl="0" indent="252222"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2:</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a) a + b = 55, b + a = 55.</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b) a + b = b + a.</a:t>
            </a:r>
            <a:endParaRPr/>
          </a:p>
          <a:p>
            <a:pPr marL="0" marR="0" lvl="0" indent="252222"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3:</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a) (a + b) + c = 62, a + (b + c) = 62.</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b) (a + b) + c = a + (b + c).</a:t>
            </a:r>
            <a:endParaRPr/>
          </a:p>
          <a:p>
            <a:pPr marL="0" marR="0" lvl="0" indent="252222" algn="just" rtl="0">
              <a:lnSpc>
                <a:spcPct val="115000"/>
              </a:lnSpc>
              <a:spcBef>
                <a:spcPts val="0"/>
              </a:spcBef>
              <a:spcAft>
                <a:spcPts val="0"/>
              </a:spcAft>
              <a:buNone/>
            </a:pPr>
            <a:r>
              <a:rPr lang="en-US" sz="2400" b="1">
                <a:solidFill>
                  <a:srgbClr val="FFC000"/>
                </a:solidFill>
                <a:latin typeface="Times New Roman"/>
                <a:ea typeface="Times New Roman"/>
                <a:cs typeface="Times New Roman"/>
                <a:sym typeface="Times New Roman"/>
              </a:rPr>
              <a:t>Câu 4:</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a) (a + b) + c = 69, a + (b + c) = 69.</a:t>
            </a:r>
            <a:endParaRPr/>
          </a:p>
          <a:p>
            <a:pPr marL="0" marR="0" lvl="0" indent="457962" algn="l" rtl="0">
              <a:lnSpc>
                <a:spcPct val="115000"/>
              </a:lnSpc>
              <a:spcBef>
                <a:spcPts val="0"/>
              </a:spcBef>
              <a:spcAft>
                <a:spcPts val="0"/>
              </a:spcAft>
              <a:buNone/>
            </a:pPr>
            <a:r>
              <a:rPr lang="en-US" sz="2400">
                <a:solidFill>
                  <a:schemeClr val="lt1"/>
                </a:solidFill>
                <a:latin typeface="Times New Roman"/>
                <a:ea typeface="Times New Roman"/>
                <a:cs typeface="Times New Roman"/>
                <a:sym typeface="Times New Roman"/>
              </a:rPr>
              <a:t>b) (a + b) + c = a + (b + c).  </a:t>
            </a:r>
            <a:endParaRPr sz="2400">
              <a:solidFill>
                <a:schemeClr val="lt1"/>
              </a:solidFill>
              <a:latin typeface="Times New Roman"/>
              <a:ea typeface="Times New Roman"/>
              <a:cs typeface="Times New Roman"/>
              <a:sym typeface="Times New Roman"/>
            </a:endParaRPr>
          </a:p>
        </p:txBody>
      </p:sp>
      <p:sp>
        <p:nvSpPr>
          <p:cNvPr id="175" name="Google Shape;175;p5"/>
          <p:cNvSpPr txBox="1"/>
          <p:nvPr/>
        </p:nvSpPr>
        <p:spPr>
          <a:xfrm>
            <a:off x="3072383" y="7232403"/>
            <a:ext cx="7326455" cy="9787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a:solidFill>
                  <a:srgbClr val="FF0000"/>
                </a:solidFill>
                <a:latin typeface="Times New Roman"/>
                <a:ea typeface="Times New Roman"/>
                <a:cs typeface="Times New Roman"/>
                <a:sym typeface="Times New Roman"/>
              </a:rPr>
              <a:t>? Phép cộng số tự nhiên có các tính chất gì?</a:t>
            </a:r>
            <a:endParaRPr/>
          </a:p>
          <a:p>
            <a:pPr marL="0" marR="0" lvl="0" indent="0" algn="l" rtl="0">
              <a:spcBef>
                <a:spcPts val="0"/>
              </a:spcBef>
              <a:spcAft>
                <a:spcPts val="0"/>
              </a:spcAft>
              <a:buNone/>
            </a:pPr>
            <a:endParaRPr sz="2880">
              <a:solidFill>
                <a:srgbClr val="FF0000"/>
              </a:solidFill>
              <a:latin typeface="Calibri"/>
              <a:ea typeface="Calibri"/>
              <a:cs typeface="Calibri"/>
              <a:sym typeface="Calibri"/>
            </a:endParaRPr>
          </a:p>
        </p:txBody>
      </p:sp>
      <p:pic>
        <p:nvPicPr>
          <p:cNvPr id="176" name="Google Shape;176;p5"/>
          <p:cNvPicPr preferRelativeResize="0"/>
          <p:nvPr/>
        </p:nvPicPr>
        <p:blipFill rotWithShape="1">
          <a:blip r:embed="rId4">
            <a:alphaModFix/>
          </a:blip>
          <a:srcRect/>
          <a:stretch/>
        </p:blipFill>
        <p:spPr>
          <a:xfrm>
            <a:off x="565000" y="1282592"/>
            <a:ext cx="582930" cy="73152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3"/>
                                        </p:tgtEl>
                                        <p:attrNameLst>
                                          <p:attrName>style.visibility</p:attrName>
                                        </p:attrNameLst>
                                      </p:cBhvr>
                                      <p:to>
                                        <p:strVal val="visible"/>
                                      </p:to>
                                    </p:set>
                                    <p:animEffect transition="in" filter="fade">
                                      <p:cBhvr>
                                        <p:cTn id="7" dur="1000"/>
                                        <p:tgtEl>
                                          <p:spTgt spid="17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4"/>
                                        </p:tgtEl>
                                        <p:attrNameLst>
                                          <p:attrName>style.visibility</p:attrName>
                                        </p:attrNameLst>
                                      </p:cBhvr>
                                      <p:to>
                                        <p:strVal val="visible"/>
                                      </p:to>
                                    </p:set>
                                    <p:animEffect transition="in" filter="fade">
                                      <p:cBhvr>
                                        <p:cTn id="12" dur="1000"/>
                                        <p:tgtEl>
                                          <p:spTgt spid="17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5"/>
                                        </p:tgtEl>
                                        <p:attrNameLst>
                                          <p:attrName>style.visibility</p:attrName>
                                        </p:attrNameLst>
                                      </p:cBhvr>
                                      <p:to>
                                        <p:strVal val="visible"/>
                                      </p:to>
                                    </p:set>
                                    <p:animEffect transition="in" filter="fade">
                                      <p:cBhvr>
                                        <p:cTn id="17" dur="2000"/>
                                        <p:tgtEl>
                                          <p:spTgt spid="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180"/>
        <p:cNvGrpSpPr/>
        <p:nvPr/>
      </p:nvGrpSpPr>
      <p:grpSpPr>
        <a:xfrm>
          <a:off x="0" y="0"/>
          <a:ext cx="0" cy="0"/>
          <a:chOff x="0" y="0"/>
          <a:chExt cx="0" cy="0"/>
        </a:xfrm>
      </p:grpSpPr>
      <p:sp>
        <p:nvSpPr>
          <p:cNvPr id="181" name="Google Shape;181;p6"/>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182" name="Google Shape;182;p6"/>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183" name="Google Shape;183;p6"/>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184" name="Google Shape;184;p6"/>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grpSp>
        <p:nvGrpSpPr>
          <p:cNvPr id="185" name="Google Shape;185;p6"/>
          <p:cNvGrpSpPr/>
          <p:nvPr/>
        </p:nvGrpSpPr>
        <p:grpSpPr>
          <a:xfrm>
            <a:off x="869768" y="2322285"/>
            <a:ext cx="4483856" cy="1332518"/>
            <a:chOff x="724806" y="2047781"/>
            <a:chExt cx="3736547" cy="1110432"/>
          </a:xfrm>
        </p:grpSpPr>
        <p:sp>
          <p:nvSpPr>
            <p:cNvPr id="186" name="Google Shape;186;p6"/>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187" name="Google Shape;187;p6"/>
            <p:cNvSpPr txBox="1"/>
            <p:nvPr/>
          </p:nvSpPr>
          <p:spPr>
            <a:xfrm>
              <a:off x="1195754" y="2065091"/>
              <a:ext cx="299641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188" name="Google Shape;188;p6"/>
          <p:cNvGrpSpPr/>
          <p:nvPr/>
        </p:nvGrpSpPr>
        <p:grpSpPr>
          <a:xfrm>
            <a:off x="1013011" y="2806308"/>
            <a:ext cx="1350362" cy="795265"/>
            <a:chOff x="844176" y="2437065"/>
            <a:chExt cx="1125302" cy="662721"/>
          </a:xfrm>
        </p:grpSpPr>
        <p:sp>
          <p:nvSpPr>
            <p:cNvPr id="189" name="Google Shape;189;p6"/>
            <p:cNvSpPr txBox="1"/>
            <p:nvPr/>
          </p:nvSpPr>
          <p:spPr>
            <a:xfrm>
              <a:off x="844176" y="271506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190" name="Google Shape;190;p6"/>
            <p:cNvCxnSpPr/>
            <p:nvPr/>
          </p:nvCxnSpPr>
          <p:spPr>
            <a:xfrm rot="10800000">
              <a:off x="1336429" y="2437065"/>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191" name="Google Shape;191;p6"/>
          <p:cNvGrpSpPr/>
          <p:nvPr/>
        </p:nvGrpSpPr>
        <p:grpSpPr>
          <a:xfrm>
            <a:off x="2447848" y="2789425"/>
            <a:ext cx="1350362" cy="777715"/>
            <a:chOff x="2039873" y="2422997"/>
            <a:chExt cx="1125302" cy="648096"/>
          </a:xfrm>
        </p:grpSpPr>
        <p:sp>
          <p:nvSpPr>
            <p:cNvPr id="192" name="Google Shape;192;p6"/>
            <p:cNvSpPr txBox="1"/>
            <p:nvPr/>
          </p:nvSpPr>
          <p:spPr>
            <a:xfrm>
              <a:off x="2039873" y="2686372"/>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193" name="Google Shape;193;p6"/>
            <p:cNvCxnSpPr/>
            <p:nvPr/>
          </p:nvCxnSpPr>
          <p:spPr>
            <a:xfrm rot="10800000">
              <a:off x="2532185" y="2422997"/>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194" name="Google Shape;194;p6"/>
          <p:cNvGrpSpPr/>
          <p:nvPr/>
        </p:nvGrpSpPr>
        <p:grpSpPr>
          <a:xfrm>
            <a:off x="3992861" y="2755661"/>
            <a:ext cx="1091698" cy="817605"/>
            <a:chOff x="3327384" y="2394861"/>
            <a:chExt cx="909748" cy="681338"/>
          </a:xfrm>
        </p:grpSpPr>
        <p:sp>
          <p:nvSpPr>
            <p:cNvPr id="195" name="Google Shape;195;p6"/>
            <p:cNvSpPr txBox="1"/>
            <p:nvPr/>
          </p:nvSpPr>
          <p:spPr>
            <a:xfrm>
              <a:off x="3327384" y="2691478"/>
              <a:ext cx="90974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cxnSp>
          <p:nvCxnSpPr>
            <p:cNvPr id="196" name="Google Shape;196;p6"/>
            <p:cNvCxnSpPr/>
            <p:nvPr/>
          </p:nvCxnSpPr>
          <p:spPr>
            <a:xfrm rot="10800000">
              <a:off x="3643532" y="2394861"/>
              <a:ext cx="0" cy="336894"/>
            </a:xfrm>
            <a:prstGeom prst="straightConnector1">
              <a:avLst/>
            </a:prstGeom>
            <a:noFill/>
            <a:ln w="19050" cap="flat" cmpd="sng">
              <a:solidFill>
                <a:schemeClr val="dk1"/>
              </a:solidFill>
              <a:prstDash val="solid"/>
              <a:miter lim="800000"/>
              <a:headEnd type="none" w="sm" len="sm"/>
              <a:tailEnd type="triangle" w="med" len="med"/>
            </a:ln>
          </p:spPr>
        </p:cxnSp>
      </p:grpSp>
      <p:sp>
        <p:nvSpPr>
          <p:cNvPr id="197" name="Google Shape;197;p6"/>
          <p:cNvSpPr txBox="1"/>
          <p:nvPr/>
        </p:nvSpPr>
        <p:spPr>
          <a:xfrm>
            <a:off x="573962" y="3848921"/>
            <a:ext cx="491243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b) Tính chất của phép cộng</a:t>
            </a:r>
            <a:endParaRPr sz="2400" b="1">
              <a:solidFill>
                <a:srgbClr val="FFFF00"/>
              </a:solidFill>
              <a:latin typeface="Times New Roman"/>
              <a:ea typeface="Times New Roman"/>
              <a:cs typeface="Times New Roman"/>
              <a:sym typeface="Times New Roman"/>
            </a:endParaRPr>
          </a:p>
        </p:txBody>
      </p:sp>
      <p:sp>
        <p:nvSpPr>
          <p:cNvPr id="198" name="Google Shape;198;p6"/>
          <p:cNvSpPr/>
          <p:nvPr/>
        </p:nvSpPr>
        <p:spPr>
          <a:xfrm>
            <a:off x="573962" y="4306220"/>
            <a:ext cx="5334468" cy="136652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Phép cộng số tự nhiên có các tính chất:</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Giao hoán: a + b = b + a.</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Kết hợp: (a + b) + c = a + (b + c).</a:t>
            </a:r>
            <a:endParaRPr/>
          </a:p>
        </p:txBody>
      </p:sp>
      <p:sp>
        <p:nvSpPr>
          <p:cNvPr id="199" name="Google Shape;199;p6"/>
          <p:cNvSpPr txBox="1"/>
          <p:nvPr/>
        </p:nvSpPr>
        <p:spPr>
          <a:xfrm>
            <a:off x="6414867" y="1738768"/>
            <a:ext cx="7697842"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i="1">
                <a:solidFill>
                  <a:srgbClr val="FF0000"/>
                </a:solidFill>
                <a:latin typeface="Times New Roman"/>
                <a:ea typeface="Times New Roman"/>
                <a:cs typeface="Times New Roman"/>
                <a:sym typeface="Times New Roman"/>
              </a:rPr>
              <a:t>Chú ý</a:t>
            </a:r>
            <a:endParaRPr/>
          </a:p>
        </p:txBody>
      </p:sp>
      <p:sp>
        <p:nvSpPr>
          <p:cNvPr id="200" name="Google Shape;200;p6"/>
          <p:cNvSpPr txBox="1"/>
          <p:nvPr/>
        </p:nvSpPr>
        <p:spPr>
          <a:xfrm>
            <a:off x="6347344" y="2138662"/>
            <a:ext cx="7360217" cy="46166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2400"/>
              <a:buFont typeface="Times New Roman"/>
              <a:buChar char="-"/>
            </a:pPr>
            <a:r>
              <a:rPr lang="en-US" sz="2400">
                <a:solidFill>
                  <a:schemeClr val="lt1"/>
                </a:solidFill>
                <a:latin typeface="Times New Roman"/>
                <a:ea typeface="Times New Roman"/>
                <a:cs typeface="Times New Roman"/>
                <a:sym typeface="Times New Roman"/>
              </a:rPr>
              <a:t>a + 0 = 0 + a = a</a:t>
            </a:r>
            <a:endParaRPr/>
          </a:p>
        </p:txBody>
      </p:sp>
      <p:sp>
        <p:nvSpPr>
          <p:cNvPr id="201" name="Google Shape;201;p6"/>
          <p:cNvSpPr txBox="1"/>
          <p:nvPr/>
        </p:nvSpPr>
        <p:spPr>
          <a:xfrm>
            <a:off x="6347341" y="2608176"/>
            <a:ext cx="7377098" cy="830997"/>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lt1"/>
              </a:buClr>
              <a:buSzPts val="2400"/>
              <a:buFont typeface="Times New Roman"/>
              <a:buChar char="-"/>
            </a:pPr>
            <a:r>
              <a:rPr lang="en-US" sz="2400">
                <a:solidFill>
                  <a:schemeClr val="lt1"/>
                </a:solidFill>
                <a:latin typeface="Times New Roman"/>
                <a:ea typeface="Times New Roman"/>
                <a:cs typeface="Times New Roman"/>
                <a:sym typeface="Times New Roman"/>
              </a:rPr>
              <a:t>Tổng (a + b) + c hay a + (b + c) gọi là tổng của ba số    a, b, c và viết gọn là a + b + c </a:t>
            </a:r>
            <a:endParaRPr sz="2400">
              <a:solidFill>
                <a:schemeClr val="lt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8"/>
                                        </p:tgtEl>
                                        <p:attrNameLst>
                                          <p:attrName>style.visibility</p:attrName>
                                        </p:attrNameLst>
                                      </p:cBhvr>
                                      <p:to>
                                        <p:strVal val="visible"/>
                                      </p:to>
                                    </p:set>
                                    <p:anim calcmode="lin" valueType="num">
                                      <p:cBhvr additive="base">
                                        <p:cTn id="7" dur="500"/>
                                        <p:tgtEl>
                                          <p:spTgt spid="198"/>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9"/>
                                        </p:tgtEl>
                                        <p:attrNameLst>
                                          <p:attrName>style.visibility</p:attrName>
                                        </p:attrNameLst>
                                      </p:cBhvr>
                                      <p:to>
                                        <p:strVal val="visible"/>
                                      </p:to>
                                    </p:set>
                                    <p:animEffect transition="in" filter="fade">
                                      <p:cBhvr>
                                        <p:cTn id="12" dur="500"/>
                                        <p:tgtEl>
                                          <p:spTgt spid="19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0"/>
                                        </p:tgtEl>
                                        <p:attrNameLst>
                                          <p:attrName>style.visibility</p:attrName>
                                        </p:attrNameLst>
                                      </p:cBhvr>
                                      <p:to>
                                        <p:strVal val="visible"/>
                                      </p:to>
                                    </p:set>
                                    <p:animEffect transition="in" filter="fade">
                                      <p:cBhvr>
                                        <p:cTn id="17" dur="500"/>
                                        <p:tgtEl>
                                          <p:spTgt spid="20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1"/>
                                        </p:tgtEl>
                                        <p:attrNameLst>
                                          <p:attrName>style.visibility</p:attrName>
                                        </p:attrNameLst>
                                      </p:cBhvr>
                                      <p:to>
                                        <p:strVal val="visible"/>
                                      </p:to>
                                    </p:set>
                                    <p:animEffect transition="in" filter="fade">
                                      <p:cBhvr>
                                        <p:cTn id="22" dur="500"/>
                                        <p:tgtEl>
                                          <p:spTgt spid="2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205"/>
        <p:cNvGrpSpPr/>
        <p:nvPr/>
      </p:nvGrpSpPr>
      <p:grpSpPr>
        <a:xfrm>
          <a:off x="0" y="0"/>
          <a:ext cx="0" cy="0"/>
          <a:chOff x="0" y="0"/>
          <a:chExt cx="0" cy="0"/>
        </a:xfrm>
      </p:grpSpPr>
      <p:sp>
        <p:nvSpPr>
          <p:cNvPr id="206" name="Google Shape;206;p7"/>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207" name="Google Shape;207;p7"/>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208" name="Google Shape;208;p7"/>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209" name="Google Shape;209;p7"/>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grpSp>
        <p:nvGrpSpPr>
          <p:cNvPr id="210" name="Google Shape;210;p7"/>
          <p:cNvGrpSpPr/>
          <p:nvPr/>
        </p:nvGrpSpPr>
        <p:grpSpPr>
          <a:xfrm>
            <a:off x="869768" y="2322285"/>
            <a:ext cx="4483856" cy="1332518"/>
            <a:chOff x="724806" y="2047781"/>
            <a:chExt cx="3736547" cy="1110432"/>
          </a:xfrm>
        </p:grpSpPr>
        <p:sp>
          <p:nvSpPr>
            <p:cNvPr id="211" name="Google Shape;211;p7"/>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212" name="Google Shape;212;p7"/>
            <p:cNvSpPr txBox="1"/>
            <p:nvPr/>
          </p:nvSpPr>
          <p:spPr>
            <a:xfrm>
              <a:off x="1195754" y="2065091"/>
              <a:ext cx="299641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213" name="Google Shape;213;p7"/>
          <p:cNvGrpSpPr/>
          <p:nvPr/>
        </p:nvGrpSpPr>
        <p:grpSpPr>
          <a:xfrm>
            <a:off x="1013011" y="2806308"/>
            <a:ext cx="1350362" cy="795265"/>
            <a:chOff x="844176" y="2437065"/>
            <a:chExt cx="1125302" cy="662721"/>
          </a:xfrm>
        </p:grpSpPr>
        <p:sp>
          <p:nvSpPr>
            <p:cNvPr id="214" name="Google Shape;214;p7"/>
            <p:cNvSpPr txBox="1"/>
            <p:nvPr/>
          </p:nvSpPr>
          <p:spPr>
            <a:xfrm>
              <a:off x="844176" y="271506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215" name="Google Shape;215;p7"/>
            <p:cNvCxnSpPr/>
            <p:nvPr/>
          </p:nvCxnSpPr>
          <p:spPr>
            <a:xfrm rot="10800000">
              <a:off x="1336429" y="2437065"/>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216" name="Google Shape;216;p7"/>
          <p:cNvGrpSpPr/>
          <p:nvPr/>
        </p:nvGrpSpPr>
        <p:grpSpPr>
          <a:xfrm>
            <a:off x="2447848" y="2789425"/>
            <a:ext cx="1350362" cy="777715"/>
            <a:chOff x="2039873" y="2422997"/>
            <a:chExt cx="1125302" cy="648096"/>
          </a:xfrm>
        </p:grpSpPr>
        <p:sp>
          <p:nvSpPr>
            <p:cNvPr id="217" name="Google Shape;217;p7"/>
            <p:cNvSpPr txBox="1"/>
            <p:nvPr/>
          </p:nvSpPr>
          <p:spPr>
            <a:xfrm>
              <a:off x="2039873" y="2686372"/>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218" name="Google Shape;218;p7"/>
            <p:cNvCxnSpPr/>
            <p:nvPr/>
          </p:nvCxnSpPr>
          <p:spPr>
            <a:xfrm rot="10800000">
              <a:off x="2532185" y="2422997"/>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219" name="Google Shape;219;p7"/>
          <p:cNvGrpSpPr/>
          <p:nvPr/>
        </p:nvGrpSpPr>
        <p:grpSpPr>
          <a:xfrm>
            <a:off x="3992861" y="2755661"/>
            <a:ext cx="1091698" cy="817605"/>
            <a:chOff x="3327384" y="2394861"/>
            <a:chExt cx="909748" cy="681338"/>
          </a:xfrm>
        </p:grpSpPr>
        <p:sp>
          <p:nvSpPr>
            <p:cNvPr id="220" name="Google Shape;220;p7"/>
            <p:cNvSpPr txBox="1"/>
            <p:nvPr/>
          </p:nvSpPr>
          <p:spPr>
            <a:xfrm>
              <a:off x="3327384" y="2691478"/>
              <a:ext cx="90974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cxnSp>
          <p:nvCxnSpPr>
            <p:cNvPr id="221" name="Google Shape;221;p7"/>
            <p:cNvCxnSpPr/>
            <p:nvPr/>
          </p:nvCxnSpPr>
          <p:spPr>
            <a:xfrm rot="10800000">
              <a:off x="3643532" y="2394861"/>
              <a:ext cx="0" cy="336894"/>
            </a:xfrm>
            <a:prstGeom prst="straightConnector1">
              <a:avLst/>
            </a:prstGeom>
            <a:noFill/>
            <a:ln w="19050" cap="flat" cmpd="sng">
              <a:solidFill>
                <a:schemeClr val="dk1"/>
              </a:solidFill>
              <a:prstDash val="solid"/>
              <a:miter lim="800000"/>
              <a:headEnd type="none" w="sm" len="sm"/>
              <a:tailEnd type="triangle" w="med" len="med"/>
            </a:ln>
          </p:spPr>
        </p:cxnSp>
      </p:grpSp>
      <p:sp>
        <p:nvSpPr>
          <p:cNvPr id="222" name="Google Shape;222;p7"/>
          <p:cNvSpPr txBox="1"/>
          <p:nvPr/>
        </p:nvSpPr>
        <p:spPr>
          <a:xfrm>
            <a:off x="573962" y="3848921"/>
            <a:ext cx="491243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b) Tính chất của phép cộng</a:t>
            </a:r>
            <a:endParaRPr sz="2400" b="1">
              <a:solidFill>
                <a:srgbClr val="FFFF00"/>
              </a:solidFill>
              <a:latin typeface="Times New Roman"/>
              <a:ea typeface="Times New Roman"/>
              <a:cs typeface="Times New Roman"/>
              <a:sym typeface="Times New Roman"/>
            </a:endParaRPr>
          </a:p>
        </p:txBody>
      </p:sp>
      <p:sp>
        <p:nvSpPr>
          <p:cNvPr id="223" name="Google Shape;223;p7"/>
          <p:cNvSpPr/>
          <p:nvPr/>
        </p:nvSpPr>
        <p:spPr>
          <a:xfrm>
            <a:off x="573962" y="4306220"/>
            <a:ext cx="5334468" cy="136652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Phép cộng số tự nhiên có các tính chất:</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Giao hoán: a + b = b + a.</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Kết hợp: (a + b) + c = a + (b + c).</a:t>
            </a:r>
            <a:endParaRPr/>
          </a:p>
        </p:txBody>
      </p:sp>
      <p:sp>
        <p:nvSpPr>
          <p:cNvPr id="224" name="Google Shape;224;p7"/>
          <p:cNvSpPr txBox="1"/>
          <p:nvPr/>
        </p:nvSpPr>
        <p:spPr>
          <a:xfrm>
            <a:off x="6414868" y="1459317"/>
            <a:ext cx="7495267"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0000"/>
                </a:solidFill>
                <a:latin typeface="Times New Roman"/>
                <a:ea typeface="Times New Roman"/>
                <a:cs typeface="Times New Roman"/>
                <a:sym typeface="Times New Roman"/>
              </a:rPr>
              <a:t>Ví dụ 1</a:t>
            </a:r>
            <a:r>
              <a:rPr lang="en-US" sz="2400">
                <a:solidFill>
                  <a:schemeClr val="lt1"/>
                </a:solidFill>
                <a:latin typeface="Times New Roman"/>
                <a:ea typeface="Times New Roman"/>
                <a:cs typeface="Times New Roman"/>
                <a:sym typeface="Times New Roman"/>
              </a:rPr>
              <a:t>: Tính một cách hợp lí:</a:t>
            </a:r>
            <a:endParaRPr/>
          </a:p>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                                  66 + 289 + 134 + 311 </a:t>
            </a:r>
            <a:endParaRPr sz="2400">
              <a:solidFill>
                <a:schemeClr val="lt1"/>
              </a:solidFill>
              <a:latin typeface="Times New Roman"/>
              <a:ea typeface="Times New Roman"/>
              <a:cs typeface="Times New Roman"/>
              <a:sym typeface="Times New Roman"/>
            </a:endParaRPr>
          </a:p>
        </p:txBody>
      </p:sp>
      <p:sp>
        <p:nvSpPr>
          <p:cNvPr id="225" name="Google Shape;225;p7"/>
          <p:cNvSpPr txBox="1"/>
          <p:nvPr/>
        </p:nvSpPr>
        <p:spPr>
          <a:xfrm>
            <a:off x="6482460" y="2491408"/>
            <a:ext cx="6752492" cy="230832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0000"/>
                </a:solidFill>
                <a:latin typeface="Times New Roman"/>
                <a:ea typeface="Times New Roman"/>
                <a:cs typeface="Times New Roman"/>
                <a:sym typeface="Times New Roman"/>
              </a:rPr>
              <a:t>Giải</a:t>
            </a:r>
            <a:endParaRPr sz="2400">
              <a:solidFill>
                <a:srgbClr val="FF0000"/>
              </a:solidFill>
              <a:latin typeface="Times New Roman"/>
              <a:ea typeface="Times New Roman"/>
              <a:cs typeface="Times New Roman"/>
              <a:sym typeface="Times New Roman"/>
            </a:endParaRPr>
          </a:p>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66 + 289 + 134 + 311 = 66 + 134 + 289 + 311</a:t>
            </a:r>
            <a:endParaRPr/>
          </a:p>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                                    = (66 + 134) + (289 + 311)</a:t>
            </a:r>
            <a:endParaRPr/>
          </a:p>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                                    =      200       +       600</a:t>
            </a:r>
            <a:endParaRPr/>
          </a:p>
          <a:p>
            <a:pPr marL="0" marR="0" lvl="0" indent="0" algn="l" rtl="0">
              <a:spcBef>
                <a:spcPts val="0"/>
              </a:spcBef>
              <a:spcAft>
                <a:spcPts val="0"/>
              </a:spcAft>
              <a:buNone/>
            </a:pPr>
            <a:r>
              <a:rPr lang="en-US" sz="2400">
                <a:solidFill>
                  <a:schemeClr val="lt1"/>
                </a:solidFill>
                <a:latin typeface="Times New Roman"/>
                <a:ea typeface="Times New Roman"/>
                <a:cs typeface="Times New Roman"/>
                <a:sym typeface="Times New Roman"/>
              </a:rPr>
              <a:t>                                    =  800</a:t>
            </a:r>
            <a:endParaRPr sz="240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2400">
              <a:solidFill>
                <a:schemeClr val="dk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4"/>
                                        </p:tgtEl>
                                        <p:attrNameLst>
                                          <p:attrName>style.visibility</p:attrName>
                                        </p:attrNameLst>
                                      </p:cBhvr>
                                      <p:to>
                                        <p:strVal val="visible"/>
                                      </p:to>
                                    </p:set>
                                    <p:animEffect transition="in" filter="fade">
                                      <p:cBhvr>
                                        <p:cTn id="7" dur="500"/>
                                        <p:tgtEl>
                                          <p:spTgt spid="2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25"/>
                                        </p:tgtEl>
                                        <p:attrNameLst>
                                          <p:attrName>style.visibility</p:attrName>
                                        </p:attrNameLst>
                                      </p:cBhvr>
                                      <p:to>
                                        <p:strVal val="visible"/>
                                      </p:to>
                                    </p:set>
                                    <p:animEffect transition="in" filter="fade">
                                      <p:cBhvr>
                                        <p:cTn id="12" dur="500"/>
                                        <p:tgtEl>
                                          <p:spTgt spid="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229"/>
        <p:cNvGrpSpPr/>
        <p:nvPr/>
      </p:nvGrpSpPr>
      <p:grpSpPr>
        <a:xfrm>
          <a:off x="0" y="0"/>
          <a:ext cx="0" cy="0"/>
          <a:chOff x="0" y="0"/>
          <a:chExt cx="0" cy="0"/>
        </a:xfrm>
      </p:grpSpPr>
      <p:sp>
        <p:nvSpPr>
          <p:cNvPr id="230" name="Google Shape;230;p8"/>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cxnSp>
        <p:nvCxnSpPr>
          <p:cNvPr id="231" name="Google Shape;231;p8"/>
          <p:cNvCxnSpPr/>
          <p:nvPr/>
        </p:nvCxnSpPr>
        <p:spPr>
          <a:xfrm>
            <a:off x="6127886" y="1249211"/>
            <a:ext cx="0" cy="6195412"/>
          </a:xfrm>
          <a:prstGeom prst="straightConnector1">
            <a:avLst/>
          </a:prstGeom>
          <a:noFill/>
          <a:ln w="25400" cap="flat" cmpd="sng">
            <a:solidFill>
              <a:schemeClr val="accent4"/>
            </a:solidFill>
            <a:prstDash val="solid"/>
            <a:miter lim="800000"/>
            <a:headEnd type="none" w="sm" len="sm"/>
            <a:tailEnd type="none" w="sm" len="sm"/>
          </a:ln>
        </p:spPr>
      </p:cxnSp>
      <p:sp>
        <p:nvSpPr>
          <p:cNvPr id="232" name="Google Shape;232;p8"/>
          <p:cNvSpPr txBox="1"/>
          <p:nvPr/>
        </p:nvSpPr>
        <p:spPr>
          <a:xfrm>
            <a:off x="573962" y="1316737"/>
            <a:ext cx="5334468" cy="5355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FF00"/>
                </a:solidFill>
                <a:latin typeface="Times New Roman"/>
                <a:ea typeface="Times New Roman"/>
                <a:cs typeface="Times New Roman"/>
                <a:sym typeface="Times New Roman"/>
              </a:rPr>
              <a:t>1. Phép cộng số tự nhiên</a:t>
            </a:r>
            <a:endParaRPr sz="2880" b="1">
              <a:solidFill>
                <a:srgbClr val="FFFF00"/>
              </a:solidFill>
              <a:latin typeface="Times New Roman"/>
              <a:ea typeface="Times New Roman"/>
              <a:cs typeface="Times New Roman"/>
              <a:sym typeface="Times New Roman"/>
            </a:endParaRPr>
          </a:p>
        </p:txBody>
      </p:sp>
      <p:sp>
        <p:nvSpPr>
          <p:cNvPr id="233" name="Google Shape;233;p8"/>
          <p:cNvSpPr txBox="1"/>
          <p:nvPr/>
        </p:nvSpPr>
        <p:spPr>
          <a:xfrm>
            <a:off x="573962" y="1738768"/>
            <a:ext cx="4794269"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a) Cộng hai số tự nhiên</a:t>
            </a:r>
            <a:endParaRPr sz="2400" b="1">
              <a:solidFill>
                <a:srgbClr val="FFFF00"/>
              </a:solidFill>
              <a:latin typeface="Times New Roman"/>
              <a:ea typeface="Times New Roman"/>
              <a:cs typeface="Times New Roman"/>
              <a:sym typeface="Times New Roman"/>
            </a:endParaRPr>
          </a:p>
        </p:txBody>
      </p:sp>
      <p:grpSp>
        <p:nvGrpSpPr>
          <p:cNvPr id="234" name="Google Shape;234;p8"/>
          <p:cNvGrpSpPr/>
          <p:nvPr/>
        </p:nvGrpSpPr>
        <p:grpSpPr>
          <a:xfrm>
            <a:off x="869768" y="2322285"/>
            <a:ext cx="4483856" cy="1332518"/>
            <a:chOff x="724806" y="2047781"/>
            <a:chExt cx="3736547" cy="1110432"/>
          </a:xfrm>
        </p:grpSpPr>
        <p:sp>
          <p:nvSpPr>
            <p:cNvPr id="235" name="Google Shape;235;p8"/>
            <p:cNvSpPr/>
            <p:nvPr/>
          </p:nvSpPr>
          <p:spPr>
            <a:xfrm>
              <a:off x="724806" y="2047781"/>
              <a:ext cx="3736547" cy="1110432"/>
            </a:xfrm>
            <a:prstGeom prst="roundRect">
              <a:avLst>
                <a:gd name="adj" fmla="val 16667"/>
              </a:avLst>
            </a:prstGeom>
            <a:solidFill>
              <a:srgbClr val="7F7F7F">
                <a:alpha val="66666"/>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592">
                <a:solidFill>
                  <a:schemeClr val="lt1"/>
                </a:solidFill>
                <a:latin typeface="Calibri"/>
                <a:ea typeface="Calibri"/>
                <a:cs typeface="Calibri"/>
                <a:sym typeface="Calibri"/>
              </a:endParaRPr>
            </a:p>
          </p:txBody>
        </p:sp>
        <p:sp>
          <p:nvSpPr>
            <p:cNvPr id="236" name="Google Shape;236;p8"/>
            <p:cNvSpPr txBox="1"/>
            <p:nvPr/>
          </p:nvSpPr>
          <p:spPr>
            <a:xfrm>
              <a:off x="1195754" y="2065091"/>
              <a:ext cx="299641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C000"/>
                  </a:solidFill>
                  <a:latin typeface="Times New Roman"/>
                  <a:ea typeface="Times New Roman"/>
                  <a:cs typeface="Times New Roman"/>
                  <a:sym typeface="Times New Roman"/>
                </a:rPr>
                <a:t>a       +        b       =      c</a:t>
              </a:r>
              <a:endParaRPr sz="2400">
                <a:solidFill>
                  <a:srgbClr val="FFC000"/>
                </a:solidFill>
                <a:latin typeface="Times New Roman"/>
                <a:ea typeface="Times New Roman"/>
                <a:cs typeface="Times New Roman"/>
                <a:sym typeface="Times New Roman"/>
              </a:endParaRPr>
            </a:p>
          </p:txBody>
        </p:sp>
      </p:grpSp>
      <p:grpSp>
        <p:nvGrpSpPr>
          <p:cNvPr id="237" name="Google Shape;237;p8"/>
          <p:cNvGrpSpPr/>
          <p:nvPr/>
        </p:nvGrpSpPr>
        <p:grpSpPr>
          <a:xfrm>
            <a:off x="1013011" y="2806308"/>
            <a:ext cx="1350362" cy="795265"/>
            <a:chOff x="844176" y="2437065"/>
            <a:chExt cx="1125302" cy="662721"/>
          </a:xfrm>
        </p:grpSpPr>
        <p:sp>
          <p:nvSpPr>
            <p:cNvPr id="238" name="Google Shape;238;p8"/>
            <p:cNvSpPr txBox="1"/>
            <p:nvPr/>
          </p:nvSpPr>
          <p:spPr>
            <a:xfrm>
              <a:off x="844176" y="2715065"/>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239" name="Google Shape;239;p8"/>
            <p:cNvCxnSpPr/>
            <p:nvPr/>
          </p:nvCxnSpPr>
          <p:spPr>
            <a:xfrm rot="10800000">
              <a:off x="1336429" y="2437065"/>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240" name="Google Shape;240;p8"/>
          <p:cNvGrpSpPr/>
          <p:nvPr/>
        </p:nvGrpSpPr>
        <p:grpSpPr>
          <a:xfrm>
            <a:off x="2447848" y="2789425"/>
            <a:ext cx="1350362" cy="777715"/>
            <a:chOff x="2039873" y="2422997"/>
            <a:chExt cx="1125302" cy="648096"/>
          </a:xfrm>
        </p:grpSpPr>
        <p:sp>
          <p:nvSpPr>
            <p:cNvPr id="241" name="Google Shape;241;p8"/>
            <p:cNvSpPr txBox="1"/>
            <p:nvPr/>
          </p:nvSpPr>
          <p:spPr>
            <a:xfrm>
              <a:off x="2039873" y="2686372"/>
              <a:ext cx="1125302"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Số hạng</a:t>
              </a:r>
              <a:endParaRPr sz="2400">
                <a:solidFill>
                  <a:srgbClr val="9CC2E5"/>
                </a:solidFill>
                <a:latin typeface="Times New Roman"/>
                <a:ea typeface="Times New Roman"/>
                <a:cs typeface="Times New Roman"/>
                <a:sym typeface="Times New Roman"/>
              </a:endParaRPr>
            </a:p>
          </p:txBody>
        </p:sp>
        <p:cxnSp>
          <p:nvCxnSpPr>
            <p:cNvPr id="242" name="Google Shape;242;p8"/>
            <p:cNvCxnSpPr/>
            <p:nvPr/>
          </p:nvCxnSpPr>
          <p:spPr>
            <a:xfrm rot="10800000">
              <a:off x="2532185" y="2422997"/>
              <a:ext cx="0" cy="336894"/>
            </a:xfrm>
            <a:prstGeom prst="straightConnector1">
              <a:avLst/>
            </a:prstGeom>
            <a:noFill/>
            <a:ln w="19050" cap="flat" cmpd="sng">
              <a:solidFill>
                <a:schemeClr val="dk1"/>
              </a:solidFill>
              <a:prstDash val="solid"/>
              <a:miter lim="800000"/>
              <a:headEnd type="none" w="sm" len="sm"/>
              <a:tailEnd type="triangle" w="med" len="med"/>
            </a:ln>
          </p:spPr>
        </p:cxnSp>
      </p:grpSp>
      <p:grpSp>
        <p:nvGrpSpPr>
          <p:cNvPr id="243" name="Google Shape;243;p8"/>
          <p:cNvGrpSpPr/>
          <p:nvPr/>
        </p:nvGrpSpPr>
        <p:grpSpPr>
          <a:xfrm>
            <a:off x="3992861" y="2755661"/>
            <a:ext cx="1091698" cy="817605"/>
            <a:chOff x="3327384" y="2394861"/>
            <a:chExt cx="909748" cy="681338"/>
          </a:xfrm>
        </p:grpSpPr>
        <p:sp>
          <p:nvSpPr>
            <p:cNvPr id="244" name="Google Shape;244;p8"/>
            <p:cNvSpPr txBox="1"/>
            <p:nvPr/>
          </p:nvSpPr>
          <p:spPr>
            <a:xfrm>
              <a:off x="3327384" y="2691478"/>
              <a:ext cx="909748" cy="38472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9CC2E5"/>
                  </a:solidFill>
                  <a:latin typeface="Times New Roman"/>
                  <a:ea typeface="Times New Roman"/>
                  <a:cs typeface="Times New Roman"/>
                  <a:sym typeface="Times New Roman"/>
                </a:rPr>
                <a:t>Tổng</a:t>
              </a:r>
              <a:endParaRPr sz="2400">
                <a:solidFill>
                  <a:srgbClr val="9CC2E5"/>
                </a:solidFill>
                <a:latin typeface="Times New Roman"/>
                <a:ea typeface="Times New Roman"/>
                <a:cs typeface="Times New Roman"/>
                <a:sym typeface="Times New Roman"/>
              </a:endParaRPr>
            </a:p>
          </p:txBody>
        </p:sp>
        <p:cxnSp>
          <p:nvCxnSpPr>
            <p:cNvPr id="245" name="Google Shape;245;p8"/>
            <p:cNvCxnSpPr/>
            <p:nvPr/>
          </p:nvCxnSpPr>
          <p:spPr>
            <a:xfrm rot="10800000">
              <a:off x="3643532" y="2394861"/>
              <a:ext cx="0" cy="336894"/>
            </a:xfrm>
            <a:prstGeom prst="straightConnector1">
              <a:avLst/>
            </a:prstGeom>
            <a:noFill/>
            <a:ln w="19050" cap="flat" cmpd="sng">
              <a:solidFill>
                <a:schemeClr val="dk1"/>
              </a:solidFill>
              <a:prstDash val="solid"/>
              <a:miter lim="800000"/>
              <a:headEnd type="none" w="sm" len="sm"/>
              <a:tailEnd type="triangle" w="med" len="med"/>
            </a:ln>
          </p:spPr>
        </p:cxnSp>
      </p:grpSp>
      <p:sp>
        <p:nvSpPr>
          <p:cNvPr id="246" name="Google Shape;246;p8"/>
          <p:cNvSpPr txBox="1"/>
          <p:nvPr/>
        </p:nvSpPr>
        <p:spPr>
          <a:xfrm>
            <a:off x="573962" y="3848921"/>
            <a:ext cx="491243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a:solidFill>
                  <a:srgbClr val="FFFF00"/>
                </a:solidFill>
                <a:latin typeface="Times New Roman"/>
                <a:ea typeface="Times New Roman"/>
                <a:cs typeface="Times New Roman"/>
                <a:sym typeface="Times New Roman"/>
              </a:rPr>
              <a:t>b) Tính chất của phép cộng</a:t>
            </a:r>
            <a:endParaRPr sz="2400" b="1">
              <a:solidFill>
                <a:srgbClr val="FFFF00"/>
              </a:solidFill>
              <a:latin typeface="Times New Roman"/>
              <a:ea typeface="Times New Roman"/>
              <a:cs typeface="Times New Roman"/>
              <a:sym typeface="Times New Roman"/>
            </a:endParaRPr>
          </a:p>
        </p:txBody>
      </p:sp>
      <p:sp>
        <p:nvSpPr>
          <p:cNvPr id="247" name="Google Shape;247;p8"/>
          <p:cNvSpPr/>
          <p:nvPr/>
        </p:nvSpPr>
        <p:spPr>
          <a:xfrm>
            <a:off x="573962" y="4306220"/>
            <a:ext cx="5334468" cy="136652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Phép cộng số tự nhiên có các tính chất:</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Giao hoán: a + b = b + a.</a:t>
            </a:r>
            <a:endParaRPr/>
          </a:p>
          <a:p>
            <a:pPr marL="0" marR="0" lvl="0" indent="0" algn="just" rtl="0">
              <a:lnSpc>
                <a:spcPct val="115000"/>
              </a:lnSpc>
              <a:spcBef>
                <a:spcPts val="0"/>
              </a:spcBef>
              <a:spcAft>
                <a:spcPts val="0"/>
              </a:spcAft>
              <a:buNone/>
            </a:pPr>
            <a:r>
              <a:rPr lang="en-US" sz="2400">
                <a:solidFill>
                  <a:srgbClr val="FFFF00"/>
                </a:solidFill>
                <a:latin typeface="Times New Roman"/>
                <a:ea typeface="Times New Roman"/>
                <a:cs typeface="Times New Roman"/>
                <a:sym typeface="Times New Roman"/>
              </a:rPr>
              <a:t>  + Kết hợp: (a + b) + c = a + (b + c).</a:t>
            </a:r>
            <a:endParaRPr/>
          </a:p>
        </p:txBody>
      </p:sp>
      <p:sp>
        <p:nvSpPr>
          <p:cNvPr id="248" name="Google Shape;248;p8"/>
          <p:cNvSpPr txBox="1"/>
          <p:nvPr/>
        </p:nvSpPr>
        <p:spPr>
          <a:xfrm>
            <a:off x="6517844" y="1738768"/>
            <a:ext cx="7392292" cy="9787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80" b="1">
                <a:solidFill>
                  <a:srgbClr val="FF0000"/>
                </a:solidFill>
                <a:latin typeface="Times New Roman"/>
                <a:ea typeface="Times New Roman"/>
                <a:cs typeface="Times New Roman"/>
                <a:sym typeface="Times New Roman"/>
              </a:rPr>
              <a:t>Luyện tập 1: </a:t>
            </a:r>
            <a:r>
              <a:rPr lang="en-US" sz="2880">
                <a:solidFill>
                  <a:schemeClr val="lt1"/>
                </a:solidFill>
                <a:latin typeface="Times New Roman"/>
                <a:ea typeface="Times New Roman"/>
                <a:cs typeface="Times New Roman"/>
                <a:sym typeface="Times New Roman"/>
              </a:rPr>
              <a:t>Tính một cách hợp lí:</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117 + 68 + 23</a:t>
            </a:r>
            <a:endParaRPr sz="2880">
              <a:solidFill>
                <a:schemeClr val="lt1"/>
              </a:solidFill>
              <a:latin typeface="Times New Roman"/>
              <a:ea typeface="Times New Roman"/>
              <a:cs typeface="Times New Roman"/>
              <a:sym typeface="Times New Roman"/>
            </a:endParaRPr>
          </a:p>
        </p:txBody>
      </p:sp>
      <p:sp>
        <p:nvSpPr>
          <p:cNvPr id="249" name="Google Shape;249;p8"/>
          <p:cNvSpPr txBox="1"/>
          <p:nvPr/>
        </p:nvSpPr>
        <p:spPr>
          <a:xfrm>
            <a:off x="6934809" y="3210580"/>
            <a:ext cx="5947258" cy="186512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880">
                <a:solidFill>
                  <a:srgbClr val="FF0000"/>
                </a:solidFill>
                <a:latin typeface="Times New Roman"/>
                <a:ea typeface="Times New Roman"/>
                <a:cs typeface="Times New Roman"/>
                <a:sym typeface="Times New Roman"/>
              </a:rPr>
              <a:t>Giải</a:t>
            </a:r>
            <a:endParaRPr sz="2880">
              <a:solidFill>
                <a:srgbClr val="FF0000"/>
              </a:solidFill>
              <a:latin typeface="Times New Roman"/>
              <a:ea typeface="Times New Roman"/>
              <a:cs typeface="Times New Roman"/>
              <a:sym typeface="Times New Roman"/>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117 + 68 + 23 = (117 + 23) + 68</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      140      + 68</a:t>
            </a:r>
            <a:endParaRPr/>
          </a:p>
          <a:p>
            <a:pPr marL="0" marR="0" lvl="0" indent="0" algn="l" rtl="0">
              <a:spcBef>
                <a:spcPts val="0"/>
              </a:spcBef>
              <a:spcAft>
                <a:spcPts val="0"/>
              </a:spcAft>
              <a:buNone/>
            </a:pPr>
            <a:r>
              <a:rPr lang="en-US" sz="2880">
                <a:solidFill>
                  <a:schemeClr val="lt1"/>
                </a:solidFill>
                <a:latin typeface="Times New Roman"/>
                <a:ea typeface="Times New Roman"/>
                <a:cs typeface="Times New Roman"/>
                <a:sym typeface="Times New Roman"/>
              </a:rPr>
              <a:t>                        =   208</a:t>
            </a:r>
            <a:endParaRPr sz="2880">
              <a:solidFill>
                <a:schemeClr val="lt1"/>
              </a:solidFill>
              <a:latin typeface="Times New Roman"/>
              <a:ea typeface="Times New Roman"/>
              <a:cs typeface="Times New Roman"/>
              <a:sym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8"/>
                                        </p:tgtEl>
                                        <p:attrNameLst>
                                          <p:attrName>style.visibility</p:attrName>
                                        </p:attrNameLst>
                                      </p:cBhvr>
                                      <p:to>
                                        <p:strVal val="visible"/>
                                      </p:to>
                                    </p:set>
                                    <p:animEffect transition="in" filter="fade">
                                      <p:cBhvr>
                                        <p:cTn id="7" dur="2000"/>
                                        <p:tgtEl>
                                          <p:spTgt spid="24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9"/>
                                        </p:tgtEl>
                                        <p:attrNameLst>
                                          <p:attrName>style.visibility</p:attrName>
                                        </p:attrNameLst>
                                      </p:cBhvr>
                                      <p:to>
                                        <p:strVal val="visible"/>
                                      </p:to>
                                    </p:set>
                                    <p:animEffect transition="in" filter="fade">
                                      <p:cBhvr>
                                        <p:cTn id="12" dur="500"/>
                                        <p:tgtEl>
                                          <p:spTgt spid="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mt="95000"/>
          </a:blip>
          <a:stretch>
            <a:fillRect/>
          </a:stretch>
        </a:blipFill>
        <a:effectLst/>
      </p:bgPr>
    </p:bg>
    <p:spTree>
      <p:nvGrpSpPr>
        <p:cNvPr id="1" name="Shape 253"/>
        <p:cNvGrpSpPr/>
        <p:nvPr/>
      </p:nvGrpSpPr>
      <p:grpSpPr>
        <a:xfrm>
          <a:off x="0" y="0"/>
          <a:ext cx="0" cy="0"/>
          <a:chOff x="0" y="0"/>
          <a:chExt cx="0" cy="0"/>
        </a:xfrm>
      </p:grpSpPr>
      <p:sp>
        <p:nvSpPr>
          <p:cNvPr id="254" name="Google Shape;254;p9"/>
          <p:cNvSpPr txBox="1"/>
          <p:nvPr/>
        </p:nvSpPr>
        <p:spPr>
          <a:xfrm>
            <a:off x="1654360" y="270103"/>
            <a:ext cx="12255775" cy="68326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840" b="1" u="sng">
                <a:solidFill>
                  <a:schemeClr val="lt1"/>
                </a:solidFill>
                <a:latin typeface="Times New Roman"/>
                <a:ea typeface="Times New Roman"/>
                <a:cs typeface="Times New Roman"/>
                <a:sym typeface="Times New Roman"/>
              </a:rPr>
              <a:t>Tiết 4</a:t>
            </a:r>
            <a:r>
              <a:rPr lang="en-US" sz="3840" b="1">
                <a:solidFill>
                  <a:schemeClr val="lt1"/>
                </a:solidFill>
                <a:latin typeface="Times New Roman"/>
                <a:ea typeface="Times New Roman"/>
                <a:cs typeface="Times New Roman"/>
                <a:sym typeface="Times New Roman"/>
              </a:rPr>
              <a:t> - §4. PHÉP CỘNG VÀ PHÉP TRỪ SỐ TỰ NHIÊN</a:t>
            </a:r>
            <a:endParaRPr sz="3840">
              <a:solidFill>
                <a:schemeClr val="lt1"/>
              </a:solidFill>
              <a:latin typeface="Times New Roman"/>
              <a:ea typeface="Times New Roman"/>
              <a:cs typeface="Times New Roman"/>
              <a:sym typeface="Times New Roman"/>
            </a:endParaRPr>
          </a:p>
        </p:txBody>
      </p:sp>
      <p:sp>
        <p:nvSpPr>
          <p:cNvPr id="255" name="Google Shape;255;p9"/>
          <p:cNvSpPr/>
          <p:nvPr/>
        </p:nvSpPr>
        <p:spPr>
          <a:xfrm>
            <a:off x="3372307" y="2514025"/>
            <a:ext cx="8149133" cy="162140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n-US" sz="2880" b="1">
                <a:solidFill>
                  <a:srgbClr val="FF0000"/>
                </a:solidFill>
                <a:latin typeface="Times New Roman"/>
                <a:ea typeface="Times New Roman"/>
                <a:cs typeface="Times New Roman"/>
                <a:sym typeface="Times New Roman"/>
              </a:rPr>
              <a:t>Bài tập</a:t>
            </a:r>
            <a:endParaRPr sz="2880" b="1">
              <a:solidFill>
                <a:srgbClr val="FF0000"/>
              </a:solidFill>
              <a:latin typeface="Times New Roman"/>
              <a:ea typeface="Times New Roman"/>
              <a:cs typeface="Times New Roman"/>
              <a:sym typeface="Times New Roman"/>
            </a:endParaRPr>
          </a:p>
          <a:p>
            <a:pPr marL="0" marR="0" lvl="0" indent="0" algn="just" rtl="0">
              <a:lnSpc>
                <a:spcPct val="115000"/>
              </a:lnSpc>
              <a:spcBef>
                <a:spcPts val="0"/>
              </a:spcBef>
              <a:spcAft>
                <a:spcPts val="0"/>
              </a:spcAft>
              <a:buNone/>
            </a:pPr>
            <a:r>
              <a:rPr lang="en-US" sz="2880" b="1">
                <a:solidFill>
                  <a:srgbClr val="FFC000"/>
                </a:solidFill>
                <a:latin typeface="Times New Roman"/>
                <a:ea typeface="Times New Roman"/>
                <a:cs typeface="Times New Roman"/>
                <a:sym typeface="Times New Roman"/>
              </a:rPr>
              <a:t>Câu 1: </a:t>
            </a:r>
            <a:r>
              <a:rPr lang="en-US" sz="2880">
                <a:solidFill>
                  <a:schemeClr val="lt1"/>
                </a:solidFill>
                <a:latin typeface="Times New Roman"/>
                <a:ea typeface="Times New Roman"/>
                <a:cs typeface="Times New Roman"/>
                <a:sym typeface="Times New Roman"/>
              </a:rPr>
              <a:t>Tính: a) 3 + 4;         b) 7 – 4;</a:t>
            </a:r>
            <a:endParaRPr/>
          </a:p>
          <a:p>
            <a:pPr marL="0" marR="0" lvl="0" indent="0" algn="just" rtl="0">
              <a:lnSpc>
                <a:spcPct val="115000"/>
              </a:lnSpc>
              <a:spcBef>
                <a:spcPts val="0"/>
              </a:spcBef>
              <a:spcAft>
                <a:spcPts val="0"/>
              </a:spcAft>
              <a:buNone/>
            </a:pPr>
            <a:r>
              <a:rPr lang="en-US" sz="2880" b="1">
                <a:solidFill>
                  <a:srgbClr val="FFC000"/>
                </a:solidFill>
                <a:latin typeface="Times New Roman"/>
                <a:ea typeface="Times New Roman"/>
                <a:cs typeface="Times New Roman"/>
                <a:sym typeface="Times New Roman"/>
              </a:rPr>
              <a:t>Câu 2:</a:t>
            </a:r>
            <a:r>
              <a:rPr lang="en-US" sz="2880">
                <a:solidFill>
                  <a:schemeClr val="lt1"/>
                </a:solidFill>
                <a:latin typeface="Times New Roman"/>
                <a:ea typeface="Times New Roman"/>
                <a:cs typeface="Times New Roman"/>
                <a:sym typeface="Times New Roman"/>
              </a:rPr>
              <a:t> Biết 57 + 38 = 95. Tính 95 – 57 và 95 – 38.</a:t>
            </a:r>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1860</Words>
  <Application>Microsoft Office PowerPoint</Application>
  <PresentationFormat>Custom</PresentationFormat>
  <Paragraphs>231</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cp:revision>
  <dcterms:created xsi:type="dcterms:W3CDTF">2021-08-06T09:17:41Z</dcterms:created>
  <dcterms:modified xsi:type="dcterms:W3CDTF">2024-04-10T02:44:25Z</dcterms:modified>
</cp:coreProperties>
</file>