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3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1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5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4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8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9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7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1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2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A2B0E-871D-486E-B78D-CE1FADFE28B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3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087" y="139337"/>
            <a:ext cx="322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 XÃ NGŨ HIỆP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9190" y="522514"/>
            <a:ext cx="51293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THÁNG 10/2024</a:t>
            </a: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LỚP MẪU GIÁO NHỠ - B3</a:t>
            </a:r>
          </a:p>
          <a:p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30/09- 1/11/2024)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157923"/>
              </p:ext>
            </p:extLst>
          </p:nvPr>
        </p:nvGraphicFramePr>
        <p:xfrm>
          <a:off x="2" y="1261178"/>
          <a:ext cx="12192000" cy="80110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774278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3657943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764941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06267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033378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28626752"/>
                    </a:ext>
                  </a:extLst>
                </a:gridCol>
              </a:tblGrid>
              <a:tr h="1287458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giác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30/09</a:t>
                      </a:r>
                      <a:r>
                        <a:rPr lang="vi-VN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4/10)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đình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7/10- 11/10)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nữ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14/10-18/10)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đình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21/10-25/10)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6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Các hoạt động trong gia đình bé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28/10-1 /11)</a:t>
                      </a:r>
                    </a:p>
                    <a:p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64928"/>
                  </a:ext>
                </a:extLst>
              </a:tr>
              <a:tr h="88939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VĐCB: Đi bước lùi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TCVĐ: Bịt mắt bắt dê</a:t>
                      </a:r>
                      <a:r>
                        <a:rPr lang="vi-VN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VĐCB: Chuyền bắt bóng qua đầu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-TCVĐ: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-VĐCB: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Chạy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zích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zắc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-TCVĐ: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Lộn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vồng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VĐCB: Ném xa bằng 1 tay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TCVĐ: Mèo và chim sẻ</a:t>
                      </a:r>
                      <a:r>
                        <a:rPr lang="vi-VN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vi-VN" sz="16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PTVĐ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VĐCB:  Chạy thay đổi tốc độ theo hiệu lệnh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-TCVĐ: Trời nắng trời mưa</a:t>
                      </a:r>
                      <a:r>
                        <a:rPr lang="vi-VN" sz="16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4580101"/>
                  </a:ext>
                </a:extLst>
              </a:tr>
              <a:tr h="74650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Trò chuyện về 5 giác quan  Bé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55)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LQVH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Cậu bé mũi dài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Đa số trẻ chưa biết)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20/10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LQVH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ruyện</a:t>
                      </a:r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Món quà cô giáo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Đa số trẻ chưa biết)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đình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44)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85865"/>
                  </a:ext>
                </a:extLst>
              </a:tr>
              <a:tr h="103516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tượng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thân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 trẻ xác định vị trí của đồ vật ở phía trái, phải so với bản thân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23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 trẻ so sánh, sắp xếp theo thứ tự về chiều dài của 3 đối tượng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vi-VN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 trẻ so sánh, sắp xếp theo thứ tự về độ lớn của 3 đối tượng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34065"/>
                  </a:ext>
                </a:extLst>
              </a:tr>
              <a:tr h="73030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HĐTH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Đề tài 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HĐTH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Làm chiếc ghế đứng được</a:t>
                      </a:r>
                      <a:r>
                        <a:rPr lang="vi-VN" sz="16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(Ứng dụng phương pháp STEAM</a:t>
                      </a:r>
                      <a:r>
                        <a:rPr lang="vi-VN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HĐTH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600" b="1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fr-FR" sz="16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b="1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fr-FR" sz="16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b="1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thiệp</a:t>
                      </a:r>
                      <a:r>
                        <a:rPr lang="fr-FR" sz="16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b="1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tặng</a:t>
                      </a:r>
                      <a:r>
                        <a:rPr lang="fr-FR" sz="16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b="1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fr-FR" sz="16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 UDPP STEAM)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HĐTH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kem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Đề tài 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14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HĐTH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 chiếc cốc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Đề tài</a:t>
                      </a:r>
                      <a:r>
                        <a:rPr lang="vi-VN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872812"/>
                  </a:ext>
                </a:extLst>
              </a:tr>
              <a:tr h="110291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 NHẠC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DH: Cả nhà thương nhau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-NH: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đình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TCÂN: Tai ai tinh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 NHẠC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DH: Nhà của tôi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Ba ngọn nến lung linh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TCAN: Ai Nhanh hơn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vi-VN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 NHẠC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DH: Nhà mình rất vui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NH: Bàn tay mẹ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TCAN: Ai giỏi hơ</a:t>
                      </a: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en-US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 NHẠC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VĐ: Nhà của tôi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TCÂN: Nghe tiếng hát tìm đồ vật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98)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vi-VN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 NHẠC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DH: Mời bạn ăn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khỏe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ngoan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TCÂN: Hãy bắt chước cô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26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50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503</Words>
  <Application>Microsoft Office PowerPoint</Application>
  <PresentationFormat>Widescreen</PresentationFormat>
  <Paragraphs>110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Hanh Nguyen</dc:creator>
  <cp:lastModifiedBy>Yenphiyen</cp:lastModifiedBy>
  <cp:revision>26</cp:revision>
  <dcterms:created xsi:type="dcterms:W3CDTF">2023-11-28T12:29:49Z</dcterms:created>
  <dcterms:modified xsi:type="dcterms:W3CDTF">2024-09-29T16:36:54Z</dcterms:modified>
</cp:coreProperties>
</file>