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6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7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4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1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4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0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6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8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785A-130A-45BD-8CAA-8FC6DC860AE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5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83549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9190" y="522514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9/2024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NHỠ - B3</a:t>
            </a:r>
          </a:p>
          <a:p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09/09- 27/09/2024)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499116"/>
              </p:ext>
            </p:extLst>
          </p:nvPr>
        </p:nvGraphicFramePr>
        <p:xfrm>
          <a:off x="2" y="1261178"/>
          <a:ext cx="14538008" cy="59452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4137660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4304348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</a:tblGrid>
              <a:tr h="944694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09/09- 13/9/2024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Thu</a:t>
                      </a:r>
                    </a:p>
                    <a:p>
                      <a:pPr algn="ctr"/>
                      <a:r>
                        <a:rPr lang="en-US" sz="14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16/09- 20/09/2024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vi-V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 biết nguy cơ không an toàn quanh bé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de-DE" sz="14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23/09- 27/9/2024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88939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kỹ năng bê cất ghế đúng nơi quy định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Trườn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sấp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trèo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ghế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TCVĐ: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Tung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nữa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thấp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chui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cổng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TCVĐ: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7465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ngồi đúng tổ</a:t>
                      </a: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b="1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Thơ: Trung Thu Đến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Đa số trẻ chưa biết)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59)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 cái tr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Đề Tài 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103516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nề nếp thói quen đi vệ sinh đúng nơi quy định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Dạy trẻ so sánh sự khác nhau về số lượng của 2 đối tượng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TCHT: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7303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nề nếp thói quen cho trẻ nhận ký hiệu cốc, khăn mặt, vở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 cái trống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Đề tài)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Trang 12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 nét và tô màu những chiếc ô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(Trang 1)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11029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kỹ năng lau mặt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 Nhạc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DH: Đêm trung thu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NH: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Ánh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trăng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hòa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bình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TCAN: Ai đoán giỏi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 Nhạc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DH: Trường chúng cháu là trường mầm non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NH: Cô giáo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miền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xuôi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TCAN: Ai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nhanh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nhất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6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288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Yenphiyen</cp:lastModifiedBy>
  <cp:revision>5</cp:revision>
  <dcterms:created xsi:type="dcterms:W3CDTF">2024-09-06T13:19:16Z</dcterms:created>
  <dcterms:modified xsi:type="dcterms:W3CDTF">2024-09-15T15:41:30Z</dcterms:modified>
</cp:coreProperties>
</file>