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media/image5.jpg" ContentType="image/pn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379" r:id="rId2"/>
    <p:sldId id="257" r:id="rId3"/>
    <p:sldId id="383" r:id="rId4"/>
    <p:sldId id="256" r:id="rId5"/>
    <p:sldId id="381" r:id="rId6"/>
    <p:sldId id="382" r:id="rId7"/>
    <p:sldId id="380" r:id="rId8"/>
    <p:sldId id="384" r:id="rId9"/>
    <p:sldId id="385" r:id="rId10"/>
    <p:sldId id="388" r:id="rId11"/>
    <p:sldId id="387" r:id="rId12"/>
    <p:sldId id="386" r:id="rId13"/>
    <p:sldId id="389" r:id="rId14"/>
    <p:sldId id="393" r:id="rId15"/>
    <p:sldId id="392" r:id="rId16"/>
    <p:sldId id="391" r:id="rId17"/>
    <p:sldId id="390" r:id="rId18"/>
    <p:sldId id="394" r:id="rId19"/>
    <p:sldId id="395" r:id="rId20"/>
    <p:sldId id="396" r:id="rId21"/>
    <p:sldId id="398" r:id="rId22"/>
    <p:sldId id="400" r:id="rId23"/>
    <p:sldId id="401" r:id="rId24"/>
    <p:sldId id="397" r:id="rId25"/>
    <p:sldId id="399"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hỗ dành sẵn cho Đầu trang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Chỗ dành sẵn cho Ngày tháng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A574E5-65E8-4774-B0EE-F07F1E01D6D8}" type="datetimeFigureOut">
              <a:rPr lang="en-US" smtClean="0"/>
              <a:t>4/29/2024</a:t>
            </a:fld>
            <a:endParaRPr lang="en-US"/>
          </a:p>
        </p:txBody>
      </p:sp>
      <p:sp>
        <p:nvSpPr>
          <p:cNvPr id="4" name="Chỗ dành sẵn cho Hình ảnh của Bản chiế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Chỗ dành sẵn cho Ghi ch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6" name="Chỗ dành sẵn cho Chân trang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Chỗ dành sẵn cho Số hiệu Bản chiế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769804-7505-48D8-9F77-C920E3927AED}" type="slidenum">
              <a:rPr lang="en-US" smtClean="0"/>
              <a:t>‹#›</a:t>
            </a:fld>
            <a:endParaRPr lang="en-US"/>
          </a:p>
        </p:txBody>
      </p:sp>
    </p:spTree>
    <p:extLst>
      <p:ext uri="{BB962C8B-B14F-4D97-AF65-F5344CB8AC3E}">
        <p14:creationId xmlns:p14="http://schemas.microsoft.com/office/powerpoint/2010/main" val="145115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ED0DE25D-5937-8084-DE35-269E61F66210}"/>
              </a:ext>
            </a:extLst>
          </p:cNvPr>
          <p:cNvSpPr>
            <a:spLocks noGrp="1"/>
          </p:cNvSpPr>
          <p:nvPr>
            <p:ph type="ctrTitle"/>
          </p:nvPr>
        </p:nvSpPr>
        <p:spPr>
          <a:xfrm>
            <a:off x="1524000" y="1122363"/>
            <a:ext cx="9144000" cy="2387600"/>
          </a:xfrm>
        </p:spPr>
        <p:txBody>
          <a:bodyPr anchor="b"/>
          <a:lstStyle>
            <a:lvl1pPr algn="ctr">
              <a:defRPr sz="6000"/>
            </a:lvl1pPr>
          </a:lstStyle>
          <a:p>
            <a:r>
              <a:rPr lang="vi-VN"/>
              <a:t>Bấm để sửa kiểu tiêu đề Bản cái</a:t>
            </a:r>
            <a:endParaRPr lang="en-US"/>
          </a:p>
        </p:txBody>
      </p:sp>
      <p:sp>
        <p:nvSpPr>
          <p:cNvPr id="3" name="Tiêu đề phụ 2">
            <a:extLst>
              <a:ext uri="{FF2B5EF4-FFF2-40B4-BE49-F238E27FC236}">
                <a16:creationId xmlns:a16="http://schemas.microsoft.com/office/drawing/2014/main" id="{52111760-DBA0-0AC7-FAB8-750DDEA3F9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Bấm để chỉnh sửa kiểu tiêu đề phụ của Bản cái</a:t>
            </a:r>
            <a:endParaRPr lang="en-US"/>
          </a:p>
        </p:txBody>
      </p:sp>
      <p:sp>
        <p:nvSpPr>
          <p:cNvPr id="4" name="Chỗ dành sẵn cho Ngày tháng 3">
            <a:extLst>
              <a:ext uri="{FF2B5EF4-FFF2-40B4-BE49-F238E27FC236}">
                <a16:creationId xmlns:a16="http://schemas.microsoft.com/office/drawing/2014/main" id="{68CE6067-24E9-DD41-EE0C-A2B3DBF4A008}"/>
              </a:ext>
            </a:extLst>
          </p:cNvPr>
          <p:cNvSpPr>
            <a:spLocks noGrp="1"/>
          </p:cNvSpPr>
          <p:nvPr>
            <p:ph type="dt" sz="half" idx="10"/>
          </p:nvPr>
        </p:nvSpPr>
        <p:spPr/>
        <p:txBody>
          <a:bodyPr/>
          <a:lstStyle/>
          <a:p>
            <a:fld id="{7ED2621D-8EE3-4C5A-AF67-883BF269A54A}" type="datetimeFigureOut">
              <a:rPr lang="en-US" smtClean="0"/>
              <a:t>4/29/2024</a:t>
            </a:fld>
            <a:endParaRPr lang="en-US"/>
          </a:p>
        </p:txBody>
      </p:sp>
      <p:sp>
        <p:nvSpPr>
          <p:cNvPr id="5" name="Chỗ dành sẵn cho Chân trang 4">
            <a:extLst>
              <a:ext uri="{FF2B5EF4-FFF2-40B4-BE49-F238E27FC236}">
                <a16:creationId xmlns:a16="http://schemas.microsoft.com/office/drawing/2014/main" id="{11D80ECC-1AEF-FF0E-8238-AE4D15DD5CBF}"/>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BC879650-0033-DBF2-BA6A-B288216EE68E}"/>
              </a:ext>
            </a:extLst>
          </p:cNvPr>
          <p:cNvSpPr>
            <a:spLocks noGrp="1"/>
          </p:cNvSpPr>
          <p:nvPr>
            <p:ph type="sldNum" sz="quarter" idx="12"/>
          </p:nvPr>
        </p:nvSpPr>
        <p:spPr/>
        <p:txBody>
          <a:bodyPr/>
          <a:lstStyle/>
          <a:p>
            <a:fld id="{4B7288CA-29AC-4A8F-ADC2-58511EE3B874}" type="slidenum">
              <a:rPr lang="en-US" smtClean="0"/>
              <a:t>‹#›</a:t>
            </a:fld>
            <a:endParaRPr lang="en-US"/>
          </a:p>
        </p:txBody>
      </p:sp>
    </p:spTree>
    <p:extLst>
      <p:ext uri="{BB962C8B-B14F-4D97-AF65-F5344CB8AC3E}">
        <p14:creationId xmlns:p14="http://schemas.microsoft.com/office/powerpoint/2010/main" val="1623376307"/>
      </p:ext>
    </p:extLst>
  </p:cSld>
  <p:clrMapOvr>
    <a:masterClrMapping/>
  </p:clrMapOvr>
  <p:transition spd="med">
    <p:split orient="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C81FF039-C3F6-7E59-E538-6622FCE1BBE4}"/>
              </a:ext>
            </a:extLst>
          </p:cNvPr>
          <p:cNvSpPr>
            <a:spLocks noGrp="1"/>
          </p:cNvSpPr>
          <p:nvPr>
            <p:ph type="title"/>
          </p:nvPr>
        </p:nvSpPr>
        <p:spPr/>
        <p:txBody>
          <a:bodyPr/>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id="{0623724D-6C24-51C9-885E-AAC7369313A2}"/>
              </a:ext>
            </a:extLst>
          </p:cNvPr>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E6383D03-326E-9EB3-40CC-66DA72ABB853}"/>
              </a:ext>
            </a:extLst>
          </p:cNvPr>
          <p:cNvSpPr>
            <a:spLocks noGrp="1"/>
          </p:cNvSpPr>
          <p:nvPr>
            <p:ph type="dt" sz="half" idx="10"/>
          </p:nvPr>
        </p:nvSpPr>
        <p:spPr/>
        <p:txBody>
          <a:bodyPr/>
          <a:lstStyle/>
          <a:p>
            <a:fld id="{7ED2621D-8EE3-4C5A-AF67-883BF269A54A}" type="datetimeFigureOut">
              <a:rPr lang="en-US" smtClean="0"/>
              <a:t>4/29/2024</a:t>
            </a:fld>
            <a:endParaRPr lang="en-US"/>
          </a:p>
        </p:txBody>
      </p:sp>
      <p:sp>
        <p:nvSpPr>
          <p:cNvPr id="5" name="Chỗ dành sẵn cho Chân trang 4">
            <a:extLst>
              <a:ext uri="{FF2B5EF4-FFF2-40B4-BE49-F238E27FC236}">
                <a16:creationId xmlns:a16="http://schemas.microsoft.com/office/drawing/2014/main" id="{CE463C04-8FD2-0CE5-EFE8-75661AF00F75}"/>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9A9B92CC-7443-833A-42AB-6E158E072DA6}"/>
              </a:ext>
            </a:extLst>
          </p:cNvPr>
          <p:cNvSpPr>
            <a:spLocks noGrp="1"/>
          </p:cNvSpPr>
          <p:nvPr>
            <p:ph type="sldNum" sz="quarter" idx="12"/>
          </p:nvPr>
        </p:nvSpPr>
        <p:spPr/>
        <p:txBody>
          <a:bodyPr/>
          <a:lstStyle/>
          <a:p>
            <a:fld id="{4B7288CA-29AC-4A8F-ADC2-58511EE3B874}" type="slidenum">
              <a:rPr lang="en-US" smtClean="0"/>
              <a:t>‹#›</a:t>
            </a:fld>
            <a:endParaRPr lang="en-US"/>
          </a:p>
        </p:txBody>
      </p:sp>
    </p:spTree>
    <p:extLst>
      <p:ext uri="{BB962C8B-B14F-4D97-AF65-F5344CB8AC3E}">
        <p14:creationId xmlns:p14="http://schemas.microsoft.com/office/powerpoint/2010/main" val="254395833"/>
      </p:ext>
    </p:extLst>
  </p:cSld>
  <p:clrMapOvr>
    <a:masterClrMapping/>
  </p:clrMapOvr>
  <p:transition spd="med">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ề Dọc 1">
            <a:extLst>
              <a:ext uri="{FF2B5EF4-FFF2-40B4-BE49-F238E27FC236}">
                <a16:creationId xmlns:a16="http://schemas.microsoft.com/office/drawing/2014/main" id="{9733CC61-F2A7-35FB-8975-3114AF1DAD19}"/>
              </a:ext>
            </a:extLst>
          </p:cNvPr>
          <p:cNvSpPr>
            <a:spLocks noGrp="1"/>
          </p:cNvSpPr>
          <p:nvPr>
            <p:ph type="title" orient="vert"/>
          </p:nvPr>
        </p:nvSpPr>
        <p:spPr>
          <a:xfrm>
            <a:off x="8724900" y="365125"/>
            <a:ext cx="2628900" cy="5811838"/>
          </a:xfrm>
        </p:spPr>
        <p:txBody>
          <a:bodyPr vert="eaVert"/>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id="{282EB452-F765-D29B-8F2B-114429E73876}"/>
              </a:ext>
            </a:extLst>
          </p:cNvPr>
          <p:cNvSpPr>
            <a:spLocks noGrp="1"/>
          </p:cNvSpPr>
          <p:nvPr>
            <p:ph type="body" orient="vert" idx="1"/>
          </p:nvPr>
        </p:nvSpPr>
        <p:spPr>
          <a:xfrm>
            <a:off x="838200" y="365125"/>
            <a:ext cx="7734300" cy="5811838"/>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63BA696A-47FC-AAEF-AB09-7FA52E9EEF1B}"/>
              </a:ext>
            </a:extLst>
          </p:cNvPr>
          <p:cNvSpPr>
            <a:spLocks noGrp="1"/>
          </p:cNvSpPr>
          <p:nvPr>
            <p:ph type="dt" sz="half" idx="10"/>
          </p:nvPr>
        </p:nvSpPr>
        <p:spPr/>
        <p:txBody>
          <a:bodyPr/>
          <a:lstStyle/>
          <a:p>
            <a:fld id="{7ED2621D-8EE3-4C5A-AF67-883BF269A54A}" type="datetimeFigureOut">
              <a:rPr lang="en-US" smtClean="0"/>
              <a:t>4/29/2024</a:t>
            </a:fld>
            <a:endParaRPr lang="en-US"/>
          </a:p>
        </p:txBody>
      </p:sp>
      <p:sp>
        <p:nvSpPr>
          <p:cNvPr id="5" name="Chỗ dành sẵn cho Chân trang 4">
            <a:extLst>
              <a:ext uri="{FF2B5EF4-FFF2-40B4-BE49-F238E27FC236}">
                <a16:creationId xmlns:a16="http://schemas.microsoft.com/office/drawing/2014/main" id="{5056617F-DD0E-BD6E-45AB-2A005B0CE536}"/>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DAAEBA26-4C8A-F946-3E06-E100D2E17995}"/>
              </a:ext>
            </a:extLst>
          </p:cNvPr>
          <p:cNvSpPr>
            <a:spLocks noGrp="1"/>
          </p:cNvSpPr>
          <p:nvPr>
            <p:ph type="sldNum" sz="quarter" idx="12"/>
          </p:nvPr>
        </p:nvSpPr>
        <p:spPr/>
        <p:txBody>
          <a:bodyPr/>
          <a:lstStyle/>
          <a:p>
            <a:fld id="{4B7288CA-29AC-4A8F-ADC2-58511EE3B874}" type="slidenum">
              <a:rPr lang="en-US" smtClean="0"/>
              <a:t>‹#›</a:t>
            </a:fld>
            <a:endParaRPr lang="en-US"/>
          </a:p>
        </p:txBody>
      </p:sp>
    </p:spTree>
    <p:extLst>
      <p:ext uri="{BB962C8B-B14F-4D97-AF65-F5344CB8AC3E}">
        <p14:creationId xmlns:p14="http://schemas.microsoft.com/office/powerpoint/2010/main" val="616891664"/>
      </p:ext>
    </p:extLst>
  </p:cSld>
  <p:clrMapOvr>
    <a:masterClrMapping/>
  </p:clrMapOvr>
  <p:transition spd="med">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F6DDEB8B-338D-9287-7BF0-C71EAC909240}"/>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60109C31-1F25-42A1-6DFA-4CEF4298678E}"/>
              </a:ext>
            </a:extLst>
          </p:cNvPr>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11DD29BF-C50C-9520-CB1D-3A5265D4E19A}"/>
              </a:ext>
            </a:extLst>
          </p:cNvPr>
          <p:cNvSpPr>
            <a:spLocks noGrp="1"/>
          </p:cNvSpPr>
          <p:nvPr>
            <p:ph type="dt" sz="half" idx="10"/>
          </p:nvPr>
        </p:nvSpPr>
        <p:spPr/>
        <p:txBody>
          <a:bodyPr/>
          <a:lstStyle/>
          <a:p>
            <a:fld id="{7ED2621D-8EE3-4C5A-AF67-883BF269A54A}" type="datetimeFigureOut">
              <a:rPr lang="en-US" smtClean="0"/>
              <a:t>4/29/2024</a:t>
            </a:fld>
            <a:endParaRPr lang="en-US"/>
          </a:p>
        </p:txBody>
      </p:sp>
      <p:sp>
        <p:nvSpPr>
          <p:cNvPr id="5" name="Chỗ dành sẵn cho Chân trang 4">
            <a:extLst>
              <a:ext uri="{FF2B5EF4-FFF2-40B4-BE49-F238E27FC236}">
                <a16:creationId xmlns:a16="http://schemas.microsoft.com/office/drawing/2014/main" id="{DF949771-7C13-6460-C2E0-64BB3A85CA26}"/>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4BF83AB4-9490-3392-9AD0-A6F3F9728BDB}"/>
              </a:ext>
            </a:extLst>
          </p:cNvPr>
          <p:cNvSpPr>
            <a:spLocks noGrp="1"/>
          </p:cNvSpPr>
          <p:nvPr>
            <p:ph type="sldNum" sz="quarter" idx="12"/>
          </p:nvPr>
        </p:nvSpPr>
        <p:spPr/>
        <p:txBody>
          <a:bodyPr/>
          <a:lstStyle/>
          <a:p>
            <a:fld id="{4B7288CA-29AC-4A8F-ADC2-58511EE3B874}" type="slidenum">
              <a:rPr lang="en-US" smtClean="0"/>
              <a:t>‹#›</a:t>
            </a:fld>
            <a:endParaRPr lang="en-US"/>
          </a:p>
        </p:txBody>
      </p:sp>
    </p:spTree>
    <p:extLst>
      <p:ext uri="{BB962C8B-B14F-4D97-AF65-F5344CB8AC3E}">
        <p14:creationId xmlns:p14="http://schemas.microsoft.com/office/powerpoint/2010/main" val="536029405"/>
      </p:ext>
    </p:extLst>
  </p:cSld>
  <p:clrMapOvr>
    <a:masterClrMapping/>
  </p:clrMapOvr>
  <p:transition spd="med">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ADE2ED8D-F158-43DB-41D2-0CB1EF45C7C0}"/>
              </a:ext>
            </a:extLst>
          </p:cNvPr>
          <p:cNvSpPr>
            <a:spLocks noGrp="1"/>
          </p:cNvSpPr>
          <p:nvPr>
            <p:ph type="title"/>
          </p:nvPr>
        </p:nvSpPr>
        <p:spPr>
          <a:xfrm>
            <a:off x="831850" y="1709738"/>
            <a:ext cx="10515600" cy="2852737"/>
          </a:xfrm>
        </p:spPr>
        <p:txBody>
          <a:bodyPr anchor="b"/>
          <a:lstStyle>
            <a:lvl1pPr>
              <a:defRPr sz="6000"/>
            </a:lvl1p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F001A5D2-05C3-70D0-B7EE-F863B99143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a:t>Bấm để chỉnh sửa kiểu văn bản của Bản cái</a:t>
            </a:r>
          </a:p>
        </p:txBody>
      </p:sp>
      <p:sp>
        <p:nvSpPr>
          <p:cNvPr id="4" name="Chỗ dành sẵn cho Ngày tháng 3">
            <a:extLst>
              <a:ext uri="{FF2B5EF4-FFF2-40B4-BE49-F238E27FC236}">
                <a16:creationId xmlns:a16="http://schemas.microsoft.com/office/drawing/2014/main" id="{404985E0-AE7C-173A-D132-25C890E6389F}"/>
              </a:ext>
            </a:extLst>
          </p:cNvPr>
          <p:cNvSpPr>
            <a:spLocks noGrp="1"/>
          </p:cNvSpPr>
          <p:nvPr>
            <p:ph type="dt" sz="half" idx="10"/>
          </p:nvPr>
        </p:nvSpPr>
        <p:spPr/>
        <p:txBody>
          <a:bodyPr/>
          <a:lstStyle/>
          <a:p>
            <a:fld id="{7ED2621D-8EE3-4C5A-AF67-883BF269A54A}" type="datetimeFigureOut">
              <a:rPr lang="en-US" smtClean="0"/>
              <a:t>4/29/2024</a:t>
            </a:fld>
            <a:endParaRPr lang="en-US"/>
          </a:p>
        </p:txBody>
      </p:sp>
      <p:sp>
        <p:nvSpPr>
          <p:cNvPr id="5" name="Chỗ dành sẵn cho Chân trang 4">
            <a:extLst>
              <a:ext uri="{FF2B5EF4-FFF2-40B4-BE49-F238E27FC236}">
                <a16:creationId xmlns:a16="http://schemas.microsoft.com/office/drawing/2014/main" id="{8365B633-BF80-DBE2-828D-15F85AC40F40}"/>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118C2A55-638A-9BF1-761E-A6CDE9A699D6}"/>
              </a:ext>
            </a:extLst>
          </p:cNvPr>
          <p:cNvSpPr>
            <a:spLocks noGrp="1"/>
          </p:cNvSpPr>
          <p:nvPr>
            <p:ph type="sldNum" sz="quarter" idx="12"/>
          </p:nvPr>
        </p:nvSpPr>
        <p:spPr/>
        <p:txBody>
          <a:bodyPr/>
          <a:lstStyle/>
          <a:p>
            <a:fld id="{4B7288CA-29AC-4A8F-ADC2-58511EE3B874}" type="slidenum">
              <a:rPr lang="en-US" smtClean="0"/>
              <a:t>‹#›</a:t>
            </a:fld>
            <a:endParaRPr lang="en-US"/>
          </a:p>
        </p:txBody>
      </p:sp>
    </p:spTree>
    <p:extLst>
      <p:ext uri="{BB962C8B-B14F-4D97-AF65-F5344CB8AC3E}">
        <p14:creationId xmlns:p14="http://schemas.microsoft.com/office/powerpoint/2010/main" val="3133569667"/>
      </p:ext>
    </p:extLst>
  </p:cSld>
  <p:clrMapOvr>
    <a:masterClrMapping/>
  </p:clrMapOvr>
  <p:transition spd="med">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F8A6164A-E0FD-3C33-246D-66ACDE7D0BCF}"/>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FAC4BCE8-9558-947F-AE54-24A259814A3D}"/>
              </a:ext>
            </a:extLst>
          </p:cNvPr>
          <p:cNvSpPr>
            <a:spLocks noGrp="1"/>
          </p:cNvSpPr>
          <p:nvPr>
            <p:ph sz="half" idx="1"/>
          </p:nvPr>
        </p:nvSpPr>
        <p:spPr>
          <a:xfrm>
            <a:off x="838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ội dung 3">
            <a:extLst>
              <a:ext uri="{FF2B5EF4-FFF2-40B4-BE49-F238E27FC236}">
                <a16:creationId xmlns:a16="http://schemas.microsoft.com/office/drawing/2014/main" id="{D5698F77-A578-9DE1-0508-C0A6E19D83E8}"/>
              </a:ext>
            </a:extLst>
          </p:cNvPr>
          <p:cNvSpPr>
            <a:spLocks noGrp="1"/>
          </p:cNvSpPr>
          <p:nvPr>
            <p:ph sz="half" idx="2"/>
          </p:nvPr>
        </p:nvSpPr>
        <p:spPr>
          <a:xfrm>
            <a:off x="6172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Ngày tháng 4">
            <a:extLst>
              <a:ext uri="{FF2B5EF4-FFF2-40B4-BE49-F238E27FC236}">
                <a16:creationId xmlns:a16="http://schemas.microsoft.com/office/drawing/2014/main" id="{6DEBA800-44E5-CE5E-A6DD-8EA6C0E3338E}"/>
              </a:ext>
            </a:extLst>
          </p:cNvPr>
          <p:cNvSpPr>
            <a:spLocks noGrp="1"/>
          </p:cNvSpPr>
          <p:nvPr>
            <p:ph type="dt" sz="half" idx="10"/>
          </p:nvPr>
        </p:nvSpPr>
        <p:spPr/>
        <p:txBody>
          <a:bodyPr/>
          <a:lstStyle/>
          <a:p>
            <a:fld id="{7ED2621D-8EE3-4C5A-AF67-883BF269A54A}" type="datetimeFigureOut">
              <a:rPr lang="en-US" smtClean="0"/>
              <a:t>4/29/2024</a:t>
            </a:fld>
            <a:endParaRPr lang="en-US"/>
          </a:p>
        </p:txBody>
      </p:sp>
      <p:sp>
        <p:nvSpPr>
          <p:cNvPr id="6" name="Chỗ dành sẵn cho Chân trang 5">
            <a:extLst>
              <a:ext uri="{FF2B5EF4-FFF2-40B4-BE49-F238E27FC236}">
                <a16:creationId xmlns:a16="http://schemas.microsoft.com/office/drawing/2014/main" id="{D5ECC13D-A6F9-04C7-12A5-911B1119DE33}"/>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F3371CE9-D518-699E-691F-0BFA6CB49452}"/>
              </a:ext>
            </a:extLst>
          </p:cNvPr>
          <p:cNvSpPr>
            <a:spLocks noGrp="1"/>
          </p:cNvSpPr>
          <p:nvPr>
            <p:ph type="sldNum" sz="quarter" idx="12"/>
          </p:nvPr>
        </p:nvSpPr>
        <p:spPr/>
        <p:txBody>
          <a:bodyPr/>
          <a:lstStyle/>
          <a:p>
            <a:fld id="{4B7288CA-29AC-4A8F-ADC2-58511EE3B874}" type="slidenum">
              <a:rPr lang="en-US" smtClean="0"/>
              <a:t>‹#›</a:t>
            </a:fld>
            <a:endParaRPr lang="en-US"/>
          </a:p>
        </p:txBody>
      </p:sp>
    </p:spTree>
    <p:extLst>
      <p:ext uri="{BB962C8B-B14F-4D97-AF65-F5344CB8AC3E}">
        <p14:creationId xmlns:p14="http://schemas.microsoft.com/office/powerpoint/2010/main" val="1090153083"/>
      </p:ext>
    </p:extLst>
  </p:cSld>
  <p:clrMapOvr>
    <a:masterClrMapping/>
  </p:clrMapOvr>
  <p:transition spd="med">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C4709968-5149-4DA0-3628-945BC308F29E}"/>
              </a:ext>
            </a:extLst>
          </p:cNvPr>
          <p:cNvSpPr>
            <a:spLocks noGrp="1"/>
          </p:cNvSpPr>
          <p:nvPr>
            <p:ph type="title"/>
          </p:nvPr>
        </p:nvSpPr>
        <p:spPr>
          <a:xfrm>
            <a:off x="839788" y="365125"/>
            <a:ext cx="10515600" cy="1325563"/>
          </a:xfrm>
        </p:spPr>
        <p:txBody>
          <a:body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130726FC-B733-4174-84A0-8846755F81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hỗ dành sẵn cho Nội dung 3">
            <a:extLst>
              <a:ext uri="{FF2B5EF4-FFF2-40B4-BE49-F238E27FC236}">
                <a16:creationId xmlns:a16="http://schemas.microsoft.com/office/drawing/2014/main" id="{804109E1-9D95-5FF3-0E17-9CBBB982017F}"/>
              </a:ext>
            </a:extLst>
          </p:cNvPr>
          <p:cNvSpPr>
            <a:spLocks noGrp="1"/>
          </p:cNvSpPr>
          <p:nvPr>
            <p:ph sz="half" idx="2"/>
          </p:nvPr>
        </p:nvSpPr>
        <p:spPr>
          <a:xfrm>
            <a:off x="839788" y="2505075"/>
            <a:ext cx="5157787"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Văn bản 4">
            <a:extLst>
              <a:ext uri="{FF2B5EF4-FFF2-40B4-BE49-F238E27FC236}">
                <a16:creationId xmlns:a16="http://schemas.microsoft.com/office/drawing/2014/main" id="{682B8FA0-3FA9-468B-342F-5A5A16AE8B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hỗ dành sẵn cho Nội dung 5">
            <a:extLst>
              <a:ext uri="{FF2B5EF4-FFF2-40B4-BE49-F238E27FC236}">
                <a16:creationId xmlns:a16="http://schemas.microsoft.com/office/drawing/2014/main" id="{57F847E0-BB11-4A00-A4DF-C8F77D597102}"/>
              </a:ext>
            </a:extLst>
          </p:cNvPr>
          <p:cNvSpPr>
            <a:spLocks noGrp="1"/>
          </p:cNvSpPr>
          <p:nvPr>
            <p:ph sz="quarter" idx="4"/>
          </p:nvPr>
        </p:nvSpPr>
        <p:spPr>
          <a:xfrm>
            <a:off x="6172200" y="2505075"/>
            <a:ext cx="5183188"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7" name="Chỗ dành sẵn cho Ngày tháng 6">
            <a:extLst>
              <a:ext uri="{FF2B5EF4-FFF2-40B4-BE49-F238E27FC236}">
                <a16:creationId xmlns:a16="http://schemas.microsoft.com/office/drawing/2014/main" id="{33FD6E15-B4FD-3BC3-40D1-BA0617B2B77A}"/>
              </a:ext>
            </a:extLst>
          </p:cNvPr>
          <p:cNvSpPr>
            <a:spLocks noGrp="1"/>
          </p:cNvSpPr>
          <p:nvPr>
            <p:ph type="dt" sz="half" idx="10"/>
          </p:nvPr>
        </p:nvSpPr>
        <p:spPr/>
        <p:txBody>
          <a:bodyPr/>
          <a:lstStyle/>
          <a:p>
            <a:fld id="{7ED2621D-8EE3-4C5A-AF67-883BF269A54A}" type="datetimeFigureOut">
              <a:rPr lang="en-US" smtClean="0"/>
              <a:t>4/29/2024</a:t>
            </a:fld>
            <a:endParaRPr lang="en-US"/>
          </a:p>
        </p:txBody>
      </p:sp>
      <p:sp>
        <p:nvSpPr>
          <p:cNvPr id="8" name="Chỗ dành sẵn cho Chân trang 7">
            <a:extLst>
              <a:ext uri="{FF2B5EF4-FFF2-40B4-BE49-F238E27FC236}">
                <a16:creationId xmlns:a16="http://schemas.microsoft.com/office/drawing/2014/main" id="{06C5ABA1-18E8-5473-3911-A70E0A0095DE}"/>
              </a:ext>
            </a:extLst>
          </p:cNvPr>
          <p:cNvSpPr>
            <a:spLocks noGrp="1"/>
          </p:cNvSpPr>
          <p:nvPr>
            <p:ph type="ftr" sz="quarter" idx="11"/>
          </p:nvPr>
        </p:nvSpPr>
        <p:spPr/>
        <p:txBody>
          <a:bodyPr/>
          <a:lstStyle/>
          <a:p>
            <a:endParaRPr lang="en-US"/>
          </a:p>
        </p:txBody>
      </p:sp>
      <p:sp>
        <p:nvSpPr>
          <p:cNvPr id="9" name="Chỗ dành sẵn cho Số hiệu Bản chiếu 8">
            <a:extLst>
              <a:ext uri="{FF2B5EF4-FFF2-40B4-BE49-F238E27FC236}">
                <a16:creationId xmlns:a16="http://schemas.microsoft.com/office/drawing/2014/main" id="{E6EB70F5-9B65-78F7-970D-97C95F3A24ED}"/>
              </a:ext>
            </a:extLst>
          </p:cNvPr>
          <p:cNvSpPr>
            <a:spLocks noGrp="1"/>
          </p:cNvSpPr>
          <p:nvPr>
            <p:ph type="sldNum" sz="quarter" idx="12"/>
          </p:nvPr>
        </p:nvSpPr>
        <p:spPr/>
        <p:txBody>
          <a:bodyPr/>
          <a:lstStyle/>
          <a:p>
            <a:fld id="{4B7288CA-29AC-4A8F-ADC2-58511EE3B874}" type="slidenum">
              <a:rPr lang="en-US" smtClean="0"/>
              <a:t>‹#›</a:t>
            </a:fld>
            <a:endParaRPr lang="en-US"/>
          </a:p>
        </p:txBody>
      </p:sp>
    </p:spTree>
    <p:extLst>
      <p:ext uri="{BB962C8B-B14F-4D97-AF65-F5344CB8AC3E}">
        <p14:creationId xmlns:p14="http://schemas.microsoft.com/office/powerpoint/2010/main" val="1619940486"/>
      </p:ext>
    </p:extLst>
  </p:cSld>
  <p:clrMapOvr>
    <a:masterClrMapping/>
  </p:clrMapOvr>
  <p:transition spd="med">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7DB19038-66A6-38BC-0E5B-780A9C1A1ED5}"/>
              </a:ext>
            </a:extLst>
          </p:cNvPr>
          <p:cNvSpPr>
            <a:spLocks noGrp="1"/>
          </p:cNvSpPr>
          <p:nvPr>
            <p:ph type="title"/>
          </p:nvPr>
        </p:nvSpPr>
        <p:spPr/>
        <p:txBody>
          <a:bodyPr/>
          <a:lstStyle/>
          <a:p>
            <a:r>
              <a:rPr lang="vi-VN"/>
              <a:t>Bấm để sửa kiểu tiêu đề Bản cái</a:t>
            </a:r>
            <a:endParaRPr lang="en-US"/>
          </a:p>
        </p:txBody>
      </p:sp>
      <p:sp>
        <p:nvSpPr>
          <p:cNvPr id="3" name="Chỗ dành sẵn cho Ngày tháng 2">
            <a:extLst>
              <a:ext uri="{FF2B5EF4-FFF2-40B4-BE49-F238E27FC236}">
                <a16:creationId xmlns:a16="http://schemas.microsoft.com/office/drawing/2014/main" id="{604C69F5-7FDB-A294-E823-D4B0F156FF06}"/>
              </a:ext>
            </a:extLst>
          </p:cNvPr>
          <p:cNvSpPr>
            <a:spLocks noGrp="1"/>
          </p:cNvSpPr>
          <p:nvPr>
            <p:ph type="dt" sz="half" idx="10"/>
          </p:nvPr>
        </p:nvSpPr>
        <p:spPr/>
        <p:txBody>
          <a:bodyPr/>
          <a:lstStyle/>
          <a:p>
            <a:fld id="{7ED2621D-8EE3-4C5A-AF67-883BF269A54A}" type="datetimeFigureOut">
              <a:rPr lang="en-US" smtClean="0"/>
              <a:t>4/29/2024</a:t>
            </a:fld>
            <a:endParaRPr lang="en-US"/>
          </a:p>
        </p:txBody>
      </p:sp>
      <p:sp>
        <p:nvSpPr>
          <p:cNvPr id="4" name="Chỗ dành sẵn cho Chân trang 3">
            <a:extLst>
              <a:ext uri="{FF2B5EF4-FFF2-40B4-BE49-F238E27FC236}">
                <a16:creationId xmlns:a16="http://schemas.microsoft.com/office/drawing/2014/main" id="{605C3239-68A2-3B61-D137-87937B7648A6}"/>
              </a:ext>
            </a:extLst>
          </p:cNvPr>
          <p:cNvSpPr>
            <a:spLocks noGrp="1"/>
          </p:cNvSpPr>
          <p:nvPr>
            <p:ph type="ftr" sz="quarter" idx="11"/>
          </p:nvPr>
        </p:nvSpPr>
        <p:spPr/>
        <p:txBody>
          <a:bodyPr/>
          <a:lstStyle/>
          <a:p>
            <a:endParaRPr lang="en-US"/>
          </a:p>
        </p:txBody>
      </p:sp>
      <p:sp>
        <p:nvSpPr>
          <p:cNvPr id="5" name="Chỗ dành sẵn cho Số hiệu Bản chiếu 4">
            <a:extLst>
              <a:ext uri="{FF2B5EF4-FFF2-40B4-BE49-F238E27FC236}">
                <a16:creationId xmlns:a16="http://schemas.microsoft.com/office/drawing/2014/main" id="{85A00994-B354-C501-703C-A88527763E18}"/>
              </a:ext>
            </a:extLst>
          </p:cNvPr>
          <p:cNvSpPr>
            <a:spLocks noGrp="1"/>
          </p:cNvSpPr>
          <p:nvPr>
            <p:ph type="sldNum" sz="quarter" idx="12"/>
          </p:nvPr>
        </p:nvSpPr>
        <p:spPr/>
        <p:txBody>
          <a:bodyPr/>
          <a:lstStyle/>
          <a:p>
            <a:fld id="{4B7288CA-29AC-4A8F-ADC2-58511EE3B874}" type="slidenum">
              <a:rPr lang="en-US" smtClean="0"/>
              <a:t>‹#›</a:t>
            </a:fld>
            <a:endParaRPr lang="en-US"/>
          </a:p>
        </p:txBody>
      </p:sp>
    </p:spTree>
    <p:extLst>
      <p:ext uri="{BB962C8B-B14F-4D97-AF65-F5344CB8AC3E}">
        <p14:creationId xmlns:p14="http://schemas.microsoft.com/office/powerpoint/2010/main" val="3829125340"/>
      </p:ext>
    </p:extLst>
  </p:cSld>
  <p:clrMapOvr>
    <a:masterClrMapping/>
  </p:clrMapOvr>
  <p:transition spd="med">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Chỗ dành sẵn cho Ngày tháng 1">
            <a:extLst>
              <a:ext uri="{FF2B5EF4-FFF2-40B4-BE49-F238E27FC236}">
                <a16:creationId xmlns:a16="http://schemas.microsoft.com/office/drawing/2014/main" id="{AB77AE6F-5B63-8D36-1147-2BA5E2040871}"/>
              </a:ext>
            </a:extLst>
          </p:cNvPr>
          <p:cNvSpPr>
            <a:spLocks noGrp="1"/>
          </p:cNvSpPr>
          <p:nvPr>
            <p:ph type="dt" sz="half" idx="10"/>
          </p:nvPr>
        </p:nvSpPr>
        <p:spPr/>
        <p:txBody>
          <a:bodyPr/>
          <a:lstStyle/>
          <a:p>
            <a:fld id="{7ED2621D-8EE3-4C5A-AF67-883BF269A54A}" type="datetimeFigureOut">
              <a:rPr lang="en-US" smtClean="0"/>
              <a:t>4/29/2024</a:t>
            </a:fld>
            <a:endParaRPr lang="en-US"/>
          </a:p>
        </p:txBody>
      </p:sp>
      <p:sp>
        <p:nvSpPr>
          <p:cNvPr id="3" name="Chỗ dành sẵn cho Chân trang 2">
            <a:extLst>
              <a:ext uri="{FF2B5EF4-FFF2-40B4-BE49-F238E27FC236}">
                <a16:creationId xmlns:a16="http://schemas.microsoft.com/office/drawing/2014/main" id="{36329782-E873-7E36-EF53-2B4E3041AEA9}"/>
              </a:ext>
            </a:extLst>
          </p:cNvPr>
          <p:cNvSpPr>
            <a:spLocks noGrp="1"/>
          </p:cNvSpPr>
          <p:nvPr>
            <p:ph type="ftr" sz="quarter" idx="11"/>
          </p:nvPr>
        </p:nvSpPr>
        <p:spPr/>
        <p:txBody>
          <a:bodyPr/>
          <a:lstStyle/>
          <a:p>
            <a:endParaRPr lang="en-US"/>
          </a:p>
        </p:txBody>
      </p:sp>
      <p:sp>
        <p:nvSpPr>
          <p:cNvPr id="4" name="Chỗ dành sẵn cho Số hiệu Bản chiếu 3">
            <a:extLst>
              <a:ext uri="{FF2B5EF4-FFF2-40B4-BE49-F238E27FC236}">
                <a16:creationId xmlns:a16="http://schemas.microsoft.com/office/drawing/2014/main" id="{CCE246C1-EB3F-48C0-37ED-A9BE4BE94BCC}"/>
              </a:ext>
            </a:extLst>
          </p:cNvPr>
          <p:cNvSpPr>
            <a:spLocks noGrp="1"/>
          </p:cNvSpPr>
          <p:nvPr>
            <p:ph type="sldNum" sz="quarter" idx="12"/>
          </p:nvPr>
        </p:nvSpPr>
        <p:spPr/>
        <p:txBody>
          <a:bodyPr/>
          <a:lstStyle/>
          <a:p>
            <a:fld id="{4B7288CA-29AC-4A8F-ADC2-58511EE3B874}" type="slidenum">
              <a:rPr lang="en-US" smtClean="0"/>
              <a:t>‹#›</a:t>
            </a:fld>
            <a:endParaRPr lang="en-US"/>
          </a:p>
        </p:txBody>
      </p:sp>
    </p:spTree>
    <p:extLst>
      <p:ext uri="{BB962C8B-B14F-4D97-AF65-F5344CB8AC3E}">
        <p14:creationId xmlns:p14="http://schemas.microsoft.com/office/powerpoint/2010/main" val="2706142295"/>
      </p:ext>
    </p:extLst>
  </p:cSld>
  <p:clrMapOvr>
    <a:masterClrMapping/>
  </p:clrMapOvr>
  <p:transition spd="med">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41665CC3-5708-8EB3-1D32-450793B51AC3}"/>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CB675A69-EF59-223D-08C9-47C145C680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Văn bản 3">
            <a:extLst>
              <a:ext uri="{FF2B5EF4-FFF2-40B4-BE49-F238E27FC236}">
                <a16:creationId xmlns:a16="http://schemas.microsoft.com/office/drawing/2014/main" id="{8B8DF17C-A1BB-C3FD-9F66-D90791E67E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2DFD6B32-C866-4AC7-3DD5-BA4D8ACAF9A8}"/>
              </a:ext>
            </a:extLst>
          </p:cNvPr>
          <p:cNvSpPr>
            <a:spLocks noGrp="1"/>
          </p:cNvSpPr>
          <p:nvPr>
            <p:ph type="dt" sz="half" idx="10"/>
          </p:nvPr>
        </p:nvSpPr>
        <p:spPr/>
        <p:txBody>
          <a:bodyPr/>
          <a:lstStyle/>
          <a:p>
            <a:fld id="{7ED2621D-8EE3-4C5A-AF67-883BF269A54A}" type="datetimeFigureOut">
              <a:rPr lang="en-US" smtClean="0"/>
              <a:t>4/29/2024</a:t>
            </a:fld>
            <a:endParaRPr lang="en-US"/>
          </a:p>
        </p:txBody>
      </p:sp>
      <p:sp>
        <p:nvSpPr>
          <p:cNvPr id="6" name="Chỗ dành sẵn cho Chân trang 5">
            <a:extLst>
              <a:ext uri="{FF2B5EF4-FFF2-40B4-BE49-F238E27FC236}">
                <a16:creationId xmlns:a16="http://schemas.microsoft.com/office/drawing/2014/main" id="{DBA9D532-13AA-14FB-E5E8-CB46DD89767B}"/>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21A55B8C-EE54-4CBA-A1C5-C3558EEA5951}"/>
              </a:ext>
            </a:extLst>
          </p:cNvPr>
          <p:cNvSpPr>
            <a:spLocks noGrp="1"/>
          </p:cNvSpPr>
          <p:nvPr>
            <p:ph type="sldNum" sz="quarter" idx="12"/>
          </p:nvPr>
        </p:nvSpPr>
        <p:spPr/>
        <p:txBody>
          <a:bodyPr/>
          <a:lstStyle/>
          <a:p>
            <a:fld id="{4B7288CA-29AC-4A8F-ADC2-58511EE3B874}" type="slidenum">
              <a:rPr lang="en-US" smtClean="0"/>
              <a:t>‹#›</a:t>
            </a:fld>
            <a:endParaRPr lang="en-US"/>
          </a:p>
        </p:txBody>
      </p:sp>
    </p:spTree>
    <p:extLst>
      <p:ext uri="{BB962C8B-B14F-4D97-AF65-F5344CB8AC3E}">
        <p14:creationId xmlns:p14="http://schemas.microsoft.com/office/powerpoint/2010/main" val="903944553"/>
      </p:ext>
    </p:extLst>
  </p:cSld>
  <p:clrMapOvr>
    <a:masterClrMapping/>
  </p:clrMapOvr>
  <p:transition spd="med">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DD9990F2-0877-B3F2-A8E5-CE6C185D24B1}"/>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Hình ảnh 2">
            <a:extLst>
              <a:ext uri="{FF2B5EF4-FFF2-40B4-BE49-F238E27FC236}">
                <a16:creationId xmlns:a16="http://schemas.microsoft.com/office/drawing/2014/main" id="{F913C2F5-C21B-5839-7F36-A4A19779C2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Chỗ dành sẵn cho Văn bản 3">
            <a:extLst>
              <a:ext uri="{FF2B5EF4-FFF2-40B4-BE49-F238E27FC236}">
                <a16:creationId xmlns:a16="http://schemas.microsoft.com/office/drawing/2014/main" id="{12587DE7-1E70-0A2B-36F2-6AB09B2822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8019671F-EAFF-2590-454F-B15AF00A1C08}"/>
              </a:ext>
            </a:extLst>
          </p:cNvPr>
          <p:cNvSpPr>
            <a:spLocks noGrp="1"/>
          </p:cNvSpPr>
          <p:nvPr>
            <p:ph type="dt" sz="half" idx="10"/>
          </p:nvPr>
        </p:nvSpPr>
        <p:spPr/>
        <p:txBody>
          <a:bodyPr/>
          <a:lstStyle/>
          <a:p>
            <a:fld id="{7ED2621D-8EE3-4C5A-AF67-883BF269A54A}" type="datetimeFigureOut">
              <a:rPr lang="en-US" smtClean="0"/>
              <a:t>4/29/2024</a:t>
            </a:fld>
            <a:endParaRPr lang="en-US"/>
          </a:p>
        </p:txBody>
      </p:sp>
      <p:sp>
        <p:nvSpPr>
          <p:cNvPr id="6" name="Chỗ dành sẵn cho Chân trang 5">
            <a:extLst>
              <a:ext uri="{FF2B5EF4-FFF2-40B4-BE49-F238E27FC236}">
                <a16:creationId xmlns:a16="http://schemas.microsoft.com/office/drawing/2014/main" id="{D38AC7D9-4FAB-78BC-5AFD-C69ED5DD48F1}"/>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964DC62F-39F2-006C-F9B5-35644324AB47}"/>
              </a:ext>
            </a:extLst>
          </p:cNvPr>
          <p:cNvSpPr>
            <a:spLocks noGrp="1"/>
          </p:cNvSpPr>
          <p:nvPr>
            <p:ph type="sldNum" sz="quarter" idx="12"/>
          </p:nvPr>
        </p:nvSpPr>
        <p:spPr/>
        <p:txBody>
          <a:bodyPr/>
          <a:lstStyle/>
          <a:p>
            <a:fld id="{4B7288CA-29AC-4A8F-ADC2-58511EE3B874}" type="slidenum">
              <a:rPr lang="en-US" smtClean="0"/>
              <a:t>‹#›</a:t>
            </a:fld>
            <a:endParaRPr lang="en-US"/>
          </a:p>
        </p:txBody>
      </p:sp>
    </p:spTree>
    <p:extLst>
      <p:ext uri="{BB962C8B-B14F-4D97-AF65-F5344CB8AC3E}">
        <p14:creationId xmlns:p14="http://schemas.microsoft.com/office/powerpoint/2010/main" val="794675905"/>
      </p:ext>
    </p:extLst>
  </p:cSld>
  <p:clrMapOvr>
    <a:masterClrMapping/>
  </p:clrMapOvr>
  <p:transition spd="med">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hỗ dành sẵn cho Tiêu đề 1">
            <a:extLst>
              <a:ext uri="{FF2B5EF4-FFF2-40B4-BE49-F238E27FC236}">
                <a16:creationId xmlns:a16="http://schemas.microsoft.com/office/drawing/2014/main" id="{24955566-A802-D811-D0F0-EC880F5339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C8335B5A-D2A1-873A-3175-FA5E6CCB04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41F9D148-8535-0EA3-D43E-296A5FA597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D2621D-8EE3-4C5A-AF67-883BF269A54A}" type="datetimeFigureOut">
              <a:rPr lang="en-US" smtClean="0"/>
              <a:t>4/29/2024</a:t>
            </a:fld>
            <a:endParaRPr lang="en-US"/>
          </a:p>
        </p:txBody>
      </p:sp>
      <p:sp>
        <p:nvSpPr>
          <p:cNvPr id="5" name="Chỗ dành sẵn cho Chân trang 4">
            <a:extLst>
              <a:ext uri="{FF2B5EF4-FFF2-40B4-BE49-F238E27FC236}">
                <a16:creationId xmlns:a16="http://schemas.microsoft.com/office/drawing/2014/main" id="{AAD4D001-6B7F-1B45-4991-D48C871397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Chỗ dành sẵn cho Số hiệu Bản chiếu 5">
            <a:extLst>
              <a:ext uri="{FF2B5EF4-FFF2-40B4-BE49-F238E27FC236}">
                <a16:creationId xmlns:a16="http://schemas.microsoft.com/office/drawing/2014/main" id="{5C92414F-437C-D162-89F5-0C964614EE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7288CA-29AC-4A8F-ADC2-58511EE3B874}" type="slidenum">
              <a:rPr lang="en-US" smtClean="0"/>
              <a:t>‹#›</a:t>
            </a:fld>
            <a:endParaRPr lang="en-US"/>
          </a:p>
        </p:txBody>
      </p:sp>
    </p:spTree>
    <p:extLst>
      <p:ext uri="{BB962C8B-B14F-4D97-AF65-F5344CB8AC3E}">
        <p14:creationId xmlns:p14="http://schemas.microsoft.com/office/powerpoint/2010/main" val="29709237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split orient="ver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1"/>
            <a:ext cx="12192000" cy="6852333"/>
          </a:xfrm>
        </p:spPr>
      </p:pic>
      <p:sp>
        <p:nvSpPr>
          <p:cNvPr id="7" name="Rectangle 6"/>
          <p:cNvSpPr/>
          <p:nvPr/>
        </p:nvSpPr>
        <p:spPr>
          <a:xfrm>
            <a:off x="1711036" y="1714192"/>
            <a:ext cx="8956964" cy="584775"/>
          </a:xfrm>
          <a:prstGeom prst="rect">
            <a:avLst/>
          </a:prstGeom>
        </p:spPr>
        <p:txBody>
          <a:bodyPr wrap="square">
            <a:spAutoFit/>
          </a:bodyPr>
          <a:lstStyle/>
          <a:p>
            <a:r>
              <a:rPr lang="en-US" sz="3200" b="1" dirty="0">
                <a:ln w="10541" cmpd="sng">
                  <a:solidFill>
                    <a:srgbClr val="4F81BD">
                      <a:shade val="88000"/>
                      <a:satMod val="110000"/>
                    </a:srgbClr>
                  </a:solidFill>
                  <a:prstDash val="solid"/>
                </a:ln>
                <a:solidFill>
                  <a:srgbClr val="FF0000"/>
                </a:solidFill>
                <a:latin typeface="Times New Roman"/>
                <a:ea typeface="Times New Roman"/>
              </a:rPr>
              <a:t>  </a:t>
            </a:r>
            <a:endParaRPr lang="en-US" sz="3200" b="1" dirty="0">
              <a:ln w="10541" cmpd="sng">
                <a:solidFill>
                  <a:srgbClr val="4F81BD">
                    <a:shade val="88000"/>
                    <a:satMod val="110000"/>
                  </a:srgbClr>
                </a:solidFill>
                <a:prstDash val="solid"/>
              </a:ln>
              <a:solidFill>
                <a:srgbClr val="FF0000"/>
              </a:solidFill>
            </a:endParaRPr>
          </a:p>
        </p:txBody>
      </p:sp>
      <p:sp>
        <p:nvSpPr>
          <p:cNvPr id="8" name="Rectangle 7"/>
          <p:cNvSpPr/>
          <p:nvPr/>
        </p:nvSpPr>
        <p:spPr>
          <a:xfrm>
            <a:off x="1711036" y="1295401"/>
            <a:ext cx="8956964" cy="646331"/>
          </a:xfrm>
          <a:prstGeom prst="rect">
            <a:avLst/>
          </a:prstGeom>
        </p:spPr>
        <p:txBody>
          <a:bodyPr wrap="square">
            <a:spAutoFit/>
          </a:bodyPr>
          <a:lstStyle/>
          <a:p>
            <a:pPr algn="ctr"/>
            <a:r>
              <a:rPr lang="en-US" sz="3600" b="1" dirty="0">
                <a:ln w="10541" cmpd="sng">
                  <a:solidFill>
                    <a:srgbClr val="4F81BD">
                      <a:shade val="88000"/>
                      <a:satMod val="110000"/>
                    </a:srgbClr>
                  </a:solidFill>
                  <a:prstDash val="solid"/>
                </a:ln>
                <a:solidFill>
                  <a:srgbClr val="FFFF00"/>
                </a:solidFill>
                <a:latin typeface="Times New Roman"/>
                <a:ea typeface="Times New Roman"/>
              </a:rPr>
              <a:t>BÁO CÁO </a:t>
            </a:r>
          </a:p>
        </p:txBody>
      </p:sp>
      <p:sp>
        <p:nvSpPr>
          <p:cNvPr id="9" name="Rectangle 8"/>
          <p:cNvSpPr/>
          <p:nvPr/>
        </p:nvSpPr>
        <p:spPr>
          <a:xfrm>
            <a:off x="3455007" y="4102751"/>
            <a:ext cx="5469022" cy="584775"/>
          </a:xfrm>
          <a:prstGeom prst="rect">
            <a:avLst/>
          </a:prstGeom>
        </p:spPr>
        <p:txBody>
          <a:bodyPr wrap="square">
            <a:spAutoFit/>
          </a:bodyPr>
          <a:lstStyle/>
          <a:p>
            <a:r>
              <a:rPr lang="en-US" sz="3200" b="1" dirty="0">
                <a:ln w="10541" cmpd="sng">
                  <a:solidFill>
                    <a:srgbClr val="4F81BD">
                      <a:shade val="88000"/>
                      <a:satMod val="110000"/>
                    </a:srgbClr>
                  </a:solidFill>
                  <a:prstDash val="solid"/>
                </a:ln>
                <a:solidFill>
                  <a:srgbClr val="00B050"/>
                </a:solidFill>
                <a:latin typeface="Times New Roman"/>
                <a:ea typeface="Times New Roman"/>
              </a:rPr>
              <a:t>         </a:t>
            </a:r>
            <a:r>
              <a:rPr lang="en-US" sz="2200" b="1" dirty="0" err="1">
                <a:ln w="10541" cmpd="sng">
                  <a:solidFill>
                    <a:srgbClr val="4F81BD">
                      <a:shade val="88000"/>
                      <a:satMod val="110000"/>
                    </a:srgbClr>
                  </a:solidFill>
                  <a:prstDash val="solid"/>
                </a:ln>
                <a:solidFill>
                  <a:prstClr val="black"/>
                </a:solidFill>
                <a:latin typeface="Times New Roman"/>
                <a:ea typeface="Times New Roman"/>
              </a:rPr>
              <a:t>Giáo</a:t>
            </a:r>
            <a:r>
              <a:rPr lang="en-US" sz="2200" b="1" dirty="0">
                <a:ln w="10541" cmpd="sng">
                  <a:solidFill>
                    <a:srgbClr val="4F81BD">
                      <a:shade val="88000"/>
                      <a:satMod val="110000"/>
                    </a:srgbClr>
                  </a:solidFill>
                  <a:prstDash val="solid"/>
                </a:ln>
                <a:solidFill>
                  <a:prstClr val="black"/>
                </a:solidFill>
                <a:latin typeface="Times New Roman"/>
                <a:ea typeface="Times New Roman"/>
              </a:rPr>
              <a:t> viên: </a:t>
            </a:r>
            <a:r>
              <a:rPr lang="en-US" sz="2200" b="1" dirty="0" err="1" smtClean="0">
                <a:ln w="10541" cmpd="sng">
                  <a:solidFill>
                    <a:srgbClr val="4F81BD">
                      <a:shade val="88000"/>
                      <a:satMod val="110000"/>
                    </a:srgbClr>
                  </a:solidFill>
                  <a:prstDash val="solid"/>
                </a:ln>
                <a:solidFill>
                  <a:prstClr val="black"/>
                </a:solidFill>
                <a:latin typeface="Times New Roman"/>
                <a:ea typeface="Times New Roman"/>
              </a:rPr>
              <a:t>Nguyễn</a:t>
            </a:r>
            <a:r>
              <a:rPr lang="en-US" sz="2200" b="1" dirty="0" smtClean="0">
                <a:ln w="10541" cmpd="sng">
                  <a:solidFill>
                    <a:srgbClr val="4F81BD">
                      <a:shade val="88000"/>
                      <a:satMod val="110000"/>
                    </a:srgbClr>
                  </a:solidFill>
                  <a:prstDash val="solid"/>
                </a:ln>
                <a:solidFill>
                  <a:prstClr val="black"/>
                </a:solidFill>
                <a:latin typeface="Times New Roman"/>
                <a:ea typeface="Times New Roman"/>
              </a:rPr>
              <a:t> </a:t>
            </a:r>
            <a:r>
              <a:rPr lang="en-US" sz="2200" b="1" dirty="0" err="1" smtClean="0">
                <a:ln w="10541" cmpd="sng">
                  <a:solidFill>
                    <a:srgbClr val="4F81BD">
                      <a:shade val="88000"/>
                      <a:satMod val="110000"/>
                    </a:srgbClr>
                  </a:solidFill>
                  <a:prstDash val="solid"/>
                </a:ln>
                <a:solidFill>
                  <a:prstClr val="black"/>
                </a:solidFill>
                <a:latin typeface="Times New Roman"/>
                <a:ea typeface="Times New Roman"/>
              </a:rPr>
              <a:t>Thị</a:t>
            </a:r>
            <a:r>
              <a:rPr lang="en-US" sz="2200" b="1" dirty="0" smtClean="0">
                <a:ln w="10541" cmpd="sng">
                  <a:solidFill>
                    <a:srgbClr val="4F81BD">
                      <a:shade val="88000"/>
                      <a:satMod val="110000"/>
                    </a:srgbClr>
                  </a:solidFill>
                  <a:prstDash val="solid"/>
                </a:ln>
                <a:solidFill>
                  <a:prstClr val="black"/>
                </a:solidFill>
                <a:latin typeface="Times New Roman"/>
                <a:ea typeface="Times New Roman"/>
              </a:rPr>
              <a:t> </a:t>
            </a:r>
            <a:r>
              <a:rPr lang="en-US" sz="2200" b="1" dirty="0" err="1" smtClean="0">
                <a:ln w="10541" cmpd="sng">
                  <a:solidFill>
                    <a:srgbClr val="4F81BD">
                      <a:shade val="88000"/>
                      <a:satMod val="110000"/>
                    </a:srgbClr>
                  </a:solidFill>
                  <a:prstDash val="solid"/>
                </a:ln>
                <a:solidFill>
                  <a:prstClr val="black"/>
                </a:solidFill>
                <a:latin typeface="Times New Roman"/>
                <a:ea typeface="Times New Roman"/>
              </a:rPr>
              <a:t>Bình</a:t>
            </a:r>
            <a:endParaRPr lang="en-US" sz="2200" b="1" dirty="0">
              <a:ln w="10541" cmpd="sng">
                <a:solidFill>
                  <a:srgbClr val="4F81BD">
                    <a:shade val="88000"/>
                    <a:satMod val="110000"/>
                  </a:srgbClr>
                </a:solidFill>
                <a:prstDash val="solid"/>
              </a:ln>
              <a:solidFill>
                <a:prstClr val="black"/>
              </a:solidFill>
            </a:endParaRPr>
          </a:p>
        </p:txBody>
      </p:sp>
      <p:sp>
        <p:nvSpPr>
          <p:cNvPr id="11" name="Rectangle 10"/>
          <p:cNvSpPr/>
          <p:nvPr/>
        </p:nvSpPr>
        <p:spPr>
          <a:xfrm>
            <a:off x="4583832" y="4581129"/>
            <a:ext cx="3559726" cy="461665"/>
          </a:xfrm>
          <a:prstGeom prst="rect">
            <a:avLst/>
          </a:prstGeom>
        </p:spPr>
        <p:txBody>
          <a:bodyPr wrap="square">
            <a:spAutoFit/>
          </a:bodyPr>
          <a:lstStyle/>
          <a:p>
            <a:r>
              <a:rPr lang="en-US" sz="2400" b="1" dirty="0">
                <a:ln w="10541" cmpd="sng">
                  <a:solidFill>
                    <a:srgbClr val="4F81BD">
                      <a:shade val="88000"/>
                      <a:satMod val="110000"/>
                    </a:srgbClr>
                  </a:solidFill>
                  <a:prstDash val="solid"/>
                </a:ln>
                <a:solidFill>
                  <a:prstClr val="black"/>
                </a:solidFill>
                <a:latin typeface="Times New Roman"/>
              </a:rPr>
              <a:t>  </a:t>
            </a:r>
            <a:r>
              <a:rPr lang="en-US" sz="2200" b="1" dirty="0" err="1">
                <a:ln w="10541" cmpd="sng">
                  <a:solidFill>
                    <a:srgbClr val="4F81BD">
                      <a:shade val="88000"/>
                      <a:satMod val="110000"/>
                    </a:srgbClr>
                  </a:solidFill>
                  <a:prstDash val="solid"/>
                </a:ln>
                <a:solidFill>
                  <a:prstClr val="black"/>
                </a:solidFill>
                <a:latin typeface="Times New Roman"/>
              </a:rPr>
              <a:t>Năm</a:t>
            </a:r>
            <a:r>
              <a:rPr lang="en-US" sz="2200" b="1" dirty="0">
                <a:ln w="10541" cmpd="sng">
                  <a:solidFill>
                    <a:srgbClr val="4F81BD">
                      <a:shade val="88000"/>
                      <a:satMod val="110000"/>
                    </a:srgbClr>
                  </a:solidFill>
                  <a:prstDash val="solid"/>
                </a:ln>
                <a:solidFill>
                  <a:prstClr val="black"/>
                </a:solidFill>
                <a:latin typeface="Times New Roman"/>
              </a:rPr>
              <a:t> </a:t>
            </a:r>
            <a:r>
              <a:rPr lang="en-US" sz="2200" b="1" dirty="0" err="1">
                <a:ln w="10541" cmpd="sng">
                  <a:solidFill>
                    <a:srgbClr val="4F81BD">
                      <a:shade val="88000"/>
                      <a:satMod val="110000"/>
                    </a:srgbClr>
                  </a:solidFill>
                  <a:prstDash val="solid"/>
                </a:ln>
                <a:solidFill>
                  <a:prstClr val="black"/>
                </a:solidFill>
                <a:latin typeface="Times New Roman"/>
              </a:rPr>
              <a:t>học</a:t>
            </a:r>
            <a:r>
              <a:rPr lang="en-US" sz="2200" b="1" dirty="0">
                <a:ln w="10541" cmpd="sng">
                  <a:solidFill>
                    <a:srgbClr val="4F81BD">
                      <a:shade val="88000"/>
                      <a:satMod val="110000"/>
                    </a:srgbClr>
                  </a:solidFill>
                  <a:prstDash val="solid"/>
                </a:ln>
                <a:solidFill>
                  <a:prstClr val="black"/>
                </a:solidFill>
                <a:latin typeface="Times New Roman"/>
              </a:rPr>
              <a:t> : 2023 - 2024</a:t>
            </a:r>
            <a:endParaRPr lang="en-US" sz="2200" b="1" dirty="0">
              <a:ln w="10541" cmpd="sng">
                <a:solidFill>
                  <a:srgbClr val="4F81BD">
                    <a:shade val="88000"/>
                    <a:satMod val="110000"/>
                  </a:srgbClr>
                </a:solidFill>
                <a:prstDash val="solid"/>
              </a:ln>
              <a:solidFill>
                <a:prstClr val="black"/>
              </a:solidFill>
            </a:endParaRPr>
          </a:p>
        </p:txBody>
      </p:sp>
      <p:sp>
        <p:nvSpPr>
          <p:cNvPr id="12" name="Rectangle 11"/>
          <p:cNvSpPr/>
          <p:nvPr/>
        </p:nvSpPr>
        <p:spPr>
          <a:xfrm>
            <a:off x="1647508" y="3263739"/>
            <a:ext cx="8991600" cy="830997"/>
          </a:xfrm>
          <a:prstGeom prst="rect">
            <a:avLst/>
          </a:prstGeom>
        </p:spPr>
        <p:txBody>
          <a:bodyPr wrap="square">
            <a:spAutoFit/>
          </a:bodyPr>
          <a:lstStyle/>
          <a:p>
            <a:pPr algn="ctr"/>
            <a:r>
              <a:rPr lang="en-US" sz="2400" b="1" dirty="0" err="1">
                <a:solidFill>
                  <a:srgbClr val="FF0000"/>
                </a:solidFill>
                <a:latin typeface="Times New Roman"/>
                <a:ea typeface="Times New Roman"/>
              </a:rPr>
              <a:t>Tên</a:t>
            </a:r>
            <a:r>
              <a:rPr lang="en-US" sz="2400" b="1" dirty="0">
                <a:solidFill>
                  <a:srgbClr val="FF0000"/>
                </a:solidFill>
                <a:latin typeface="Times New Roman"/>
                <a:ea typeface="Times New Roman"/>
              </a:rPr>
              <a:t> </a:t>
            </a:r>
            <a:r>
              <a:rPr lang="en-US" sz="2400" b="1" dirty="0" err="1">
                <a:solidFill>
                  <a:srgbClr val="FF0000"/>
                </a:solidFill>
                <a:latin typeface="Times New Roman"/>
                <a:ea typeface="Times New Roman"/>
              </a:rPr>
              <a:t>biệp</a:t>
            </a:r>
            <a:r>
              <a:rPr lang="en-US" sz="2400" b="1" dirty="0">
                <a:solidFill>
                  <a:srgbClr val="FF0000"/>
                </a:solidFill>
                <a:latin typeface="Times New Roman"/>
                <a:ea typeface="Times New Roman"/>
              </a:rPr>
              <a:t> </a:t>
            </a:r>
            <a:r>
              <a:rPr lang="en-US" sz="2400" b="1" dirty="0" err="1">
                <a:solidFill>
                  <a:srgbClr val="FF0000"/>
                </a:solidFill>
                <a:latin typeface="Times New Roman"/>
                <a:ea typeface="Times New Roman"/>
              </a:rPr>
              <a:t>pháp</a:t>
            </a:r>
            <a:r>
              <a:rPr lang="en-US" sz="2400" b="1" dirty="0">
                <a:solidFill>
                  <a:srgbClr val="FF0000"/>
                </a:solidFill>
                <a:latin typeface="Times New Roman"/>
                <a:ea typeface="Times New Roman"/>
              </a:rPr>
              <a:t>: </a:t>
            </a:r>
            <a:r>
              <a:rPr lang="en-US" sz="2400" b="1" dirty="0" err="1">
                <a:solidFill>
                  <a:srgbClr val="FF0000"/>
                </a:solidFill>
                <a:effectLst/>
                <a:latin typeface="Times New Roman" panose="02020603050405020304" pitchFamily="18" charset="0"/>
                <a:ea typeface="Calibri" panose="020F0502020204030204" pitchFamily="34" charset="0"/>
              </a:rPr>
              <a:t>Rèn</a:t>
            </a:r>
            <a:r>
              <a:rPr lang="en-US" sz="2400" b="1" dirty="0">
                <a:solidFill>
                  <a:srgbClr val="FF0000"/>
                </a:solidFill>
                <a:effectLst/>
                <a:latin typeface="Times New Roman" panose="02020603050405020304" pitchFamily="18" charset="0"/>
                <a:ea typeface="Calibri" panose="020F0502020204030204" pitchFamily="34" charset="0"/>
              </a:rPr>
              <a:t> </a:t>
            </a:r>
            <a:r>
              <a:rPr lang="en-US" sz="2400" b="1" dirty="0" err="1">
                <a:solidFill>
                  <a:srgbClr val="FF0000"/>
                </a:solidFill>
                <a:effectLst/>
                <a:latin typeface="Times New Roman" panose="02020603050405020304" pitchFamily="18" charset="0"/>
                <a:ea typeface="Calibri" panose="020F0502020204030204" pitchFamily="34" charset="0"/>
              </a:rPr>
              <a:t>kỹ</a:t>
            </a:r>
            <a:r>
              <a:rPr lang="en-US" sz="2400" b="1" dirty="0">
                <a:solidFill>
                  <a:srgbClr val="FF0000"/>
                </a:solidFill>
                <a:effectLst/>
                <a:latin typeface="Times New Roman" panose="02020603050405020304" pitchFamily="18" charset="0"/>
                <a:ea typeface="Calibri" panose="020F0502020204030204" pitchFamily="34" charset="0"/>
              </a:rPr>
              <a:t> </a:t>
            </a:r>
            <a:r>
              <a:rPr lang="en-US" sz="2400" b="1" dirty="0" err="1">
                <a:solidFill>
                  <a:srgbClr val="FF0000"/>
                </a:solidFill>
                <a:effectLst/>
                <a:latin typeface="Times New Roman" panose="02020603050405020304" pitchFamily="18" charset="0"/>
                <a:ea typeface="Calibri" panose="020F0502020204030204" pitchFamily="34" charset="0"/>
              </a:rPr>
              <a:t>năng</a:t>
            </a:r>
            <a:r>
              <a:rPr lang="en-US" sz="2400" b="1" dirty="0">
                <a:solidFill>
                  <a:srgbClr val="FF0000"/>
                </a:solidFill>
                <a:effectLst/>
                <a:latin typeface="Times New Roman" panose="02020603050405020304" pitchFamily="18" charset="0"/>
                <a:ea typeface="Calibri" panose="020F0502020204030204" pitchFamily="34" charset="0"/>
              </a:rPr>
              <a:t> </a:t>
            </a:r>
            <a:r>
              <a:rPr lang="en-US" sz="2400" b="1" dirty="0" err="1">
                <a:solidFill>
                  <a:srgbClr val="FF0000"/>
                </a:solidFill>
                <a:effectLst/>
                <a:latin typeface="Times New Roman" panose="02020603050405020304" pitchFamily="18" charset="0"/>
                <a:ea typeface="Calibri" panose="020F0502020204030204" pitchFamily="34" charset="0"/>
              </a:rPr>
              <a:t>tự</a:t>
            </a:r>
            <a:r>
              <a:rPr lang="en-US" sz="2400" b="1" dirty="0">
                <a:solidFill>
                  <a:srgbClr val="FF0000"/>
                </a:solidFill>
                <a:effectLst/>
                <a:latin typeface="Times New Roman" panose="02020603050405020304" pitchFamily="18" charset="0"/>
                <a:ea typeface="Calibri" panose="020F0502020204030204" pitchFamily="34" charset="0"/>
              </a:rPr>
              <a:t> </a:t>
            </a:r>
            <a:r>
              <a:rPr lang="en-US" sz="2400" b="1" dirty="0" err="1">
                <a:solidFill>
                  <a:srgbClr val="FF0000"/>
                </a:solidFill>
                <a:effectLst/>
                <a:latin typeface="Times New Roman" panose="02020603050405020304" pitchFamily="18" charset="0"/>
                <a:ea typeface="Calibri" panose="020F0502020204030204" pitchFamily="34" charset="0"/>
              </a:rPr>
              <a:t>phục</a:t>
            </a:r>
            <a:r>
              <a:rPr lang="en-US" sz="2400" b="1" dirty="0">
                <a:solidFill>
                  <a:srgbClr val="FF0000"/>
                </a:solidFill>
                <a:effectLst/>
                <a:latin typeface="Times New Roman" panose="02020603050405020304" pitchFamily="18" charset="0"/>
                <a:ea typeface="Calibri" panose="020F0502020204030204" pitchFamily="34" charset="0"/>
              </a:rPr>
              <a:t> </a:t>
            </a:r>
            <a:r>
              <a:rPr lang="en-US" sz="2400" b="1" dirty="0" err="1">
                <a:solidFill>
                  <a:srgbClr val="FF0000"/>
                </a:solidFill>
                <a:effectLst/>
                <a:latin typeface="Times New Roman" panose="02020603050405020304" pitchFamily="18" charset="0"/>
                <a:ea typeface="Calibri" panose="020F0502020204030204" pitchFamily="34" charset="0"/>
              </a:rPr>
              <a:t>vụ</a:t>
            </a:r>
            <a:r>
              <a:rPr lang="en-US" sz="2400" b="1" dirty="0">
                <a:solidFill>
                  <a:srgbClr val="FF0000"/>
                </a:solidFill>
                <a:effectLst/>
                <a:latin typeface="Times New Roman" panose="02020603050405020304" pitchFamily="18" charset="0"/>
                <a:ea typeface="Calibri" panose="020F0502020204030204" pitchFamily="34" charset="0"/>
              </a:rPr>
              <a:t> </a:t>
            </a:r>
            <a:r>
              <a:rPr lang="en-US" sz="2400" b="1" dirty="0" err="1">
                <a:solidFill>
                  <a:srgbClr val="FF0000"/>
                </a:solidFill>
                <a:effectLst/>
                <a:latin typeface="Times New Roman" panose="02020603050405020304" pitchFamily="18" charset="0"/>
                <a:ea typeface="Calibri" panose="020F0502020204030204" pitchFamily="34" charset="0"/>
              </a:rPr>
              <a:t>cho</a:t>
            </a:r>
            <a:r>
              <a:rPr lang="en-US" sz="2400" b="1" dirty="0">
                <a:solidFill>
                  <a:srgbClr val="FF0000"/>
                </a:solidFill>
                <a:effectLst/>
                <a:latin typeface="Times New Roman" panose="02020603050405020304" pitchFamily="18" charset="0"/>
                <a:ea typeface="Calibri" panose="020F0502020204030204" pitchFamily="34" charset="0"/>
              </a:rPr>
              <a:t> </a:t>
            </a:r>
            <a:r>
              <a:rPr lang="en-US" sz="2400" b="1" dirty="0" err="1">
                <a:solidFill>
                  <a:srgbClr val="FF0000"/>
                </a:solidFill>
                <a:effectLst/>
                <a:latin typeface="Times New Roman" panose="02020603050405020304" pitchFamily="18" charset="0"/>
                <a:ea typeface="Calibri" panose="020F0502020204030204" pitchFamily="34" charset="0"/>
              </a:rPr>
              <a:t>trẻ</a:t>
            </a:r>
            <a:r>
              <a:rPr lang="en-US" sz="2400" b="1" dirty="0">
                <a:solidFill>
                  <a:srgbClr val="FF0000"/>
                </a:solidFill>
                <a:effectLst/>
                <a:latin typeface="Times New Roman" panose="02020603050405020304" pitchFamily="18" charset="0"/>
                <a:ea typeface="Calibri" panose="020F0502020204030204" pitchFamily="34" charset="0"/>
              </a:rPr>
              <a:t> 3 - 4 </a:t>
            </a:r>
            <a:r>
              <a:rPr lang="en-US" sz="2400" b="1" dirty="0" err="1">
                <a:solidFill>
                  <a:srgbClr val="FF0000"/>
                </a:solidFill>
                <a:effectLst/>
                <a:latin typeface="Times New Roman" panose="02020603050405020304" pitchFamily="18" charset="0"/>
                <a:ea typeface="Calibri" panose="020F0502020204030204" pitchFamily="34" charset="0"/>
              </a:rPr>
              <a:t>tuổi</a:t>
            </a:r>
            <a:r>
              <a:rPr lang="en-US" sz="2400" b="1" dirty="0">
                <a:solidFill>
                  <a:srgbClr val="FF0000"/>
                </a:solidFill>
                <a:effectLst/>
                <a:latin typeface="Times New Roman" panose="02020603050405020304" pitchFamily="18" charset="0"/>
                <a:ea typeface="Calibri" panose="020F0502020204030204" pitchFamily="34" charset="0"/>
              </a:rPr>
              <a:t> </a:t>
            </a:r>
          </a:p>
          <a:p>
            <a:pPr algn="ctr"/>
            <a:r>
              <a:rPr lang="en-US" sz="2400" b="1" dirty="0" err="1">
                <a:solidFill>
                  <a:srgbClr val="FF0000"/>
                </a:solidFill>
                <a:effectLst/>
                <a:latin typeface="Times New Roman" panose="02020603050405020304" pitchFamily="18" charset="0"/>
                <a:ea typeface="Calibri" panose="020F0502020204030204" pitchFamily="34" charset="0"/>
              </a:rPr>
              <a:t>thông</a:t>
            </a:r>
            <a:r>
              <a:rPr lang="en-US" sz="2400" b="1" dirty="0">
                <a:solidFill>
                  <a:srgbClr val="FF0000"/>
                </a:solidFill>
                <a:effectLst/>
                <a:latin typeface="Times New Roman" panose="02020603050405020304" pitchFamily="18" charset="0"/>
                <a:ea typeface="Calibri" panose="020F0502020204030204" pitchFamily="34" charset="0"/>
              </a:rPr>
              <a:t> qua </a:t>
            </a:r>
            <a:r>
              <a:rPr lang="en-US" sz="2400" b="1" dirty="0" err="1">
                <a:solidFill>
                  <a:srgbClr val="FF0000"/>
                </a:solidFill>
                <a:effectLst/>
                <a:latin typeface="Times New Roman" panose="02020603050405020304" pitchFamily="18" charset="0"/>
                <a:ea typeface="Calibri" panose="020F0502020204030204" pitchFamily="34" charset="0"/>
              </a:rPr>
              <a:t>một</a:t>
            </a:r>
            <a:r>
              <a:rPr lang="en-US" sz="2400" b="1" dirty="0">
                <a:solidFill>
                  <a:srgbClr val="FF0000"/>
                </a:solidFill>
                <a:effectLst/>
                <a:latin typeface="Times New Roman" panose="02020603050405020304" pitchFamily="18" charset="0"/>
                <a:ea typeface="Calibri" panose="020F0502020204030204" pitchFamily="34" charset="0"/>
              </a:rPr>
              <a:t> </a:t>
            </a:r>
            <a:r>
              <a:rPr lang="en-US" sz="2400" b="1" dirty="0" err="1">
                <a:solidFill>
                  <a:srgbClr val="FF0000"/>
                </a:solidFill>
                <a:effectLst/>
                <a:latin typeface="Times New Roman" panose="02020603050405020304" pitchFamily="18" charset="0"/>
                <a:ea typeface="Calibri" panose="020F0502020204030204" pitchFamily="34" charset="0"/>
              </a:rPr>
              <a:t>số</a:t>
            </a:r>
            <a:r>
              <a:rPr lang="en-US" sz="2400" b="1" dirty="0">
                <a:solidFill>
                  <a:srgbClr val="FF0000"/>
                </a:solidFill>
                <a:effectLst/>
                <a:latin typeface="Times New Roman" panose="02020603050405020304" pitchFamily="18" charset="0"/>
                <a:ea typeface="Calibri" panose="020F0502020204030204" pitchFamily="34" charset="0"/>
              </a:rPr>
              <a:t> </a:t>
            </a:r>
            <a:r>
              <a:rPr lang="en-US" sz="2400" b="1" dirty="0" err="1">
                <a:solidFill>
                  <a:srgbClr val="FF0000"/>
                </a:solidFill>
                <a:effectLst/>
                <a:latin typeface="Times New Roman" panose="02020603050405020304" pitchFamily="18" charset="0"/>
                <a:ea typeface="Calibri" panose="020F0502020204030204" pitchFamily="34" charset="0"/>
              </a:rPr>
              <a:t>hoạt</a:t>
            </a:r>
            <a:r>
              <a:rPr lang="en-US" sz="2400" b="1" dirty="0">
                <a:solidFill>
                  <a:srgbClr val="FF0000"/>
                </a:solidFill>
                <a:effectLst/>
                <a:latin typeface="Times New Roman" panose="02020603050405020304" pitchFamily="18" charset="0"/>
                <a:ea typeface="Calibri" panose="020F0502020204030204" pitchFamily="34" charset="0"/>
              </a:rPr>
              <a:t> </a:t>
            </a:r>
            <a:r>
              <a:rPr lang="en-US" sz="2400" b="1" dirty="0" err="1">
                <a:solidFill>
                  <a:srgbClr val="FF0000"/>
                </a:solidFill>
                <a:effectLst/>
                <a:latin typeface="Times New Roman" panose="02020603050405020304" pitchFamily="18" charset="0"/>
                <a:ea typeface="Calibri" panose="020F0502020204030204" pitchFamily="34" charset="0"/>
              </a:rPr>
              <a:t>động</a:t>
            </a:r>
            <a:r>
              <a:rPr lang="en-US" sz="2400" b="1" dirty="0">
                <a:solidFill>
                  <a:srgbClr val="FF0000"/>
                </a:solidFill>
                <a:effectLst/>
                <a:latin typeface="Times New Roman" panose="02020603050405020304" pitchFamily="18" charset="0"/>
                <a:ea typeface="Calibri" panose="020F0502020204030204" pitchFamily="34" charset="0"/>
              </a:rPr>
              <a:t> </a:t>
            </a:r>
            <a:r>
              <a:rPr lang="en-US" sz="2400" b="1" dirty="0" err="1">
                <a:solidFill>
                  <a:srgbClr val="FF0000"/>
                </a:solidFill>
                <a:effectLst/>
                <a:latin typeface="Times New Roman" panose="02020603050405020304" pitchFamily="18" charset="0"/>
                <a:ea typeface="Calibri" panose="020F0502020204030204" pitchFamily="34" charset="0"/>
              </a:rPr>
              <a:t>trong</a:t>
            </a:r>
            <a:r>
              <a:rPr lang="en-US" sz="2400" b="1" dirty="0">
                <a:solidFill>
                  <a:srgbClr val="FF0000"/>
                </a:solidFill>
                <a:effectLst/>
                <a:latin typeface="Times New Roman" panose="02020603050405020304" pitchFamily="18" charset="0"/>
                <a:ea typeface="Calibri" panose="020F0502020204030204" pitchFamily="34" charset="0"/>
              </a:rPr>
              <a:t> </a:t>
            </a:r>
            <a:r>
              <a:rPr lang="en-US" sz="2400" b="1" dirty="0" err="1">
                <a:solidFill>
                  <a:srgbClr val="FF0000"/>
                </a:solidFill>
                <a:effectLst/>
                <a:latin typeface="Times New Roman" panose="02020603050405020304" pitchFamily="18" charset="0"/>
                <a:ea typeface="Calibri" panose="020F0502020204030204" pitchFamily="34" charset="0"/>
              </a:rPr>
              <a:t>ngày</a:t>
            </a:r>
            <a:r>
              <a:rPr lang="en-US" sz="2400" b="1" dirty="0">
                <a:solidFill>
                  <a:srgbClr val="FF0000"/>
                </a:solidFill>
                <a:effectLst/>
                <a:latin typeface="Times New Roman" panose="02020603050405020304" pitchFamily="18" charset="0"/>
                <a:ea typeface="Calibri" panose="020F0502020204030204" pitchFamily="34" charset="0"/>
              </a:rPr>
              <a:t> ở </a:t>
            </a:r>
            <a:r>
              <a:rPr lang="en-US" sz="2400" b="1" dirty="0" err="1">
                <a:solidFill>
                  <a:srgbClr val="FF0000"/>
                </a:solidFill>
                <a:effectLst/>
                <a:latin typeface="Times New Roman" panose="02020603050405020304" pitchFamily="18" charset="0"/>
                <a:ea typeface="Calibri" panose="020F0502020204030204" pitchFamily="34" charset="0"/>
              </a:rPr>
              <a:t>trường</a:t>
            </a:r>
            <a:r>
              <a:rPr lang="en-US" sz="2400" b="1" dirty="0">
                <a:solidFill>
                  <a:srgbClr val="FF0000"/>
                </a:solidFill>
                <a:effectLst/>
                <a:latin typeface="Times New Roman" panose="02020603050405020304" pitchFamily="18" charset="0"/>
                <a:ea typeface="Calibri" panose="020F0502020204030204" pitchFamily="34" charset="0"/>
              </a:rPr>
              <a:t> </a:t>
            </a:r>
            <a:r>
              <a:rPr lang="en-US" sz="2400" b="1" dirty="0" err="1">
                <a:solidFill>
                  <a:srgbClr val="FF0000"/>
                </a:solidFill>
                <a:effectLst/>
                <a:latin typeface="Times New Roman" panose="02020603050405020304" pitchFamily="18" charset="0"/>
                <a:ea typeface="Calibri" panose="020F0502020204030204" pitchFamily="34" charset="0"/>
              </a:rPr>
              <a:t>mầm</a:t>
            </a:r>
            <a:r>
              <a:rPr lang="en-US" sz="2400" b="1" dirty="0">
                <a:solidFill>
                  <a:srgbClr val="FF0000"/>
                </a:solidFill>
                <a:effectLst/>
                <a:latin typeface="Times New Roman" panose="02020603050405020304" pitchFamily="18" charset="0"/>
                <a:ea typeface="Calibri" panose="020F0502020204030204" pitchFamily="34" charset="0"/>
              </a:rPr>
              <a:t> non</a:t>
            </a:r>
            <a:endParaRPr lang="en-US" sz="2400" b="1" dirty="0">
              <a:ln w="10541" cmpd="sng">
                <a:solidFill>
                  <a:srgbClr val="4F81BD">
                    <a:shade val="88000"/>
                    <a:satMod val="110000"/>
                  </a:srgbClr>
                </a:solidFill>
                <a:prstDash val="solid"/>
              </a:ln>
              <a:solidFill>
                <a:srgbClr val="FF0000"/>
              </a:solidFill>
            </a:endParaRPr>
          </a:p>
        </p:txBody>
      </p:sp>
      <p:sp>
        <p:nvSpPr>
          <p:cNvPr id="13" name="Rectangle 12"/>
          <p:cNvSpPr/>
          <p:nvPr/>
        </p:nvSpPr>
        <p:spPr>
          <a:xfrm>
            <a:off x="1748688" y="370306"/>
            <a:ext cx="8739800" cy="1661993"/>
          </a:xfrm>
          <a:prstGeom prst="rect">
            <a:avLst/>
          </a:prstGeom>
        </p:spPr>
        <p:txBody>
          <a:bodyPr wrap="square">
            <a:spAutoFit/>
          </a:bodyPr>
          <a:lstStyle/>
          <a:p>
            <a:pPr algn="ctr"/>
            <a:r>
              <a:rPr lang="en-US" sz="2600" b="1" dirty="0">
                <a:ln w="10541" cmpd="sng">
                  <a:solidFill>
                    <a:srgbClr val="4F81BD">
                      <a:shade val="88000"/>
                      <a:satMod val="110000"/>
                    </a:srgbClr>
                  </a:solidFill>
                  <a:prstDash val="solid"/>
                </a:ln>
                <a:solidFill>
                  <a:prstClr val="black">
                    <a:lumMod val="95000"/>
                    <a:lumOff val="5000"/>
                  </a:prstClr>
                </a:solidFill>
                <a:latin typeface="Times New Roman"/>
                <a:ea typeface="Times New Roman"/>
              </a:rPr>
              <a:t> </a:t>
            </a:r>
            <a:r>
              <a:rPr lang="en-US" sz="2400" b="1" dirty="0" smtClean="0">
                <a:ln w="10541" cmpd="sng">
                  <a:solidFill>
                    <a:srgbClr val="4F81BD">
                      <a:shade val="88000"/>
                      <a:satMod val="110000"/>
                    </a:srgbClr>
                  </a:solidFill>
                  <a:prstDash val="solid"/>
                </a:ln>
                <a:solidFill>
                  <a:srgbClr val="0070C0"/>
                </a:solidFill>
                <a:latin typeface="Times New Roman"/>
                <a:ea typeface="Times New Roman"/>
              </a:rPr>
              <a:t>UBND HUYỆN THANH TRÌ</a:t>
            </a:r>
            <a:endParaRPr lang="en-US" sz="2400" b="1" dirty="0">
              <a:ln w="10541" cmpd="sng">
                <a:solidFill>
                  <a:srgbClr val="4F81BD">
                    <a:shade val="88000"/>
                    <a:satMod val="110000"/>
                  </a:srgbClr>
                </a:solidFill>
                <a:prstDash val="solid"/>
              </a:ln>
              <a:solidFill>
                <a:srgbClr val="0070C0"/>
              </a:solidFill>
              <a:latin typeface="Times New Roman"/>
              <a:ea typeface="Times New Roman"/>
            </a:endParaRPr>
          </a:p>
          <a:p>
            <a:pPr algn="ctr"/>
            <a:r>
              <a:rPr lang="en-US" sz="2400" b="1" dirty="0" smtClean="0">
                <a:ln w="10541" cmpd="sng">
                  <a:solidFill>
                    <a:srgbClr val="4F81BD">
                      <a:shade val="88000"/>
                      <a:satMod val="110000"/>
                    </a:srgbClr>
                  </a:solidFill>
                  <a:prstDash val="solid"/>
                </a:ln>
                <a:solidFill>
                  <a:srgbClr val="0070C0"/>
                </a:solidFill>
                <a:latin typeface="Times New Roman"/>
                <a:ea typeface="Times New Roman"/>
              </a:rPr>
              <a:t>TRƯỜNG MẦM NON B XÃ NGŨ HIỆP</a:t>
            </a:r>
            <a:endParaRPr lang="en-US" sz="2400" b="1" dirty="0">
              <a:ln w="10541" cmpd="sng">
                <a:solidFill>
                  <a:srgbClr val="4F81BD">
                    <a:shade val="88000"/>
                    <a:satMod val="110000"/>
                  </a:srgbClr>
                </a:solidFill>
                <a:prstDash val="solid"/>
              </a:ln>
              <a:solidFill>
                <a:srgbClr val="0070C0"/>
              </a:solidFill>
              <a:latin typeface="Times New Roman"/>
              <a:ea typeface="Times New Roman"/>
            </a:endParaRPr>
          </a:p>
          <a:p>
            <a:pPr algn="ctr"/>
            <a:endParaRPr lang="en-US" sz="2600" b="1" dirty="0">
              <a:ln w="10541" cmpd="sng">
                <a:solidFill>
                  <a:srgbClr val="4F81BD">
                    <a:shade val="88000"/>
                    <a:satMod val="110000"/>
                  </a:srgbClr>
                </a:solidFill>
                <a:prstDash val="solid"/>
              </a:ln>
              <a:solidFill>
                <a:srgbClr val="0070C0"/>
              </a:solidFill>
            </a:endParaRPr>
          </a:p>
          <a:p>
            <a:pPr algn="ctr"/>
            <a:endParaRPr lang="en-US" sz="2600" b="1" dirty="0">
              <a:ln w="10541" cmpd="sng">
                <a:solidFill>
                  <a:srgbClr val="4F81BD">
                    <a:shade val="88000"/>
                    <a:satMod val="110000"/>
                  </a:srgbClr>
                </a:solidFill>
                <a:prstDash val="solid"/>
              </a:ln>
              <a:solidFill>
                <a:srgbClr val="0070C0"/>
              </a:solidFill>
            </a:endParaRPr>
          </a:p>
        </p:txBody>
      </p:sp>
      <p:sp>
        <p:nvSpPr>
          <p:cNvPr id="3" name="Hộp Văn bản 2">
            <a:extLst>
              <a:ext uri="{FF2B5EF4-FFF2-40B4-BE49-F238E27FC236}">
                <a16:creationId xmlns:a16="http://schemas.microsoft.com/office/drawing/2014/main" id="{192F11AC-B59C-814E-33D7-13919B194583}"/>
              </a:ext>
            </a:extLst>
          </p:cNvPr>
          <p:cNvSpPr txBox="1"/>
          <p:nvPr/>
        </p:nvSpPr>
        <p:spPr>
          <a:xfrm>
            <a:off x="1647509" y="2166386"/>
            <a:ext cx="9182416" cy="830997"/>
          </a:xfrm>
          <a:prstGeom prst="rect">
            <a:avLst/>
          </a:prstGeom>
          <a:noFill/>
        </p:spPr>
        <p:txBody>
          <a:bodyPr wrap="square">
            <a:spAutoFit/>
          </a:bodyPr>
          <a:lstStyle/>
          <a:p>
            <a:pPr algn="ctr"/>
            <a:r>
              <a:rPr lang="en-US" sz="2400" b="1" dirty="0">
                <a:solidFill>
                  <a:srgbClr val="00B050"/>
                </a:solidFill>
                <a:latin typeface="Times New Roman"/>
                <a:ea typeface="Times New Roman"/>
              </a:rPr>
              <a:t>BIỆN PHÁP NÂNG CAO CHẤT LƯỢNG CHĂM SÓC, NUÔI DƯỠNG GIÁO DỤC TRẺ TẠI TRƯỜNG MẦM NON</a:t>
            </a:r>
          </a:p>
        </p:txBody>
      </p:sp>
    </p:spTree>
    <p:custDataLst>
      <p:tags r:id="rId1"/>
    </p:custDataLst>
    <p:extLst>
      <p:ext uri="{BB962C8B-B14F-4D97-AF65-F5344CB8AC3E}">
        <p14:creationId xmlns:p14="http://schemas.microsoft.com/office/powerpoint/2010/main" val="3801420854"/>
      </p:ext>
    </p:extLst>
  </p:cSld>
  <p:clrMapOvr>
    <a:masterClrMapping/>
  </p:clrMapOvr>
  <p:transition spd="med">
    <p:split orient="vert"/>
  </p:transition>
  <p:extLst mod="1">
    <p:ext uri="{E180D4A7-C9FB-4DFB-919C-405C955672EB}">
      <p14:showEvtLst xmlns:p14="http://schemas.microsoft.com/office/powerpoint/2010/main">
        <p14:playEvt time="50" objId="5"/>
      </p14:showEvtLst>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7E86C9E9-3469-69F0-500D-101D068865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Hộp Văn bản 3">
            <a:extLst>
              <a:ext uri="{FF2B5EF4-FFF2-40B4-BE49-F238E27FC236}">
                <a16:creationId xmlns:a16="http://schemas.microsoft.com/office/drawing/2014/main" id="{B28B08D7-D21C-EB16-0143-FE2B29960EFD}"/>
              </a:ext>
            </a:extLst>
          </p:cNvPr>
          <p:cNvSpPr txBox="1"/>
          <p:nvPr/>
        </p:nvSpPr>
        <p:spPr>
          <a:xfrm>
            <a:off x="279400" y="121285"/>
            <a:ext cx="11633200" cy="2400657"/>
          </a:xfrm>
          <a:prstGeom prst="rect">
            <a:avLst/>
          </a:prstGeom>
          <a:noFill/>
        </p:spPr>
        <p:txBody>
          <a:bodyPr wrap="square">
            <a:spAutoFit/>
          </a:bodyPr>
          <a:lstStyle/>
          <a:p>
            <a:pPr indent="266700" algn="just">
              <a:spcAft>
                <a:spcPts val="0"/>
              </a:spcAft>
            </a:pP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Đến</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giờ</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trả</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trẻ</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cũng</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vậy</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tôi</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nhắc</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con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cất</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ghế</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mình</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đúng</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nơi</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quy</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biết</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chào</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cô</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chào</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thân</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cất</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dép</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lớp</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rồi</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lấy</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đồ</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dùng</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kiểm</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tra</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đầy</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đủ</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rồi</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à</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cứ</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như</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vậy</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dưới</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giám</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sát</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nhắc</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nhở</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cô</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hàng</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ngày</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con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thực</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thường</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xuyên</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thì</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ở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trẻ</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dần</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hình</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thành</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thói</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quen</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tốt</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kỹ</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năng</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phục</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vụ</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thân</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cơ</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Cho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đến</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thời</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tại</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tôi</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còn</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phải</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nhắc</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nhở</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trẻ</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làm</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cộng</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đó</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nữa</a:t>
            </a:r>
            <a:r>
              <a:rPr lang="en-US" sz="2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5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Hộp Văn bản 1">
            <a:extLst>
              <a:ext uri="{FF2B5EF4-FFF2-40B4-BE49-F238E27FC236}">
                <a16:creationId xmlns:a16="http://schemas.microsoft.com/office/drawing/2014/main" id="{97856137-B914-F1B2-7434-FFBCBB242807}"/>
              </a:ext>
            </a:extLst>
          </p:cNvPr>
          <p:cNvSpPr txBox="1"/>
          <p:nvPr/>
        </p:nvSpPr>
        <p:spPr>
          <a:xfrm>
            <a:off x="2767331" y="6306144"/>
            <a:ext cx="6657338" cy="400110"/>
          </a:xfrm>
          <a:prstGeom prst="rect">
            <a:avLst/>
          </a:prstGeom>
          <a:noFill/>
          <a:ln w="3175">
            <a:solidFill>
              <a:srgbClr val="7030A0"/>
            </a:solidFill>
          </a:ln>
        </p:spPr>
        <p:txBody>
          <a:bodyPr wrap="square">
            <a:spAutoFit/>
          </a:bodyPr>
          <a:lstStyle/>
          <a:p>
            <a:pPr algn="ctr"/>
            <a:r>
              <a:rPr lang="en-US" sz="20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Hình</a:t>
            </a:r>
            <a:r>
              <a:rPr lang="en-US"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ảnh</a:t>
            </a:r>
            <a:r>
              <a:rPr lang="en-US"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video </a:t>
            </a:r>
            <a:r>
              <a:rPr lang="en-US" sz="20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trẻ</a:t>
            </a:r>
            <a:r>
              <a:rPr lang="en-US"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ra</a:t>
            </a:r>
            <a:r>
              <a:rPr lang="en-US"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lấy</a:t>
            </a:r>
            <a:r>
              <a:rPr lang="en-US"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đồ</a:t>
            </a:r>
            <a:r>
              <a:rPr lang="en-US"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dùng</a:t>
            </a:r>
            <a:r>
              <a:rPr lang="en-US"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cá</a:t>
            </a:r>
            <a:r>
              <a:rPr lang="en-US"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đi</a:t>
            </a:r>
            <a:r>
              <a:rPr lang="en-US"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dép</a:t>
            </a:r>
            <a:endParaRPr lang="en-US" sz="2000" dirty="0"/>
          </a:p>
        </p:txBody>
      </p:sp>
    </p:spTree>
    <p:extLst>
      <p:ext uri="{BB962C8B-B14F-4D97-AF65-F5344CB8AC3E}">
        <p14:creationId xmlns:p14="http://schemas.microsoft.com/office/powerpoint/2010/main" val="1676976953"/>
      </p:ext>
    </p:extLst>
  </p:cSld>
  <p:clrMapOvr>
    <a:masterClrMapping/>
  </p:clrMapOvr>
  <p:transition spd="med">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7E86C9E9-3469-69F0-500D-101D068865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Hộp Văn bản 6">
            <a:extLst>
              <a:ext uri="{FF2B5EF4-FFF2-40B4-BE49-F238E27FC236}">
                <a16:creationId xmlns:a16="http://schemas.microsoft.com/office/drawing/2014/main" id="{83ADC22E-57FD-4093-3F5C-1D603B75B302}"/>
              </a:ext>
            </a:extLst>
          </p:cNvPr>
          <p:cNvSpPr txBox="1"/>
          <p:nvPr/>
        </p:nvSpPr>
        <p:spPr>
          <a:xfrm>
            <a:off x="284480" y="942402"/>
            <a:ext cx="11623040" cy="5547673"/>
          </a:xfrm>
          <a:prstGeom prst="rect">
            <a:avLst/>
          </a:prstGeom>
          <a:noFill/>
        </p:spPr>
        <p:txBody>
          <a:bodyPr wrap="square">
            <a:spAutoFit/>
          </a:bodyPr>
          <a:lstStyle/>
          <a:p>
            <a:pPr indent="266700" algn="just">
              <a:spcAft>
                <a:spcPts val="0"/>
              </a:spcAft>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Vào</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giờ</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tôi</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khích</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lệ</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trẻ</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để</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trẻ</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huy</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tính</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phục</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vụ</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bằng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cách</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cho</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con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lấy</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đồ</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dùng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tập</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để</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phục</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vụ</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cho</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rồi</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vị</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trí</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ngồi</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mình</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trẻ</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lấy</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đồ</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dùng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tập</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sẽ</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kích</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thích</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tính</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giác</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trẻ</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trách</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nhiệm</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cũng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gây</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tò</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mò</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ở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trẻ</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rằng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mình</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sắp</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lấy</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đồ</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dùng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gì</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sẽ</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làm</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gì</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từ</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đồ</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dung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đó</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sau</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khi</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kết</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thúc</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trẻ</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sẽ</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giúp</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cô</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dọn</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lại</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đồ</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dùng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cất</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lại</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vị</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trí</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đúng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nơi</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quy</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p>
          <a:p>
            <a:pPr indent="457200" algn="just">
              <a:spcBef>
                <a:spcPts val="600"/>
              </a:spcBef>
              <a:spcAft>
                <a:spcPts val="300"/>
              </a:spcAft>
            </a:pPr>
            <a:r>
              <a:rPr lang="en-US" sz="2800" dirty="0">
                <a:solidFill>
                  <a:srgbClr val="000000"/>
                </a:solidFill>
                <a:effectLst/>
                <a:latin typeface="Times New Roman" panose="02020603050405020304" pitchFamily="18" charset="0"/>
                <a:ea typeface="Times New Roman" panose="02020603050405020304" pitchFamily="18" charset="0"/>
              </a:rPr>
              <a:t>	</a:t>
            </a:r>
            <a:r>
              <a:rPr lang="vi-VN" sz="2800" dirty="0">
                <a:solidFill>
                  <a:srgbClr val="000000"/>
                </a:solidFill>
                <a:effectLst/>
                <a:latin typeface="Times New Roman" panose="02020603050405020304" pitchFamily="18" charset="0"/>
                <a:ea typeface="Times New Roman" panose="02020603050405020304" pitchFamily="18" charset="0"/>
              </a:rPr>
              <a:t>Trong hoạt động học tôi chú trọng sử dụng phương pháp thực hành, trải nghiệm</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đặc</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biệt</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tôi</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cho</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trẻ</a:t>
            </a:r>
            <a:r>
              <a:rPr lang="vi-VN"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tham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gia</a:t>
            </a:r>
            <a:r>
              <a:rPr lang="en-US" sz="2800" dirty="0">
                <a:solidFill>
                  <a:srgbClr val="000000"/>
                </a:solidFill>
                <a:effectLst/>
                <a:latin typeface="Times New Roman" panose="02020603050405020304" pitchFamily="18" charset="0"/>
                <a:ea typeface="Times New Roman" panose="02020603050405020304" pitchFamily="18" charset="0"/>
              </a:rPr>
              <a:t> </a:t>
            </a:r>
            <a:r>
              <a:rPr lang="vi-VN" sz="2800" dirty="0">
                <a:solidFill>
                  <a:srgbClr val="000000"/>
                </a:solidFill>
                <a:effectLst/>
                <a:latin typeface="Times New Roman" panose="02020603050405020304" pitchFamily="18" charset="0"/>
                <a:ea typeface="Times New Roman" panose="02020603050405020304" pitchFamily="18" charset="0"/>
              </a:rPr>
              <a:t>hoạt động giáo dục kỹ năng tự phục </a:t>
            </a:r>
            <a:r>
              <a:rPr lang="vi-VN" sz="2800" dirty="0" err="1">
                <a:solidFill>
                  <a:srgbClr val="000000"/>
                </a:solidFill>
                <a:effectLst/>
                <a:latin typeface="Times New Roman" panose="02020603050405020304" pitchFamily="18" charset="0"/>
                <a:ea typeface="Times New Roman" panose="02020603050405020304" pitchFamily="18" charset="0"/>
              </a:rPr>
              <a:t>vụ.Tôi</a:t>
            </a:r>
            <a:r>
              <a:rPr lang="vi-VN" sz="2800" dirty="0">
                <a:solidFill>
                  <a:srgbClr val="000000"/>
                </a:solidFill>
                <a:effectLst/>
                <a:latin typeface="Times New Roman" panose="02020603050405020304" pitchFamily="18" charset="0"/>
                <a:ea typeface="Times New Roman" panose="02020603050405020304" pitchFamily="18" charset="0"/>
              </a:rPr>
              <a:t> đã lựa chọn một số hoạt động như sau:</a:t>
            </a:r>
            <a:endParaRPr lang="en-US" sz="2800" dirty="0">
              <a:effectLst/>
              <a:latin typeface="Times New Roman" panose="02020603050405020304" pitchFamily="18" charset="0"/>
              <a:ea typeface="Times New Roman" panose="02020603050405020304" pitchFamily="18" charset="0"/>
            </a:endParaRPr>
          </a:p>
          <a:p>
            <a:pPr indent="540385" algn="just">
              <a:spcBef>
                <a:spcPts val="600"/>
              </a:spcBef>
              <a:spcAft>
                <a:spcPts val="300"/>
              </a:spcAft>
            </a:pPr>
            <a:r>
              <a:rPr lang="en-US" sz="2800" dirty="0">
                <a:solidFill>
                  <a:srgbClr val="000000"/>
                </a:solidFill>
                <a:effectLst/>
                <a:latin typeface="Times New Roman" panose="02020603050405020304" pitchFamily="18" charset="0"/>
                <a:ea typeface="Times New Roman" panose="02020603050405020304" pitchFamily="18" charset="0"/>
              </a:rPr>
              <a:t>	</a:t>
            </a:r>
            <a:r>
              <a:rPr lang="vi-VN" sz="2800" dirty="0">
                <a:solidFill>
                  <a:srgbClr val="000000"/>
                </a:solidFill>
                <a:effectLst/>
                <a:latin typeface="Times New Roman" panose="02020603050405020304" pitchFamily="18" charset="0"/>
                <a:ea typeface="Times New Roman" panose="02020603050405020304" pitchFamily="18" charset="0"/>
              </a:rPr>
              <a:t>+ K</a:t>
            </a:r>
            <a:r>
              <a:rPr lang="en-US" sz="2800" dirty="0">
                <a:solidFill>
                  <a:srgbClr val="000000"/>
                </a:solidFill>
                <a:effectLst/>
                <a:latin typeface="Times New Roman" panose="02020603050405020304" pitchFamily="18" charset="0"/>
                <a:ea typeface="Times New Roman" panose="02020603050405020304" pitchFamily="18" charset="0"/>
              </a:rPr>
              <a:t>ĩ</a:t>
            </a:r>
            <a:r>
              <a:rPr lang="vi-VN" sz="2800" dirty="0">
                <a:solidFill>
                  <a:srgbClr val="000000"/>
                </a:solidFill>
                <a:effectLst/>
                <a:latin typeface="Times New Roman" panose="02020603050405020304" pitchFamily="18" charset="0"/>
                <a:ea typeface="Times New Roman" panose="02020603050405020304" pitchFamily="18" charset="0"/>
              </a:rPr>
              <a:t> năng gấp khăn, lau bàn, rót nước, gấp </a:t>
            </a:r>
            <a:r>
              <a:rPr lang="en-US" sz="2800" dirty="0" err="1">
                <a:solidFill>
                  <a:srgbClr val="000000"/>
                </a:solidFill>
                <a:effectLst/>
                <a:latin typeface="Times New Roman" panose="02020603050405020304" pitchFamily="18" charset="0"/>
                <a:ea typeface="Times New Roman" panose="02020603050405020304" pitchFamily="18" charset="0"/>
              </a:rPr>
              <a:t>quần</a:t>
            </a:r>
            <a:r>
              <a:rPr lang="en-US" sz="2800" dirty="0">
                <a:solidFill>
                  <a:srgbClr val="000000"/>
                </a:solidFill>
                <a:effectLst/>
                <a:latin typeface="Times New Roman" panose="02020603050405020304" pitchFamily="18" charset="0"/>
                <a:ea typeface="Times New Roman" panose="02020603050405020304" pitchFamily="18" charset="0"/>
              </a:rPr>
              <a:t> </a:t>
            </a:r>
            <a:r>
              <a:rPr lang="vi-VN" sz="2800" dirty="0">
                <a:solidFill>
                  <a:srgbClr val="000000"/>
                </a:solidFill>
                <a:effectLst/>
                <a:latin typeface="Times New Roman" panose="02020603050405020304" pitchFamily="18" charset="0"/>
                <a:ea typeface="Times New Roman" panose="02020603050405020304" pitchFamily="18" charset="0"/>
              </a:rPr>
              <a:t>áo</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indent="540385" algn="just">
              <a:spcBef>
                <a:spcPts val="600"/>
              </a:spcBef>
              <a:spcAft>
                <a:spcPts val="300"/>
              </a:spcAft>
            </a:pPr>
            <a:r>
              <a:rPr lang="vi-VN" sz="2800" dirty="0">
                <a:solidFill>
                  <a:srgbClr val="000000"/>
                </a:solidFill>
                <a:effectLst/>
                <a:latin typeface="Times New Roman" panose="02020603050405020304" pitchFamily="18" charset="0"/>
                <a:ea typeface="Times New Roman" panose="02020603050405020304" pitchFamily="18" charset="0"/>
              </a:rPr>
              <a:t> </a:t>
            </a:r>
            <a:r>
              <a:rPr lang="en-US" sz="2800" dirty="0">
                <a:solidFill>
                  <a:srgbClr val="000000"/>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indent="266700" algn="just">
              <a:spcAft>
                <a:spcPts val="0"/>
              </a:spcAft>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Hộp Văn bản 5">
            <a:extLst>
              <a:ext uri="{FF2B5EF4-FFF2-40B4-BE49-F238E27FC236}">
                <a16:creationId xmlns:a16="http://schemas.microsoft.com/office/drawing/2014/main" id="{569AA17C-8C5B-1118-1B30-3A61067E4D19}"/>
              </a:ext>
            </a:extLst>
          </p:cNvPr>
          <p:cNvSpPr txBox="1"/>
          <p:nvPr/>
        </p:nvSpPr>
        <p:spPr>
          <a:xfrm>
            <a:off x="1009650" y="301052"/>
            <a:ext cx="6191250" cy="523220"/>
          </a:xfrm>
          <a:prstGeom prst="rect">
            <a:avLst/>
          </a:prstGeom>
          <a:noFill/>
        </p:spPr>
        <p:txBody>
          <a:bodyPr wrap="square">
            <a:spAutoFit/>
          </a:bodyPr>
          <a:lstStyle/>
          <a:p>
            <a:r>
              <a:rPr lang="en-US" sz="2800" b="1" i="1" dirty="0">
                <a:solidFill>
                  <a:srgbClr val="000000"/>
                </a:solidFill>
                <a:effectLst/>
                <a:latin typeface="Times New Roman" panose="02020603050405020304" pitchFamily="18" charset="0"/>
                <a:ea typeface="Calibri" panose="020F0502020204030204" pitchFamily="34" charset="0"/>
              </a:rPr>
              <a:t>* </a:t>
            </a:r>
            <a:r>
              <a:rPr lang="en-US" sz="2800" b="1" i="1" dirty="0">
                <a:solidFill>
                  <a:srgbClr val="000000"/>
                </a:solidFill>
                <a:latin typeface="Times New Roman" panose="02020603050405020304" pitchFamily="18" charset="0"/>
                <a:ea typeface="Calibri" panose="020F0502020204030204" pitchFamily="34" charset="0"/>
              </a:rPr>
              <a:t>T</a:t>
            </a:r>
            <a:r>
              <a:rPr lang="en-US" sz="2800" b="1" i="1" dirty="0">
                <a:solidFill>
                  <a:srgbClr val="000000"/>
                </a:solidFill>
                <a:effectLst/>
                <a:latin typeface="Times New Roman" panose="02020603050405020304" pitchFamily="18" charset="0"/>
                <a:ea typeface="Calibri" panose="020F0502020204030204" pitchFamily="34" charset="0"/>
              </a:rPr>
              <a:t>hông qua </a:t>
            </a:r>
            <a:r>
              <a:rPr lang="en-US" sz="2800" b="1" i="1" dirty="0" err="1">
                <a:solidFill>
                  <a:srgbClr val="000000"/>
                </a:solidFill>
                <a:effectLst/>
                <a:latin typeface="Times New Roman" panose="02020603050405020304" pitchFamily="18" charset="0"/>
                <a:ea typeface="Calibri" panose="020F0502020204030204" pitchFamily="34" charset="0"/>
              </a:rPr>
              <a:t>hoạt</a:t>
            </a:r>
            <a:r>
              <a:rPr lang="en-US" sz="2800" b="1" i="1" dirty="0">
                <a:solidFill>
                  <a:srgbClr val="000000"/>
                </a:solidFill>
                <a:effectLst/>
                <a:latin typeface="Times New Roman" panose="02020603050405020304" pitchFamily="18" charset="0"/>
                <a:ea typeface="Calibri" panose="020F0502020204030204" pitchFamily="34" charset="0"/>
              </a:rPr>
              <a:t> </a:t>
            </a:r>
            <a:r>
              <a:rPr lang="en-US" sz="2800" b="1" i="1" dirty="0" err="1">
                <a:solidFill>
                  <a:srgbClr val="000000"/>
                </a:solidFill>
                <a:effectLst/>
                <a:latin typeface="Times New Roman" panose="02020603050405020304" pitchFamily="18" charset="0"/>
                <a:ea typeface="Calibri" panose="020F0502020204030204" pitchFamily="34" charset="0"/>
              </a:rPr>
              <a:t>động</a:t>
            </a:r>
            <a:r>
              <a:rPr lang="en-US" sz="2800" b="1" i="1" dirty="0">
                <a:solidFill>
                  <a:srgbClr val="000000"/>
                </a:solidFill>
                <a:effectLst/>
                <a:latin typeface="Times New Roman" panose="02020603050405020304" pitchFamily="18" charset="0"/>
                <a:ea typeface="Calibri" panose="020F0502020204030204" pitchFamily="34" charset="0"/>
              </a:rPr>
              <a:t> </a:t>
            </a:r>
            <a:r>
              <a:rPr lang="en-US" sz="2800" b="1" i="1" dirty="0" err="1">
                <a:solidFill>
                  <a:srgbClr val="000000"/>
                </a:solidFill>
                <a:effectLst/>
                <a:latin typeface="Times New Roman" panose="02020603050405020304" pitchFamily="18" charset="0"/>
                <a:ea typeface="Calibri" panose="020F0502020204030204" pitchFamily="34" charset="0"/>
              </a:rPr>
              <a:t>học</a:t>
            </a:r>
            <a:endParaRPr lang="en-US" sz="2800" dirty="0"/>
          </a:p>
        </p:txBody>
      </p:sp>
    </p:spTree>
    <p:extLst>
      <p:ext uri="{BB962C8B-B14F-4D97-AF65-F5344CB8AC3E}">
        <p14:creationId xmlns:p14="http://schemas.microsoft.com/office/powerpoint/2010/main" val="2221184021"/>
      </p:ext>
    </p:extLst>
  </p:cSld>
  <p:clrMapOvr>
    <a:masterClrMapping/>
  </p:clrMapOvr>
  <p:transition spd="med">
    <p:split orient="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7E86C9E9-3469-69F0-500D-101D068865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 y="0"/>
            <a:ext cx="12192000" cy="6858000"/>
          </a:xfrm>
          <a:prstGeom prst="rect">
            <a:avLst/>
          </a:prstGeom>
        </p:spPr>
      </p:pic>
      <p:sp>
        <p:nvSpPr>
          <p:cNvPr id="4" name="Hộp Văn bản 3">
            <a:extLst>
              <a:ext uri="{FF2B5EF4-FFF2-40B4-BE49-F238E27FC236}">
                <a16:creationId xmlns:a16="http://schemas.microsoft.com/office/drawing/2014/main" id="{B1E58FE6-39F5-6AA6-AB8E-7FEDC874D742}"/>
              </a:ext>
            </a:extLst>
          </p:cNvPr>
          <p:cNvSpPr txBox="1"/>
          <p:nvPr/>
        </p:nvSpPr>
        <p:spPr>
          <a:xfrm>
            <a:off x="447040" y="254417"/>
            <a:ext cx="11145520" cy="1200329"/>
          </a:xfrm>
          <a:prstGeom prst="rect">
            <a:avLst/>
          </a:prstGeom>
          <a:noFill/>
        </p:spPr>
        <p:txBody>
          <a:bodyPr wrap="square">
            <a:spAutoFit/>
          </a:bodyPr>
          <a:lstStyle/>
          <a:p>
            <a:pPr indent="267970" algn="just">
              <a:spcAft>
                <a:spcPts val="0"/>
              </a:spcAft>
            </a:pPr>
            <a:r>
              <a:rPr lang="en-US" sz="24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Ví</a:t>
            </a:r>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dụ</a:t>
            </a:r>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 Ở </a:t>
            </a:r>
            <a:r>
              <a:rPr lang="en-US" sz="24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tiết</a:t>
            </a:r>
            <a:r>
              <a:rPr lang="en-US"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thực</a:t>
            </a:r>
            <a:r>
              <a:rPr lang="en-US"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hành</a:t>
            </a:r>
            <a:r>
              <a:rPr lang="en-US"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kỹ</a:t>
            </a:r>
            <a:r>
              <a:rPr lang="en-US"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năng</a:t>
            </a:r>
            <a:r>
              <a:rPr lang="en-US"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sống</a:t>
            </a:r>
            <a:endPar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267970" algn="just">
              <a:spcAft>
                <a:spcPts val="0"/>
              </a:spcAft>
            </a:pPr>
            <a:r>
              <a:rPr lang="en-US"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hủ</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đề</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thân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tôi</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rèn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cho</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trẻ</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kỹ</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năng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gấp</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quần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áo</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trẻ</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hứng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thú</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thực</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qua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thời</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gian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rèn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luyện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thì</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tất</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cả</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trẻ</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đã</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gấp</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quần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áo</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mình</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0" name="Hộp Văn bản 9">
            <a:extLst>
              <a:ext uri="{FF2B5EF4-FFF2-40B4-BE49-F238E27FC236}">
                <a16:creationId xmlns:a16="http://schemas.microsoft.com/office/drawing/2014/main" id="{6CE1A8DA-5D74-7798-D9B5-275F0E37C199}"/>
              </a:ext>
            </a:extLst>
          </p:cNvPr>
          <p:cNvSpPr txBox="1"/>
          <p:nvPr/>
        </p:nvSpPr>
        <p:spPr>
          <a:xfrm>
            <a:off x="2996353" y="6219934"/>
            <a:ext cx="6197600" cy="461665"/>
          </a:xfrm>
          <a:prstGeom prst="rect">
            <a:avLst/>
          </a:prstGeom>
          <a:noFill/>
          <a:ln w="3175">
            <a:solidFill>
              <a:srgbClr val="7030A0"/>
            </a:solidFill>
          </a:ln>
        </p:spPr>
        <p:txBody>
          <a:bodyPr wrap="square">
            <a:spAutoFit/>
          </a:bodyPr>
          <a:lstStyle/>
          <a:p>
            <a:pPr algn="ctr"/>
            <a:r>
              <a:rPr lang="en-US" sz="2400" dirty="0" err="1">
                <a:solidFill>
                  <a:srgbClr val="FF0000"/>
                </a:solidFill>
                <a:effectLst/>
                <a:latin typeface="Times New Roman" panose="02020603050405020304" pitchFamily="18" charset="0"/>
                <a:ea typeface="Calibri" panose="020F0502020204030204" pitchFamily="34" charset="0"/>
              </a:rPr>
              <a:t>Hình</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ảnh</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trẻ</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thực</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hành</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kỹ</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năng</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tự</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xếp</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quần</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áo</a:t>
            </a:r>
            <a:endParaRPr lang="en-US" sz="2400" dirty="0"/>
          </a:p>
        </p:txBody>
      </p:sp>
    </p:spTree>
    <p:extLst>
      <p:ext uri="{BB962C8B-B14F-4D97-AF65-F5344CB8AC3E}">
        <p14:creationId xmlns:p14="http://schemas.microsoft.com/office/powerpoint/2010/main" val="434750305"/>
      </p:ext>
    </p:extLst>
  </p:cSld>
  <p:clrMapOvr>
    <a:masterClrMapping/>
  </p:clrMapOvr>
  <p:transition spd="med">
    <p:split orient="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B0629440-9374-DF3F-93A7-28AA2FDD9B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Hộp Văn bản 4">
            <a:extLst>
              <a:ext uri="{FF2B5EF4-FFF2-40B4-BE49-F238E27FC236}">
                <a16:creationId xmlns:a16="http://schemas.microsoft.com/office/drawing/2014/main" id="{FA427099-AA83-03B5-911C-66CB2449F88D}"/>
              </a:ext>
            </a:extLst>
          </p:cNvPr>
          <p:cNvSpPr txBox="1"/>
          <p:nvPr/>
        </p:nvSpPr>
        <p:spPr>
          <a:xfrm>
            <a:off x="142240" y="185804"/>
            <a:ext cx="5567680" cy="6486391"/>
          </a:xfrm>
          <a:prstGeom prst="rect">
            <a:avLst/>
          </a:prstGeom>
          <a:noFill/>
        </p:spPr>
        <p:txBody>
          <a:bodyPr wrap="square">
            <a:spAutoFit/>
          </a:bodyPr>
          <a:lstStyle/>
          <a:p>
            <a:pPr marR="6985" indent="457200" algn="just">
              <a:spcBef>
                <a:spcPts val="600"/>
              </a:spcBef>
              <a:spcAft>
                <a:spcPts val="300"/>
              </a:spcAft>
            </a:pPr>
            <a:r>
              <a:rPr lang="en-US" sz="2400" i="1" dirty="0" err="1">
                <a:solidFill>
                  <a:srgbClr val="000000"/>
                </a:solidFill>
                <a:effectLst/>
                <a:latin typeface="Times New Roman" panose="02020603050405020304" pitchFamily="18" charset="0"/>
                <a:ea typeface="Times New Roman" panose="02020603050405020304" pitchFamily="18" charset="0"/>
              </a:rPr>
              <a:t>Ví</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dụ</a:t>
            </a:r>
            <a:r>
              <a:rPr lang="en-US" sz="2400" i="1" dirty="0">
                <a:solidFill>
                  <a:srgbClr val="000000"/>
                </a:solidFill>
                <a:effectLst/>
                <a:latin typeface="Times New Roman" panose="02020603050405020304" pitchFamily="18" charset="0"/>
                <a:ea typeface="Times New Roman" panose="02020603050405020304" pitchFamily="18" charset="0"/>
              </a:rPr>
              <a:t> 2:</a:t>
            </a:r>
            <a:r>
              <a:rPr lang="en-US" sz="2400" dirty="0">
                <a:solidFill>
                  <a:srgbClr val="000000"/>
                </a:solidFill>
                <a:effectLst/>
                <a:latin typeface="Times New Roman" panose="02020603050405020304" pitchFamily="18" charset="0"/>
                <a:ea typeface="Times New Roman" panose="02020603050405020304" pitchFamily="18" charset="0"/>
              </a:rPr>
              <a:t> </a:t>
            </a:r>
            <a:r>
              <a:rPr lang="vi-VN" sz="2400" i="1" dirty="0">
                <a:solidFill>
                  <a:srgbClr val="000000"/>
                </a:solidFill>
                <a:effectLst/>
                <a:latin typeface="Times New Roman" panose="02020603050405020304" pitchFamily="18" charset="0"/>
                <a:ea typeface="Times New Roman" panose="02020603050405020304" pitchFamily="18" charset="0"/>
              </a:rPr>
              <a:t>Trong hoạt động tạo hình</a:t>
            </a:r>
            <a:r>
              <a:rPr lang="en-US" sz="2400" i="1"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R="6985" indent="457200" algn="just">
              <a:spcBef>
                <a:spcPts val="600"/>
              </a:spcBef>
              <a:spcAft>
                <a:spcPts val="300"/>
              </a:spcAft>
            </a:pPr>
            <a:r>
              <a:rPr lang="en-US" sz="2400" dirty="0">
                <a:solidFill>
                  <a:srgbClr val="000000"/>
                </a:solidFill>
                <a:effectLst/>
                <a:latin typeface="Times New Roman" panose="02020603050405020304" pitchFamily="18" charset="0"/>
                <a:ea typeface="Times New Roman" panose="02020603050405020304" pitchFamily="18" charset="0"/>
              </a:rPr>
              <a:t>N</a:t>
            </a:r>
            <a:r>
              <a:rPr lang="vi-VN" sz="2400" dirty="0" err="1">
                <a:solidFill>
                  <a:srgbClr val="000000"/>
                </a:solidFill>
                <a:effectLst/>
                <a:latin typeface="Times New Roman" panose="02020603050405020304" pitchFamily="18" charset="0"/>
                <a:ea typeface="Times New Roman" panose="02020603050405020304" pitchFamily="18" charset="0"/>
              </a:rPr>
              <a:t>ắm</a:t>
            </a:r>
            <a:r>
              <a:rPr lang="vi-VN" sz="2400" dirty="0">
                <a:solidFill>
                  <a:srgbClr val="000000"/>
                </a:solidFill>
                <a:effectLst/>
                <a:latin typeface="Times New Roman" panose="02020603050405020304" pitchFamily="18" charset="0"/>
                <a:ea typeface="Times New Roman" panose="02020603050405020304" pitchFamily="18" charset="0"/>
              </a:rPr>
              <a:t> bắt được tâm lý của trẻ thích giúp đỡ người khác, nên tôi tạo tình huống để trẻ thực hành xếp đồ dùng học tập: "ai giỏi hãy giúp cô chuẩn bị bàn học và hộp màu cho các bạn nào". Sau khi học xong tôi cũng cho trẻ cất đồ dùng về đúng vị trí, tôi cầm 2 cái rổ và nói: "Cô muốn các hộp bút màu được xếp vào rổ, ai giúp cô với". Việc này được lặp đi, lặp lại nhiều lần, trong nhiều hoạt động dần sẽ hình thành k</a:t>
            </a:r>
            <a:r>
              <a:rPr lang="en-US" sz="2400" dirty="0">
                <a:solidFill>
                  <a:srgbClr val="000000"/>
                </a:solidFill>
                <a:effectLst/>
                <a:latin typeface="Times New Roman" panose="02020603050405020304" pitchFamily="18" charset="0"/>
                <a:ea typeface="Times New Roman" panose="02020603050405020304" pitchFamily="18" charset="0"/>
              </a:rPr>
              <a:t>ĩ</a:t>
            </a:r>
            <a:r>
              <a:rPr lang="vi-VN" sz="2400" dirty="0">
                <a:solidFill>
                  <a:srgbClr val="000000"/>
                </a:solidFill>
                <a:effectLst/>
                <a:latin typeface="Times New Roman" panose="02020603050405020304" pitchFamily="18" charset="0"/>
                <a:ea typeface="Times New Roman" panose="02020603050405020304" pitchFamily="18" charset="0"/>
              </a:rPr>
              <a:t> năng </a:t>
            </a:r>
            <a:r>
              <a:rPr lang="en-US" sz="2400" dirty="0" err="1">
                <a:solidFill>
                  <a:srgbClr val="000000"/>
                </a:solidFill>
                <a:effectLst/>
                <a:latin typeface="Times New Roman" panose="02020603050405020304" pitchFamily="18" charset="0"/>
                <a:ea typeface="Times New Roman" panose="02020603050405020304" pitchFamily="18" charset="0"/>
              </a:rPr>
              <a:t>tự</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lấy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đồ</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dùng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học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tập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trẻ</a:t>
            </a:r>
            <a:r>
              <a:rPr lang="vi-VN" sz="2400" dirty="0">
                <a:solidFill>
                  <a:srgbClr val="000000"/>
                </a:solidFill>
                <a:effectLst/>
                <a:latin typeface="Times New Roman" panose="02020603050405020304" pitchFamily="18" charset="0"/>
                <a:ea typeface="Times New Roman" panose="02020603050405020304" pitchFamily="18" charset="0"/>
              </a:rPr>
              <a:t>. </a:t>
            </a:r>
            <a:r>
              <a:rPr lang="en-US" sz="2400" dirty="0">
                <a:solidFill>
                  <a:srgbClr val="000000"/>
                </a:solidFill>
                <a:effectLst/>
                <a:latin typeface="Times New Roman" panose="02020603050405020304" pitchFamily="18" charset="0"/>
                <a:ea typeface="Times New Roman" panose="02020603050405020304" pitchFamily="18" charset="0"/>
              </a:rPr>
              <a:t>Qua </a:t>
            </a:r>
            <a:r>
              <a:rPr lang="en-US" sz="2400" dirty="0" err="1">
                <a:solidFill>
                  <a:srgbClr val="000000"/>
                </a:solidFill>
                <a:effectLst/>
                <a:latin typeface="Times New Roman" panose="02020603050405020304" pitchFamily="18" charset="0"/>
                <a:ea typeface="Times New Roman" panose="02020603050405020304" pitchFamily="18" charset="0"/>
              </a:rPr>
              <a:t>đó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trẻ</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thói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quen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tốt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mỗi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đến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giờ</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học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tạo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bài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tập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vở</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tạo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trẻ</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biết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giúp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cô</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sắp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xếp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bàn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học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tự</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góc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lấy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đồ</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dùng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bút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màu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thực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hiện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bài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tập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theo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yêu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cầu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hướng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dẫn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cô</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giáo</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
        <p:nvSpPr>
          <p:cNvPr id="9" name="Hộp Văn bản 8">
            <a:extLst>
              <a:ext uri="{FF2B5EF4-FFF2-40B4-BE49-F238E27FC236}">
                <a16:creationId xmlns:a16="http://schemas.microsoft.com/office/drawing/2014/main" id="{B38F05A7-C1E8-26BE-4564-A54D8C78182E}"/>
              </a:ext>
            </a:extLst>
          </p:cNvPr>
          <p:cNvSpPr txBox="1"/>
          <p:nvPr/>
        </p:nvSpPr>
        <p:spPr>
          <a:xfrm>
            <a:off x="6421120" y="5848141"/>
            <a:ext cx="5303520" cy="707886"/>
          </a:xfrm>
          <a:prstGeom prst="rect">
            <a:avLst/>
          </a:prstGeom>
          <a:noFill/>
          <a:ln w="3175">
            <a:solidFill>
              <a:srgbClr val="7030A0"/>
            </a:solidFill>
          </a:ln>
        </p:spPr>
        <p:txBody>
          <a:bodyPr wrap="square">
            <a:spAutoFit/>
          </a:bodyPr>
          <a:lstStyle/>
          <a:p>
            <a:pPr marR="6985" indent="457200" algn="ctr">
              <a:spcBef>
                <a:spcPts val="600"/>
              </a:spcBef>
              <a:spcAft>
                <a:spcPts val="300"/>
              </a:spcAft>
            </a:pPr>
            <a:r>
              <a:rPr lang="en-US" sz="2000" dirty="0" err="1">
                <a:solidFill>
                  <a:srgbClr val="FF0000"/>
                </a:solidFill>
                <a:effectLst/>
                <a:latin typeface="Times New Roman" panose="02020603050405020304" pitchFamily="18" charset="0"/>
                <a:ea typeface="Times New Roman" panose="02020603050405020304" pitchFamily="18" charset="0"/>
              </a:rPr>
              <a:t>Hình</a:t>
            </a:r>
            <a:r>
              <a:rPr lang="en-US" sz="2000" dirty="0">
                <a:solidFill>
                  <a:srgbClr val="FF0000"/>
                </a:solidFill>
                <a:effectLst/>
                <a:latin typeface="Times New Roman" panose="02020603050405020304" pitchFamily="18" charset="0"/>
                <a:ea typeface="Times New Roman" panose="02020603050405020304" pitchFamily="18" charset="0"/>
              </a:rPr>
              <a:t> </a:t>
            </a:r>
            <a:r>
              <a:rPr lang="en-US" sz="2000" dirty="0" err="1">
                <a:solidFill>
                  <a:srgbClr val="FF0000"/>
                </a:solidFill>
                <a:effectLst/>
                <a:latin typeface="Times New Roman" panose="02020603050405020304" pitchFamily="18" charset="0"/>
                <a:ea typeface="Times New Roman" panose="02020603050405020304" pitchFamily="18" charset="0"/>
              </a:rPr>
              <a:t>ảnh</a:t>
            </a:r>
            <a:r>
              <a:rPr lang="en-US" sz="2000" dirty="0">
                <a:solidFill>
                  <a:srgbClr val="FF0000"/>
                </a:solidFill>
                <a:effectLst/>
                <a:latin typeface="Times New Roman" panose="02020603050405020304" pitchFamily="18" charset="0"/>
                <a:ea typeface="Times New Roman" panose="02020603050405020304" pitchFamily="18" charset="0"/>
              </a:rPr>
              <a:t>: </a:t>
            </a:r>
            <a:r>
              <a:rPr lang="en-US" sz="2000" dirty="0" err="1">
                <a:solidFill>
                  <a:srgbClr val="FF0000"/>
                </a:solidFill>
                <a:effectLst/>
                <a:latin typeface="Times New Roman" panose="02020603050405020304" pitchFamily="18" charset="0"/>
                <a:ea typeface="Times New Roman" panose="02020603050405020304" pitchFamily="18" charset="0"/>
              </a:rPr>
              <a:t>Trẻ</a:t>
            </a:r>
            <a:r>
              <a:rPr lang="en-US" sz="2000" dirty="0">
                <a:solidFill>
                  <a:srgbClr val="FF0000"/>
                </a:solidFill>
                <a:effectLst/>
                <a:latin typeface="Times New Roman" panose="02020603050405020304" pitchFamily="18" charset="0"/>
                <a:ea typeface="Times New Roman" panose="02020603050405020304" pitchFamily="18" charset="0"/>
              </a:rPr>
              <a:t> </a:t>
            </a:r>
            <a:r>
              <a:rPr lang="en-US" sz="2000" dirty="0" err="1">
                <a:solidFill>
                  <a:srgbClr val="FF0000"/>
                </a:solidFill>
                <a:effectLst/>
                <a:latin typeface="Times New Roman" panose="02020603050405020304" pitchFamily="18" charset="0"/>
                <a:ea typeface="Times New Roman" panose="02020603050405020304" pitchFamily="18" charset="0"/>
              </a:rPr>
              <a:t>lấy</a:t>
            </a:r>
            <a:r>
              <a:rPr lang="en-US" sz="2000" dirty="0">
                <a:solidFill>
                  <a:srgbClr val="FF0000"/>
                </a:solidFill>
                <a:effectLst/>
                <a:latin typeface="Times New Roman" panose="02020603050405020304" pitchFamily="18" charset="0"/>
                <a:ea typeface="Times New Roman" panose="02020603050405020304" pitchFamily="18" charset="0"/>
              </a:rPr>
              <a:t> </a:t>
            </a:r>
            <a:r>
              <a:rPr lang="en-US" sz="2000" dirty="0" err="1">
                <a:solidFill>
                  <a:srgbClr val="FF0000"/>
                </a:solidFill>
                <a:effectLst/>
                <a:latin typeface="Times New Roman" panose="02020603050405020304" pitchFamily="18" charset="0"/>
                <a:ea typeface="Times New Roman" panose="02020603050405020304" pitchFamily="18" charset="0"/>
              </a:rPr>
              <a:t>bút</a:t>
            </a:r>
            <a:r>
              <a:rPr lang="en-US" sz="2000" dirty="0">
                <a:solidFill>
                  <a:srgbClr val="FF0000"/>
                </a:solidFill>
                <a:effectLst/>
                <a:latin typeface="Times New Roman" panose="02020603050405020304" pitchFamily="18" charset="0"/>
                <a:ea typeface="Times New Roman" panose="02020603050405020304" pitchFamily="18" charset="0"/>
              </a:rPr>
              <a:t> </a:t>
            </a:r>
            <a:r>
              <a:rPr lang="en-US" sz="2000" dirty="0" err="1">
                <a:solidFill>
                  <a:srgbClr val="FF0000"/>
                </a:solidFill>
                <a:effectLst/>
                <a:latin typeface="Times New Roman" panose="02020603050405020304" pitchFamily="18" charset="0"/>
                <a:ea typeface="Times New Roman" panose="02020603050405020304" pitchFamily="18" charset="0"/>
              </a:rPr>
              <a:t>màu</a:t>
            </a:r>
            <a:r>
              <a:rPr lang="en-US" sz="2000" dirty="0">
                <a:solidFill>
                  <a:srgbClr val="FF0000"/>
                </a:solidFill>
                <a:effectLst/>
                <a:latin typeface="Times New Roman" panose="02020603050405020304" pitchFamily="18" charset="0"/>
                <a:ea typeface="Times New Roman" panose="02020603050405020304" pitchFamily="18" charset="0"/>
              </a:rPr>
              <a:t> </a:t>
            </a:r>
            <a:r>
              <a:rPr lang="en-US" sz="2000" dirty="0" err="1">
                <a:solidFill>
                  <a:srgbClr val="FF0000"/>
                </a:solidFill>
                <a:effectLst/>
                <a:latin typeface="Times New Roman" panose="02020603050405020304" pitchFamily="18" charset="0"/>
                <a:ea typeface="Times New Roman" panose="02020603050405020304" pitchFamily="18" charset="0"/>
              </a:rPr>
              <a:t>thực</a:t>
            </a:r>
            <a:r>
              <a:rPr lang="en-US" sz="2000" dirty="0">
                <a:solidFill>
                  <a:srgbClr val="FF0000"/>
                </a:solidFill>
                <a:effectLst/>
                <a:latin typeface="Times New Roman" panose="02020603050405020304" pitchFamily="18" charset="0"/>
                <a:ea typeface="Times New Roman" panose="02020603050405020304" pitchFamily="18" charset="0"/>
              </a:rPr>
              <a:t> </a:t>
            </a:r>
            <a:r>
              <a:rPr lang="en-US" sz="2000" dirty="0" err="1">
                <a:solidFill>
                  <a:srgbClr val="FF0000"/>
                </a:solidFill>
                <a:effectLst/>
                <a:latin typeface="Times New Roman" panose="02020603050405020304" pitchFamily="18" charset="0"/>
                <a:ea typeface="Times New Roman" panose="02020603050405020304" pitchFamily="18" charset="0"/>
              </a:rPr>
              <a:t>hiện</a:t>
            </a:r>
            <a:r>
              <a:rPr lang="en-US" sz="2000" dirty="0">
                <a:solidFill>
                  <a:srgbClr val="FF0000"/>
                </a:solidFill>
                <a:effectLst/>
                <a:latin typeface="Times New Roman" panose="02020603050405020304" pitchFamily="18" charset="0"/>
                <a:ea typeface="Times New Roman" panose="02020603050405020304" pitchFamily="18" charset="0"/>
              </a:rPr>
              <a:t> </a:t>
            </a:r>
            <a:r>
              <a:rPr lang="en-US" sz="2000" dirty="0" err="1">
                <a:solidFill>
                  <a:srgbClr val="FF0000"/>
                </a:solidFill>
                <a:effectLst/>
                <a:latin typeface="Times New Roman" panose="02020603050405020304" pitchFamily="18" charset="0"/>
                <a:ea typeface="Times New Roman" panose="02020603050405020304" pitchFamily="18" charset="0"/>
              </a:rPr>
              <a:t>tô</a:t>
            </a:r>
            <a:r>
              <a:rPr lang="en-US" sz="2000" dirty="0">
                <a:solidFill>
                  <a:srgbClr val="FF0000"/>
                </a:solidFill>
                <a:effectLst/>
                <a:latin typeface="Times New Roman" panose="02020603050405020304" pitchFamily="18" charset="0"/>
                <a:ea typeface="Times New Roman" panose="02020603050405020304" pitchFamily="18" charset="0"/>
              </a:rPr>
              <a:t> </a:t>
            </a:r>
            <a:r>
              <a:rPr lang="en-US" sz="2000" dirty="0" err="1">
                <a:solidFill>
                  <a:srgbClr val="FF0000"/>
                </a:solidFill>
                <a:effectLst/>
                <a:latin typeface="Times New Roman" panose="02020603050405020304" pitchFamily="18" charset="0"/>
                <a:ea typeface="Times New Roman" panose="02020603050405020304" pitchFamily="18" charset="0"/>
              </a:rPr>
              <a:t>trong</a:t>
            </a:r>
            <a:r>
              <a:rPr lang="en-US" sz="2000" dirty="0">
                <a:solidFill>
                  <a:srgbClr val="FF0000"/>
                </a:solidFill>
                <a:effectLst/>
                <a:latin typeface="Times New Roman" panose="02020603050405020304" pitchFamily="18" charset="0"/>
                <a:ea typeface="Times New Roman" panose="02020603050405020304" pitchFamily="18" charset="0"/>
              </a:rPr>
              <a:t> </a:t>
            </a:r>
            <a:r>
              <a:rPr lang="en-US" sz="2000" dirty="0" err="1">
                <a:solidFill>
                  <a:srgbClr val="FF0000"/>
                </a:solidFill>
                <a:effectLst/>
                <a:latin typeface="Times New Roman" panose="02020603050405020304" pitchFamily="18" charset="0"/>
                <a:ea typeface="Times New Roman" panose="02020603050405020304" pitchFamily="18" charset="0"/>
              </a:rPr>
              <a:t>vở</a:t>
            </a:r>
            <a:r>
              <a:rPr lang="en-US" sz="2000" dirty="0">
                <a:solidFill>
                  <a:srgbClr val="FF0000"/>
                </a:solidFill>
                <a:effectLst/>
                <a:latin typeface="Times New Roman" panose="02020603050405020304" pitchFamily="18" charset="0"/>
                <a:ea typeface="Times New Roman" panose="02020603050405020304" pitchFamily="18" charset="0"/>
              </a:rPr>
              <a:t> </a:t>
            </a:r>
            <a:r>
              <a:rPr lang="en-US" sz="2000" dirty="0" err="1">
                <a:solidFill>
                  <a:srgbClr val="FF0000"/>
                </a:solidFill>
                <a:effectLst/>
                <a:latin typeface="Times New Roman" panose="02020603050405020304" pitchFamily="18" charset="0"/>
                <a:ea typeface="Times New Roman" panose="02020603050405020304" pitchFamily="18" charset="0"/>
              </a:rPr>
              <a:t>tạo</a:t>
            </a:r>
            <a:r>
              <a:rPr lang="en-US" sz="2000" dirty="0">
                <a:solidFill>
                  <a:srgbClr val="FF0000"/>
                </a:solidFill>
                <a:effectLst/>
                <a:latin typeface="Times New Roman" panose="02020603050405020304" pitchFamily="18" charset="0"/>
                <a:ea typeface="Times New Roman" panose="02020603050405020304" pitchFamily="18" charset="0"/>
              </a:rPr>
              <a:t> </a:t>
            </a:r>
            <a:r>
              <a:rPr lang="en-US" sz="2000" dirty="0" err="1">
                <a:solidFill>
                  <a:srgbClr val="FF0000"/>
                </a:solidFill>
                <a:effectLst/>
                <a:latin typeface="Times New Roman" panose="02020603050405020304" pitchFamily="18" charset="0"/>
                <a:ea typeface="Times New Roman" panose="02020603050405020304" pitchFamily="18" charset="0"/>
              </a:rPr>
              <a:t>hình</a:t>
            </a:r>
            <a:endParaRPr lang="en-US" sz="20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5451934"/>
      </p:ext>
    </p:extLst>
  </p:cSld>
  <p:clrMapOvr>
    <a:masterClrMapping/>
  </p:clrMapOvr>
  <p:transition spd="med">
    <p:split orient="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B0629440-9374-DF3F-93A7-28AA2FDD9B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 name="Hộp Văn bản 7">
            <a:extLst>
              <a:ext uri="{FF2B5EF4-FFF2-40B4-BE49-F238E27FC236}">
                <a16:creationId xmlns:a16="http://schemas.microsoft.com/office/drawing/2014/main" id="{6C674997-F7A6-D01F-18AB-753DF25835F4}"/>
              </a:ext>
            </a:extLst>
          </p:cNvPr>
          <p:cNvSpPr txBox="1"/>
          <p:nvPr/>
        </p:nvSpPr>
        <p:spPr>
          <a:xfrm>
            <a:off x="371475" y="309791"/>
            <a:ext cx="4095750" cy="5073184"/>
          </a:xfrm>
          <a:prstGeom prst="rect">
            <a:avLst/>
          </a:prstGeom>
          <a:noFill/>
        </p:spPr>
        <p:txBody>
          <a:bodyPr wrap="square">
            <a:spAutoFit/>
          </a:bodyPr>
          <a:lstStyle/>
          <a:p>
            <a:pPr indent="457200" algn="just">
              <a:spcAft>
                <a:spcPts val="750"/>
              </a:spcAft>
              <a:tabLst>
                <a:tab pos="3416935" algn="ctr"/>
              </a:tabLst>
            </a:pPr>
            <a:r>
              <a:rPr lang="vi-VN" sz="2400" i="1" dirty="0">
                <a:solidFill>
                  <a:srgbClr val="000000"/>
                </a:solidFill>
                <a:effectLst/>
                <a:latin typeface="Times New Roman" panose="02020603050405020304" pitchFamily="18" charset="0"/>
                <a:ea typeface="Times New Roman" panose="02020603050405020304" pitchFamily="18" charset="0"/>
              </a:rPr>
              <a:t>Ví dụ</a:t>
            </a:r>
            <a:r>
              <a:rPr lang="en-US" sz="2400" i="1" dirty="0">
                <a:solidFill>
                  <a:srgbClr val="000000"/>
                </a:solidFill>
                <a:effectLst/>
                <a:latin typeface="Times New Roman" panose="02020603050405020304" pitchFamily="18" charset="0"/>
                <a:ea typeface="Times New Roman" panose="02020603050405020304" pitchFamily="18" charset="0"/>
              </a:rPr>
              <a:t> 3</a:t>
            </a:r>
            <a:r>
              <a:rPr lang="vi-VN"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rPr>
              <a:t>Tiết</a:t>
            </a:r>
            <a:r>
              <a:rPr lang="en-US" sz="2400" i="1" dirty="0">
                <a:solidFill>
                  <a:srgbClr val="000000"/>
                </a:solidFill>
                <a:latin typeface="Times New Roman" panose="02020603050405020304" pitchFamily="18" charset="0"/>
                <a:ea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rPr>
              <a:t>học</a:t>
            </a:r>
            <a:r>
              <a:rPr lang="en-US" sz="2400" i="1" dirty="0">
                <a:solidFill>
                  <a:srgbClr val="000000"/>
                </a:solidFill>
                <a:latin typeface="Times New Roman" panose="02020603050405020304" pitchFamily="18" charset="0"/>
                <a:ea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rPr>
              <a:t>kỹ</a:t>
            </a:r>
            <a:r>
              <a:rPr lang="en-US" sz="2400" i="1" dirty="0">
                <a:solidFill>
                  <a:srgbClr val="000000"/>
                </a:solidFill>
                <a:latin typeface="Times New Roman" panose="02020603050405020304" pitchFamily="18" charset="0"/>
                <a:ea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rPr>
              <a:t>năng</a:t>
            </a:r>
            <a:r>
              <a:rPr lang="en-US" sz="2400" i="1">
                <a:solidFill>
                  <a:srgbClr val="000000"/>
                </a:solidFill>
                <a:latin typeface="Times New Roman" panose="02020603050405020304" pitchFamily="18" charset="0"/>
                <a:ea typeface="Times New Roman" panose="02020603050405020304" pitchFamily="18" charset="0"/>
              </a:rPr>
              <a:t> “</a:t>
            </a:r>
            <a:r>
              <a:rPr lang="vi-VN" sz="2400" i="1">
                <a:solidFill>
                  <a:srgbClr val="000000"/>
                </a:solidFill>
                <a:effectLst/>
                <a:latin typeface="Times New Roman" panose="02020603050405020304" pitchFamily="18" charset="0"/>
                <a:ea typeface="Times New Roman" panose="02020603050405020304" pitchFamily="18" charset="0"/>
              </a:rPr>
              <a:t>Rót </a:t>
            </a:r>
            <a:r>
              <a:rPr lang="vi-VN" sz="2400" i="1" dirty="0">
                <a:solidFill>
                  <a:srgbClr val="000000"/>
                </a:solidFill>
                <a:effectLst/>
                <a:latin typeface="Times New Roman" panose="02020603050405020304" pitchFamily="18" charset="0"/>
                <a:ea typeface="Times New Roman" panose="02020603050405020304" pitchFamily="18" charset="0"/>
              </a:rPr>
              <a:t>nước</a:t>
            </a:r>
            <a:r>
              <a:rPr lang="en-US" sz="2400" i="1"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indent="457200" algn="just">
              <a:spcBef>
                <a:spcPts val="600"/>
              </a:spcBef>
              <a:spcAft>
                <a:spcPts val="300"/>
              </a:spcAft>
              <a:tabLst>
                <a:tab pos="3416935" algn="ctr"/>
              </a:tabLst>
            </a:pPr>
            <a:r>
              <a:rPr lang="vi-VN" sz="2400" dirty="0">
                <a:solidFill>
                  <a:srgbClr val="000000"/>
                </a:solidFill>
                <a:effectLst/>
                <a:latin typeface="Times New Roman" panose="02020603050405020304" pitchFamily="18" charset="0"/>
                <a:ea typeface="Times New Roman" panose="02020603050405020304" pitchFamily="18" charset="0"/>
              </a:rPr>
              <a:t>Cô chuẩn bị mỗi trẻ một cái khay, đặt hai cái cốc </a:t>
            </a:r>
            <a:r>
              <a:rPr lang="vi-VN" sz="2400" dirty="0" err="1">
                <a:solidFill>
                  <a:srgbClr val="000000"/>
                </a:solidFill>
                <a:effectLst/>
                <a:latin typeface="Times New Roman" panose="02020603050405020304" pitchFamily="18" charset="0"/>
                <a:ea typeface="Times New Roman" panose="02020603050405020304" pitchFamily="18" charset="0"/>
              </a:rPr>
              <a:t>ino</a:t>
            </a:r>
            <a:r>
              <a:rPr lang="en-US" sz="2400" dirty="0">
                <a:solidFill>
                  <a:srgbClr val="000000"/>
                </a:solidFill>
                <a:latin typeface="Times New Roman" panose="02020603050405020304" pitchFamily="18" charset="0"/>
                <a:ea typeface="Times New Roman" panose="02020603050405020304" pitchFamily="18" charset="0"/>
              </a:rPr>
              <a:t>x</a:t>
            </a:r>
            <a:r>
              <a:rPr lang="vi-VN" sz="2400" dirty="0">
                <a:solidFill>
                  <a:srgbClr val="000000"/>
                </a:solidFill>
                <a:effectLst/>
                <a:latin typeface="Times New Roman" panose="02020603050405020304" pitchFamily="18" charset="0"/>
                <a:ea typeface="Times New Roman" panose="02020603050405020304" pitchFamily="18" charset="0"/>
              </a:rPr>
              <a:t> vào trong khay, trong đó một cốc có nước và yêu cầu trẻ đổ nước từ cốc này sang cốc kia, sau khi trẻ sự dụng thành thạo cốc </a:t>
            </a:r>
            <a:r>
              <a:rPr lang="vi-VN" sz="2400" dirty="0" err="1">
                <a:solidFill>
                  <a:srgbClr val="000000"/>
                </a:solidFill>
                <a:effectLst/>
                <a:latin typeface="Times New Roman" panose="02020603050405020304" pitchFamily="18" charset="0"/>
                <a:ea typeface="Times New Roman" panose="02020603050405020304" pitchFamily="18" charset="0"/>
              </a:rPr>
              <a:t>inox</a:t>
            </a:r>
            <a:r>
              <a:rPr lang="vi-VN" sz="2400" dirty="0">
                <a:solidFill>
                  <a:srgbClr val="000000"/>
                </a:solidFill>
                <a:effectLst/>
                <a:latin typeface="Times New Roman" panose="02020603050405020304" pitchFamily="18" charset="0"/>
                <a:ea typeface="Times New Roman" panose="02020603050405020304" pitchFamily="18" charset="0"/>
              </a:rPr>
              <a:t> thì tôi sẽ cho trẻ thực hành với cốc </a:t>
            </a:r>
            <a:r>
              <a:rPr lang="en-US" sz="2400" dirty="0" err="1">
                <a:solidFill>
                  <a:srgbClr val="000000"/>
                </a:solidFill>
                <a:effectLst/>
                <a:latin typeface="Times New Roman" panose="02020603050405020304" pitchFamily="18" charset="0"/>
                <a:ea typeface="Times New Roman" panose="02020603050405020304" pitchFamily="18" charset="0"/>
              </a:rPr>
              <a:t>sứ</a:t>
            </a:r>
            <a:r>
              <a:rPr lang="vi-VN" sz="2400" dirty="0">
                <a:solidFill>
                  <a:srgbClr val="000000"/>
                </a:solidFill>
                <a:effectLst/>
                <a:latin typeface="Times New Roman" panose="02020603050405020304" pitchFamily="18" charset="0"/>
                <a:ea typeface="Times New Roman" panose="02020603050405020304" pitchFamily="18" charset="0"/>
              </a:rPr>
              <a:t> để sau này trẻ sẽ tự rót nước lọc để uống hay tự lấy canh chan vào bát cơm và ăn theo cách mà trẻ muốn.</a:t>
            </a:r>
            <a:endParaRPr lang="en-US" sz="2400" dirty="0">
              <a:effectLst/>
              <a:latin typeface="Times New Roman" panose="02020603050405020304" pitchFamily="18" charset="0"/>
              <a:ea typeface="Times New Roman" panose="02020603050405020304" pitchFamily="18" charset="0"/>
            </a:endParaRPr>
          </a:p>
        </p:txBody>
      </p:sp>
      <p:sp>
        <p:nvSpPr>
          <p:cNvPr id="10" name="Hộp Văn bản 9">
            <a:extLst>
              <a:ext uri="{FF2B5EF4-FFF2-40B4-BE49-F238E27FC236}">
                <a16:creationId xmlns:a16="http://schemas.microsoft.com/office/drawing/2014/main" id="{43C5FB8A-BE77-974C-9721-0B1BAD2DC0C1}"/>
              </a:ext>
            </a:extLst>
          </p:cNvPr>
          <p:cNvSpPr txBox="1"/>
          <p:nvPr/>
        </p:nvSpPr>
        <p:spPr>
          <a:xfrm>
            <a:off x="5240945" y="6017567"/>
            <a:ext cx="6134100" cy="461665"/>
          </a:xfrm>
          <a:prstGeom prst="rect">
            <a:avLst/>
          </a:prstGeom>
          <a:solidFill>
            <a:schemeClr val="bg1"/>
          </a:solidFill>
          <a:ln w="3175">
            <a:solidFill>
              <a:srgbClr val="7030A0"/>
            </a:solidFill>
          </a:ln>
        </p:spPr>
        <p:txBody>
          <a:bodyPr wrap="square">
            <a:spAutoFit/>
          </a:bodyPr>
          <a:lstStyle/>
          <a:p>
            <a:pPr indent="457200" algn="ctr">
              <a:spcAft>
                <a:spcPts val="750"/>
              </a:spcAft>
              <a:tabLst>
                <a:tab pos="3416935" algn="ctr"/>
              </a:tabLst>
            </a:pPr>
            <a:r>
              <a:rPr lang="vi-VN" sz="2400" dirty="0">
                <a:solidFill>
                  <a:srgbClr val="FF0000"/>
                </a:solidFill>
                <a:effectLst/>
                <a:latin typeface="Times New Roman" panose="02020603050405020304" pitchFamily="18" charset="0"/>
                <a:ea typeface="Times New Roman" panose="02020603050405020304" pitchFamily="18" charset="0"/>
              </a:rPr>
              <a:t>Hình ảnh</a:t>
            </a:r>
            <a:r>
              <a:rPr lang="en-US" sz="2400" dirty="0">
                <a:solidFill>
                  <a:srgbClr val="FF0000"/>
                </a:solidFill>
                <a:effectLst/>
                <a:latin typeface="Times New Roman" panose="02020603050405020304" pitchFamily="18" charset="0"/>
                <a:ea typeface="Times New Roman" panose="02020603050405020304" pitchFamily="18" charset="0"/>
              </a:rPr>
              <a:t>:  T</a:t>
            </a:r>
            <a:r>
              <a:rPr lang="vi-VN" sz="2400" dirty="0">
                <a:solidFill>
                  <a:srgbClr val="FF0000"/>
                </a:solidFill>
                <a:effectLst/>
                <a:latin typeface="Times New Roman" panose="02020603050405020304" pitchFamily="18" charset="0"/>
                <a:ea typeface="Times New Roman" panose="02020603050405020304" pitchFamily="18" charset="0"/>
              </a:rPr>
              <a:t>rẻ </a:t>
            </a:r>
            <a:r>
              <a:rPr lang="en-US" sz="2400" dirty="0" err="1">
                <a:solidFill>
                  <a:srgbClr val="FF0000"/>
                </a:solidFill>
                <a:effectLst/>
                <a:latin typeface="Times New Roman" panose="02020603050405020304" pitchFamily="18" charset="0"/>
                <a:ea typeface="Calibri" panose="020F0502020204030204" pitchFamily="34" charset="0"/>
              </a:rPr>
              <a:t>thực</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hành</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kỹ</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năng</a:t>
            </a:r>
            <a:r>
              <a:rPr lang="en-US" sz="2400" dirty="0">
                <a:solidFill>
                  <a:srgbClr val="FF0000"/>
                </a:solidFill>
                <a:effectLst/>
                <a:latin typeface="Times New Roman" panose="02020603050405020304" pitchFamily="18" charset="0"/>
                <a:ea typeface="Calibri" panose="020F0502020204030204" pitchFamily="34" charset="0"/>
              </a:rPr>
              <a:t> </a:t>
            </a:r>
            <a:r>
              <a:rPr lang="vi-VN" sz="2400" dirty="0">
                <a:solidFill>
                  <a:srgbClr val="FF0000"/>
                </a:solidFill>
                <a:effectLst/>
                <a:latin typeface="Times New Roman" panose="02020603050405020304" pitchFamily="18" charset="0"/>
                <a:ea typeface="Times New Roman" panose="02020603050405020304" pitchFamily="18" charset="0"/>
              </a:rPr>
              <a:t>rót nước</a:t>
            </a:r>
            <a:endParaRPr lang="en-US" sz="24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33218574"/>
      </p:ext>
    </p:extLst>
  </p:cSld>
  <p:clrMapOvr>
    <a:masterClrMapping/>
  </p:clrMapOvr>
  <p:transition spd="med">
    <p:split orient="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B0629440-9374-DF3F-93A7-28AA2FDD9B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6358"/>
            <a:ext cx="12192000" cy="6858000"/>
          </a:xfrm>
          <a:prstGeom prst="rect">
            <a:avLst/>
          </a:prstGeom>
        </p:spPr>
      </p:pic>
      <p:sp>
        <p:nvSpPr>
          <p:cNvPr id="7" name="Hộp Văn bản 6">
            <a:extLst>
              <a:ext uri="{FF2B5EF4-FFF2-40B4-BE49-F238E27FC236}">
                <a16:creationId xmlns:a16="http://schemas.microsoft.com/office/drawing/2014/main" id="{B47F727B-986C-2807-4DA2-B5C72FF6043A}"/>
              </a:ext>
            </a:extLst>
          </p:cNvPr>
          <p:cNvSpPr txBox="1"/>
          <p:nvPr/>
        </p:nvSpPr>
        <p:spPr>
          <a:xfrm>
            <a:off x="371904" y="1010705"/>
            <a:ext cx="4523946" cy="6001643"/>
          </a:xfrm>
          <a:prstGeom prst="rect">
            <a:avLst/>
          </a:prstGeom>
          <a:noFill/>
        </p:spPr>
        <p:txBody>
          <a:bodyPr wrap="square">
            <a:spAutoFit/>
          </a:bodyPr>
          <a:lstStyle/>
          <a:p>
            <a:pPr algn="just"/>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Với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trẻ</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mầm</a:t>
            </a:r>
            <a:r>
              <a:rPr lang="en-US" sz="2400" dirty="0">
                <a:solidFill>
                  <a:srgbClr val="000000"/>
                </a:solidFill>
                <a:effectLst/>
                <a:latin typeface="Times New Roman" panose="02020603050405020304" pitchFamily="18" charset="0"/>
                <a:ea typeface="Calibri" panose="020F0502020204030204" pitchFamily="34" charset="0"/>
              </a:rPr>
              <a:t> non </a:t>
            </a:r>
            <a:r>
              <a:rPr lang="en-US" sz="2400" dirty="0" err="1">
                <a:solidFill>
                  <a:srgbClr val="000000"/>
                </a:solidFill>
                <a:effectLst/>
                <a:latin typeface="Times New Roman" panose="02020603050405020304" pitchFamily="18" charset="0"/>
                <a:ea typeface="Calibri" panose="020F0502020204030204" pitchFamily="34" charset="0"/>
              </a:rPr>
              <a:t>hoạt</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động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vui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chơi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là</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hoạt</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động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chủ</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đạo</a:t>
            </a:r>
            <a:r>
              <a:rPr lang="en-US" sz="2400" dirty="0">
                <a:solidFill>
                  <a:srgbClr val="000000"/>
                </a:solidFill>
                <a:effectLst/>
                <a:latin typeface="Times New Roman" panose="02020603050405020304" pitchFamily="18" charset="0"/>
                <a:ea typeface="Calibri" panose="020F0502020204030204" pitchFamily="34" charset="0"/>
              </a:rPr>
              <a:t> qua </a:t>
            </a:r>
            <a:r>
              <a:rPr lang="en-US" sz="2400" dirty="0" err="1">
                <a:solidFill>
                  <a:srgbClr val="000000"/>
                </a:solidFill>
                <a:effectLst/>
                <a:latin typeface="Times New Roman" panose="02020603050405020304" pitchFamily="18" charset="0"/>
                <a:ea typeface="Calibri" panose="020F0502020204030204" pitchFamily="34" charset="0"/>
              </a:rPr>
              <a:t>đó</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trẻ</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học</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mà</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chơi</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chơi</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mà</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học</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Vì</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vậy</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trong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giờ</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hoạt</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động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chơi</a:t>
            </a:r>
            <a:r>
              <a:rPr lang="en-US" sz="2400" dirty="0">
                <a:solidFill>
                  <a:srgbClr val="000000"/>
                </a:solidFill>
                <a:effectLst/>
                <a:latin typeface="Times New Roman" panose="02020603050405020304" pitchFamily="18" charset="0"/>
                <a:ea typeface="Calibri" panose="020F0502020204030204" pitchFamily="34" charset="0"/>
              </a:rPr>
              <a:t> ở </a:t>
            </a:r>
            <a:r>
              <a:rPr lang="en-US" sz="2400" dirty="0" err="1">
                <a:solidFill>
                  <a:srgbClr val="000000"/>
                </a:solidFill>
                <a:effectLst/>
                <a:latin typeface="Times New Roman" panose="02020603050405020304" pitchFamily="18" charset="0"/>
                <a:ea typeface="Calibri" panose="020F0502020204030204" pitchFamily="34" charset="0"/>
              </a:rPr>
              <a:t>các</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góc</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tôi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cùng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trẻ</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thỏa</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thuận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trước</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khi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trẻ</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chọn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góc</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chơi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Khuyến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khích</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trẻ</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rèn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kỹ</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năng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tự</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phục</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vụ</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bản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thân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hiệu</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quả</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thông</a:t>
            </a:r>
            <a:r>
              <a:rPr lang="en-US" sz="2400" dirty="0">
                <a:solidFill>
                  <a:srgbClr val="000000"/>
                </a:solidFill>
                <a:effectLst/>
                <a:latin typeface="Times New Roman" panose="02020603050405020304" pitchFamily="18" charset="0"/>
                <a:ea typeface="Calibri" panose="020F0502020204030204" pitchFamily="34" charset="0"/>
              </a:rPr>
              <a:t> qua </a:t>
            </a:r>
            <a:r>
              <a:rPr lang="en-US" sz="2400" dirty="0" err="1">
                <a:solidFill>
                  <a:srgbClr val="000000"/>
                </a:solidFill>
                <a:effectLst/>
                <a:latin typeface="Times New Roman" panose="02020603050405020304" pitchFamily="18" charset="0"/>
                <a:ea typeface="Calibri" panose="020F0502020204030204" pitchFamily="34" charset="0"/>
              </a:rPr>
              <a:t>việc</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cắm</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cờ</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chọn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góc</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a:t>
            </a:r>
            <a:r>
              <a:rPr lang="en-US" sz="2400" dirty="0" err="1">
                <a:solidFill>
                  <a:srgbClr val="000000"/>
                </a:solidFill>
                <a:effectLst/>
                <a:latin typeface="Times New Roman" panose="02020603050405020304" pitchFamily="18" charset="0"/>
                <a:ea typeface="SimSun" panose="02010600030101010101" pitchFamily="2" charset="-122"/>
              </a:rPr>
              <a:t>ơ</a:t>
            </a:r>
            <a:r>
              <a:rPr lang="en-US" sz="2400" dirty="0" err="1">
                <a:solidFill>
                  <a:srgbClr val="000000"/>
                </a:solidFill>
                <a:effectLst/>
                <a:latin typeface="Times New Roman" panose="02020603050405020304" pitchFamily="18" charset="0"/>
                <a:ea typeface="Calibri" panose="020F0502020204030204" pitchFamily="34" charset="0"/>
              </a:rPr>
              <a:t>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vai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a:t>
            </a:r>
            <a:r>
              <a:rPr lang="en-US" sz="2400" dirty="0" err="1">
                <a:solidFill>
                  <a:srgbClr val="000000"/>
                </a:solidFill>
                <a:effectLst/>
                <a:latin typeface="Times New Roman" panose="02020603050405020304" pitchFamily="18" charset="0"/>
                <a:ea typeface="SimSun" panose="02010600030101010101" pitchFamily="2" charset="-122"/>
              </a:rPr>
              <a:t>ơ</a:t>
            </a:r>
            <a:r>
              <a:rPr lang="en-US" sz="2400" dirty="0" err="1">
                <a:solidFill>
                  <a:srgbClr val="000000"/>
                </a:solidFill>
                <a:effectLst/>
                <a:latin typeface="Times New Roman" panose="02020603050405020304" pitchFamily="18" charset="0"/>
                <a:ea typeface="Calibri" panose="020F0502020204030204" pitchFamily="34" charset="0"/>
              </a:rPr>
              <a:t>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trò</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a:t>
            </a:r>
            <a:r>
              <a:rPr lang="en-US" sz="2400" dirty="0" err="1">
                <a:solidFill>
                  <a:srgbClr val="000000"/>
                </a:solidFill>
                <a:effectLst/>
                <a:latin typeface="Times New Roman" panose="02020603050405020304" pitchFamily="18" charset="0"/>
                <a:ea typeface="SimSun" panose="02010600030101010101" pitchFamily="2" charset="-122"/>
              </a:rPr>
              <a:t>ơ</a:t>
            </a:r>
            <a:r>
              <a:rPr lang="en-US" sz="2400" dirty="0" err="1">
                <a:solidFill>
                  <a:srgbClr val="000000"/>
                </a:solidFill>
                <a:effectLst/>
                <a:latin typeface="Times New Roman" panose="02020603050405020304" pitchFamily="18" charset="0"/>
                <a:ea typeface="Calibri" panose="020F0502020204030204" pitchFamily="34" charset="0"/>
              </a:rPr>
              <a:t>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trẻ</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thích</a:t>
            </a:r>
            <a:r>
              <a:rPr lang="en-US" sz="2400" dirty="0">
                <a:solidFill>
                  <a:srgbClr val="000000"/>
                </a:solidFill>
                <a:effectLst/>
                <a:latin typeface="Times New Roman" panose="02020603050405020304" pitchFamily="18" charset="0"/>
                <a:ea typeface="Calibri" panose="020F0502020204030204" pitchFamily="34" charset="0"/>
              </a:rPr>
              <a:t>. Ở </a:t>
            </a:r>
            <a:r>
              <a:rPr lang="en-US" sz="2400" dirty="0" err="1">
                <a:solidFill>
                  <a:srgbClr val="000000"/>
                </a:solidFill>
                <a:effectLst/>
                <a:latin typeface="Times New Roman" panose="02020603050405020304" pitchFamily="18" charset="0"/>
                <a:ea typeface="Calibri" panose="020F0502020204030204" pitchFamily="34" charset="0"/>
              </a:rPr>
              <a:t>mỗi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góc</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chơi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trẻ</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sẽ</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tự</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lựa</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chọn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phân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vai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chơi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với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bạn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trẻ</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sẽ</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tự</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lựa</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chọn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đồ</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dùng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đồ</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a:t>
            </a:r>
            <a:r>
              <a:rPr lang="en-US" sz="2400" dirty="0" err="1">
                <a:solidFill>
                  <a:srgbClr val="000000"/>
                </a:solidFill>
                <a:effectLst/>
                <a:latin typeface="Times New Roman" panose="02020603050405020304" pitchFamily="18" charset="0"/>
                <a:ea typeface="SimSun" panose="02010600030101010101" pitchFamily="2" charset="-122"/>
              </a:rPr>
              <a:t>ơ</a:t>
            </a:r>
            <a:r>
              <a:rPr lang="en-US" sz="2400" dirty="0" err="1">
                <a:solidFill>
                  <a:srgbClr val="000000"/>
                </a:solidFill>
                <a:effectLst/>
                <a:latin typeface="Times New Roman" panose="02020603050405020304" pitchFamily="18" charset="0"/>
                <a:ea typeface="Calibri" panose="020F0502020204030204" pitchFamily="34" charset="0"/>
              </a:rPr>
              <a:t>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phù</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hợp.Trẻ</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được</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sao</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chép</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nhập</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vai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bắt</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chước</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các</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công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việc</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của</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người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lớn</a:t>
            </a:r>
            <a:r>
              <a:rPr lang="en-US" sz="2400" dirty="0">
                <a:solidFill>
                  <a:srgbClr val="000000"/>
                </a:solidFill>
                <a:effectLst/>
                <a:latin typeface="Times New Roman" panose="02020603050405020304" pitchFamily="18" charset="0"/>
                <a:ea typeface="Calibri" panose="020F0502020204030204" pitchFamily="34" charset="0"/>
              </a:rPr>
              <a:t>. </a:t>
            </a:r>
          </a:p>
          <a:p>
            <a:pPr algn="just"/>
            <a:endParaRPr lang="en-US" sz="2400" dirty="0">
              <a:solidFill>
                <a:srgbClr val="000000"/>
              </a:solidFill>
              <a:effectLst/>
              <a:latin typeface="Times New Roman" panose="02020603050405020304" pitchFamily="18" charset="0"/>
              <a:ea typeface="Calibri" panose="020F0502020204030204" pitchFamily="34" charset="0"/>
            </a:endParaRPr>
          </a:p>
        </p:txBody>
      </p:sp>
      <p:sp>
        <p:nvSpPr>
          <p:cNvPr id="8" name="Hộp Văn bản 7">
            <a:extLst>
              <a:ext uri="{FF2B5EF4-FFF2-40B4-BE49-F238E27FC236}">
                <a16:creationId xmlns:a16="http://schemas.microsoft.com/office/drawing/2014/main" id="{9FBA9E98-9AB0-236D-6F72-4DE7A8651051}"/>
              </a:ext>
            </a:extLst>
          </p:cNvPr>
          <p:cNvSpPr txBox="1"/>
          <p:nvPr/>
        </p:nvSpPr>
        <p:spPr>
          <a:xfrm>
            <a:off x="5105400" y="6116474"/>
            <a:ext cx="6877050" cy="400110"/>
          </a:xfrm>
          <a:prstGeom prst="rect">
            <a:avLst/>
          </a:prstGeom>
          <a:solidFill>
            <a:schemeClr val="bg1"/>
          </a:solidFill>
          <a:ln w="3175">
            <a:solidFill>
              <a:srgbClr val="7030A0"/>
            </a:solidFill>
          </a:ln>
        </p:spPr>
        <p:txBody>
          <a:bodyPr wrap="square">
            <a:spAutoFit/>
          </a:bodyPr>
          <a:lstStyle/>
          <a:p>
            <a:pPr indent="457200" algn="ctr">
              <a:spcAft>
                <a:spcPts val="750"/>
              </a:spcAft>
              <a:tabLst>
                <a:tab pos="3416935" algn="ctr"/>
              </a:tabLst>
            </a:pPr>
            <a:r>
              <a:rPr lang="vi-VN" sz="2000" dirty="0">
                <a:solidFill>
                  <a:srgbClr val="FF0000"/>
                </a:solidFill>
                <a:effectLst/>
                <a:latin typeface="Times New Roman" panose="02020603050405020304" pitchFamily="18" charset="0"/>
                <a:ea typeface="Times New Roman" panose="02020603050405020304" pitchFamily="18" charset="0"/>
              </a:rPr>
              <a:t>Hình ảnh</a:t>
            </a:r>
            <a:r>
              <a:rPr lang="en-US" sz="2000" dirty="0">
                <a:solidFill>
                  <a:srgbClr val="FF0000"/>
                </a:solidFill>
                <a:effectLst/>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Cô</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và</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trẻ</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thỏa</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thuận</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trước</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khi</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chơi</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hoạt</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động</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góc</a:t>
            </a:r>
            <a:endParaRPr lang="en-US" sz="2000" dirty="0">
              <a:solidFill>
                <a:srgbClr val="FF0000"/>
              </a:solidFill>
              <a:effectLst/>
              <a:latin typeface="Times New Roman" panose="02020603050405020304" pitchFamily="18" charset="0"/>
              <a:ea typeface="Times New Roman" panose="02020603050405020304" pitchFamily="18" charset="0"/>
            </a:endParaRPr>
          </a:p>
        </p:txBody>
      </p:sp>
      <p:sp>
        <p:nvSpPr>
          <p:cNvPr id="9" name="Hộp Văn bản 8">
            <a:extLst>
              <a:ext uri="{FF2B5EF4-FFF2-40B4-BE49-F238E27FC236}">
                <a16:creationId xmlns:a16="http://schemas.microsoft.com/office/drawing/2014/main" id="{AB969DBB-40A5-24A2-0FDB-F3FB3777BEFB}"/>
              </a:ext>
            </a:extLst>
          </p:cNvPr>
          <p:cNvSpPr txBox="1"/>
          <p:nvPr/>
        </p:nvSpPr>
        <p:spPr>
          <a:xfrm>
            <a:off x="581025" y="341416"/>
            <a:ext cx="6191250" cy="523220"/>
          </a:xfrm>
          <a:prstGeom prst="rect">
            <a:avLst/>
          </a:prstGeom>
          <a:noFill/>
        </p:spPr>
        <p:txBody>
          <a:bodyPr wrap="square">
            <a:spAutoFit/>
          </a:bodyPr>
          <a:lstStyle/>
          <a:p>
            <a:r>
              <a:rPr lang="en-US" sz="28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800"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T</a:t>
            </a:r>
            <a:r>
              <a:rPr lang="en-US" sz="28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hông qua </a:t>
            </a:r>
            <a:r>
              <a:rPr lang="en-US" sz="2800" b="1"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8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8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góc</a:t>
            </a:r>
            <a:r>
              <a:rPr lang="en-US" sz="28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dirty="0"/>
          </a:p>
        </p:txBody>
      </p:sp>
    </p:spTree>
    <p:extLst>
      <p:ext uri="{BB962C8B-B14F-4D97-AF65-F5344CB8AC3E}">
        <p14:creationId xmlns:p14="http://schemas.microsoft.com/office/powerpoint/2010/main" val="1079255071"/>
      </p:ext>
    </p:extLst>
  </p:cSld>
  <p:clrMapOvr>
    <a:masterClrMapping/>
  </p:clrMapOvr>
  <p:transition spd="med">
    <p:split orient="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B0629440-9374-DF3F-93A7-28AA2FDD9B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Hộp Văn bản 3">
            <a:extLst>
              <a:ext uri="{FF2B5EF4-FFF2-40B4-BE49-F238E27FC236}">
                <a16:creationId xmlns:a16="http://schemas.microsoft.com/office/drawing/2014/main" id="{D6A08897-FF7A-F024-A832-806D131E2FFE}"/>
              </a:ext>
            </a:extLst>
          </p:cNvPr>
          <p:cNvSpPr txBox="1"/>
          <p:nvPr/>
        </p:nvSpPr>
        <p:spPr>
          <a:xfrm>
            <a:off x="233680" y="305068"/>
            <a:ext cx="3698240" cy="6370975"/>
          </a:xfrm>
          <a:prstGeom prst="rect">
            <a:avLst/>
          </a:prstGeom>
          <a:noFill/>
        </p:spPr>
        <p:txBody>
          <a:bodyPr wrap="square">
            <a:spAutoFit/>
          </a:bodyPr>
          <a:lstStyle/>
          <a:p>
            <a:pPr algn="just"/>
            <a:r>
              <a:rPr lang="en-US" sz="2400" dirty="0">
                <a:solidFill>
                  <a:srgbClr val="000000"/>
                </a:solidFill>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Với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một</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số</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trẻ</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không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biết</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tự</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chọ</a:t>
            </a:r>
            <a:r>
              <a:rPr lang="en-US" sz="2400" dirty="0" err="1">
                <a:solidFill>
                  <a:srgbClr val="000000"/>
                </a:solidFill>
                <a:latin typeface="Times New Roman" panose="02020603050405020304" pitchFamily="18" charset="0"/>
                <a:ea typeface="Calibri" panose="020F0502020204030204" pitchFamily="34" charset="0"/>
              </a:rPr>
              <a:t>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góc</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chơi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vai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chơi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thì</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cô</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chỉ</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gợi</a:t>
            </a:r>
            <a:r>
              <a:rPr lang="en-US" sz="2400" dirty="0">
                <a:solidFill>
                  <a:srgbClr val="000000"/>
                </a:solidFill>
                <a:effectLst/>
                <a:latin typeface="Times New Roman" panose="02020603050405020304" pitchFamily="18" charset="0"/>
                <a:ea typeface="Calibri" panose="020F0502020204030204" pitchFamily="34" charset="0"/>
              </a:rPr>
              <a:t> ý </a:t>
            </a:r>
            <a:r>
              <a:rPr lang="en-US" sz="2400" dirty="0" err="1">
                <a:solidFill>
                  <a:srgbClr val="000000"/>
                </a:solidFill>
                <a:effectLst/>
                <a:latin typeface="Times New Roman" panose="02020603050405020304" pitchFamily="18" charset="0"/>
                <a:ea typeface="Calibri" panose="020F0502020204030204" pitchFamily="34" charset="0"/>
              </a:rPr>
              <a:t>cho</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trẻ</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để</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trẻ</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tự</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chọn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góc</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chơi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vai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chơi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hướng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dẫn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trẻ</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cách</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sử</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dụng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đồ</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chơi</a:t>
            </a:r>
            <a:r>
              <a:rPr lang="en-US" sz="2400" dirty="0">
                <a:solidFill>
                  <a:srgbClr val="000000"/>
                </a:solidFill>
                <a:effectLst/>
                <a:latin typeface="Times New Roman" panose="02020603050405020304" pitchFamily="18" charset="0"/>
                <a:ea typeface="Calibri" panose="020F0502020204030204" pitchFamily="34" charset="0"/>
              </a:rPr>
              <a:t>. </a:t>
            </a:r>
          </a:p>
          <a:p>
            <a:pPr algn="just"/>
            <a:r>
              <a:rPr lang="en-US" sz="2400" dirty="0">
                <a:solidFill>
                  <a:srgbClr val="000000"/>
                </a:solidFill>
                <a:latin typeface="Times New Roman" panose="02020603050405020304" pitchFamily="18" charset="0"/>
                <a:ea typeface="Calibri" panose="020F0502020204030204" pitchFamily="34" charset="0"/>
              </a:rPr>
              <a:t>       </a:t>
            </a:r>
            <a:r>
              <a:rPr lang="en-US" sz="2400" dirty="0" err="1">
                <a:solidFill>
                  <a:srgbClr val="000000"/>
                </a:solidFill>
                <a:latin typeface="Times New Roman" panose="02020603050405020304" pitchFamily="18" charset="0"/>
                <a:ea typeface="Calibri" panose="020F0502020204030204" pitchFamily="34" charset="0"/>
              </a:rPr>
              <a:t>Tôi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chỉ</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đóng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vai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trò</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quan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sát</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tạo</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ra</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các</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tình</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huống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để</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trẻ</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tự</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giải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quyết</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a:t>
            </a:r>
            <a:r>
              <a:rPr lang="en-US" sz="2400" dirty="0" err="1">
                <a:solidFill>
                  <a:srgbClr val="000000"/>
                </a:solidFill>
                <a:latin typeface="Times New Roman" panose="02020603050405020304" pitchFamily="18" charset="0"/>
                <a:ea typeface="Calibri" panose="020F0502020204030204" pitchFamily="34" charset="0"/>
              </a:rPr>
              <a:t>ôi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chơi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cùng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trẻ</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giúp</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trẻ</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khám</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phá</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những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điều</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mới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lạ</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hấp</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dẫn</a:t>
            </a:r>
            <a:r>
              <a:rPr lang="en-US" sz="2400" dirty="0">
                <a:solidFill>
                  <a:srgbClr val="000000"/>
                </a:solidFill>
                <a:effectLst/>
                <a:latin typeface="Times New Roman" panose="02020603050405020304" pitchFamily="18" charset="0"/>
                <a:ea typeface="Calibri" panose="020F0502020204030204" pitchFamily="34" charset="0"/>
              </a:rPr>
              <a:t>…Khi </a:t>
            </a:r>
            <a:r>
              <a:rPr lang="en-US" sz="2400" dirty="0" err="1">
                <a:solidFill>
                  <a:srgbClr val="000000"/>
                </a:solidFill>
                <a:effectLst/>
                <a:latin typeface="Times New Roman" panose="02020603050405020304" pitchFamily="18" charset="0"/>
                <a:ea typeface="Calibri" panose="020F0502020204030204" pitchFamily="34" charset="0"/>
              </a:rPr>
              <a:t>hết</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giờ</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chơi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tôi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cho</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trẻ</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tự</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cất</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đồ</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chơi</a:t>
            </a:r>
            <a:r>
              <a:rPr lang="en-US" sz="2400" dirty="0">
                <a:solidFill>
                  <a:srgbClr val="000000"/>
                </a:solidFill>
                <a:effectLst/>
                <a:latin typeface="Times New Roman" panose="02020603050405020304" pitchFamily="18" charset="0"/>
                <a:ea typeface="Calibri" panose="020F0502020204030204" pitchFamily="34" charset="0"/>
              </a:rPr>
              <a:t> ở </a:t>
            </a:r>
            <a:r>
              <a:rPr lang="en-US" sz="2400" dirty="0" err="1">
                <a:solidFill>
                  <a:srgbClr val="000000"/>
                </a:solidFill>
                <a:effectLst/>
                <a:latin typeface="Times New Roman" panose="02020603050405020304" pitchFamily="18" charset="0"/>
                <a:ea typeface="Calibri" panose="020F0502020204030204" pitchFamily="34" charset="0"/>
              </a:rPr>
              <a:t>các</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góc</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mà</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trẻ</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chơi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ngăn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nắp</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gọn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gàng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động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viên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khuyến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khích</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trẻ</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để</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giờ</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sau</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trẻ</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chơi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tốt</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hơn</a:t>
            </a:r>
            <a:r>
              <a:rPr lang="en-US" sz="2400" dirty="0">
                <a:solidFill>
                  <a:srgbClr val="000000"/>
                </a:solidFill>
                <a:effectLst/>
                <a:latin typeface="Times New Roman" panose="02020603050405020304" pitchFamily="18" charset="0"/>
                <a:ea typeface="Calibri" panose="020F0502020204030204" pitchFamily="34" charset="0"/>
              </a:rPr>
              <a:t>. </a:t>
            </a:r>
            <a:endParaRPr lang="en-US" sz="2400" dirty="0"/>
          </a:p>
        </p:txBody>
      </p:sp>
      <p:sp>
        <p:nvSpPr>
          <p:cNvPr id="11" name="Hộp Văn bản 10">
            <a:extLst>
              <a:ext uri="{FF2B5EF4-FFF2-40B4-BE49-F238E27FC236}">
                <a16:creationId xmlns:a16="http://schemas.microsoft.com/office/drawing/2014/main" id="{CCEA19F0-EE4F-71DD-F599-BB89378E316A}"/>
              </a:ext>
            </a:extLst>
          </p:cNvPr>
          <p:cNvSpPr txBox="1"/>
          <p:nvPr/>
        </p:nvSpPr>
        <p:spPr>
          <a:xfrm>
            <a:off x="5445760" y="6255906"/>
            <a:ext cx="6224688" cy="400110"/>
          </a:xfrm>
          <a:prstGeom prst="rect">
            <a:avLst/>
          </a:prstGeom>
          <a:solidFill>
            <a:schemeClr val="bg1"/>
          </a:solidFill>
          <a:ln w="3175">
            <a:solidFill>
              <a:srgbClr val="7030A0"/>
            </a:solidFill>
          </a:ln>
        </p:spPr>
        <p:txBody>
          <a:bodyPr wrap="square">
            <a:spAutoFit/>
          </a:bodyPr>
          <a:lstStyle/>
          <a:p>
            <a:pPr indent="457200" algn="ctr">
              <a:spcAft>
                <a:spcPts val="750"/>
              </a:spcAft>
              <a:tabLst>
                <a:tab pos="3416935" algn="ctr"/>
              </a:tabLst>
            </a:pPr>
            <a:r>
              <a:rPr lang="vi-VN" sz="2000" dirty="0">
                <a:solidFill>
                  <a:srgbClr val="FF0000"/>
                </a:solidFill>
                <a:effectLst/>
                <a:latin typeface="Times New Roman" panose="02020603050405020304" pitchFamily="18" charset="0"/>
                <a:ea typeface="Times New Roman" panose="02020603050405020304" pitchFamily="18" charset="0"/>
              </a:rPr>
              <a:t>Hình ảnh</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trẻ</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tự</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lựa</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chọn</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và</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hoạt</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động</a:t>
            </a:r>
            <a:r>
              <a:rPr lang="en-US" sz="2000" dirty="0">
                <a:solidFill>
                  <a:srgbClr val="FF0000"/>
                </a:solidFill>
                <a:latin typeface="Times New Roman" panose="02020603050405020304" pitchFamily="18" charset="0"/>
                <a:ea typeface="Times New Roman" panose="02020603050405020304" pitchFamily="18" charset="0"/>
              </a:rPr>
              <a:t> ở </a:t>
            </a:r>
            <a:r>
              <a:rPr lang="en-US" sz="2000" dirty="0" err="1">
                <a:solidFill>
                  <a:srgbClr val="FF0000"/>
                </a:solidFill>
                <a:latin typeface="Times New Roman" panose="02020603050405020304" pitchFamily="18" charset="0"/>
                <a:ea typeface="Times New Roman" panose="02020603050405020304" pitchFamily="18" charset="0"/>
              </a:rPr>
              <a:t>các</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góc</a:t>
            </a:r>
            <a:r>
              <a:rPr lang="en-US" sz="2000" dirty="0">
                <a:solidFill>
                  <a:srgbClr val="FF0000"/>
                </a:solidFill>
                <a:latin typeface="Times New Roman" panose="02020603050405020304" pitchFamily="18" charset="0"/>
                <a:ea typeface="Times New Roman" panose="02020603050405020304" pitchFamily="18" charset="0"/>
              </a:rPr>
              <a:t> </a:t>
            </a:r>
            <a:r>
              <a:rPr lang="en-US" sz="2000" dirty="0" err="1">
                <a:solidFill>
                  <a:srgbClr val="FF0000"/>
                </a:solidFill>
                <a:latin typeface="Times New Roman" panose="02020603050405020304" pitchFamily="18" charset="0"/>
                <a:ea typeface="Times New Roman" panose="02020603050405020304" pitchFamily="18" charset="0"/>
              </a:rPr>
              <a:t>chơi</a:t>
            </a:r>
            <a:endParaRPr lang="en-US" sz="20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48801838"/>
      </p:ext>
    </p:extLst>
  </p:cSld>
  <p:clrMapOvr>
    <a:masterClrMapping/>
  </p:clrMapOvr>
  <p:transition spd="med">
    <p:split orient="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B0629440-9374-DF3F-93A7-28AA2FDD9B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Hộp Văn bản 5">
            <a:extLst>
              <a:ext uri="{FF2B5EF4-FFF2-40B4-BE49-F238E27FC236}">
                <a16:creationId xmlns:a16="http://schemas.microsoft.com/office/drawing/2014/main" id="{031E9478-B539-76A8-F27C-00DD9C4650CD}"/>
              </a:ext>
            </a:extLst>
          </p:cNvPr>
          <p:cNvSpPr txBox="1"/>
          <p:nvPr/>
        </p:nvSpPr>
        <p:spPr>
          <a:xfrm>
            <a:off x="481012" y="781051"/>
            <a:ext cx="11553825" cy="830997"/>
          </a:xfrm>
          <a:prstGeom prst="rect">
            <a:avLst/>
          </a:prstGeom>
          <a:noFill/>
        </p:spPr>
        <p:txBody>
          <a:bodyPr wrap="square">
            <a:spAutoFit/>
          </a:bodyPr>
          <a:lstStyle/>
          <a:p>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Hoạt</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động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chăm</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sóc</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vệ</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sinh</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Với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các</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hoạt</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động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vệ</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sinh</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tôi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hướng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dẫn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cho</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trẻ</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tự</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biết</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đi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vệ</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sinh</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khi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có</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nhu</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cầu</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hướng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dẫn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trẻ</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kí</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hiệu</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vệ</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sinh</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xả</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nước</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sau</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khi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đi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vệ</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sinh</a:t>
            </a:r>
            <a:r>
              <a:rPr lang="en-US" sz="2400" dirty="0">
                <a:solidFill>
                  <a:srgbClr val="000000"/>
                </a:solidFill>
                <a:effectLst/>
                <a:latin typeface="Times New Roman" panose="02020603050405020304" pitchFamily="18" charset="0"/>
                <a:ea typeface="Calibri" panose="020F0502020204030204" pitchFamily="34" charset="0"/>
              </a:rPr>
              <a:t>. </a:t>
            </a:r>
            <a:endParaRPr lang="en-US" sz="2400" dirty="0"/>
          </a:p>
        </p:txBody>
      </p:sp>
      <p:sp>
        <p:nvSpPr>
          <p:cNvPr id="11" name="Hộp Văn bản 10">
            <a:extLst>
              <a:ext uri="{FF2B5EF4-FFF2-40B4-BE49-F238E27FC236}">
                <a16:creationId xmlns:a16="http://schemas.microsoft.com/office/drawing/2014/main" id="{435FA1A9-651F-A75F-0E9F-0D14E369FA93}"/>
              </a:ext>
            </a:extLst>
          </p:cNvPr>
          <p:cNvSpPr txBox="1"/>
          <p:nvPr/>
        </p:nvSpPr>
        <p:spPr>
          <a:xfrm>
            <a:off x="2553796" y="6254748"/>
            <a:ext cx="6817705" cy="400110"/>
          </a:xfrm>
          <a:prstGeom prst="rect">
            <a:avLst/>
          </a:prstGeom>
          <a:solidFill>
            <a:schemeClr val="bg1"/>
          </a:solidFill>
          <a:ln w="3175">
            <a:solidFill>
              <a:srgbClr val="7030A0"/>
            </a:solidFill>
          </a:ln>
        </p:spPr>
        <p:txBody>
          <a:bodyPr wrap="square">
            <a:spAutoFit/>
          </a:bodyPr>
          <a:lstStyle/>
          <a:p>
            <a:pPr indent="457200" algn="ctr">
              <a:spcAft>
                <a:spcPts val="750"/>
              </a:spcAft>
              <a:tabLst>
                <a:tab pos="3416935" algn="ctr"/>
              </a:tabLst>
            </a:pPr>
            <a:r>
              <a:rPr lang="en-US" sz="2000" dirty="0" err="1">
                <a:solidFill>
                  <a:srgbClr val="FF0000"/>
                </a:solidFill>
                <a:effectLst/>
                <a:latin typeface="Times New Roman" panose="02020603050405020304" pitchFamily="18" charset="0"/>
                <a:ea typeface="Calibri" panose="020F0502020204030204" pitchFamily="34" charset="0"/>
              </a:rPr>
              <a:t>Hình</a:t>
            </a:r>
            <a:r>
              <a:rPr lang="en-US" sz="2000" dirty="0">
                <a:solidFill>
                  <a:srgbClr val="FF0000"/>
                </a:solidFill>
                <a:effectLst/>
                <a:latin typeface="Times New Roman" panose="02020603050405020304" pitchFamily="18" charset="0"/>
                <a:ea typeface="Calibri" panose="020F0502020204030204" pitchFamily="34" charset="0"/>
              </a:rPr>
              <a:t> </a:t>
            </a:r>
            <a:r>
              <a:rPr lang="en-US" sz="2000" dirty="0" err="1">
                <a:solidFill>
                  <a:srgbClr val="FF0000"/>
                </a:solidFill>
                <a:effectLst/>
                <a:latin typeface="Times New Roman" panose="02020603050405020304" pitchFamily="18" charset="0"/>
                <a:ea typeface="Calibri" panose="020F0502020204030204" pitchFamily="34" charset="0"/>
              </a:rPr>
              <a:t>ảnh</a:t>
            </a:r>
            <a:r>
              <a:rPr lang="en-US" sz="2000" dirty="0">
                <a:solidFill>
                  <a:srgbClr val="FF0000"/>
                </a:solidFill>
                <a:effectLst/>
                <a:latin typeface="Times New Roman" panose="02020603050405020304" pitchFamily="18" charset="0"/>
                <a:ea typeface="Calibri" panose="020F0502020204030204" pitchFamily="34" charset="0"/>
              </a:rPr>
              <a:t> </a:t>
            </a:r>
            <a:r>
              <a:rPr lang="en-US" sz="2000" dirty="0" err="1">
                <a:solidFill>
                  <a:srgbClr val="FF0000"/>
                </a:solidFill>
                <a:effectLst/>
                <a:latin typeface="Times New Roman" panose="02020603050405020304" pitchFamily="18" charset="0"/>
                <a:ea typeface="Calibri" panose="020F0502020204030204" pitchFamily="34" charset="0"/>
              </a:rPr>
              <a:t>cô</a:t>
            </a:r>
            <a:r>
              <a:rPr lang="en-US" sz="2000" dirty="0">
                <a:solidFill>
                  <a:srgbClr val="FF0000"/>
                </a:solidFill>
                <a:effectLst/>
                <a:latin typeface="Times New Roman" panose="02020603050405020304" pitchFamily="18" charset="0"/>
                <a:ea typeface="Calibri" panose="020F0502020204030204" pitchFamily="34" charset="0"/>
              </a:rPr>
              <a:t> </a:t>
            </a:r>
            <a:r>
              <a:rPr lang="en-US" sz="2000" dirty="0" err="1">
                <a:solidFill>
                  <a:srgbClr val="FF0000"/>
                </a:solidFill>
                <a:effectLst/>
                <a:latin typeface="Times New Roman" panose="02020603050405020304" pitchFamily="18" charset="0"/>
                <a:ea typeface="Calibri" panose="020F0502020204030204" pitchFamily="34" charset="0"/>
              </a:rPr>
              <a:t>hướng</a:t>
            </a:r>
            <a:r>
              <a:rPr lang="en-US" sz="2000" dirty="0">
                <a:solidFill>
                  <a:srgbClr val="FF0000"/>
                </a:solidFill>
                <a:effectLst/>
                <a:latin typeface="Times New Roman" panose="02020603050405020304" pitchFamily="18" charset="0"/>
                <a:ea typeface="Calibri" panose="020F0502020204030204" pitchFamily="34" charset="0"/>
              </a:rPr>
              <a:t> </a:t>
            </a:r>
            <a:r>
              <a:rPr lang="en-US" sz="2000" dirty="0" err="1">
                <a:solidFill>
                  <a:srgbClr val="FF0000"/>
                </a:solidFill>
                <a:effectLst/>
                <a:latin typeface="Times New Roman" panose="02020603050405020304" pitchFamily="18" charset="0"/>
                <a:ea typeface="Calibri" panose="020F0502020204030204" pitchFamily="34" charset="0"/>
              </a:rPr>
              <a:t>dẫn</a:t>
            </a:r>
            <a:r>
              <a:rPr lang="en-US" sz="2000" dirty="0">
                <a:solidFill>
                  <a:srgbClr val="FF0000"/>
                </a:solidFill>
                <a:effectLst/>
                <a:latin typeface="Times New Roman" panose="02020603050405020304" pitchFamily="18" charset="0"/>
                <a:ea typeface="Calibri" panose="020F0502020204030204" pitchFamily="34" charset="0"/>
              </a:rPr>
              <a:t> </a:t>
            </a:r>
            <a:r>
              <a:rPr lang="en-US" sz="2000" dirty="0" err="1">
                <a:solidFill>
                  <a:srgbClr val="FF0000"/>
                </a:solidFill>
                <a:effectLst/>
                <a:latin typeface="Times New Roman" panose="02020603050405020304" pitchFamily="18" charset="0"/>
                <a:ea typeface="Calibri" panose="020F0502020204030204" pitchFamily="34" charset="0"/>
              </a:rPr>
              <a:t>trẻ</a:t>
            </a:r>
            <a:r>
              <a:rPr lang="en-US" sz="2000" dirty="0">
                <a:solidFill>
                  <a:srgbClr val="FF0000"/>
                </a:solidFill>
                <a:effectLst/>
                <a:latin typeface="Times New Roman" panose="02020603050405020304" pitchFamily="18" charset="0"/>
                <a:ea typeface="Calibri" panose="020F0502020204030204" pitchFamily="34" charset="0"/>
              </a:rPr>
              <a:t> </a:t>
            </a:r>
            <a:r>
              <a:rPr lang="en-US" sz="2000" dirty="0" err="1">
                <a:solidFill>
                  <a:srgbClr val="FF0000"/>
                </a:solidFill>
                <a:effectLst/>
                <a:latin typeface="Times New Roman" panose="02020603050405020304" pitchFamily="18" charset="0"/>
                <a:ea typeface="Calibri" panose="020F0502020204030204" pitchFamily="34" charset="0"/>
              </a:rPr>
              <a:t>kí</a:t>
            </a:r>
            <a:r>
              <a:rPr lang="en-US" sz="2000" dirty="0">
                <a:solidFill>
                  <a:srgbClr val="FF0000"/>
                </a:solidFill>
                <a:effectLst/>
                <a:latin typeface="Times New Roman" panose="02020603050405020304" pitchFamily="18" charset="0"/>
                <a:ea typeface="Calibri" panose="020F0502020204030204" pitchFamily="34" charset="0"/>
              </a:rPr>
              <a:t> </a:t>
            </a:r>
            <a:r>
              <a:rPr lang="en-US" sz="2000" dirty="0" err="1">
                <a:solidFill>
                  <a:srgbClr val="FF0000"/>
                </a:solidFill>
                <a:effectLst/>
                <a:latin typeface="Times New Roman" panose="02020603050405020304" pitchFamily="18" charset="0"/>
                <a:ea typeface="Calibri" panose="020F0502020204030204" pitchFamily="34" charset="0"/>
              </a:rPr>
              <a:t>hiệu</a:t>
            </a:r>
            <a:r>
              <a:rPr lang="en-US" sz="2000" dirty="0">
                <a:solidFill>
                  <a:srgbClr val="FF0000"/>
                </a:solidFill>
                <a:effectLst/>
                <a:latin typeface="Times New Roman" panose="02020603050405020304" pitchFamily="18" charset="0"/>
                <a:ea typeface="Calibri" panose="020F0502020204030204" pitchFamily="34" charset="0"/>
              </a:rPr>
              <a:t> </a:t>
            </a:r>
            <a:r>
              <a:rPr lang="en-US" sz="2000" dirty="0" err="1">
                <a:solidFill>
                  <a:srgbClr val="FF0000"/>
                </a:solidFill>
                <a:effectLst/>
                <a:latin typeface="Times New Roman" panose="02020603050405020304" pitchFamily="18" charset="0"/>
                <a:ea typeface="Calibri" panose="020F0502020204030204" pitchFamily="34" charset="0"/>
              </a:rPr>
              <a:t>khăn</a:t>
            </a:r>
            <a:r>
              <a:rPr lang="en-US" sz="2000" dirty="0">
                <a:solidFill>
                  <a:srgbClr val="FF0000"/>
                </a:solidFill>
                <a:effectLst/>
                <a:latin typeface="Times New Roman" panose="02020603050405020304" pitchFamily="18" charset="0"/>
                <a:ea typeface="Calibri" panose="020F0502020204030204" pitchFamily="34" charset="0"/>
              </a:rPr>
              <a:t>, </a:t>
            </a:r>
            <a:r>
              <a:rPr lang="en-US" sz="2000" dirty="0" err="1">
                <a:solidFill>
                  <a:srgbClr val="FF0000"/>
                </a:solidFill>
                <a:effectLst/>
                <a:latin typeface="Times New Roman" panose="02020603050405020304" pitchFamily="18" charset="0"/>
                <a:ea typeface="Calibri" panose="020F0502020204030204" pitchFamily="34" charset="0"/>
              </a:rPr>
              <a:t>cốc</a:t>
            </a:r>
            <a:r>
              <a:rPr lang="en-US" sz="2000" dirty="0">
                <a:solidFill>
                  <a:srgbClr val="FF0000"/>
                </a:solidFill>
                <a:effectLst/>
                <a:latin typeface="Times New Roman" panose="02020603050405020304" pitchFamily="18" charset="0"/>
                <a:ea typeface="Calibri" panose="020F0502020204030204" pitchFamily="34" charset="0"/>
              </a:rPr>
              <a:t> </a:t>
            </a:r>
            <a:r>
              <a:rPr lang="en-US" sz="2000" dirty="0" err="1">
                <a:solidFill>
                  <a:srgbClr val="FF0000"/>
                </a:solidFill>
                <a:effectLst/>
                <a:latin typeface="Times New Roman" panose="02020603050405020304" pitchFamily="18" charset="0"/>
                <a:ea typeface="Calibri" panose="020F0502020204030204" pitchFamily="34" charset="0"/>
              </a:rPr>
              <a:t>uống</a:t>
            </a:r>
            <a:r>
              <a:rPr lang="en-US" sz="2000" dirty="0">
                <a:solidFill>
                  <a:srgbClr val="FF0000"/>
                </a:solidFill>
                <a:effectLst/>
                <a:latin typeface="Times New Roman" panose="02020603050405020304" pitchFamily="18" charset="0"/>
                <a:ea typeface="Calibri" panose="020F0502020204030204" pitchFamily="34" charset="0"/>
              </a:rPr>
              <a:t> </a:t>
            </a:r>
            <a:r>
              <a:rPr lang="en-US" sz="2000" dirty="0" err="1">
                <a:solidFill>
                  <a:srgbClr val="FF0000"/>
                </a:solidFill>
                <a:effectLst/>
                <a:latin typeface="Times New Roman" panose="02020603050405020304" pitchFamily="18" charset="0"/>
                <a:ea typeface="Calibri" panose="020F0502020204030204" pitchFamily="34" charset="0"/>
              </a:rPr>
              <a:t>nước</a:t>
            </a:r>
            <a:r>
              <a:rPr lang="en-US" sz="2000" dirty="0">
                <a:solidFill>
                  <a:srgbClr val="FF0000"/>
                </a:solidFill>
                <a:effectLst/>
                <a:latin typeface="Times New Roman" panose="02020603050405020304" pitchFamily="18" charset="0"/>
                <a:ea typeface="Calibri" panose="020F0502020204030204" pitchFamily="34" charset="0"/>
              </a:rPr>
              <a:t> </a:t>
            </a:r>
            <a:endParaRPr lang="en-US" sz="2800" dirty="0">
              <a:solidFill>
                <a:srgbClr val="FF0000"/>
              </a:solidFill>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a16="http://schemas.microsoft.com/office/drawing/2014/main" id="{5E5C9110-BED6-AE61-4B4E-33BA2A5C851A}"/>
              </a:ext>
            </a:extLst>
          </p:cNvPr>
          <p:cNvSpPr txBox="1"/>
          <p:nvPr/>
        </p:nvSpPr>
        <p:spPr>
          <a:xfrm>
            <a:off x="752474" y="264507"/>
            <a:ext cx="7820025" cy="461665"/>
          </a:xfrm>
          <a:prstGeom prst="rect">
            <a:avLst/>
          </a:prstGeom>
          <a:noFill/>
        </p:spPr>
        <p:txBody>
          <a:bodyPr wrap="square">
            <a:spAutoFit/>
          </a:bodyPr>
          <a:lstStyle/>
          <a:p>
            <a:r>
              <a:rPr lang="en-US" sz="24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a:t>
            </a:r>
            <a:r>
              <a:rPr lang="en-US" sz="24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hông qua </a:t>
            </a:r>
            <a:r>
              <a:rPr lang="en-US" sz="2400" b="1"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4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4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chăm</a:t>
            </a:r>
            <a:r>
              <a:rPr lang="en-US" sz="24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sóc</a:t>
            </a:r>
            <a:r>
              <a:rPr lang="en-US" sz="24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vệ</a:t>
            </a:r>
            <a:r>
              <a:rPr lang="en-US" sz="24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sinh</a:t>
            </a:r>
            <a:r>
              <a:rPr lang="en-US" sz="24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giờ</a:t>
            </a:r>
            <a:r>
              <a:rPr lang="en-US" sz="24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ăn</a:t>
            </a:r>
            <a:r>
              <a:rPr lang="en-US" sz="24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ngủ</a:t>
            </a:r>
            <a:r>
              <a:rPr lang="en-US" sz="24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p>
        </p:txBody>
      </p:sp>
    </p:spTree>
    <p:extLst>
      <p:ext uri="{BB962C8B-B14F-4D97-AF65-F5344CB8AC3E}">
        <p14:creationId xmlns:p14="http://schemas.microsoft.com/office/powerpoint/2010/main" val="235043354"/>
      </p:ext>
    </p:extLst>
  </p:cSld>
  <p:clrMapOvr>
    <a:masterClrMapping/>
  </p:clrMapOvr>
  <p:transition spd="med">
    <p:split orient="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CC56DC70-534B-32BF-635A-D251260249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Hộp Văn bản 4">
            <a:extLst>
              <a:ext uri="{FF2B5EF4-FFF2-40B4-BE49-F238E27FC236}">
                <a16:creationId xmlns:a16="http://schemas.microsoft.com/office/drawing/2014/main" id="{21EEB7A9-5AD8-99B1-C21D-FB745CF0F56F}"/>
              </a:ext>
            </a:extLst>
          </p:cNvPr>
          <p:cNvSpPr txBox="1"/>
          <p:nvPr/>
        </p:nvSpPr>
        <p:spPr>
          <a:xfrm>
            <a:off x="238125" y="160288"/>
            <a:ext cx="11725275" cy="1631216"/>
          </a:xfrm>
          <a:prstGeom prst="rect">
            <a:avLst/>
          </a:prstGeom>
          <a:noFill/>
        </p:spPr>
        <p:txBody>
          <a:bodyPr wrap="square">
            <a:spAutoFit/>
          </a:bodyPr>
          <a:lstStyle/>
          <a:p>
            <a:r>
              <a:rPr lang="en-US" sz="16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Hướng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dẫn</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trẻ</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một</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số</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kỹ</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năng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như</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kỹ</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năng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lau</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mặt</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rửa</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tay</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với</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xà</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phòng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Khăn</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được</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giặt</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sạch</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sẽ</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phơi</a:t>
            </a:r>
            <a:r>
              <a:rPr lang="en-US" sz="2000" dirty="0">
                <a:solidFill>
                  <a:srgbClr val="000000"/>
                </a:solidFill>
                <a:effectLst/>
                <a:latin typeface="Times New Roman" panose="02020603050405020304" pitchFamily="18" charset="0"/>
                <a:ea typeface="Calibri" panose="020F0502020204030204" pitchFamily="34" charset="0"/>
              </a:rPr>
              <a:t> ở </a:t>
            </a:r>
            <a:r>
              <a:rPr lang="en-US" sz="2000" dirty="0" err="1">
                <a:solidFill>
                  <a:srgbClr val="000000"/>
                </a:solidFill>
                <a:effectLst/>
                <a:latin typeface="Times New Roman" panose="02020603050405020304" pitchFamily="18" charset="0"/>
                <a:ea typeface="Calibri" panose="020F0502020204030204" pitchFamily="34" charset="0"/>
              </a:rPr>
              <a:t>giá</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vừa</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tầm</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với</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của</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trẻ</a:t>
            </a:r>
            <a:r>
              <a:rPr lang="en-US" sz="2000" dirty="0">
                <a:solidFill>
                  <a:srgbClr val="000000"/>
                </a:solidFill>
                <a:effectLst/>
                <a:latin typeface="Times New Roman" panose="02020603050405020304" pitchFamily="18" charset="0"/>
                <a:ea typeface="Calibri" panose="020F0502020204030204" pitchFamily="34" charset="0"/>
              </a:rPr>
              <a:t>. Hay </a:t>
            </a:r>
            <a:r>
              <a:rPr lang="en-US" sz="2000" dirty="0" err="1">
                <a:solidFill>
                  <a:srgbClr val="000000"/>
                </a:solidFill>
                <a:effectLst/>
                <a:latin typeface="Times New Roman" panose="02020603050405020304" pitchFamily="18" charset="0"/>
                <a:ea typeface="Calibri" panose="020F0502020204030204" pitchFamily="34" charset="0"/>
              </a:rPr>
              <a:t>bồn</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vệ</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sinh</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được</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thiết</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kế</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vừa</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tầm</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trẻ</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đứng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có</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đầy</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đủ</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nứơc</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sạch</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Với</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mỗi</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kỹ</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năng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tôi</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hướng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dẫn</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thực</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hiện</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thao</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tác</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một</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cách</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chậm</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rãi</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để</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trẻ</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có</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thể</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quan</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sát</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vừa</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thực</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hiện</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vừa</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giải</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thích</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để</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khi</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trẻ</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đã</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nắm</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được</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thao</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tác</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này</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rồi</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tôi</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mới</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chuyển</a:t>
            </a:r>
            <a:r>
              <a:rPr lang="en-US" sz="2000" dirty="0">
                <a:solidFill>
                  <a:srgbClr val="000000"/>
                </a:solidFill>
                <a:effectLst/>
                <a:latin typeface="Times New Roman" panose="02020603050405020304" pitchFamily="18" charset="0"/>
                <a:ea typeface="Calibri" panose="020F0502020204030204" pitchFamily="34" charset="0"/>
              </a:rPr>
              <a:t> sang </a:t>
            </a:r>
            <a:r>
              <a:rPr lang="en-US" sz="2000" dirty="0" err="1">
                <a:solidFill>
                  <a:srgbClr val="000000"/>
                </a:solidFill>
                <a:effectLst/>
                <a:latin typeface="Times New Roman" panose="02020603050405020304" pitchFamily="18" charset="0"/>
                <a:ea typeface="Calibri" panose="020F0502020204030204" pitchFamily="34" charset="0"/>
              </a:rPr>
              <a:t>thao</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tác</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khác</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và</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cứ</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như</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vậy</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hàng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ngày</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trẻ</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đều</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thực</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hiện</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thì</a:t>
            </a:r>
            <a:r>
              <a:rPr lang="en-US" sz="2000" dirty="0">
                <a:solidFill>
                  <a:srgbClr val="000000"/>
                </a:solidFill>
                <a:effectLst/>
                <a:latin typeface="Times New Roman" panose="02020603050405020304" pitchFamily="18" charset="0"/>
                <a:ea typeface="Calibri" panose="020F0502020204030204" pitchFamily="34" charset="0"/>
              </a:rPr>
              <a:t> ở </a:t>
            </a:r>
            <a:r>
              <a:rPr lang="en-US" sz="2000" dirty="0" err="1">
                <a:solidFill>
                  <a:srgbClr val="000000"/>
                </a:solidFill>
                <a:effectLst/>
                <a:latin typeface="Times New Roman" panose="02020603050405020304" pitchFamily="18" charset="0"/>
                <a:ea typeface="Calibri" panose="020F0502020204030204" pitchFamily="34" charset="0"/>
              </a:rPr>
              <a:t>trẻ</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đã</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dần</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hình</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thành</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kỹ</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năng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tự</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phục</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vụ</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cơ</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bản</a:t>
            </a:r>
            <a:endParaRPr lang="en-US" sz="1600" dirty="0"/>
          </a:p>
        </p:txBody>
      </p:sp>
      <p:sp>
        <p:nvSpPr>
          <p:cNvPr id="8" name="Hộp Văn bản 7">
            <a:extLst>
              <a:ext uri="{FF2B5EF4-FFF2-40B4-BE49-F238E27FC236}">
                <a16:creationId xmlns:a16="http://schemas.microsoft.com/office/drawing/2014/main" id="{35299A23-F112-6E68-C040-B3BAA2957664}"/>
              </a:ext>
            </a:extLst>
          </p:cNvPr>
          <p:cNvSpPr txBox="1"/>
          <p:nvPr/>
        </p:nvSpPr>
        <p:spPr>
          <a:xfrm>
            <a:off x="2750225" y="6208216"/>
            <a:ext cx="6817705" cy="400110"/>
          </a:xfrm>
          <a:prstGeom prst="rect">
            <a:avLst/>
          </a:prstGeom>
          <a:solidFill>
            <a:schemeClr val="bg1"/>
          </a:solidFill>
          <a:ln w="3175">
            <a:solidFill>
              <a:srgbClr val="7030A0"/>
            </a:solidFill>
          </a:ln>
        </p:spPr>
        <p:txBody>
          <a:bodyPr wrap="square">
            <a:spAutoFit/>
          </a:bodyPr>
          <a:lstStyle/>
          <a:p>
            <a:pPr indent="457200" algn="ctr">
              <a:spcAft>
                <a:spcPts val="750"/>
              </a:spcAft>
              <a:tabLst>
                <a:tab pos="3416935" algn="ctr"/>
              </a:tabLst>
            </a:pPr>
            <a:r>
              <a:rPr lang="en-US" sz="2000" dirty="0" err="1">
                <a:solidFill>
                  <a:srgbClr val="FF0000"/>
                </a:solidFill>
                <a:effectLst/>
                <a:latin typeface="Times New Roman" panose="02020603050405020304" pitchFamily="18" charset="0"/>
                <a:ea typeface="Calibri" panose="020F0502020204030204" pitchFamily="34" charset="0"/>
              </a:rPr>
              <a:t>Hình</a:t>
            </a:r>
            <a:r>
              <a:rPr lang="en-US" sz="2000" dirty="0">
                <a:solidFill>
                  <a:srgbClr val="FF0000"/>
                </a:solidFill>
                <a:effectLst/>
                <a:latin typeface="Times New Roman" panose="02020603050405020304" pitchFamily="18" charset="0"/>
                <a:ea typeface="Calibri" panose="020F0502020204030204" pitchFamily="34" charset="0"/>
              </a:rPr>
              <a:t> </a:t>
            </a:r>
            <a:r>
              <a:rPr lang="en-US" sz="2000" dirty="0" err="1">
                <a:solidFill>
                  <a:srgbClr val="FF0000"/>
                </a:solidFill>
                <a:effectLst/>
                <a:latin typeface="Times New Roman" panose="02020603050405020304" pitchFamily="18" charset="0"/>
                <a:ea typeface="Calibri" panose="020F0502020204030204" pitchFamily="34" charset="0"/>
              </a:rPr>
              <a:t>ảnh</a:t>
            </a:r>
            <a:r>
              <a:rPr lang="en-US" sz="2000" dirty="0">
                <a:solidFill>
                  <a:srgbClr val="FF0000"/>
                </a:solidFill>
                <a:effectLst/>
                <a:latin typeface="Times New Roman" panose="02020603050405020304" pitchFamily="18" charset="0"/>
                <a:ea typeface="Calibri" panose="020F0502020204030204" pitchFamily="34" charset="0"/>
              </a:rPr>
              <a:t>  </a:t>
            </a:r>
            <a:r>
              <a:rPr lang="en-US" sz="2000" dirty="0" err="1">
                <a:solidFill>
                  <a:srgbClr val="FF0000"/>
                </a:solidFill>
                <a:effectLst/>
                <a:latin typeface="Times New Roman" panose="02020603050405020304" pitchFamily="18" charset="0"/>
                <a:ea typeface="Calibri" panose="020F0502020204030204" pitchFamily="34" charset="0"/>
              </a:rPr>
              <a:t>và</a:t>
            </a:r>
            <a:r>
              <a:rPr lang="en-US" sz="2000" dirty="0">
                <a:solidFill>
                  <a:srgbClr val="FF0000"/>
                </a:solidFill>
                <a:effectLst/>
                <a:latin typeface="Times New Roman" panose="02020603050405020304" pitchFamily="18" charset="0"/>
                <a:ea typeface="Calibri" panose="020F0502020204030204" pitchFamily="34" charset="0"/>
              </a:rPr>
              <a:t> video </a:t>
            </a:r>
            <a:r>
              <a:rPr lang="en-US" sz="2000" dirty="0" err="1">
                <a:solidFill>
                  <a:srgbClr val="FF0000"/>
                </a:solidFill>
                <a:effectLst/>
                <a:latin typeface="Times New Roman" panose="02020603050405020304" pitchFamily="18" charset="0"/>
                <a:ea typeface="Calibri" panose="020F0502020204030204" pitchFamily="34" charset="0"/>
              </a:rPr>
              <a:t>cô</a:t>
            </a:r>
            <a:r>
              <a:rPr lang="en-US" sz="2000" dirty="0">
                <a:solidFill>
                  <a:srgbClr val="FF0000"/>
                </a:solidFill>
                <a:effectLst/>
                <a:latin typeface="Times New Roman" panose="02020603050405020304" pitchFamily="18" charset="0"/>
                <a:ea typeface="Calibri" panose="020F0502020204030204" pitchFamily="34" charset="0"/>
              </a:rPr>
              <a:t> </a:t>
            </a:r>
            <a:r>
              <a:rPr lang="en-US" sz="2000" dirty="0" err="1">
                <a:solidFill>
                  <a:srgbClr val="FF0000"/>
                </a:solidFill>
                <a:effectLst/>
                <a:latin typeface="Times New Roman" panose="02020603050405020304" pitchFamily="18" charset="0"/>
                <a:ea typeface="Calibri" panose="020F0502020204030204" pitchFamily="34" charset="0"/>
              </a:rPr>
              <a:t>hướng</a:t>
            </a:r>
            <a:r>
              <a:rPr lang="en-US" sz="2000" dirty="0">
                <a:solidFill>
                  <a:srgbClr val="FF0000"/>
                </a:solidFill>
                <a:effectLst/>
                <a:latin typeface="Times New Roman" panose="02020603050405020304" pitchFamily="18" charset="0"/>
                <a:ea typeface="Calibri" panose="020F0502020204030204" pitchFamily="34" charset="0"/>
              </a:rPr>
              <a:t> </a:t>
            </a:r>
            <a:r>
              <a:rPr lang="en-US" sz="2000" dirty="0" err="1">
                <a:solidFill>
                  <a:srgbClr val="FF0000"/>
                </a:solidFill>
                <a:effectLst/>
                <a:latin typeface="Times New Roman" panose="02020603050405020304" pitchFamily="18" charset="0"/>
                <a:ea typeface="Calibri" panose="020F0502020204030204" pitchFamily="34" charset="0"/>
              </a:rPr>
              <a:t>dẫn</a:t>
            </a:r>
            <a:r>
              <a:rPr lang="en-US" sz="2000" dirty="0">
                <a:solidFill>
                  <a:srgbClr val="FF0000"/>
                </a:solidFill>
                <a:effectLst/>
                <a:latin typeface="Times New Roman" panose="02020603050405020304" pitchFamily="18" charset="0"/>
                <a:ea typeface="Calibri" panose="020F0502020204030204" pitchFamily="34" charset="0"/>
              </a:rPr>
              <a:t> </a:t>
            </a:r>
            <a:r>
              <a:rPr lang="en-US" sz="2000" dirty="0" err="1">
                <a:solidFill>
                  <a:srgbClr val="FF0000"/>
                </a:solidFill>
                <a:effectLst/>
                <a:latin typeface="Times New Roman" panose="02020603050405020304" pitchFamily="18" charset="0"/>
                <a:ea typeface="Calibri" panose="020F0502020204030204" pitchFamily="34" charset="0"/>
              </a:rPr>
              <a:t>trẻ</a:t>
            </a:r>
            <a:r>
              <a:rPr lang="en-US" sz="2000" dirty="0">
                <a:solidFill>
                  <a:srgbClr val="FF0000"/>
                </a:solidFill>
                <a:effectLst/>
                <a:latin typeface="Times New Roman" panose="02020603050405020304" pitchFamily="18" charset="0"/>
                <a:ea typeface="Calibri" panose="020F0502020204030204" pitchFamily="34" charset="0"/>
              </a:rPr>
              <a:t> </a:t>
            </a:r>
            <a:r>
              <a:rPr lang="en-US" sz="2000" dirty="0" err="1">
                <a:solidFill>
                  <a:srgbClr val="FF0000"/>
                </a:solidFill>
                <a:effectLst/>
                <a:latin typeface="Times New Roman" panose="02020603050405020304" pitchFamily="18" charset="0"/>
                <a:ea typeface="Calibri" panose="020F0502020204030204" pitchFamily="34" charset="0"/>
              </a:rPr>
              <a:t>rửa</a:t>
            </a:r>
            <a:r>
              <a:rPr lang="en-US" sz="2000" dirty="0">
                <a:solidFill>
                  <a:srgbClr val="FF0000"/>
                </a:solidFill>
                <a:effectLst/>
                <a:latin typeface="Times New Roman" panose="02020603050405020304" pitchFamily="18" charset="0"/>
                <a:ea typeface="Calibri" panose="020F0502020204030204" pitchFamily="34" charset="0"/>
              </a:rPr>
              <a:t> </a:t>
            </a:r>
            <a:r>
              <a:rPr lang="en-US" sz="2000" dirty="0" err="1">
                <a:solidFill>
                  <a:srgbClr val="FF0000"/>
                </a:solidFill>
                <a:effectLst/>
                <a:latin typeface="Times New Roman" panose="02020603050405020304" pitchFamily="18" charset="0"/>
                <a:ea typeface="Calibri" panose="020F0502020204030204" pitchFamily="34" charset="0"/>
              </a:rPr>
              <a:t>tay</a:t>
            </a:r>
            <a:r>
              <a:rPr lang="en-US" sz="2000" dirty="0">
                <a:solidFill>
                  <a:srgbClr val="FF0000"/>
                </a:solidFill>
                <a:latin typeface="Times New Roman" panose="02020603050405020304" pitchFamily="18" charset="0"/>
                <a:ea typeface="Calibri" panose="020F0502020204030204" pitchFamily="34" charset="0"/>
              </a:rPr>
              <a:t>, </a:t>
            </a:r>
            <a:r>
              <a:rPr lang="en-US" sz="2000" dirty="0" err="1">
                <a:solidFill>
                  <a:srgbClr val="FF0000"/>
                </a:solidFill>
                <a:effectLst/>
                <a:latin typeface="Times New Roman" panose="02020603050405020304" pitchFamily="18" charset="0"/>
                <a:ea typeface="Calibri" panose="020F0502020204030204" pitchFamily="34" charset="0"/>
              </a:rPr>
              <a:t>lau</a:t>
            </a:r>
            <a:r>
              <a:rPr lang="en-US" sz="2000" dirty="0">
                <a:solidFill>
                  <a:srgbClr val="FF0000"/>
                </a:solidFill>
                <a:effectLst/>
                <a:latin typeface="Times New Roman" panose="02020603050405020304" pitchFamily="18" charset="0"/>
                <a:ea typeface="Calibri" panose="020F0502020204030204" pitchFamily="34" charset="0"/>
              </a:rPr>
              <a:t> </a:t>
            </a:r>
            <a:r>
              <a:rPr lang="en-US" sz="2000" dirty="0" err="1">
                <a:solidFill>
                  <a:srgbClr val="FF0000"/>
                </a:solidFill>
                <a:effectLst/>
                <a:latin typeface="Times New Roman" panose="02020603050405020304" pitchFamily="18" charset="0"/>
                <a:ea typeface="Calibri" panose="020F0502020204030204" pitchFamily="34" charset="0"/>
              </a:rPr>
              <a:t>mặt</a:t>
            </a:r>
            <a:endParaRPr lang="en-US" sz="28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57347103"/>
      </p:ext>
    </p:extLst>
  </p:cSld>
  <p:clrMapOvr>
    <a:masterClrMapping/>
  </p:clrMapOvr>
  <p:transition spd="med">
    <p:split orient="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DCD965B9-5DE1-45C8-58C5-FF8BD139D0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Hộp Văn bản 4">
            <a:extLst>
              <a:ext uri="{FF2B5EF4-FFF2-40B4-BE49-F238E27FC236}">
                <a16:creationId xmlns:a16="http://schemas.microsoft.com/office/drawing/2014/main" id="{8EA882C9-14C2-9BEE-C3B6-3DADA2025313}"/>
              </a:ext>
            </a:extLst>
          </p:cNvPr>
          <p:cNvSpPr txBox="1"/>
          <p:nvPr/>
        </p:nvSpPr>
        <p:spPr>
          <a:xfrm>
            <a:off x="676275" y="793314"/>
            <a:ext cx="10839450" cy="4755148"/>
          </a:xfrm>
          <a:prstGeom prst="rect">
            <a:avLst/>
          </a:prstGeom>
          <a:noFill/>
        </p:spPr>
        <p:txBody>
          <a:bodyPr wrap="square">
            <a:spAutoFit/>
          </a:bodyPr>
          <a:lstStyle/>
          <a:p>
            <a:pPr marR="6985" indent="450215" algn="just">
              <a:spcBef>
                <a:spcPts val="600"/>
              </a:spcBef>
              <a:spcAft>
                <a:spcPts val="300"/>
              </a:spcAft>
            </a:pP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Trước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giờ</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ăn</a:t>
            </a:r>
            <a:r>
              <a:rPr lang="en-US" sz="2400" i="1" dirty="0">
                <a:solidFill>
                  <a:srgbClr val="000000"/>
                </a:solidFill>
                <a:effectLst/>
                <a:latin typeface="Times New Roman" panose="02020603050405020304" pitchFamily="18" charset="0"/>
                <a:ea typeface="Times New Roman" panose="02020603050405020304" pitchFamily="18" charset="0"/>
              </a:rPr>
              <a: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rPr>
              <a:t>Trước</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khi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ăn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tôi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tạo</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điều</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kiện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cho</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trẻ</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giúp</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đỡ</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cô</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trong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giờ</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ăn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như</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trẻ</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xếp</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kê</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bàn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ăn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cùng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cô</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tự</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đưa</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ghế</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về</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bàn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ăn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trẻ</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rửa</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tay</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lau</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mặt</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giúp</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cô</a:t>
            </a:r>
            <a:r>
              <a:rPr lang="en-US" sz="2400" dirty="0">
                <a:solidFill>
                  <a:srgbClr val="000000"/>
                </a:solidFill>
                <a:effectLst/>
                <a:latin typeface="Times New Roman" panose="02020603050405020304" pitchFamily="18" charset="0"/>
                <a:ea typeface="Calibri" panose="020F0502020204030204" pitchFamily="34" charset="0"/>
              </a:rPr>
              <a:t> chia </a:t>
            </a:r>
            <a:r>
              <a:rPr lang="en-US" sz="2400" dirty="0" err="1">
                <a:solidFill>
                  <a:srgbClr val="000000"/>
                </a:solidFill>
                <a:effectLst/>
                <a:latin typeface="Times New Roman" panose="02020603050405020304" pitchFamily="18" charset="0"/>
                <a:ea typeface="Calibri" panose="020F0502020204030204" pitchFamily="34" charset="0"/>
              </a:rPr>
              <a:t>đĩa</a:t>
            </a:r>
            <a:r>
              <a:rPr lang="en-US" sz="2400" dirty="0">
                <a:solidFill>
                  <a:srgbClr val="000000"/>
                </a:solidFill>
                <a:effectLst/>
                <a:latin typeface="Times New Roman" panose="02020603050405020304" pitchFamily="18" charset="0"/>
                <a:ea typeface="Calibri" panose="020F0502020204030204" pitchFamily="34" charset="0"/>
              </a:rPr>
              <a:t>, chia </a:t>
            </a:r>
            <a:r>
              <a:rPr lang="en-US" sz="2400" dirty="0" err="1">
                <a:solidFill>
                  <a:srgbClr val="000000"/>
                </a:solidFill>
                <a:effectLst/>
                <a:latin typeface="Times New Roman" panose="02020603050405020304" pitchFamily="18" charset="0"/>
                <a:ea typeface="Calibri" panose="020F0502020204030204" pitchFamily="34" charset="0"/>
              </a:rPr>
              <a:t>khăn</a:t>
            </a:r>
            <a:r>
              <a:rPr lang="en-US" sz="2400" dirty="0">
                <a:solidFill>
                  <a:srgbClr val="000000"/>
                </a:solidFill>
                <a:effectLst/>
                <a:latin typeface="Times New Roman" panose="02020603050405020304" pitchFamily="18" charset="0"/>
                <a:ea typeface="Calibri" panose="020F0502020204030204" pitchFamily="34" charset="0"/>
              </a:rPr>
              <a:t>…</a:t>
            </a:r>
          </a:p>
          <a:p>
            <a:pPr marR="6985" indent="450215" algn="just">
              <a:spcBef>
                <a:spcPts val="600"/>
              </a:spcBef>
              <a:spcAft>
                <a:spcPts val="300"/>
              </a:spcAft>
            </a:pPr>
            <a:r>
              <a:rPr lang="en-US" sz="2400" i="1" dirty="0">
                <a:solidFill>
                  <a:srgbClr val="000000"/>
                </a:solidFill>
                <a:effectLst/>
                <a:latin typeface="Times New Roman" panose="02020603050405020304" pitchFamily="18" charset="0"/>
                <a:ea typeface="Times New Roman" panose="02020603050405020304" pitchFamily="18" charset="0"/>
              </a:rPr>
              <a:t> Trong </a:t>
            </a:r>
            <a:r>
              <a:rPr lang="en-US" sz="2400" i="1" dirty="0" err="1">
                <a:solidFill>
                  <a:srgbClr val="000000"/>
                </a:solidFill>
                <a:effectLst/>
                <a:latin typeface="Times New Roman" panose="02020603050405020304" pitchFamily="18" charset="0"/>
                <a:ea typeface="Times New Roman" panose="02020603050405020304" pitchFamily="18" charset="0"/>
              </a:rPr>
              <a:t>khi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ăn</a:t>
            </a:r>
            <a:r>
              <a:rPr lang="en-US" sz="2400" i="1" dirty="0">
                <a:solidFill>
                  <a:srgbClr val="000000"/>
                </a:solidFill>
                <a:effectLst/>
                <a:latin typeface="Times New Roman" panose="02020603050405020304" pitchFamily="18" charset="0"/>
                <a:ea typeface="Times New Roman" panose="02020603050405020304" pitchFamily="18" charset="0"/>
              </a:rPr>
              <a:t>:</a:t>
            </a:r>
            <a:r>
              <a:rPr lang="en-US" sz="2400" dirty="0">
                <a:solidFill>
                  <a:srgbClr val="000000"/>
                </a:solidFill>
                <a:effectLst/>
                <a:latin typeface="Times New Roman" panose="02020603050405020304" pitchFamily="18" charset="0"/>
                <a:ea typeface="Times New Roman" panose="02020603050405020304" pitchFamily="18" charset="0"/>
              </a:rPr>
              <a:t> Qua </a:t>
            </a:r>
            <a:r>
              <a:rPr lang="en-US" sz="2400" dirty="0" err="1">
                <a:solidFill>
                  <a:srgbClr val="000000"/>
                </a:solidFill>
                <a:effectLst/>
                <a:latin typeface="Times New Roman" panose="02020603050405020304" pitchFamily="18" charset="0"/>
                <a:ea typeface="Times New Roman" panose="02020603050405020304" pitchFamily="18" charset="0"/>
              </a:rPr>
              <a:t>trao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đổi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với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phụ</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huynh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tôi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biết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rất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nhiều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trẻ</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hàng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ngày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bố</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mẹ</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chiều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chuộng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xúc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cơm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mỗi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bữa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ăn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tại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gian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đầu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nhận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lớp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trạng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trẻ</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lớp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tôi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ngồi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chờ</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cô</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xúc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ăn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còn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rất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nhiều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Tôi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thấy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rằng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việc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rèn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trẻ</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tự</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xúc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ăn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cũng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kĩ</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năng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tự</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phục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vụ</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tôi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muốn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rèn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trẻ</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phát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huy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tính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tích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cực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trẻ</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rPr>
              <a:t>Với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những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trẻ</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chưa</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biết</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xúc</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cơm</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ăn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tôi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hướng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dẫn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trẻ</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cách</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cầm</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bát</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cầm</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thìa</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và</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xúc</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cơm</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ăn</a:t>
            </a:r>
            <a:r>
              <a:rPr lang="en-US" sz="2400" dirty="0">
                <a:solidFill>
                  <a:srgbClr val="000000"/>
                </a:solidFill>
                <a:effectLst/>
                <a:latin typeface="Times New Roman" panose="02020603050405020304" pitchFamily="18" charset="0"/>
                <a:ea typeface="Calibri" panose="020F0502020204030204" pitchFamily="34" charset="0"/>
              </a:rPr>
              <a:t>. Trong </a:t>
            </a:r>
            <a:r>
              <a:rPr lang="en-US" sz="2400" dirty="0" err="1">
                <a:solidFill>
                  <a:srgbClr val="000000"/>
                </a:solidFill>
                <a:effectLst/>
                <a:latin typeface="Times New Roman" panose="02020603050405020304" pitchFamily="18" charset="0"/>
                <a:ea typeface="Calibri" panose="020F0502020204030204" pitchFamily="34" charset="0"/>
              </a:rPr>
              <a:t>khi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ăn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không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nói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chuyện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riêng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biết</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ngồi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ngay</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ngắn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ngồi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sát</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vào</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bàn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để</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không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làm</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đổ</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bát</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cơm</a:t>
            </a:r>
            <a:r>
              <a:rPr lang="en-US" sz="2400" dirty="0">
                <a:solidFill>
                  <a:srgbClr val="000000"/>
                </a:solidFill>
                <a:effectLst/>
                <a:latin typeface="Times New Roman" panose="02020603050405020304" pitchFamily="18" charset="0"/>
                <a:ea typeface="Calibri" panose="020F0502020204030204" pitchFamily="34" charset="0"/>
              </a:rPr>
              <a:t>. </a:t>
            </a:r>
          </a:p>
          <a:p>
            <a:pPr marR="6985" indent="450215" algn="just">
              <a:spcBef>
                <a:spcPts val="600"/>
              </a:spcBef>
              <a:spcAft>
                <a:spcPts val="300"/>
              </a:spcAft>
            </a:pPr>
            <a:r>
              <a:rPr lang="en-US" sz="2400" i="1" dirty="0">
                <a:solidFill>
                  <a:srgbClr val="000000"/>
                </a:solidFill>
                <a:effectLst/>
                <a:latin typeface="Times New Roman" panose="02020603050405020304" pitchFamily="18" charset="0"/>
                <a:ea typeface="Times New Roman" panose="02020603050405020304" pitchFamily="18" charset="0"/>
              </a:rPr>
              <a:t> Sau </a:t>
            </a:r>
            <a:r>
              <a:rPr lang="en-US" sz="2400" i="1" dirty="0" err="1">
                <a:solidFill>
                  <a:srgbClr val="000000"/>
                </a:solidFill>
                <a:effectLst/>
                <a:latin typeface="Times New Roman" panose="02020603050405020304" pitchFamily="18" charset="0"/>
                <a:ea typeface="Times New Roman" panose="02020603050405020304" pitchFamily="18" charset="0"/>
              </a:rPr>
              <a:t>khi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ăn</a:t>
            </a:r>
            <a:r>
              <a:rPr lang="en-US" sz="2400" i="1" dirty="0">
                <a:solidFill>
                  <a:srgbClr val="000000"/>
                </a:solidFill>
                <a:effectLst/>
                <a:latin typeface="Times New Roman" panose="02020603050405020304" pitchFamily="18" charset="0"/>
                <a:ea typeface="Times New Roman" panose="02020603050405020304" pitchFamily="18" charset="0"/>
              </a:rPr>
              <a: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Trẻ</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biết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tự</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cất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bát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thìa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đúng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nơi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quy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định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biết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lau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miệng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xúc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miệng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bằng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nước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muối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loãng</a:t>
            </a:r>
            <a:r>
              <a:rPr lang="en-US" sz="2400" dirty="0">
                <a:solidFill>
                  <a:srgbClr val="000000"/>
                </a:solidFill>
                <a:effectLst/>
                <a:latin typeface="Times New Roman" panose="02020603050405020304" pitchFamily="18" charset="0"/>
                <a:ea typeface="Times New Roman" panose="02020603050405020304" pitchFamily="18" charset="0"/>
              </a:rPr>
              <a:t>…</a:t>
            </a:r>
            <a:r>
              <a:rPr lang="en-US" sz="2400" dirty="0" err="1">
                <a:solidFill>
                  <a:srgbClr val="000000"/>
                </a:solidFill>
                <a:effectLst/>
                <a:latin typeface="Times New Roman" panose="02020603050405020304" pitchFamily="18" charset="0"/>
                <a:ea typeface="Times New Roman" panose="02020603050405020304" pitchFamily="18" charset="0"/>
              </a:rPr>
              <a:t>biết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tự</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cất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ghế</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giúp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cô</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dọn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bàn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ăn</a:t>
            </a:r>
            <a:r>
              <a:rPr lang="en-US" sz="2400"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p:txBody>
      </p:sp>
      <p:sp>
        <p:nvSpPr>
          <p:cNvPr id="2" name="Mũi tên: Phải 1">
            <a:extLst>
              <a:ext uri="{FF2B5EF4-FFF2-40B4-BE49-F238E27FC236}">
                <a16:creationId xmlns:a16="http://schemas.microsoft.com/office/drawing/2014/main" id="{B3CF7653-E7DA-EC28-CE19-4AEBD39ABB6F}"/>
              </a:ext>
            </a:extLst>
          </p:cNvPr>
          <p:cNvSpPr/>
          <p:nvPr/>
        </p:nvSpPr>
        <p:spPr>
          <a:xfrm>
            <a:off x="542925" y="895349"/>
            <a:ext cx="561975" cy="284607"/>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Mũi tên: Phải 3">
            <a:extLst>
              <a:ext uri="{FF2B5EF4-FFF2-40B4-BE49-F238E27FC236}">
                <a16:creationId xmlns:a16="http://schemas.microsoft.com/office/drawing/2014/main" id="{5CA86440-DC24-50FD-1442-04984F0EF202}"/>
              </a:ext>
            </a:extLst>
          </p:cNvPr>
          <p:cNvSpPr/>
          <p:nvPr/>
        </p:nvSpPr>
        <p:spPr>
          <a:xfrm>
            <a:off x="542925" y="2075305"/>
            <a:ext cx="561975" cy="284607"/>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Mũi tên: Phải 5">
            <a:extLst>
              <a:ext uri="{FF2B5EF4-FFF2-40B4-BE49-F238E27FC236}">
                <a16:creationId xmlns:a16="http://schemas.microsoft.com/office/drawing/2014/main" id="{E0256B4F-10BC-B8F3-8873-C62A524D141E}"/>
              </a:ext>
            </a:extLst>
          </p:cNvPr>
          <p:cNvSpPr/>
          <p:nvPr/>
        </p:nvSpPr>
        <p:spPr>
          <a:xfrm>
            <a:off x="542925" y="4829174"/>
            <a:ext cx="561975" cy="284607"/>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70843787"/>
      </p:ext>
    </p:extLst>
  </p:cSld>
  <p:clrMapOvr>
    <a:masterClrMapping/>
  </p:clrMapOvr>
  <p:transition spd="med">
    <p:split orient="vert"/>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3FD970A2-4980-0F6B-4FE1-A20B1B28CC98}"/>
              </a:ext>
            </a:extLst>
          </p:cNvPr>
          <p:cNvSpPr>
            <a:spLocks noGrp="1"/>
          </p:cNvSpPr>
          <p:nvPr>
            <p:ph type="ctrTitle"/>
          </p:nvPr>
        </p:nvSpPr>
        <p:spPr/>
        <p:txBody>
          <a:bodyPr/>
          <a:lstStyle/>
          <a:p>
            <a:endParaRPr lang="en-US"/>
          </a:p>
        </p:txBody>
      </p:sp>
      <p:sp>
        <p:nvSpPr>
          <p:cNvPr id="3" name="Tiêu đề phụ 2">
            <a:extLst>
              <a:ext uri="{FF2B5EF4-FFF2-40B4-BE49-F238E27FC236}">
                <a16:creationId xmlns:a16="http://schemas.microsoft.com/office/drawing/2014/main" id="{7698661B-1D95-2E3D-0DBF-A6FED520DCEA}"/>
              </a:ext>
            </a:extLst>
          </p:cNvPr>
          <p:cNvSpPr>
            <a:spLocks noGrp="1"/>
          </p:cNvSpPr>
          <p:nvPr>
            <p:ph type="subTitle" idx="1"/>
          </p:nvPr>
        </p:nvSpPr>
        <p:spPr/>
        <p:txBody>
          <a:bodyPr/>
          <a:lstStyle/>
          <a:p>
            <a:endParaRPr lang="en-US"/>
          </a:p>
        </p:txBody>
      </p:sp>
      <p:pic>
        <p:nvPicPr>
          <p:cNvPr id="5" name="Hình ảnh 4">
            <a:extLst>
              <a:ext uri="{FF2B5EF4-FFF2-40B4-BE49-F238E27FC236}">
                <a16:creationId xmlns:a16="http://schemas.microsoft.com/office/drawing/2014/main" id="{AEFE70E0-0BF4-B082-0076-A6E0228E016F}"/>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2540"/>
            <a:ext cx="12192000" cy="6860540"/>
          </a:xfrm>
          <a:prstGeom prst="rect">
            <a:avLst/>
          </a:prstGeom>
        </p:spPr>
      </p:pic>
      <p:sp>
        <p:nvSpPr>
          <p:cNvPr id="6" name="Oval 1">
            <a:extLst>
              <a:ext uri="{FF2B5EF4-FFF2-40B4-BE49-F238E27FC236}">
                <a16:creationId xmlns:a16="http://schemas.microsoft.com/office/drawing/2014/main" id="{B85D5DB3-F47C-C493-B62C-7949E09EBBA9}"/>
              </a:ext>
            </a:extLst>
          </p:cNvPr>
          <p:cNvSpPr/>
          <p:nvPr/>
        </p:nvSpPr>
        <p:spPr>
          <a:xfrm>
            <a:off x="3863751" y="95251"/>
            <a:ext cx="4127723" cy="929952"/>
          </a:xfrm>
          <a:prstGeom prst="ellipse">
            <a:avLst/>
          </a:prstGeom>
          <a:solidFill>
            <a:schemeClr val="bg2"/>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err="1">
                <a:solidFill>
                  <a:srgbClr val="FF0000"/>
                </a:solidFill>
                <a:latin typeface="Times New Roman" pitchFamily="18" charset="0"/>
                <a:cs typeface="Times New Roman" pitchFamily="18" charset="0"/>
              </a:rPr>
              <a:t>Đặt</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vấn</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đề</a:t>
            </a:r>
            <a:endParaRPr lang="en-US" sz="4000" dirty="0">
              <a:solidFill>
                <a:srgbClr val="FF0000"/>
              </a:solidFill>
              <a:latin typeface="Times New Roman" pitchFamily="18" charset="0"/>
              <a:cs typeface="Times New Roman" pitchFamily="18" charset="0"/>
            </a:endParaRPr>
          </a:p>
        </p:txBody>
      </p:sp>
      <p:sp>
        <p:nvSpPr>
          <p:cNvPr id="8" name="Hình chữ nhật: Góc Tròn 7">
            <a:extLst>
              <a:ext uri="{FF2B5EF4-FFF2-40B4-BE49-F238E27FC236}">
                <a16:creationId xmlns:a16="http://schemas.microsoft.com/office/drawing/2014/main" id="{30325173-745C-F842-A8F7-FCDD231F4732}"/>
              </a:ext>
            </a:extLst>
          </p:cNvPr>
          <p:cNvSpPr/>
          <p:nvPr/>
        </p:nvSpPr>
        <p:spPr>
          <a:xfrm>
            <a:off x="133350" y="1272853"/>
            <a:ext cx="5746639" cy="5489896"/>
          </a:xfrm>
          <a:prstGeom prst="roundRect">
            <a:avLst/>
          </a:prstGeom>
          <a:solidFill>
            <a:schemeClr val="accent4">
              <a:lumMod val="20000"/>
              <a:lumOff val="80000"/>
            </a:schemeClr>
          </a:solid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en-US"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Như</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chúng</a:t>
            </a:r>
            <a:r>
              <a:rPr lang="en-US" sz="2000" dirty="0">
                <a:solidFill>
                  <a:srgbClr val="000000"/>
                </a:solidFill>
                <a:effectLst/>
                <a:latin typeface="Times New Roman" panose="02020603050405020304" pitchFamily="18" charset="0"/>
                <a:ea typeface="Calibri" panose="020F0502020204030204" pitchFamily="34" charset="0"/>
              </a:rPr>
              <a:t> ta </a:t>
            </a:r>
            <a:r>
              <a:rPr lang="en-US" sz="2000" dirty="0" err="1">
                <a:solidFill>
                  <a:srgbClr val="000000"/>
                </a:solidFill>
                <a:effectLst/>
                <a:latin typeface="Times New Roman" panose="02020603050405020304" pitchFamily="18" charset="0"/>
                <a:ea typeface="Calibri" panose="020F0502020204030204" pitchFamily="34" charset="0"/>
              </a:rPr>
              <a:t>đã</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biết</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việc</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tự</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phục</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vụ</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bản</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thân</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là</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một</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trong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những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kỹ</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năng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được</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hình</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thành</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phát</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triển</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ngay</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từ</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khi</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còn</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nhỏ</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Đây</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là</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một</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trong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những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kỹ</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năng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cơ</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bản</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cần</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thiết</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và</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quan</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trọng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đối</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với</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trẻ</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mầm</a:t>
            </a:r>
            <a:r>
              <a:rPr lang="en-US" sz="2000" dirty="0">
                <a:solidFill>
                  <a:srgbClr val="000000"/>
                </a:solidFill>
                <a:effectLst/>
                <a:latin typeface="Times New Roman" panose="02020603050405020304" pitchFamily="18" charset="0"/>
                <a:ea typeface="Calibri" panose="020F0502020204030204" pitchFamily="34" charset="0"/>
              </a:rPr>
              <a:t> non. </a:t>
            </a:r>
            <a:r>
              <a:rPr lang="en-US" sz="2000" dirty="0" err="1">
                <a:solidFill>
                  <a:srgbClr val="000000"/>
                </a:solidFill>
                <a:effectLst/>
                <a:latin typeface="Times New Roman" panose="02020603050405020304" pitchFamily="18" charset="0"/>
                <a:ea typeface="Calibri" panose="020F0502020204030204" pitchFamily="34" charset="0"/>
              </a:rPr>
              <a:t>Với</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các</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bậc</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phụ</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huynh</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chắc</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hẳn</a:t>
            </a:r>
            <a:r>
              <a:rPr lang="en-US" sz="2000" dirty="0">
                <a:solidFill>
                  <a:srgbClr val="000000"/>
                </a:solidFill>
                <a:effectLst/>
                <a:latin typeface="Times New Roman" panose="02020603050405020304" pitchFamily="18" charset="0"/>
                <a:ea typeface="Calibri" panose="020F0502020204030204" pitchFamily="34" charset="0"/>
              </a:rPr>
              <a:t> ai </a:t>
            </a:r>
            <a:r>
              <a:rPr lang="en-US" sz="2000" dirty="0" err="1">
                <a:solidFill>
                  <a:srgbClr val="000000"/>
                </a:solidFill>
                <a:effectLst/>
                <a:latin typeface="Times New Roman" panose="02020603050405020304" pitchFamily="18" charset="0"/>
                <a:ea typeface="Calibri" panose="020F0502020204030204" pitchFamily="34" charset="0"/>
              </a:rPr>
              <a:t>cũng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mong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muốn</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rằng</a:t>
            </a:r>
            <a:r>
              <a:rPr lang="en-US" sz="2000" dirty="0">
                <a:solidFill>
                  <a:srgbClr val="000000"/>
                </a:solidFill>
                <a:effectLst/>
                <a:latin typeface="Times New Roman" panose="02020603050405020304" pitchFamily="18" charset="0"/>
                <a:ea typeface="Calibri" panose="020F0502020204030204" pitchFamily="34" charset="0"/>
              </a:rPr>
              <a:t> con </a:t>
            </a:r>
            <a:r>
              <a:rPr lang="en-US" sz="2000" dirty="0" err="1">
                <a:solidFill>
                  <a:srgbClr val="000000"/>
                </a:solidFill>
                <a:effectLst/>
                <a:latin typeface="Times New Roman" panose="02020603050405020304" pitchFamily="18" charset="0"/>
                <a:ea typeface="Calibri" panose="020F0502020204030204" pitchFamily="34" charset="0"/>
              </a:rPr>
              <a:t>em</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mình</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thật</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nhanh</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nhẹn</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mạnh</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dạn</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tự</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tin.Nhưng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làm</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thế</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nào</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để</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các</a:t>
            </a:r>
            <a:r>
              <a:rPr lang="en-US" sz="2000" dirty="0">
                <a:solidFill>
                  <a:srgbClr val="000000"/>
                </a:solidFill>
                <a:effectLst/>
                <a:latin typeface="Times New Roman" panose="02020603050405020304" pitchFamily="18" charset="0"/>
                <a:ea typeface="Calibri" panose="020F0502020204030204" pitchFamily="34" charset="0"/>
              </a:rPr>
              <a:t> con </a:t>
            </a:r>
            <a:r>
              <a:rPr lang="en-US" sz="2000" dirty="0" err="1">
                <a:solidFill>
                  <a:srgbClr val="000000"/>
                </a:solidFill>
                <a:effectLst/>
                <a:latin typeface="Times New Roman" panose="02020603050405020304" pitchFamily="18" charset="0"/>
                <a:ea typeface="Calibri" panose="020F0502020204030204" pitchFamily="34" charset="0"/>
              </a:rPr>
              <a:t>mình</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có</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sự</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nhanh</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nhẹn</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tự</a:t>
            </a:r>
            <a:r>
              <a:rPr lang="en-US" sz="2000" dirty="0">
                <a:solidFill>
                  <a:srgbClr val="000000"/>
                </a:solidFill>
                <a:effectLst/>
                <a:latin typeface="Times New Roman" panose="02020603050405020304" pitchFamily="18" charset="0"/>
                <a:ea typeface="Calibri" panose="020F0502020204030204" pitchFamily="34" charset="0"/>
              </a:rPr>
              <a:t> tin </a:t>
            </a:r>
            <a:r>
              <a:rPr lang="en-US" sz="2000" dirty="0" err="1">
                <a:solidFill>
                  <a:srgbClr val="000000"/>
                </a:solidFill>
                <a:effectLst/>
                <a:latin typeface="Times New Roman" panose="02020603050405020304" pitchFamily="18" charset="0"/>
                <a:ea typeface="Calibri" panose="020F0502020204030204" pitchFamily="34" charset="0"/>
              </a:rPr>
              <a:t>thì</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nhiều</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phụ</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huynh</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lại</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chưa</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quan</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tâm</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đến</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Thiếu</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đi</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kỹ</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năng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tự</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phục</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vụ</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trẻ</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sẽ</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trở</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nên</a:t>
            </a:r>
            <a:r>
              <a:rPr lang="en-US" sz="2000" dirty="0">
                <a:solidFill>
                  <a:srgbClr val="000000"/>
                </a:solidFill>
                <a:effectLst/>
                <a:latin typeface="Times New Roman" panose="02020603050405020304" pitchFamily="18" charset="0"/>
                <a:ea typeface="Calibri" panose="020F0502020204030204" pitchFamily="34" charset="0"/>
              </a:rPr>
              <a:t> ỷ </a:t>
            </a:r>
            <a:r>
              <a:rPr lang="en-US" sz="2000" dirty="0" err="1">
                <a:solidFill>
                  <a:srgbClr val="000000"/>
                </a:solidFill>
                <a:effectLst/>
                <a:latin typeface="Times New Roman" panose="02020603050405020304" pitchFamily="18" charset="0"/>
                <a:ea typeface="Calibri" panose="020F0502020204030204" pitchFamily="34" charset="0"/>
              </a:rPr>
              <a:t>lại</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lười</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biếng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và</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trông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chờ</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người</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khác</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phục</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vụ</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Cùng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với</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đó</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là</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sự</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kém</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linh</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hoạt</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sự</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thiếu</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tự</a:t>
            </a:r>
            <a:r>
              <a:rPr lang="en-US" sz="2000" dirty="0">
                <a:solidFill>
                  <a:srgbClr val="000000"/>
                </a:solidFill>
                <a:effectLst/>
                <a:latin typeface="Times New Roman" panose="02020603050405020304" pitchFamily="18" charset="0"/>
                <a:ea typeface="Calibri" panose="020F0502020204030204" pitchFamily="34" charset="0"/>
              </a:rPr>
              <a:t> tin </a:t>
            </a:r>
            <a:r>
              <a:rPr lang="en-US" sz="2000" dirty="0" err="1">
                <a:solidFill>
                  <a:srgbClr val="000000"/>
                </a:solidFill>
                <a:effectLst/>
                <a:latin typeface="Times New Roman" panose="02020603050405020304" pitchFamily="18" charset="0"/>
                <a:ea typeface="Calibri" panose="020F0502020204030204" pitchFamily="34" charset="0"/>
              </a:rPr>
              <a:t>khi</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giải</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quyết</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các</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vấn</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đề</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xẩy</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ra</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xung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quanh</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trẻ</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Một</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phần</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nữa</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là</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trẻ</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bị</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ảnh</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hưởng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bởi</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cuộc</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sống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hiện</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đại</a:t>
            </a:r>
            <a:r>
              <a:rPr lang="en-US" sz="2000" dirty="0">
                <a:solidFill>
                  <a:srgbClr val="000000"/>
                </a:solidFill>
                <a:effectLst/>
                <a:latin typeface="Times New Roman" panose="02020603050405020304" pitchFamily="18" charset="0"/>
                <a:ea typeface="Calibri" panose="020F0502020204030204" pitchFamily="34" charset="0"/>
              </a:rPr>
              <a:t>: Ti vi, </a:t>
            </a:r>
            <a:r>
              <a:rPr lang="en-US" sz="2000" dirty="0" err="1">
                <a:solidFill>
                  <a:srgbClr val="000000"/>
                </a:solidFill>
                <a:effectLst/>
                <a:latin typeface="Times New Roman" panose="02020603050405020304" pitchFamily="18" charset="0"/>
                <a:ea typeface="Calibri" panose="020F0502020204030204" pitchFamily="34" charset="0"/>
              </a:rPr>
              <a:t>mạng</a:t>
            </a:r>
            <a:r>
              <a:rPr lang="en-US" sz="2000" dirty="0">
                <a:solidFill>
                  <a:srgbClr val="000000"/>
                </a:solidFill>
                <a:effectLst/>
                <a:latin typeface="Times New Roman" panose="02020603050405020304" pitchFamily="18" charset="0"/>
                <a:ea typeface="Calibri" panose="020F0502020204030204" pitchFamily="34" charset="0"/>
              </a:rPr>
              <a:t> internet, </a:t>
            </a:r>
            <a:r>
              <a:rPr lang="en-US" sz="2000" dirty="0" err="1">
                <a:solidFill>
                  <a:srgbClr val="000000"/>
                </a:solidFill>
                <a:effectLst/>
                <a:latin typeface="Times New Roman" panose="02020603050405020304" pitchFamily="18" charset="0"/>
                <a:ea typeface="Calibri" panose="020F0502020204030204" pitchFamily="34" charset="0"/>
              </a:rPr>
              <a:t>các</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trò</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chơi</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điện</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tử</a:t>
            </a:r>
            <a:r>
              <a:rPr lang="en-US" sz="2000" dirty="0">
                <a:solidFill>
                  <a:srgbClr val="000000"/>
                </a:solidFill>
                <a:effectLst/>
                <a:latin typeface="Times New Roman" panose="02020603050405020304" pitchFamily="18" charset="0"/>
                <a:ea typeface="Calibri" panose="020F0502020204030204" pitchFamily="34" charset="0"/>
              </a:rPr>
              <a:t>,..</a:t>
            </a:r>
            <a:r>
              <a:rPr lang="en-US" sz="2000" dirty="0" err="1">
                <a:solidFill>
                  <a:srgbClr val="000000"/>
                </a:solidFill>
                <a:effectLst/>
                <a:latin typeface="Times New Roman" panose="02020603050405020304" pitchFamily="18" charset="0"/>
                <a:ea typeface="Calibri" panose="020F0502020204030204" pitchFamily="34" charset="0"/>
              </a:rPr>
              <a:t>Vậy</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thiết</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nghĩ</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là</a:t>
            </a:r>
            <a:r>
              <a:rPr lang="en-US" sz="2000" dirty="0">
                <a:solidFill>
                  <a:srgbClr val="000000"/>
                </a:solidFill>
                <a:effectLst/>
                <a:latin typeface="Times New Roman" panose="02020603050405020304" pitchFamily="18" charset="0"/>
                <a:ea typeface="Calibri" panose="020F0502020204030204" pitchFamily="34" charset="0"/>
              </a:rPr>
              <a:t> do </a:t>
            </a:r>
            <a:r>
              <a:rPr lang="en-US" sz="2000" dirty="0" err="1">
                <a:solidFill>
                  <a:srgbClr val="000000"/>
                </a:solidFill>
                <a:effectLst/>
                <a:latin typeface="Times New Roman" panose="02020603050405020304" pitchFamily="18" charset="0"/>
                <a:ea typeface="Calibri" panose="020F0502020204030204" pitchFamily="34" charset="0"/>
              </a:rPr>
              <a:t>đâu</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Từ</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trẻ</a:t>
            </a:r>
            <a:r>
              <a:rPr lang="en-US" sz="2000" dirty="0">
                <a:solidFill>
                  <a:srgbClr val="000000"/>
                </a:solidFill>
                <a:effectLst/>
                <a:latin typeface="Times New Roman" panose="02020603050405020304" pitchFamily="18" charset="0"/>
                <a:ea typeface="Calibri" panose="020F0502020204030204" pitchFamily="34" charset="0"/>
              </a:rPr>
              <a:t> hay </a:t>
            </a:r>
            <a:r>
              <a:rPr lang="en-US" sz="2000" dirty="0" err="1">
                <a:solidFill>
                  <a:srgbClr val="000000"/>
                </a:solidFill>
                <a:effectLst/>
                <a:latin typeface="Times New Roman" panose="02020603050405020304" pitchFamily="18" charset="0"/>
                <a:ea typeface="Calibri" panose="020F0502020204030204" pitchFamily="34" charset="0"/>
              </a:rPr>
              <a:t>từ</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chính</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tư</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duy</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của</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người</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lớn</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chúng</a:t>
            </a:r>
            <a:r>
              <a:rPr lang="en-US" sz="2000" dirty="0">
                <a:solidFill>
                  <a:srgbClr val="000000"/>
                </a:solidFill>
                <a:effectLst/>
                <a:latin typeface="Times New Roman" panose="02020603050405020304" pitchFamily="18" charset="0"/>
                <a:ea typeface="Calibri" panose="020F0502020204030204" pitchFamily="34" charset="0"/>
              </a:rPr>
              <a:t> ta?  </a:t>
            </a:r>
            <a:endParaRPr lang="en-US" sz="2000" dirty="0"/>
          </a:p>
        </p:txBody>
      </p:sp>
      <p:sp>
        <p:nvSpPr>
          <p:cNvPr id="18" name="Hình chữ nhật: Góc Tròn 17">
            <a:extLst>
              <a:ext uri="{FF2B5EF4-FFF2-40B4-BE49-F238E27FC236}">
                <a16:creationId xmlns:a16="http://schemas.microsoft.com/office/drawing/2014/main" id="{F91A37C3-25DB-6636-D748-C18DA89B504F}"/>
              </a:ext>
            </a:extLst>
          </p:cNvPr>
          <p:cNvSpPr/>
          <p:nvPr/>
        </p:nvSpPr>
        <p:spPr>
          <a:xfrm>
            <a:off x="6013339" y="1272853"/>
            <a:ext cx="5969111" cy="5489896"/>
          </a:xfrm>
          <a:prstGeom prst="roundRect">
            <a:avLst/>
          </a:prstGeom>
          <a:solidFill>
            <a:schemeClr val="accent4">
              <a:lumMod val="20000"/>
              <a:lumOff val="80000"/>
            </a:schemeClr>
          </a:solid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indent="266700" algn="just">
              <a:spcAft>
                <a:spcPts val="0"/>
              </a:spcAft>
            </a:pP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năm</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2023 - 2024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phân</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công</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lãnh</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đạo</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nhà</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thân</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phụ</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trách</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lớp</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mẫu</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giáo</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bé</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trẻ</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30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cháu</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Ngay</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từ</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ngày</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đầu</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đến</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lớp</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tôi</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luôn</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để</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ý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quan</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sát</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trẻ</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thấy</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rất</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nhiều</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trẻ</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kỹ</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năng</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phục</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vụ</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đang</a:t>
            </a:r>
            <a:r>
              <a:rPr lang="en-US" sz="19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còn</a:t>
            </a:r>
            <a:r>
              <a:rPr lang="en-US" sz="19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rất</a:t>
            </a:r>
            <a:r>
              <a:rPr lang="en-US" sz="19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hạn</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chế</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Đặc</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biệt</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những</a:t>
            </a:r>
            <a:r>
              <a:rPr lang="en-US" sz="19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trẻ</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3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tuổi</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lần</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đầu</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trẻ</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đến</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trẻ</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cất</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dùng</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đến</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bữa</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ăn</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rất</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nhiều</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trẻ</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xúc</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ăn</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trẻ</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chưa</a:t>
            </a:r>
            <a:r>
              <a:rPr lang="en-US" sz="19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biết</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rửa</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tay</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lau</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mặt</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chơi</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xong</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cũng</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biết</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dọn</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dẹp</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đồ</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dùng</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đồ</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chơi</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Xuất</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từ</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vấn</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đề</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như</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vậy</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tôi</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cảm</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thấy</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vô</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cùng</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lo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lắng</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luôn</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hỏi</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mình</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nên</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làm</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gì</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để</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giúp</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con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kỹ</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năng</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phục</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vụ</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thân</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trẻ</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tính</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giác.Từ</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trạng</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đó</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lớp</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mà</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tôi</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đang</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giảng</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nên</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thân</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tôi</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đã</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mạnh</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dạn</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áp</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dụng</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Biện</a:t>
            </a:r>
            <a:r>
              <a:rPr lang="en-US" sz="19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pháp</a:t>
            </a:r>
            <a:r>
              <a:rPr lang="en-US" sz="19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rèn</a:t>
            </a:r>
            <a:r>
              <a:rPr lang="en-US" sz="19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kỹ</a:t>
            </a:r>
            <a:r>
              <a:rPr lang="en-US" sz="19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năng</a:t>
            </a:r>
            <a:r>
              <a:rPr lang="en-US" sz="19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19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phục</a:t>
            </a:r>
            <a:r>
              <a:rPr lang="en-US" sz="19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vụ</a:t>
            </a:r>
            <a:r>
              <a:rPr lang="en-US" sz="19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cho</a:t>
            </a:r>
            <a:r>
              <a:rPr lang="en-US" sz="19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trẻ</a:t>
            </a:r>
            <a:r>
              <a:rPr lang="en-US" sz="19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lang="en-US" sz="19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qua </a:t>
            </a:r>
            <a:r>
              <a:rPr lang="en-US" sz="19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19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19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19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9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19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ngày</a:t>
            </a:r>
            <a:r>
              <a:rPr lang="en-US" sz="19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ở </a:t>
            </a:r>
            <a:r>
              <a:rPr lang="en-US" sz="19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19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mầm</a:t>
            </a:r>
            <a:r>
              <a:rPr lang="en-US" sz="19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non”</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để</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từ</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đó</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giúp</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trẻ</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mạnh</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dạn</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tin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các</a:t>
            </a:r>
            <a:r>
              <a:rPr lang="en-US" sz="19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công</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phục</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vụ</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thân</a:t>
            </a:r>
            <a:r>
              <a:rPr lang="en-US"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900" dirty="0">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20" name="Đường kết nối Mũi tên Thẳng 19">
            <a:extLst>
              <a:ext uri="{FF2B5EF4-FFF2-40B4-BE49-F238E27FC236}">
                <a16:creationId xmlns:a16="http://schemas.microsoft.com/office/drawing/2014/main" id="{0CB22BF8-0EAB-431F-1A17-31980E65C61B}"/>
              </a:ext>
            </a:extLst>
          </p:cNvPr>
          <p:cNvCxnSpPr>
            <a:cxnSpLocks/>
            <a:stCxn id="6" idx="4"/>
            <a:endCxn id="8" idx="0"/>
          </p:cNvCxnSpPr>
          <p:nvPr/>
        </p:nvCxnSpPr>
        <p:spPr>
          <a:xfrm flipH="1">
            <a:off x="3006670" y="1025203"/>
            <a:ext cx="2920943" cy="247650"/>
          </a:xfrm>
          <a:prstGeom prst="straightConnector1">
            <a:avLst/>
          </a:prstGeom>
          <a:ln w="3810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2" name="Đường kết nối Mũi tên Thẳng 21">
            <a:extLst>
              <a:ext uri="{FF2B5EF4-FFF2-40B4-BE49-F238E27FC236}">
                <a16:creationId xmlns:a16="http://schemas.microsoft.com/office/drawing/2014/main" id="{ADFB1074-C614-1B15-B8D9-A29000B241FD}"/>
              </a:ext>
            </a:extLst>
          </p:cNvPr>
          <p:cNvCxnSpPr>
            <a:cxnSpLocks/>
            <a:stCxn id="6" idx="4"/>
            <a:endCxn id="18" idx="0"/>
          </p:cNvCxnSpPr>
          <p:nvPr/>
        </p:nvCxnSpPr>
        <p:spPr>
          <a:xfrm>
            <a:off x="5927613" y="1025203"/>
            <a:ext cx="3070282" cy="247650"/>
          </a:xfrm>
          <a:prstGeom prst="straightConnector1">
            <a:avLst/>
          </a:prstGeom>
          <a:ln w="3810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4156513471"/>
      </p:ext>
    </p:extLst>
  </p:cSld>
  <p:clrMapOvr>
    <a:masterClrMapping/>
  </p:clrMapOvr>
  <p:transition spd="med">
    <p:split orient="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DCD965B9-5DE1-45C8-58C5-FF8BD139D0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Hộp Văn bản 6">
            <a:extLst>
              <a:ext uri="{FF2B5EF4-FFF2-40B4-BE49-F238E27FC236}">
                <a16:creationId xmlns:a16="http://schemas.microsoft.com/office/drawing/2014/main" id="{63B79B54-9B86-DA2A-8615-96559F2BBA5F}"/>
              </a:ext>
            </a:extLst>
          </p:cNvPr>
          <p:cNvSpPr txBox="1"/>
          <p:nvPr/>
        </p:nvSpPr>
        <p:spPr>
          <a:xfrm>
            <a:off x="2687147" y="6093916"/>
            <a:ext cx="6817705" cy="461665"/>
          </a:xfrm>
          <a:prstGeom prst="rect">
            <a:avLst/>
          </a:prstGeom>
          <a:solidFill>
            <a:schemeClr val="bg1"/>
          </a:solidFill>
          <a:ln w="3175">
            <a:solidFill>
              <a:srgbClr val="7030A0"/>
            </a:solidFill>
          </a:ln>
        </p:spPr>
        <p:txBody>
          <a:bodyPr wrap="square">
            <a:spAutoFit/>
          </a:bodyPr>
          <a:lstStyle/>
          <a:p>
            <a:pPr indent="457200" algn="ctr">
              <a:spcAft>
                <a:spcPts val="750"/>
              </a:spcAft>
              <a:tabLst>
                <a:tab pos="3416935" algn="ctr"/>
              </a:tabLst>
            </a:pPr>
            <a:r>
              <a:rPr lang="en-US" sz="2400" dirty="0" err="1">
                <a:solidFill>
                  <a:srgbClr val="FF0000"/>
                </a:solidFill>
                <a:effectLst/>
                <a:latin typeface="Times New Roman" panose="02020603050405020304" pitchFamily="18" charset="0"/>
                <a:ea typeface="Calibri" panose="020F0502020204030204" pitchFamily="34" charset="0"/>
              </a:rPr>
              <a:t>Hình</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ảnh</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trẻ</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giúp</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cô</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kê</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bàn</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tự</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xúc</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ăn</a:t>
            </a:r>
            <a:endParaRPr lang="en-US" sz="36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77151945"/>
      </p:ext>
    </p:extLst>
  </p:cSld>
  <p:clrMapOvr>
    <a:masterClrMapping/>
  </p:clrMapOvr>
  <p:transition spd="med">
    <p:split orient="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DCD965B9-5DE1-45C8-58C5-FF8BD139D0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Hộp Văn bản 3">
            <a:extLst>
              <a:ext uri="{FF2B5EF4-FFF2-40B4-BE49-F238E27FC236}">
                <a16:creationId xmlns:a16="http://schemas.microsoft.com/office/drawing/2014/main" id="{DDFB4FC0-3731-71EE-9E64-48761EECA1D4}"/>
              </a:ext>
            </a:extLst>
          </p:cNvPr>
          <p:cNvSpPr txBox="1"/>
          <p:nvPr/>
        </p:nvSpPr>
        <p:spPr>
          <a:xfrm>
            <a:off x="452437" y="308392"/>
            <a:ext cx="11287125" cy="1200329"/>
          </a:xfrm>
          <a:prstGeom prst="rect">
            <a:avLst/>
          </a:prstGeom>
          <a:noFill/>
        </p:spPr>
        <p:txBody>
          <a:bodyPr wrap="square">
            <a:spAutoFit/>
          </a:bodyPr>
          <a:lstStyle/>
          <a:p>
            <a:pPr indent="266700" algn="just">
              <a:spcAft>
                <a:spcPts val="0"/>
              </a:spcAft>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Giờ</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ngủ</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Tôi</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sẽ</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tạo</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kiện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cho</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trẻ</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giúp</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cô</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trải</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chiếu</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trẻ</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lấy</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chăn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gối</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cho</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mình</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trước</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khi</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ngủ</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Sau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khi</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ngủ</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dậy</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tôi</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dẫn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trẻ</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xếp</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chăn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gối</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cất</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gọn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gàng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Qua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thời</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gian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trẻ</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thực</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rất</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tốt</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trẻ</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thói</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quen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cô</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phải</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nhắc</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nhở</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9" name="Hộp Văn bản 8">
            <a:extLst>
              <a:ext uri="{FF2B5EF4-FFF2-40B4-BE49-F238E27FC236}">
                <a16:creationId xmlns:a16="http://schemas.microsoft.com/office/drawing/2014/main" id="{1C1E845F-CB32-90BF-C20B-4EF0D27BAB91}"/>
              </a:ext>
            </a:extLst>
          </p:cNvPr>
          <p:cNvSpPr txBox="1"/>
          <p:nvPr/>
        </p:nvSpPr>
        <p:spPr>
          <a:xfrm>
            <a:off x="2687146" y="6215149"/>
            <a:ext cx="6817705" cy="461665"/>
          </a:xfrm>
          <a:prstGeom prst="rect">
            <a:avLst/>
          </a:prstGeom>
          <a:solidFill>
            <a:schemeClr val="bg1"/>
          </a:solidFill>
          <a:ln w="3175">
            <a:solidFill>
              <a:srgbClr val="7030A0"/>
            </a:solidFill>
          </a:ln>
        </p:spPr>
        <p:txBody>
          <a:bodyPr wrap="square">
            <a:spAutoFit/>
          </a:bodyPr>
          <a:lstStyle/>
          <a:p>
            <a:pPr indent="457200" algn="ctr">
              <a:spcAft>
                <a:spcPts val="750"/>
              </a:spcAft>
              <a:tabLst>
                <a:tab pos="3416935" algn="ctr"/>
              </a:tabLst>
            </a:pPr>
            <a:r>
              <a:rPr lang="en-US" sz="2400" dirty="0" err="1">
                <a:solidFill>
                  <a:srgbClr val="FF0000"/>
                </a:solidFill>
                <a:effectLst/>
                <a:latin typeface="Times New Roman" panose="02020603050405020304" pitchFamily="18" charset="0"/>
                <a:ea typeface="Calibri" panose="020F0502020204030204" pitchFamily="34" charset="0"/>
              </a:rPr>
              <a:t>Hình</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ảnh</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trẻ</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giúp</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cô</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xếp</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gối</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để</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chuẩn</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bị</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đi</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ngủ</a:t>
            </a:r>
            <a:endParaRPr lang="en-US" sz="36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00030690"/>
      </p:ext>
    </p:extLst>
  </p:cSld>
  <p:clrMapOvr>
    <a:masterClrMapping/>
  </p:clrMapOvr>
  <p:transition spd="med">
    <p:split orient="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61BEE902-407E-3024-B61B-348D88BFB0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Hộp Văn bản 4">
            <a:extLst>
              <a:ext uri="{FF2B5EF4-FFF2-40B4-BE49-F238E27FC236}">
                <a16:creationId xmlns:a16="http://schemas.microsoft.com/office/drawing/2014/main" id="{694D5EAC-E6C6-6649-3C29-E31F04FEBE58}"/>
              </a:ext>
            </a:extLst>
          </p:cNvPr>
          <p:cNvSpPr txBox="1"/>
          <p:nvPr/>
        </p:nvSpPr>
        <p:spPr>
          <a:xfrm>
            <a:off x="101600" y="1342070"/>
            <a:ext cx="4927600" cy="5324535"/>
          </a:xfrm>
          <a:prstGeom prst="rect">
            <a:avLst/>
          </a:prstGeom>
          <a:noFill/>
        </p:spPr>
        <p:txBody>
          <a:bodyPr wrap="square">
            <a:spAutoFit/>
          </a:bodyPr>
          <a:lstStyle/>
          <a:p>
            <a:pPr marR="6350" indent="457200" algn="just">
              <a:spcBef>
                <a:spcPts val="600"/>
              </a:spcBef>
              <a:spcAft>
                <a:spcPts val="300"/>
              </a:spcAft>
            </a:pPr>
            <a:r>
              <a:rPr lang="it-IT" sz="2000" dirty="0">
                <a:effectLst/>
                <a:latin typeface="Times New Roman" panose="02020603050405020304" pitchFamily="18" charset="0"/>
                <a:ea typeface="Times New Roman" panose="02020603050405020304" pitchFamily="18" charset="0"/>
              </a:rPr>
              <a:t>Để rèn kĩ năng tự phục vụ cho trẻ đạt hiệu quả thì cần phải có sự kết hợp chặt chẽ giữa giáo viên và phụ huynh.Muốn</a:t>
            </a:r>
            <a:r>
              <a:rPr lang="vi-VN" sz="2000" dirty="0">
                <a:solidFill>
                  <a:srgbClr val="000000"/>
                </a:solidFill>
                <a:effectLst/>
                <a:latin typeface="Times New Roman" panose="02020603050405020304" pitchFamily="18" charset="0"/>
                <a:ea typeface="Times New Roman" panose="02020603050405020304" pitchFamily="18" charset="0"/>
              </a:rPr>
              <a:t> công tác chăm sóc giáo dục trẻ ở trường đạt kết quả tốt nhất, tránh trường hợp cô giáo ở lớp thì giáo dục trẻ </a:t>
            </a:r>
            <a:r>
              <a:rPr lang="en-US" sz="2000" dirty="0" err="1">
                <a:solidFill>
                  <a:srgbClr val="000000"/>
                </a:solidFill>
                <a:effectLst/>
                <a:latin typeface="Times New Roman" panose="02020603050405020304" pitchFamily="18" charset="0"/>
                <a:ea typeface="Times New Roman" panose="02020603050405020304" pitchFamily="18" charset="0"/>
              </a:rPr>
              <a:t>tự</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phục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vụ</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mà</a:t>
            </a:r>
            <a:r>
              <a:rPr lang="vi-VN" sz="2000" dirty="0">
                <a:solidFill>
                  <a:srgbClr val="000000"/>
                </a:solidFill>
                <a:effectLst/>
                <a:latin typeface="Times New Roman" panose="02020603050405020304" pitchFamily="18" charset="0"/>
                <a:ea typeface="Times New Roman" panose="02020603050405020304" pitchFamily="18" charset="0"/>
              </a:rPr>
              <a:t> về nhà cha mẹ lại luôn làm giúp trẻ </a:t>
            </a:r>
            <a:r>
              <a:rPr lang="en-US" sz="2000" dirty="0" err="1">
                <a:solidFill>
                  <a:srgbClr val="000000"/>
                </a:solidFill>
                <a:effectLst/>
                <a:latin typeface="Times New Roman" panose="02020603050405020304" pitchFamily="18" charset="0"/>
                <a:ea typeface="Times New Roman" panose="02020603050405020304" pitchFamily="18" charset="0"/>
              </a:rPr>
              <a:t>trong</a:t>
            </a:r>
            <a:r>
              <a:rPr lang="en-US" sz="2000" dirty="0">
                <a:solidFill>
                  <a:srgbClr val="000000"/>
                </a:solidFill>
                <a:effectLst/>
                <a:latin typeface="Times New Roman" panose="02020603050405020304" pitchFamily="18" charset="0"/>
                <a:ea typeface="Times New Roman" panose="02020603050405020304" pitchFamily="18" charset="0"/>
              </a:rPr>
              <a:t> </a:t>
            </a:r>
            <a:r>
              <a:rPr lang="vi-VN" sz="2000" dirty="0">
                <a:solidFill>
                  <a:srgbClr val="000000"/>
                </a:solidFill>
                <a:effectLst/>
                <a:latin typeface="Times New Roman" panose="02020603050405020304" pitchFamily="18" charset="0"/>
                <a:ea typeface="Times New Roman" panose="02020603050405020304" pitchFamily="18" charset="0"/>
              </a:rPr>
              <a:t>mọi việc. Chính vì không muốn tình trạng đó xảy ra nên tôi thường xuyên trao đổi với phụ huynh trong những giờ đón trả trẻ, trong các buổi họp phụ huynh về mọi vấn đề có liên quan đến trẻ ở trường và đặc biệt là giáo dục kỹ năng tự phục vụ.</a:t>
            </a:r>
            <a:r>
              <a:rPr lang="it-IT" sz="2000" dirty="0">
                <a:effectLst/>
                <a:latin typeface="Times New Roman" panose="02020603050405020304" pitchFamily="18" charset="0"/>
                <a:ea typeface="Times New Roman" panose="02020603050405020304" pitchFamily="18" charset="0"/>
              </a:rPr>
              <a:t> Đồng thời qua giờ đón trả trẻ, qua cuộc họp phụ huynh tôi trao đổi với phụ huynh về cách giáo dục kĩ năng sống tự phục vụ để hai bên có sự kết hợp giáo dục hài hòa đạt hiệu quả cao nhất. </a:t>
            </a:r>
            <a:endParaRPr lang="en-US" sz="2000" dirty="0">
              <a:effectLst/>
              <a:latin typeface="Times New Roman" panose="02020603050405020304" pitchFamily="18" charset="0"/>
              <a:ea typeface="Times New Roman" panose="02020603050405020304" pitchFamily="18" charset="0"/>
            </a:endParaRPr>
          </a:p>
        </p:txBody>
      </p:sp>
      <p:sp>
        <p:nvSpPr>
          <p:cNvPr id="6" name="Right Arrow 7">
            <a:extLst>
              <a:ext uri="{FF2B5EF4-FFF2-40B4-BE49-F238E27FC236}">
                <a16:creationId xmlns:a16="http://schemas.microsoft.com/office/drawing/2014/main" id="{987D3441-B215-9E40-9A03-FA772A59FDA9}"/>
              </a:ext>
            </a:extLst>
          </p:cNvPr>
          <p:cNvSpPr/>
          <p:nvPr/>
        </p:nvSpPr>
        <p:spPr>
          <a:xfrm>
            <a:off x="0" y="7694"/>
            <a:ext cx="2656204" cy="133437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err="1">
                <a:solidFill>
                  <a:srgbClr val="FF0000"/>
                </a:solidFill>
                <a:latin typeface="Times New Roman" pitchFamily="18" charset="0"/>
                <a:cs typeface="Times New Roman" pitchFamily="18" charset="0"/>
              </a:rPr>
              <a:t>Nội</a:t>
            </a:r>
            <a:r>
              <a:rPr lang="en-US" sz="3200" b="1" i="1" dirty="0">
                <a:solidFill>
                  <a:srgbClr val="FF0000"/>
                </a:solidFill>
                <a:latin typeface="Times New Roman" pitchFamily="18" charset="0"/>
                <a:cs typeface="Times New Roman" pitchFamily="18" charset="0"/>
              </a:rPr>
              <a:t> dung 2</a:t>
            </a:r>
          </a:p>
        </p:txBody>
      </p:sp>
      <p:sp>
        <p:nvSpPr>
          <p:cNvPr id="7" name="Hộp Văn bản 6">
            <a:extLst>
              <a:ext uri="{FF2B5EF4-FFF2-40B4-BE49-F238E27FC236}">
                <a16:creationId xmlns:a16="http://schemas.microsoft.com/office/drawing/2014/main" id="{6C98C090-DE30-6120-4809-3CD08F1F9717}"/>
              </a:ext>
            </a:extLst>
          </p:cNvPr>
          <p:cNvSpPr txBox="1"/>
          <p:nvPr/>
        </p:nvSpPr>
        <p:spPr>
          <a:xfrm>
            <a:off x="2771776" y="396622"/>
            <a:ext cx="9176730" cy="461665"/>
          </a:xfrm>
          <a:prstGeom prst="rect">
            <a:avLst/>
          </a:prstGeom>
          <a:solidFill>
            <a:schemeClr val="accent2">
              <a:lumMod val="20000"/>
              <a:lumOff val="80000"/>
            </a:schemeClr>
          </a:solidFill>
          <a:ln w="28575">
            <a:solidFill>
              <a:srgbClr val="00B050"/>
            </a:solidFill>
          </a:ln>
        </p:spPr>
        <p:txBody>
          <a:bodyPr wrap="square">
            <a:spAutoFit/>
          </a:bodyPr>
          <a:lstStyle/>
          <a:p>
            <a:pPr indent="267970">
              <a:spcAft>
                <a:spcPts val="0"/>
              </a:spcAft>
            </a:pPr>
            <a:r>
              <a:rPr lang="en-US" sz="2400" b="1" i="1" dirty="0" err="1">
                <a:solidFill>
                  <a:srgbClr val="000000"/>
                </a:solidFill>
                <a:effectLst/>
                <a:latin typeface="Times New Roman" panose="02020603050405020304" pitchFamily="18" charset="0"/>
                <a:ea typeface="Times New Roman" panose="02020603050405020304" pitchFamily="18" charset="0"/>
              </a:rPr>
              <a:t>Phối</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hợp</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với</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phụ</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huyn</a:t>
            </a:r>
            <a:r>
              <a:rPr lang="en-US" sz="2400" b="1" i="1" dirty="0" err="1">
                <a:solidFill>
                  <a:srgbClr val="000000"/>
                </a:solidFill>
                <a:latin typeface="Times New Roman" panose="02020603050405020304" pitchFamily="18" charset="0"/>
                <a:ea typeface="Times New Roman" panose="02020603050405020304" pitchFamily="18" charset="0"/>
              </a:rPr>
              <a:t>h</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trong</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việc</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rèn</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kỹ</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năng</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tự</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phục</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vụ</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cho</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trẻ</a:t>
            </a:r>
            <a:r>
              <a:rPr lang="en-US" sz="2400" b="1" i="1"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0" name="Hộp Văn bản 9">
            <a:extLst>
              <a:ext uri="{FF2B5EF4-FFF2-40B4-BE49-F238E27FC236}">
                <a16:creationId xmlns:a16="http://schemas.microsoft.com/office/drawing/2014/main" id="{D0B484C8-07A0-9903-DDD7-8012CCF0E2EA}"/>
              </a:ext>
            </a:extLst>
          </p:cNvPr>
          <p:cNvSpPr txBox="1"/>
          <p:nvPr/>
        </p:nvSpPr>
        <p:spPr>
          <a:xfrm>
            <a:off x="5130800" y="6124722"/>
            <a:ext cx="6817705" cy="369332"/>
          </a:xfrm>
          <a:prstGeom prst="rect">
            <a:avLst/>
          </a:prstGeom>
          <a:solidFill>
            <a:schemeClr val="bg1"/>
          </a:solidFill>
          <a:ln w="3175">
            <a:solidFill>
              <a:srgbClr val="7030A0"/>
            </a:solidFill>
          </a:ln>
        </p:spPr>
        <p:txBody>
          <a:bodyPr wrap="square">
            <a:spAutoFit/>
          </a:bodyPr>
          <a:lstStyle/>
          <a:p>
            <a:pPr indent="457200" algn="ctr">
              <a:spcAft>
                <a:spcPts val="750"/>
              </a:spcAft>
              <a:tabLst>
                <a:tab pos="3416935" algn="ctr"/>
              </a:tabLst>
            </a:pPr>
            <a:r>
              <a:rPr lang="it-IT" sz="1800" dirty="0">
                <a:solidFill>
                  <a:srgbClr val="FF0000"/>
                </a:solidFill>
                <a:effectLst/>
                <a:latin typeface="Times New Roman" panose="02020603050405020304" pitchFamily="18" charset="0"/>
                <a:ea typeface="Times New Roman" panose="02020603050405020304" pitchFamily="18" charset="0"/>
              </a:rPr>
              <a:t>Hình ảnh cô trao đổi với phụ huynh về một số kĩ năng tự phục vụ</a:t>
            </a:r>
            <a:endParaRPr lang="en-US" sz="36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21445074"/>
      </p:ext>
    </p:extLst>
  </p:cSld>
  <p:clrMapOvr>
    <a:masterClrMapping/>
  </p:clrMapOvr>
  <p:transition spd="med">
    <p:split orient="ver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61BEE902-407E-3024-B61B-348D88BFB0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Hộp Văn bản 3">
            <a:extLst>
              <a:ext uri="{FF2B5EF4-FFF2-40B4-BE49-F238E27FC236}">
                <a16:creationId xmlns:a16="http://schemas.microsoft.com/office/drawing/2014/main" id="{F12AC835-8FE0-DACB-CA0F-5A0460BE6D0D}"/>
              </a:ext>
            </a:extLst>
          </p:cNvPr>
          <p:cNvSpPr txBox="1"/>
          <p:nvPr/>
        </p:nvSpPr>
        <p:spPr>
          <a:xfrm>
            <a:off x="213360" y="245120"/>
            <a:ext cx="11643360" cy="1785104"/>
          </a:xfrm>
          <a:prstGeom prst="rect">
            <a:avLst/>
          </a:prstGeom>
          <a:noFill/>
        </p:spPr>
        <p:txBody>
          <a:bodyPr wrap="square">
            <a:spAutoFit/>
          </a:bodyPr>
          <a:lstStyle/>
          <a:p>
            <a:pPr marR="6350" indent="457200" algn="just">
              <a:spcBef>
                <a:spcPts val="600"/>
              </a:spcBef>
              <a:spcAft>
                <a:spcPts val="300"/>
              </a:spcAft>
            </a:pPr>
            <a:r>
              <a:rPr lang="it-IT" sz="2200" dirty="0">
                <a:effectLst/>
                <a:latin typeface="Times New Roman" panose="02020603050405020304" pitchFamily="18" charset="0"/>
                <a:ea typeface="Times New Roman" panose="02020603050405020304" pitchFamily="18" charset="0"/>
              </a:rPr>
              <a:t>Tôi thường xuyên giữ liên lạc với phụ huynh để cập nhật tình hình của trẻ khi ở nhà, qua đó trao đổi với phụ huynh về bài học của trẻ và hướng dẫn cho phụ huynh để phụ huynh dạy cho trẻ khi ở nhà tránh tình trạng cho trẻ xem ti vi, điện thoại nhiều làm hư mắt của trẻ. Nhờ có sự phối kết hợp chặt chẽ giữa giáo viên với cha mẹ trẻ mà tôi thấy trẻ lớp tôi rất mạnh dạn, tự tin hơn trong việc thực hiện một số kĩ năng tự phục vụ một cách thành thạo, hiệu quả và phù hợp.</a:t>
            </a:r>
            <a:endParaRPr lang="en-US" sz="2200" dirty="0">
              <a:effectLst/>
              <a:latin typeface="Times New Roman" panose="02020603050405020304" pitchFamily="18" charset="0"/>
              <a:ea typeface="Times New Roman" panose="02020603050405020304" pitchFamily="18" charset="0"/>
            </a:endParaRPr>
          </a:p>
        </p:txBody>
      </p:sp>
      <p:sp>
        <p:nvSpPr>
          <p:cNvPr id="8" name="Hộp Văn bản 7">
            <a:extLst>
              <a:ext uri="{FF2B5EF4-FFF2-40B4-BE49-F238E27FC236}">
                <a16:creationId xmlns:a16="http://schemas.microsoft.com/office/drawing/2014/main" id="{E628AC82-725D-5FC7-19EA-32222A55B7DE}"/>
              </a:ext>
            </a:extLst>
          </p:cNvPr>
          <p:cNvSpPr txBox="1"/>
          <p:nvPr/>
        </p:nvSpPr>
        <p:spPr>
          <a:xfrm>
            <a:off x="2438400" y="6203890"/>
            <a:ext cx="6817705" cy="400110"/>
          </a:xfrm>
          <a:prstGeom prst="rect">
            <a:avLst/>
          </a:prstGeom>
          <a:solidFill>
            <a:schemeClr val="bg1"/>
          </a:solidFill>
          <a:ln w="3175">
            <a:solidFill>
              <a:srgbClr val="7030A0"/>
            </a:solidFill>
          </a:ln>
        </p:spPr>
        <p:txBody>
          <a:bodyPr wrap="square">
            <a:spAutoFit/>
          </a:bodyPr>
          <a:lstStyle/>
          <a:p>
            <a:pPr indent="457200" algn="ctr">
              <a:spcAft>
                <a:spcPts val="750"/>
              </a:spcAft>
              <a:tabLst>
                <a:tab pos="3416935" algn="ctr"/>
              </a:tabLst>
            </a:pPr>
            <a:r>
              <a:rPr lang="it-IT" sz="2000" dirty="0">
                <a:solidFill>
                  <a:srgbClr val="FF0000"/>
                </a:solidFill>
                <a:effectLst/>
                <a:latin typeface="Times New Roman" panose="02020603050405020304" pitchFamily="18" charset="0"/>
                <a:ea typeface="Times New Roman" panose="02020603050405020304" pitchFamily="18" charset="0"/>
              </a:rPr>
              <a:t>Hình ảnh các bạn tự phục vụ, làm việc nhà giúp bố mẹ</a:t>
            </a:r>
            <a:endParaRPr lang="en-US" sz="40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14292285"/>
      </p:ext>
    </p:extLst>
  </p:cSld>
  <p:clrMapOvr>
    <a:masterClrMapping/>
  </p:clrMapOvr>
  <p:transition spd="med">
    <p:split orient="ver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DCD965B9-5DE1-45C8-58C5-FF8BD139D0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600"/>
            <a:ext cx="12192000" cy="6858000"/>
          </a:xfrm>
          <a:prstGeom prst="rect">
            <a:avLst/>
          </a:prstGeom>
        </p:spPr>
      </p:pic>
      <p:sp>
        <p:nvSpPr>
          <p:cNvPr id="2" name="Oval 3">
            <a:extLst>
              <a:ext uri="{FF2B5EF4-FFF2-40B4-BE49-F238E27FC236}">
                <a16:creationId xmlns:a16="http://schemas.microsoft.com/office/drawing/2014/main" id="{94803E4A-FFDB-36A0-BB84-6B19361F36EC}"/>
              </a:ext>
            </a:extLst>
          </p:cNvPr>
          <p:cNvSpPr/>
          <p:nvPr/>
        </p:nvSpPr>
        <p:spPr>
          <a:xfrm>
            <a:off x="3572240" y="112851"/>
            <a:ext cx="5256584" cy="91440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7030A0"/>
                </a:solidFill>
                <a:latin typeface="Times New Roman" pitchFamily="18" charset="0"/>
                <a:cs typeface="Times New Roman" pitchFamily="18" charset="0"/>
              </a:rPr>
              <a:t>Kết</a:t>
            </a:r>
            <a:r>
              <a:rPr lang="en-US" sz="3600" b="1" dirty="0">
                <a:solidFill>
                  <a:srgbClr val="7030A0"/>
                </a:solidFill>
                <a:latin typeface="Times New Roman" pitchFamily="18" charset="0"/>
                <a:cs typeface="Times New Roman" pitchFamily="18" charset="0"/>
              </a:rPr>
              <a:t> </a:t>
            </a:r>
            <a:r>
              <a:rPr lang="en-US" sz="3600" b="1" dirty="0" err="1">
                <a:solidFill>
                  <a:srgbClr val="7030A0"/>
                </a:solidFill>
                <a:latin typeface="Times New Roman" pitchFamily="18" charset="0"/>
                <a:cs typeface="Times New Roman" pitchFamily="18" charset="0"/>
              </a:rPr>
              <a:t>quả</a:t>
            </a:r>
            <a:r>
              <a:rPr lang="en-US" sz="3600" b="1" dirty="0">
                <a:solidFill>
                  <a:srgbClr val="7030A0"/>
                </a:solidFill>
                <a:latin typeface="Times New Roman" pitchFamily="18" charset="0"/>
                <a:cs typeface="Times New Roman" pitchFamily="18" charset="0"/>
              </a:rPr>
              <a:t> </a:t>
            </a:r>
            <a:r>
              <a:rPr lang="en-US" sz="3600" b="1" dirty="0" err="1">
                <a:solidFill>
                  <a:srgbClr val="7030A0"/>
                </a:solidFill>
                <a:latin typeface="Times New Roman" pitchFamily="18" charset="0"/>
                <a:cs typeface="Times New Roman" pitchFamily="18" charset="0"/>
              </a:rPr>
              <a:t>đạt</a:t>
            </a:r>
            <a:r>
              <a:rPr lang="en-US" sz="3600" b="1" dirty="0">
                <a:solidFill>
                  <a:srgbClr val="7030A0"/>
                </a:solidFill>
                <a:latin typeface="Times New Roman" pitchFamily="18" charset="0"/>
                <a:cs typeface="Times New Roman" pitchFamily="18" charset="0"/>
              </a:rPr>
              <a:t> </a:t>
            </a:r>
            <a:r>
              <a:rPr lang="en-US" sz="3600" b="1" dirty="0" err="1">
                <a:solidFill>
                  <a:srgbClr val="7030A0"/>
                </a:solidFill>
                <a:latin typeface="Times New Roman" pitchFamily="18" charset="0"/>
                <a:cs typeface="Times New Roman" pitchFamily="18" charset="0"/>
              </a:rPr>
              <a:t>được</a:t>
            </a:r>
            <a:endParaRPr lang="en-US" sz="3600" b="1" dirty="0">
              <a:solidFill>
                <a:srgbClr val="7030A0"/>
              </a:solidFill>
              <a:latin typeface="Times New Roman" pitchFamily="18" charset="0"/>
              <a:cs typeface="Times New Roman" pitchFamily="18" charset="0"/>
            </a:endParaRPr>
          </a:p>
        </p:txBody>
      </p:sp>
      <p:sp>
        <p:nvSpPr>
          <p:cNvPr id="4" name="Oval 13">
            <a:extLst>
              <a:ext uri="{FF2B5EF4-FFF2-40B4-BE49-F238E27FC236}">
                <a16:creationId xmlns:a16="http://schemas.microsoft.com/office/drawing/2014/main" id="{C5CDD679-3428-BE44-001B-703CFD64F4A1}"/>
              </a:ext>
            </a:extLst>
          </p:cNvPr>
          <p:cNvSpPr/>
          <p:nvPr/>
        </p:nvSpPr>
        <p:spPr>
          <a:xfrm>
            <a:off x="776759" y="1190289"/>
            <a:ext cx="2393004" cy="528997"/>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ctr"/>
            <a:r>
              <a:rPr lang="en-US" sz="2400" b="1" dirty="0" err="1">
                <a:ln w="50800"/>
                <a:solidFill>
                  <a:srgbClr val="00B050"/>
                </a:solidFill>
                <a:latin typeface="Times New Roman" panose="02020603050405020304" pitchFamily="18" charset="0"/>
                <a:cs typeface="Times New Roman" panose="02020603050405020304" pitchFamily="18" charset="0"/>
              </a:rPr>
              <a:t>Đối</a:t>
            </a:r>
            <a:r>
              <a:rPr lang="en-US" sz="2400" b="1" dirty="0">
                <a:ln w="50800"/>
                <a:solidFill>
                  <a:srgbClr val="00B050"/>
                </a:solidFill>
                <a:latin typeface="Times New Roman" panose="02020603050405020304" pitchFamily="18" charset="0"/>
                <a:cs typeface="Times New Roman" panose="02020603050405020304" pitchFamily="18" charset="0"/>
              </a:rPr>
              <a:t> </a:t>
            </a:r>
            <a:r>
              <a:rPr lang="en-US" sz="2400" b="1" dirty="0" err="1">
                <a:ln w="50800"/>
                <a:solidFill>
                  <a:srgbClr val="00B050"/>
                </a:solidFill>
                <a:latin typeface="Times New Roman" panose="02020603050405020304" pitchFamily="18" charset="0"/>
                <a:cs typeface="Times New Roman" panose="02020603050405020304" pitchFamily="18" charset="0"/>
              </a:rPr>
              <a:t>với</a:t>
            </a:r>
            <a:r>
              <a:rPr lang="en-US" sz="2400" b="1" dirty="0">
                <a:ln w="50800"/>
                <a:solidFill>
                  <a:srgbClr val="00B050"/>
                </a:solidFill>
                <a:latin typeface="Times New Roman" panose="02020603050405020304" pitchFamily="18" charset="0"/>
                <a:cs typeface="Times New Roman" panose="02020603050405020304" pitchFamily="18" charset="0"/>
              </a:rPr>
              <a:t> </a:t>
            </a:r>
            <a:r>
              <a:rPr lang="en-US" sz="2400" b="1" dirty="0" err="1">
                <a:ln w="50800"/>
                <a:solidFill>
                  <a:srgbClr val="00B050"/>
                </a:solidFill>
                <a:latin typeface="Times New Roman" panose="02020603050405020304" pitchFamily="18" charset="0"/>
                <a:cs typeface="Times New Roman" panose="02020603050405020304" pitchFamily="18" charset="0"/>
              </a:rPr>
              <a:t>cô</a:t>
            </a:r>
            <a:endParaRPr lang="en-US" sz="2400" b="1" dirty="0">
              <a:ln w="50800"/>
              <a:solidFill>
                <a:srgbClr val="00B050"/>
              </a:solidFill>
            </a:endParaRPr>
          </a:p>
        </p:txBody>
      </p:sp>
      <p:sp>
        <p:nvSpPr>
          <p:cNvPr id="5" name="Oval 15">
            <a:extLst>
              <a:ext uri="{FF2B5EF4-FFF2-40B4-BE49-F238E27FC236}">
                <a16:creationId xmlns:a16="http://schemas.microsoft.com/office/drawing/2014/main" id="{D5497403-311E-48AC-5EC9-5A08EFEE4F5D}"/>
              </a:ext>
            </a:extLst>
          </p:cNvPr>
          <p:cNvSpPr/>
          <p:nvPr/>
        </p:nvSpPr>
        <p:spPr>
          <a:xfrm>
            <a:off x="5004030" y="1188130"/>
            <a:ext cx="2393004" cy="521408"/>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marL="0" lvl="5" algn="ctr"/>
            <a:endParaRPr lang="en-US" sz="2800" b="1" dirty="0">
              <a:solidFill>
                <a:srgbClr val="C00000"/>
              </a:solidFill>
              <a:latin typeface="Times New Roman" panose="02020603050405020304" pitchFamily="18" charset="0"/>
              <a:cs typeface="Times New Roman" panose="02020603050405020304" pitchFamily="18" charset="0"/>
            </a:endParaRPr>
          </a:p>
          <a:p>
            <a:pPr marL="0" lvl="5" algn="ctr"/>
            <a:r>
              <a:rPr lang="en-US" sz="2400" b="1" dirty="0" err="1">
                <a:solidFill>
                  <a:srgbClr val="00B050"/>
                </a:solidFill>
                <a:latin typeface="Times New Roman" panose="02020603050405020304" pitchFamily="18" charset="0"/>
                <a:cs typeface="Times New Roman" panose="02020603050405020304" pitchFamily="18" charset="0"/>
              </a:rPr>
              <a:t>Đối</a:t>
            </a:r>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err="1">
                <a:solidFill>
                  <a:srgbClr val="00B050"/>
                </a:solidFill>
                <a:latin typeface="Times New Roman" panose="02020603050405020304" pitchFamily="18" charset="0"/>
                <a:cs typeface="Times New Roman" panose="02020603050405020304" pitchFamily="18" charset="0"/>
              </a:rPr>
              <a:t>với</a:t>
            </a:r>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err="1">
                <a:solidFill>
                  <a:srgbClr val="00B050"/>
                </a:solidFill>
                <a:latin typeface="Times New Roman" panose="02020603050405020304" pitchFamily="18" charset="0"/>
                <a:cs typeface="Times New Roman" panose="02020603050405020304" pitchFamily="18" charset="0"/>
              </a:rPr>
              <a:t>trẻ</a:t>
            </a:r>
            <a:endParaRPr lang="en-US" sz="2400" b="1" dirty="0">
              <a:solidFill>
                <a:srgbClr val="00B050"/>
              </a:solidFill>
              <a:latin typeface="Times New Roman" panose="02020603050405020304" pitchFamily="18" charset="0"/>
              <a:cs typeface="Times New Roman" panose="02020603050405020304" pitchFamily="18" charset="0"/>
            </a:endParaRPr>
          </a:p>
          <a:p>
            <a:pPr algn="ctr"/>
            <a:endParaRPr lang="en-US" sz="2600" b="1" dirty="0">
              <a:ln w="50800"/>
              <a:solidFill>
                <a:srgbClr val="FF0000"/>
              </a:solidFill>
            </a:endParaRPr>
          </a:p>
        </p:txBody>
      </p:sp>
      <p:sp>
        <p:nvSpPr>
          <p:cNvPr id="6" name="Oval 16">
            <a:extLst>
              <a:ext uri="{FF2B5EF4-FFF2-40B4-BE49-F238E27FC236}">
                <a16:creationId xmlns:a16="http://schemas.microsoft.com/office/drawing/2014/main" id="{93469150-90B0-4160-A303-7E181B174EBC}"/>
              </a:ext>
            </a:extLst>
          </p:cNvPr>
          <p:cNvSpPr/>
          <p:nvPr/>
        </p:nvSpPr>
        <p:spPr>
          <a:xfrm>
            <a:off x="9101407" y="1041886"/>
            <a:ext cx="2393004" cy="667652"/>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marL="0" lvl="5" algn="ctr"/>
            <a:r>
              <a:rPr lang="en-US" sz="2000" b="1" dirty="0" err="1">
                <a:solidFill>
                  <a:srgbClr val="00B050"/>
                </a:solidFill>
                <a:latin typeface="Times New Roman" panose="02020603050405020304" pitchFamily="18" charset="0"/>
                <a:cs typeface="Times New Roman" panose="02020603050405020304" pitchFamily="18" charset="0"/>
              </a:rPr>
              <a:t>Đối</a:t>
            </a:r>
            <a:r>
              <a:rPr lang="en-US" sz="2000" b="1" dirty="0">
                <a:solidFill>
                  <a:srgbClr val="00B050"/>
                </a:solidFill>
                <a:latin typeface="Times New Roman" panose="02020603050405020304" pitchFamily="18" charset="0"/>
                <a:cs typeface="Times New Roman" panose="02020603050405020304" pitchFamily="18" charset="0"/>
              </a:rPr>
              <a:t> </a:t>
            </a:r>
            <a:r>
              <a:rPr lang="en-US" sz="2000" b="1" dirty="0" err="1">
                <a:solidFill>
                  <a:srgbClr val="00B050"/>
                </a:solidFill>
                <a:latin typeface="Times New Roman" panose="02020603050405020304" pitchFamily="18" charset="0"/>
                <a:cs typeface="Times New Roman" panose="02020603050405020304" pitchFamily="18" charset="0"/>
              </a:rPr>
              <a:t>với</a:t>
            </a:r>
            <a:r>
              <a:rPr lang="en-US" sz="2000" b="1" dirty="0">
                <a:solidFill>
                  <a:srgbClr val="00B050"/>
                </a:solidFill>
                <a:latin typeface="Times New Roman" panose="02020603050405020304" pitchFamily="18" charset="0"/>
                <a:cs typeface="Times New Roman" panose="02020603050405020304" pitchFamily="18" charset="0"/>
              </a:rPr>
              <a:t> </a:t>
            </a:r>
            <a:r>
              <a:rPr lang="en-US" sz="2000" b="1" dirty="0" err="1">
                <a:solidFill>
                  <a:srgbClr val="00B050"/>
                </a:solidFill>
                <a:latin typeface="Times New Roman" panose="02020603050405020304" pitchFamily="18" charset="0"/>
                <a:cs typeface="Times New Roman" panose="02020603050405020304" pitchFamily="18" charset="0"/>
              </a:rPr>
              <a:t>phụ</a:t>
            </a:r>
            <a:r>
              <a:rPr lang="en-US" sz="2000" b="1" dirty="0">
                <a:solidFill>
                  <a:srgbClr val="00B050"/>
                </a:solidFill>
                <a:latin typeface="Times New Roman" panose="02020603050405020304" pitchFamily="18" charset="0"/>
                <a:cs typeface="Times New Roman" panose="02020603050405020304" pitchFamily="18" charset="0"/>
              </a:rPr>
              <a:t> </a:t>
            </a:r>
            <a:r>
              <a:rPr lang="en-US" sz="2000" b="1" dirty="0" err="1">
                <a:solidFill>
                  <a:srgbClr val="00B050"/>
                </a:solidFill>
                <a:latin typeface="Times New Roman" panose="02020603050405020304" pitchFamily="18" charset="0"/>
                <a:cs typeface="Times New Roman" panose="02020603050405020304" pitchFamily="18" charset="0"/>
              </a:rPr>
              <a:t>huynh</a:t>
            </a:r>
            <a:endParaRPr lang="en-US" sz="2000" b="1" dirty="0">
              <a:ln w="50800"/>
              <a:solidFill>
                <a:srgbClr val="00B050"/>
              </a:solidFill>
            </a:endParaRPr>
          </a:p>
        </p:txBody>
      </p:sp>
      <p:cxnSp>
        <p:nvCxnSpPr>
          <p:cNvPr id="8" name="Đường kết nối Mũi tên Thẳng 7">
            <a:extLst>
              <a:ext uri="{FF2B5EF4-FFF2-40B4-BE49-F238E27FC236}">
                <a16:creationId xmlns:a16="http://schemas.microsoft.com/office/drawing/2014/main" id="{F45D8981-B421-B4B9-D333-71437B364F82}"/>
              </a:ext>
            </a:extLst>
          </p:cNvPr>
          <p:cNvCxnSpPr>
            <a:cxnSpLocks/>
          </p:cNvCxnSpPr>
          <p:nvPr/>
        </p:nvCxnSpPr>
        <p:spPr>
          <a:xfrm>
            <a:off x="1941985" y="1732631"/>
            <a:ext cx="0" cy="362667"/>
          </a:xfrm>
          <a:prstGeom prst="straightConnector1">
            <a:avLst/>
          </a:prstGeom>
          <a:ln w="5715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0" name="Đường kết nối Mũi tên Thẳng 9">
            <a:extLst>
              <a:ext uri="{FF2B5EF4-FFF2-40B4-BE49-F238E27FC236}">
                <a16:creationId xmlns:a16="http://schemas.microsoft.com/office/drawing/2014/main" id="{36CB712A-5660-E65F-DA71-B0A93C2BCC84}"/>
              </a:ext>
            </a:extLst>
          </p:cNvPr>
          <p:cNvCxnSpPr>
            <a:cxnSpLocks/>
          </p:cNvCxnSpPr>
          <p:nvPr/>
        </p:nvCxnSpPr>
        <p:spPr>
          <a:xfrm>
            <a:off x="6171714" y="1713423"/>
            <a:ext cx="9525" cy="382751"/>
          </a:xfrm>
          <a:prstGeom prst="straightConnector1">
            <a:avLst/>
          </a:prstGeom>
          <a:ln w="5715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1" name="Đường kết nối Mũi tên Thẳng 10">
            <a:extLst>
              <a:ext uri="{FF2B5EF4-FFF2-40B4-BE49-F238E27FC236}">
                <a16:creationId xmlns:a16="http://schemas.microsoft.com/office/drawing/2014/main" id="{7D9FBF09-58CA-26F6-311E-C64875C562BF}"/>
              </a:ext>
            </a:extLst>
          </p:cNvPr>
          <p:cNvCxnSpPr>
            <a:cxnSpLocks/>
          </p:cNvCxnSpPr>
          <p:nvPr/>
        </p:nvCxnSpPr>
        <p:spPr>
          <a:xfrm>
            <a:off x="10318343" y="1719286"/>
            <a:ext cx="0" cy="371024"/>
          </a:xfrm>
          <a:prstGeom prst="straightConnector1">
            <a:avLst/>
          </a:prstGeom>
          <a:ln w="5715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2" name="Hình chữ nhật 11">
            <a:extLst>
              <a:ext uri="{FF2B5EF4-FFF2-40B4-BE49-F238E27FC236}">
                <a16:creationId xmlns:a16="http://schemas.microsoft.com/office/drawing/2014/main" id="{77A89A0C-C9F6-FD9B-D134-BE0C228AA36D}"/>
              </a:ext>
            </a:extLst>
          </p:cNvPr>
          <p:cNvSpPr/>
          <p:nvPr/>
        </p:nvSpPr>
        <p:spPr>
          <a:xfrm>
            <a:off x="382458" y="2116247"/>
            <a:ext cx="3408371" cy="4397778"/>
          </a:xfrm>
          <a:prstGeom prst="rect">
            <a:avLst/>
          </a:prstGeom>
          <a:solidFill>
            <a:schemeClr val="bg1"/>
          </a:solid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Đối</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với</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bản</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thân</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tôi</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đã</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có</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thêm</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kinh</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nghiệm</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trong</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việc</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chăm</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sóc</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giáo</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dục</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trẻ</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nói</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chung</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và</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việc</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rèn</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cho</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trẻ</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kỹ</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năng</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tự</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phục</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vụ</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nói</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riêng.Việc</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tổ</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chức</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rèn</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luyện</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kỹ</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năng</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tự</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phục</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vụ</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cho</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trẻ</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một</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cách</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linh</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hoạt.Bản</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thân</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tôi</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cũng</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có</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nhiều</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cố</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gắng</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trong</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quá</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trình</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tự</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học,tự</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rèn</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luyện</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để</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mang</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lại</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hiệu</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quả</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tối</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ưu</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nhất</a:t>
            </a:r>
            <a:endParaRPr lang="en-US" sz="2100" dirty="0">
              <a:effectLst/>
              <a:latin typeface="Times New Roman" panose="02020603050405020304" pitchFamily="18" charset="0"/>
              <a:ea typeface="Times New Roman" panose="02020603050405020304" pitchFamily="18" charset="0"/>
            </a:endParaRPr>
          </a:p>
        </p:txBody>
      </p:sp>
      <p:sp>
        <p:nvSpPr>
          <p:cNvPr id="13" name="Hình chữ nhật 12">
            <a:extLst>
              <a:ext uri="{FF2B5EF4-FFF2-40B4-BE49-F238E27FC236}">
                <a16:creationId xmlns:a16="http://schemas.microsoft.com/office/drawing/2014/main" id="{7C001E30-1687-DB5A-FF12-B48892371987}"/>
              </a:ext>
            </a:extLst>
          </p:cNvPr>
          <p:cNvSpPr/>
          <p:nvPr/>
        </p:nvSpPr>
        <p:spPr>
          <a:xfrm>
            <a:off x="4081848" y="2096174"/>
            <a:ext cx="4227373" cy="4417850"/>
          </a:xfrm>
          <a:prstGeom prst="rect">
            <a:avLst/>
          </a:prstGeom>
          <a:solidFill>
            <a:schemeClr val="bg1"/>
          </a:solid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indent="266700" algn="just">
              <a:spcAft>
                <a:spcPts val="0"/>
              </a:spcAft>
            </a:pPr>
            <a:r>
              <a:rPr lang="en-US" sz="2100" dirty="0" err="1">
                <a:solidFill>
                  <a:srgbClr val="000000"/>
                </a:solidFill>
                <a:effectLst/>
                <a:latin typeface="Times New Roman" panose="02020603050405020304" pitchFamily="18" charset="0"/>
                <a:ea typeface="Times New Roman" panose="02020603050405020304" pitchFamily="18" charset="0"/>
              </a:rPr>
              <a:t>Trẻ</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có</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tính</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tự</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giác</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nhanh</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nhẹn</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mạnh</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dạn</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năng</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động</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tự</a:t>
            </a:r>
            <a:r>
              <a:rPr lang="en-US" sz="2100" dirty="0">
                <a:solidFill>
                  <a:srgbClr val="000000"/>
                </a:solidFill>
                <a:effectLst/>
                <a:latin typeface="Times New Roman" panose="02020603050405020304" pitchFamily="18" charset="0"/>
                <a:ea typeface="Times New Roman" panose="02020603050405020304" pitchFamily="18" charset="0"/>
              </a:rPr>
              <a:t> tin </a:t>
            </a:r>
            <a:r>
              <a:rPr lang="en-US" sz="2100" dirty="0" err="1">
                <a:solidFill>
                  <a:srgbClr val="000000"/>
                </a:solidFill>
                <a:effectLst/>
                <a:latin typeface="Times New Roman" panose="02020603050405020304" pitchFamily="18" charset="0"/>
                <a:ea typeface="Times New Roman" panose="02020603050405020304" pitchFamily="18" charset="0"/>
              </a:rPr>
              <a:t>trong</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hoạt</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động</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tự</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phục</a:t>
            </a:r>
            <a:r>
              <a:rPr lang="en-US" sz="2100" dirty="0">
                <a:solidFill>
                  <a:srgbClr val="000000"/>
                </a:solidFill>
                <a:effectLst/>
                <a:latin typeface="Times New Roman" panose="02020603050405020304" pitchFamily="18" charset="0"/>
                <a:ea typeface="Times New Roman" panose="02020603050405020304" pitchFamily="18" charset="0"/>
              </a:rPr>
              <a:t> </a:t>
            </a:r>
            <a:r>
              <a:rPr lang="en-US" sz="2100" dirty="0" err="1">
                <a:solidFill>
                  <a:srgbClr val="000000"/>
                </a:solidFill>
                <a:effectLst/>
                <a:latin typeface="Times New Roman" panose="02020603050405020304" pitchFamily="18" charset="0"/>
                <a:ea typeface="Times New Roman" panose="02020603050405020304" pitchFamily="18" charset="0"/>
              </a:rPr>
              <a:t>vụ</a:t>
            </a:r>
            <a:r>
              <a:rPr lang="en-US" sz="2100" dirty="0">
                <a:solidFill>
                  <a:srgbClr val="000000"/>
                </a:solidFill>
                <a:effectLst/>
                <a:latin typeface="Times New Roman" panose="02020603050405020304" pitchFamily="18" charset="0"/>
                <a:ea typeface="Times New Roman" panose="02020603050405020304" pitchFamily="18" charset="0"/>
              </a:rPr>
              <a:t>. </a:t>
            </a:r>
            <a:endParaRPr lang="en-US" sz="2100" dirty="0">
              <a:effectLst/>
              <a:latin typeface="Times New Roman" panose="02020603050405020304" pitchFamily="18" charset="0"/>
              <a:ea typeface="Times New Roman" panose="02020603050405020304" pitchFamily="18" charset="0"/>
            </a:endParaRPr>
          </a:p>
          <a:p>
            <a:pPr indent="266700" algn="just">
              <a:spcAft>
                <a:spcPts val="0"/>
              </a:spcAft>
            </a:pP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Trẻ</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biết</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tự</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cất</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đồ</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dùng</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cá</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nhân</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khi</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đến</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lớp</a:t>
            </a:r>
            <a:endParaRPr lang="en-US" sz="2100" dirty="0">
              <a:effectLst/>
              <a:latin typeface="Times New Roman" panose="02020603050405020304" pitchFamily="18" charset="0"/>
              <a:ea typeface="Times New Roman" panose="02020603050405020304" pitchFamily="18" charset="0"/>
            </a:endParaRPr>
          </a:p>
          <a:p>
            <a:pPr indent="266700" algn="just">
              <a:spcAft>
                <a:spcPts val="0"/>
              </a:spcAft>
            </a:pP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Trẻ</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biết</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Tự</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vệ</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sinh</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rửa</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tay</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lau</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mặt</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trước</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và</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sau</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khi</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ăn</a:t>
            </a:r>
            <a:endParaRPr lang="en-US" sz="2100" dirty="0">
              <a:effectLst/>
              <a:latin typeface="Times New Roman" panose="02020603050405020304" pitchFamily="18" charset="0"/>
              <a:ea typeface="Times New Roman" panose="02020603050405020304" pitchFamily="18" charset="0"/>
            </a:endParaRPr>
          </a:p>
          <a:p>
            <a:pPr indent="266700" algn="just">
              <a:spcAft>
                <a:spcPts val="0"/>
              </a:spcAft>
            </a:pPr>
            <a:r>
              <a:rPr lang="en-US" sz="2100" dirty="0">
                <a:solidFill>
                  <a:srgbClr val="000000"/>
                </a:solidFill>
                <a:latin typeface="Times New Roman" panose="02020603050405020304" pitchFamily="18" charset="0"/>
                <a:ea typeface="Calibri" panose="020F0502020204030204" pitchFamily="34" charset="0"/>
              </a:rPr>
              <a:t> </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Trẻ</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biết</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cất</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bát</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thìa</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sau</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khi</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ăn</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đúng</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nơi</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quy</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định</a:t>
            </a:r>
            <a:endParaRPr lang="en-US" sz="2100" dirty="0">
              <a:effectLst/>
              <a:latin typeface="Times New Roman" panose="02020603050405020304" pitchFamily="18" charset="0"/>
              <a:ea typeface="Times New Roman" panose="02020603050405020304" pitchFamily="18" charset="0"/>
            </a:endParaRPr>
          </a:p>
          <a:p>
            <a:pPr indent="266700" algn="just">
              <a:spcAft>
                <a:spcPts val="0"/>
              </a:spcAft>
            </a:pPr>
            <a:r>
              <a:rPr lang="en-US" sz="2100" dirty="0">
                <a:solidFill>
                  <a:srgbClr val="000000"/>
                </a:solidFill>
                <a:latin typeface="Times New Roman" panose="02020603050405020304" pitchFamily="18" charset="0"/>
                <a:ea typeface="Calibri" panose="020F0502020204030204" pitchFamily="34" charset="0"/>
              </a:rPr>
              <a:t> </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Trẻ</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biết</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lấy</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cất</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chăn</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gối</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giờ</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ngủ</a:t>
            </a:r>
            <a:endParaRPr lang="en-US" sz="2100" dirty="0">
              <a:effectLst/>
              <a:latin typeface="Times New Roman" panose="02020603050405020304" pitchFamily="18" charset="0"/>
              <a:ea typeface="Times New Roman" panose="02020603050405020304" pitchFamily="18" charset="0"/>
            </a:endParaRPr>
          </a:p>
          <a:p>
            <a:pPr indent="266700" algn="just">
              <a:spcAft>
                <a:spcPts val="0"/>
              </a:spcAft>
            </a:pPr>
            <a:r>
              <a:rPr lang="en-US" sz="2100" dirty="0">
                <a:solidFill>
                  <a:srgbClr val="000000"/>
                </a:solidFill>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Trẻ</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biết</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tự</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lấy</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cất</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đồ</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chơi</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đồ</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dùng</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học</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tập</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theo</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đúng</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nơi</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quy</a:t>
            </a:r>
            <a:r>
              <a:rPr lang="en-US" sz="2100" dirty="0">
                <a:solidFill>
                  <a:srgbClr val="000000"/>
                </a:solidFill>
                <a:effectLst/>
                <a:latin typeface="Times New Roman" panose="02020603050405020304" pitchFamily="18" charset="0"/>
                <a:ea typeface="Calibri" panose="020F0502020204030204" pitchFamily="34" charset="0"/>
              </a:rPr>
              <a:t> </a:t>
            </a:r>
            <a:r>
              <a:rPr lang="en-US" sz="2100" dirty="0" err="1">
                <a:solidFill>
                  <a:srgbClr val="000000"/>
                </a:solidFill>
                <a:effectLst/>
                <a:latin typeface="Times New Roman" panose="02020603050405020304" pitchFamily="18" charset="0"/>
                <a:ea typeface="Calibri" panose="020F0502020204030204" pitchFamily="34" charset="0"/>
              </a:rPr>
              <a:t>định</a:t>
            </a:r>
            <a:endParaRPr lang="en-US" sz="2100" dirty="0">
              <a:effectLst/>
              <a:latin typeface="Times New Roman" panose="02020603050405020304" pitchFamily="18" charset="0"/>
              <a:ea typeface="Times New Roman" panose="02020603050405020304" pitchFamily="18" charset="0"/>
            </a:endParaRPr>
          </a:p>
        </p:txBody>
      </p:sp>
      <p:sp>
        <p:nvSpPr>
          <p:cNvPr id="14" name="Hình chữ nhật 13">
            <a:extLst>
              <a:ext uri="{FF2B5EF4-FFF2-40B4-BE49-F238E27FC236}">
                <a16:creationId xmlns:a16="http://schemas.microsoft.com/office/drawing/2014/main" id="{AF501C50-3105-37B7-6548-C30F654B401D}"/>
              </a:ext>
            </a:extLst>
          </p:cNvPr>
          <p:cNvSpPr/>
          <p:nvPr/>
        </p:nvSpPr>
        <p:spPr>
          <a:xfrm>
            <a:off x="8600234" y="2096174"/>
            <a:ext cx="3289196" cy="4437921"/>
          </a:xfrm>
          <a:prstGeom prst="rect">
            <a:avLst/>
          </a:prstGeom>
          <a:solidFill>
            <a:schemeClr val="bg1"/>
          </a:solid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indent="266700" algn="just"/>
            <a:r>
              <a:rPr lang="en-US" sz="2100" dirty="0">
                <a:solidFill>
                  <a:schemeClr val="tx1"/>
                </a:solidFill>
                <a:effectLst/>
                <a:latin typeface="Times New Roman" panose="02020603050405020304" pitchFamily="18" charset="0"/>
                <a:ea typeface="Times New Roman" panose="02020603050405020304" pitchFamily="18" charset="0"/>
              </a:rPr>
              <a:t>Qua </a:t>
            </a:r>
            <a:r>
              <a:rPr lang="en-US" sz="2100" dirty="0" err="1">
                <a:solidFill>
                  <a:schemeClr val="tx1"/>
                </a:solidFill>
                <a:effectLst/>
                <a:latin typeface="Times New Roman" panose="02020603050405020304" pitchFamily="18" charset="0"/>
                <a:ea typeface="Times New Roman" panose="02020603050405020304" pitchFamily="18" charset="0"/>
              </a:rPr>
              <a:t>cách</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tuyên</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truyền</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tư</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vấn</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sự</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trao</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đổi</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hàng</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ngày</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cũng</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như</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vào</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buổi</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họp</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phụ</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huynh</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đã</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giúp</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phụ</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huynh</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nhận</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thức</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được</a:t>
            </a:r>
            <a:r>
              <a:rPr lang="en-US" sz="2100" dirty="0">
                <a:solidFill>
                  <a:schemeClr val="tx1"/>
                </a:solidFill>
                <a:effectLst/>
                <a:latin typeface="Times New Roman" panose="02020603050405020304" pitchFamily="18" charset="0"/>
                <a:ea typeface="Times New Roman" panose="02020603050405020304" pitchFamily="18" charset="0"/>
              </a:rPr>
              <a:t> ý </a:t>
            </a:r>
            <a:r>
              <a:rPr lang="en-US" sz="2100" dirty="0" err="1">
                <a:solidFill>
                  <a:schemeClr val="tx1"/>
                </a:solidFill>
                <a:effectLst/>
                <a:latin typeface="Times New Roman" panose="02020603050405020304" pitchFamily="18" charset="0"/>
                <a:ea typeface="Times New Roman" panose="02020603050405020304" pitchFamily="18" charset="0"/>
              </a:rPr>
              <a:t>nghĩa</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của</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việc</a:t>
            </a:r>
            <a:r>
              <a:rPr lang="en-US" sz="2100" dirty="0">
                <a:solidFill>
                  <a:schemeClr val="tx1"/>
                </a:solidFill>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kĩ</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năng</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tự</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phục</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vụ</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nhằm</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phát</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huy</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tính</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tự</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lập</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cho</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Times New Roman" panose="02020603050405020304" pitchFamily="18" charset="0"/>
              </a:rPr>
              <a:t>trẻ</a:t>
            </a:r>
            <a:r>
              <a:rPr lang="en-US" sz="2100" dirty="0">
                <a:solidFill>
                  <a:schemeClr val="tx1"/>
                </a:solidFill>
                <a:effectLst/>
                <a:latin typeface="Times New Roman" panose="02020603050405020304" pitchFamily="18" charset="0"/>
                <a:ea typeface="Times New Roman" panose="02020603050405020304" pitchFamily="18" charset="0"/>
              </a:rPr>
              <a:t>.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thay</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đổi</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nhìn</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nhận</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tầm</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quan</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phục</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vụ</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đối</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con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em</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mình</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phối</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tích</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cực</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cùng</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cô</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rèn</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trẻ</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phục</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vụ</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ở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cũng</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như</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ở </a:t>
            </a:r>
            <a:r>
              <a:rPr lang="en-US" sz="2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nhà</a:t>
            </a:r>
            <a:r>
              <a:rPr lang="en-US" sz="2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205748724"/>
      </p:ext>
    </p:extLst>
  </p:cSld>
  <p:clrMapOvr>
    <a:masterClrMapping/>
  </p:clrMapOvr>
  <p:transition spd="med">
    <p:split orient="ver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op 75+ hình nền powerpoint học tập chất lượng full hd cực đẹp">
            <a:extLst>
              <a:ext uri="{FF2B5EF4-FFF2-40B4-BE49-F238E27FC236}">
                <a16:creationId xmlns:a16="http://schemas.microsoft.com/office/drawing/2014/main" id="{DD6D6AE0-8D6A-116A-397D-00C93B964C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724"/>
            <a:ext cx="12192000" cy="6943724"/>
          </a:xfrm>
          <a:prstGeom prst="rect">
            <a:avLst/>
          </a:prstGeom>
          <a:noFill/>
          <a:extLst>
            <a:ext uri="{909E8E84-426E-40DD-AFC4-6F175D3DCCD1}">
              <a14:hiddenFill xmlns:a14="http://schemas.microsoft.com/office/drawing/2010/main">
                <a:solidFill>
                  <a:srgbClr val="FFFFFF"/>
                </a:solidFill>
              </a14:hiddenFill>
            </a:ext>
          </a:extLst>
        </p:spPr>
      </p:pic>
      <p:sp>
        <p:nvSpPr>
          <p:cNvPr id="6" name="Hộp Văn bản 5">
            <a:extLst>
              <a:ext uri="{FF2B5EF4-FFF2-40B4-BE49-F238E27FC236}">
                <a16:creationId xmlns:a16="http://schemas.microsoft.com/office/drawing/2014/main" id="{8CF6722A-E28F-11A8-9C0B-3E6847D3EA4C}"/>
              </a:ext>
            </a:extLst>
          </p:cNvPr>
          <p:cNvSpPr txBox="1"/>
          <p:nvPr/>
        </p:nvSpPr>
        <p:spPr>
          <a:xfrm>
            <a:off x="1885951" y="601266"/>
            <a:ext cx="9439274" cy="5324535"/>
          </a:xfrm>
          <a:prstGeom prst="rect">
            <a:avLst/>
          </a:prstGeom>
          <a:noFill/>
        </p:spPr>
        <p:txBody>
          <a:bodyPr wrap="square">
            <a:spAutoFit/>
          </a:bodyPr>
          <a:lstStyle/>
          <a:p>
            <a:pPr algn="just"/>
            <a:r>
              <a:rPr lang="en-US" sz="2800" dirty="0" err="1">
                <a:effectLst/>
                <a:latin typeface="Times New Roman" panose="02020603050405020304" pitchFamily="18" charset="0"/>
                <a:ea typeface="Times New Roman" panose="02020603050405020304" pitchFamily="18" charset="0"/>
              </a:rPr>
              <a:t>Việc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rèn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kỹ</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năng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tự</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phục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vụ</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cho</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trẻ</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cần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thiết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vô</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cùng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quan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trọng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hàng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ngày</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không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chỉ</a:t>
            </a:r>
            <a:r>
              <a:rPr lang="en-US" sz="2800" dirty="0">
                <a:effectLst/>
                <a:latin typeface="Times New Roman" panose="02020603050405020304" pitchFamily="18" charset="0"/>
                <a:ea typeface="Times New Roman" panose="02020603050405020304" pitchFamily="18" charset="0"/>
              </a:rPr>
              <a:t> ở </a:t>
            </a:r>
            <a:r>
              <a:rPr lang="en-US" sz="2800" dirty="0" err="1">
                <a:effectLst/>
                <a:latin typeface="Times New Roman" panose="02020603050405020304" pitchFamily="18" charset="0"/>
                <a:ea typeface="Times New Roman" panose="02020603050405020304" pitchFamily="18" charset="0"/>
              </a:rPr>
              <a:t>trường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còn</a:t>
            </a:r>
            <a:r>
              <a:rPr lang="en-US" sz="2800" dirty="0">
                <a:effectLst/>
                <a:latin typeface="Times New Roman" panose="02020603050405020304" pitchFamily="18" charset="0"/>
                <a:ea typeface="Times New Roman" panose="02020603050405020304" pitchFamily="18" charset="0"/>
              </a:rPr>
              <a:t> ở </a:t>
            </a:r>
            <a:r>
              <a:rPr lang="en-US" sz="2800" dirty="0" err="1">
                <a:effectLst/>
                <a:latin typeface="Times New Roman" panose="02020603050405020304" pitchFamily="18" charset="0"/>
                <a:ea typeface="Times New Roman" panose="02020603050405020304" pitchFamily="18" charset="0"/>
              </a:rPr>
              <a:t>nhà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đối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với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trẻ</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Vì</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thế</a:t>
            </a:r>
            <a:r>
              <a:rPr lang="en-US" sz="2800" dirty="0">
                <a:effectLst/>
                <a:latin typeface="Times New Roman" panose="02020603050405020304" pitchFamily="18" charset="0"/>
                <a:ea typeface="Times New Roman" panose="02020603050405020304" pitchFamily="18" charset="0"/>
              </a:rPr>
              <a:t> qua </a:t>
            </a:r>
            <a:r>
              <a:rPr lang="en-US" sz="2800" dirty="0" err="1">
                <a:effectLst/>
                <a:latin typeface="Times New Roman" panose="02020603050405020304" pitchFamily="18" charset="0"/>
                <a:ea typeface="Times New Roman" panose="02020603050405020304" pitchFamily="18" charset="0"/>
              </a:rPr>
              <a:t>việc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thực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biện</a:t>
            </a:r>
            <a:r>
              <a:rPr lang="en-US" sz="2800" dirty="0">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pháp</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thời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gian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ngắn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nhưng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bản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thân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nhận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thấy</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sự</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tiến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bộ</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rõ</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nét</a:t>
            </a:r>
            <a:r>
              <a:rPr lang="en-US" sz="2800" dirty="0">
                <a:solidFill>
                  <a:srgbClr val="000000"/>
                </a:solidFill>
                <a:effectLst/>
                <a:latin typeface="Times New Roman" panose="02020603050405020304" pitchFamily="18" charset="0"/>
                <a:ea typeface="Times New Roman" panose="02020603050405020304" pitchFamily="18" charset="0"/>
              </a:rPr>
              <a:t> ở </a:t>
            </a:r>
            <a:r>
              <a:rPr lang="en-US" sz="2800" dirty="0" err="1">
                <a:solidFill>
                  <a:srgbClr val="000000"/>
                </a:solidFill>
                <a:effectLst/>
                <a:latin typeface="Times New Roman" panose="02020603050405020304" pitchFamily="18" charset="0"/>
                <a:ea typeface="Times New Roman" panose="02020603050405020304" pitchFamily="18" charset="0"/>
              </a:rPr>
              <a:t>trẻ</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Trẻ</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được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tự</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mình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thực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hành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trải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nghiệm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tự</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phục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vụ</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bản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thân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ít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khi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cần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đến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sự</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hỗ</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trợ</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người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lớn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Với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biện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pháp</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này</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tôi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đã</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áp</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dụng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tại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nhóm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lớp</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có</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hiệu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quả</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rất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tốt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ngoài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ra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biện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pháp</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có</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thể</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áp</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dụng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cho</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nhóm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lớp</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khác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trường</a:t>
            </a:r>
            <a:r>
              <a:rPr lang="en-US" sz="2800" dirty="0">
                <a:solidFill>
                  <a:srgbClr val="000000"/>
                </a:solidFill>
                <a:effectLst/>
                <a:latin typeface="Times New Roman" panose="02020603050405020304" pitchFamily="18" charset="0"/>
                <a:ea typeface="Times New Roman" panose="02020603050405020304" pitchFamily="18" charset="0"/>
              </a:rPr>
              <a:t>.</a:t>
            </a:r>
            <a:r>
              <a:rPr lang="en-US" sz="24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Trên</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đây</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là</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một</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số</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biện</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pháp</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của</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bản</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thân</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tôi</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Tôi</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rất</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mong</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được</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sự</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góp</a:t>
            </a:r>
            <a:r>
              <a:rPr lang="en-US" sz="2800" dirty="0">
                <a:solidFill>
                  <a:schemeClr val="tx1"/>
                </a:solidFill>
                <a:latin typeface="Times New Roman" pitchFamily="18" charset="0"/>
                <a:cs typeface="Times New Roman" pitchFamily="18" charset="0"/>
              </a:rPr>
              <a:t> ý </a:t>
            </a:r>
            <a:r>
              <a:rPr lang="en-US" sz="2800" dirty="0" err="1">
                <a:solidFill>
                  <a:schemeClr val="tx1"/>
                </a:solidFill>
                <a:latin typeface="Times New Roman" pitchFamily="18" charset="0"/>
                <a:cs typeface="Times New Roman" pitchFamily="18" charset="0"/>
              </a:rPr>
              <a:t>của</a:t>
            </a:r>
            <a:r>
              <a:rPr lang="en-US" sz="2800" dirty="0">
                <a:solidFill>
                  <a:schemeClr val="tx1"/>
                </a:solidFill>
                <a:latin typeface="Times New Roman" pitchFamily="18" charset="0"/>
                <a:cs typeface="Times New Roman" pitchFamily="18" charset="0"/>
              </a:rPr>
              <a:t> Ban </a:t>
            </a:r>
            <a:r>
              <a:rPr lang="en-US" sz="2800" dirty="0" err="1">
                <a:solidFill>
                  <a:schemeClr val="tx1"/>
                </a:solidFill>
                <a:latin typeface="Times New Roman" pitchFamily="18" charset="0"/>
                <a:cs typeface="Times New Roman" pitchFamily="18" charset="0"/>
              </a:rPr>
              <a:t>giám</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khảo</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để</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bản</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thân</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tôi</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có</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kinh</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nghiệm</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nhiều</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hơn</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trong</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công</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tác</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giáo</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dục</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trẻ</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ngày</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một</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tốt</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hơn</a:t>
            </a:r>
            <a:r>
              <a:rPr lang="en-US" sz="2800" dirty="0">
                <a:solidFill>
                  <a:schemeClr val="tx1"/>
                </a:solidFill>
                <a:latin typeface="Times New Roman" pitchFamily="18" charset="0"/>
                <a:cs typeface="Times New Roman" pitchFamily="18" charset="0"/>
              </a:rPr>
              <a:t>.</a:t>
            </a:r>
            <a:endParaRPr lang="en-US" sz="2800" b="1" dirty="0">
              <a:solidFill>
                <a:srgbClr val="FF0000"/>
              </a:solidFill>
              <a:latin typeface="Times New Roman" pitchFamily="18" charset="0"/>
              <a:ea typeface="Times New Roman"/>
              <a:cs typeface="Times New Roman" pitchFamily="18" charset="0"/>
            </a:endParaRPr>
          </a:p>
          <a:p>
            <a:pPr algn="ctr"/>
            <a:r>
              <a:rPr lang="en-US" sz="3200" b="1" dirty="0">
                <a:solidFill>
                  <a:srgbClr val="FF0000"/>
                </a:solidFill>
                <a:latin typeface="Times New Roman" pitchFamily="18" charset="0"/>
                <a:ea typeface="Times New Roman"/>
                <a:cs typeface="Times New Roman" pitchFamily="18" charset="0"/>
              </a:rPr>
              <a:t>Xin </a:t>
            </a:r>
            <a:r>
              <a:rPr lang="en-US" sz="3200" b="1" dirty="0" err="1">
                <a:solidFill>
                  <a:srgbClr val="FF0000"/>
                </a:solidFill>
                <a:latin typeface="Times New Roman" pitchFamily="18" charset="0"/>
                <a:ea typeface="Times New Roman"/>
                <a:cs typeface="Times New Roman" pitchFamily="18" charset="0"/>
              </a:rPr>
              <a:t>chân</a:t>
            </a:r>
            <a:r>
              <a:rPr lang="en-US" sz="3200" b="1" dirty="0">
                <a:solidFill>
                  <a:srgbClr val="FF0000"/>
                </a:solidFill>
                <a:latin typeface="Times New Roman" pitchFamily="18" charset="0"/>
                <a:ea typeface="Times New Roman"/>
                <a:cs typeface="Times New Roman" pitchFamily="18" charset="0"/>
              </a:rPr>
              <a:t> </a:t>
            </a:r>
            <a:r>
              <a:rPr lang="en-US" sz="3200" b="1" dirty="0" err="1">
                <a:solidFill>
                  <a:srgbClr val="FF0000"/>
                </a:solidFill>
                <a:latin typeface="Times New Roman" pitchFamily="18" charset="0"/>
                <a:ea typeface="Times New Roman"/>
                <a:cs typeface="Times New Roman" pitchFamily="18" charset="0"/>
              </a:rPr>
              <a:t>thành</a:t>
            </a:r>
            <a:r>
              <a:rPr lang="en-US" sz="3200" b="1" dirty="0">
                <a:solidFill>
                  <a:srgbClr val="FF0000"/>
                </a:solidFill>
                <a:latin typeface="Times New Roman" pitchFamily="18" charset="0"/>
                <a:ea typeface="Times New Roman"/>
                <a:cs typeface="Times New Roman" pitchFamily="18" charset="0"/>
              </a:rPr>
              <a:t> </a:t>
            </a:r>
            <a:r>
              <a:rPr lang="en-US" sz="3200" b="1" dirty="0" err="1">
                <a:solidFill>
                  <a:srgbClr val="FF0000"/>
                </a:solidFill>
                <a:latin typeface="Times New Roman" pitchFamily="18" charset="0"/>
                <a:ea typeface="Times New Roman"/>
                <a:cs typeface="Times New Roman" pitchFamily="18" charset="0"/>
              </a:rPr>
              <a:t>cảm</a:t>
            </a:r>
            <a:r>
              <a:rPr lang="en-US" sz="3200" b="1" dirty="0">
                <a:solidFill>
                  <a:srgbClr val="FF0000"/>
                </a:solidFill>
                <a:latin typeface="Times New Roman" pitchFamily="18" charset="0"/>
                <a:ea typeface="Times New Roman"/>
                <a:cs typeface="Times New Roman" pitchFamily="18" charset="0"/>
              </a:rPr>
              <a:t> </a:t>
            </a:r>
            <a:r>
              <a:rPr lang="en-US" sz="3200" b="1" dirty="0" err="1">
                <a:solidFill>
                  <a:srgbClr val="FF0000"/>
                </a:solidFill>
                <a:latin typeface="Times New Roman" pitchFamily="18" charset="0"/>
                <a:ea typeface="Times New Roman"/>
                <a:cs typeface="Times New Roman" pitchFamily="18" charset="0"/>
              </a:rPr>
              <a:t>ơn</a:t>
            </a:r>
            <a:r>
              <a:rPr lang="en-US" sz="3200" b="1" dirty="0">
                <a:solidFill>
                  <a:srgbClr val="FF0000"/>
                </a:solidFill>
                <a:latin typeface="Times New Roman" pitchFamily="18" charset="0"/>
                <a:ea typeface="Times New Roman"/>
                <a:cs typeface="Times New Roman" pitchFamily="18" charset="0"/>
              </a:rPr>
              <a:t> !</a:t>
            </a:r>
            <a:endParaRPr lang="en-US" sz="32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567159540"/>
      </p:ext>
    </p:extLst>
  </p:cSld>
  <p:clrMapOvr>
    <a:masterClrMapping/>
  </p:clrMapOvr>
  <p:transition spd="med">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 name="Chỗ dành sẵn cho Văn bản 4">
            <a:extLst>
              <a:ext uri="{FF2B5EF4-FFF2-40B4-BE49-F238E27FC236}">
                <a16:creationId xmlns:a16="http://schemas.microsoft.com/office/drawing/2014/main" id="{3B4B0BBB-6158-9869-A6F7-78F6618990DC}"/>
              </a:ext>
            </a:extLst>
          </p:cNvPr>
          <p:cNvSpPr>
            <a:spLocks noGrp="1"/>
          </p:cNvSpPr>
          <p:nvPr>
            <p:ph type="body" idx="1"/>
          </p:nvPr>
        </p:nvSpPr>
        <p:spPr>
          <a:xfrm>
            <a:off x="484189" y="132079"/>
            <a:ext cx="5103812" cy="1072515"/>
          </a:xfrm>
        </p:spPr>
        <p:txBody>
          <a:bodyPr/>
          <a:lstStyle/>
          <a:p>
            <a:endParaRPr lang="en-US" dirty="0"/>
          </a:p>
        </p:txBody>
      </p:sp>
      <p:sp>
        <p:nvSpPr>
          <p:cNvPr id="7" name="Chỗ dành sẵn cho Văn bản 6">
            <a:extLst>
              <a:ext uri="{FF2B5EF4-FFF2-40B4-BE49-F238E27FC236}">
                <a16:creationId xmlns:a16="http://schemas.microsoft.com/office/drawing/2014/main" id="{B3EB7978-4975-9854-B2FF-A5766BF33F67}"/>
              </a:ext>
            </a:extLst>
          </p:cNvPr>
          <p:cNvSpPr>
            <a:spLocks noGrp="1"/>
          </p:cNvSpPr>
          <p:nvPr>
            <p:ph type="body" sz="quarter" idx="3"/>
          </p:nvPr>
        </p:nvSpPr>
        <p:spPr>
          <a:xfrm>
            <a:off x="6096000" y="132079"/>
            <a:ext cx="5183188" cy="823912"/>
          </a:xfrm>
        </p:spPr>
        <p:txBody>
          <a:bodyPr/>
          <a:lstStyle/>
          <a:p>
            <a:endParaRPr lang="en-US" dirty="0"/>
          </a:p>
        </p:txBody>
      </p:sp>
      <p:sp>
        <p:nvSpPr>
          <p:cNvPr id="11" name="Chỗ dành sẵn cho Nội dung 10">
            <a:extLst>
              <a:ext uri="{FF2B5EF4-FFF2-40B4-BE49-F238E27FC236}">
                <a16:creationId xmlns:a16="http://schemas.microsoft.com/office/drawing/2014/main" id="{DD674788-914D-2743-230A-9A30125E5253}"/>
              </a:ext>
            </a:extLst>
          </p:cNvPr>
          <p:cNvSpPr>
            <a:spLocks noGrp="1"/>
          </p:cNvSpPr>
          <p:nvPr>
            <p:ph sz="quarter" idx="4"/>
          </p:nvPr>
        </p:nvSpPr>
        <p:spPr/>
        <p:txBody>
          <a:bodyPr/>
          <a:lstStyle/>
          <a:p>
            <a:endParaRPr lang="en-US"/>
          </a:p>
        </p:txBody>
      </p:sp>
      <p:pic>
        <p:nvPicPr>
          <p:cNvPr id="17" name="Chỗ dành sẵn cho Nội dung 16">
            <a:extLst>
              <a:ext uri="{FF2B5EF4-FFF2-40B4-BE49-F238E27FC236}">
                <a16:creationId xmlns:a16="http://schemas.microsoft.com/office/drawing/2014/main" id="{2D2D7C91-27C6-719F-F8EF-9A23EDC14BB2}"/>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0" y="0"/>
            <a:ext cx="12192000" cy="6880820"/>
          </a:xfrm>
        </p:spPr>
      </p:pic>
      <p:sp>
        <p:nvSpPr>
          <p:cNvPr id="22" name="Hình chữ nhật 21">
            <a:extLst>
              <a:ext uri="{FF2B5EF4-FFF2-40B4-BE49-F238E27FC236}">
                <a16:creationId xmlns:a16="http://schemas.microsoft.com/office/drawing/2014/main" id="{11E0B539-F54D-5B91-B62F-A477B00DA059}"/>
              </a:ext>
            </a:extLst>
          </p:cNvPr>
          <p:cNvSpPr/>
          <p:nvPr/>
        </p:nvSpPr>
        <p:spPr>
          <a:xfrm>
            <a:off x="3786267" y="369171"/>
            <a:ext cx="4619465" cy="462914"/>
          </a:xfrm>
          <a:prstGeom prst="rect">
            <a:avLst/>
          </a:prstGeom>
          <a:solidFill>
            <a:schemeClr val="bg1"/>
          </a:solidFill>
          <a:ln w="31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dirty="0" err="1">
                <a:solidFill>
                  <a:srgbClr val="FF0000"/>
                </a:solidFill>
                <a:effectLst/>
                <a:latin typeface="Times New Roman" panose="02020603050405020304" pitchFamily="18" charset="0"/>
                <a:ea typeface="Calibri" panose="020F0502020204030204" pitchFamily="34" charset="0"/>
              </a:rPr>
              <a:t>Hình</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ảnh</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phụ</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huynh</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làm</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thay</a:t>
            </a:r>
            <a:r>
              <a:rPr lang="en-US" sz="2400" dirty="0">
                <a:solidFill>
                  <a:srgbClr val="FF0000"/>
                </a:solidFill>
                <a:effectLst/>
                <a:latin typeface="Times New Roman" panose="02020603050405020304" pitchFamily="18" charset="0"/>
                <a:ea typeface="Calibri" panose="020F0502020204030204" pitchFamily="34" charset="0"/>
              </a:rPr>
              <a:t> </a:t>
            </a:r>
            <a:r>
              <a:rPr lang="en-US" sz="2400" dirty="0" err="1">
                <a:solidFill>
                  <a:srgbClr val="FF0000"/>
                </a:solidFill>
                <a:effectLst/>
                <a:latin typeface="Times New Roman" panose="02020603050405020304" pitchFamily="18" charset="0"/>
                <a:ea typeface="Calibri" panose="020F0502020204030204" pitchFamily="34" charset="0"/>
              </a:rPr>
              <a:t>trẻ</a:t>
            </a:r>
            <a:endParaRPr lang="en-US" sz="2400" dirty="0"/>
          </a:p>
        </p:txBody>
      </p:sp>
    </p:spTree>
    <p:extLst>
      <p:ext uri="{BB962C8B-B14F-4D97-AF65-F5344CB8AC3E}">
        <p14:creationId xmlns:p14="http://schemas.microsoft.com/office/powerpoint/2010/main" val="4250136681"/>
      </p:ext>
    </p:extLst>
  </p:cSld>
  <p:clrMapOvr>
    <a:masterClrMapping/>
  </p:clrMapOvr>
  <p:transition spd="med">
    <p:split orient="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74193076-B990-42FE-E111-99F3720924D2}"/>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Rounded Rectangle 1">
            <a:extLst>
              <a:ext uri="{FF2B5EF4-FFF2-40B4-BE49-F238E27FC236}">
                <a16:creationId xmlns:a16="http://schemas.microsoft.com/office/drawing/2014/main" id="{4E3F3DB7-990D-FC4D-CA19-9F4A87C626F8}"/>
              </a:ext>
            </a:extLst>
          </p:cNvPr>
          <p:cNvSpPr/>
          <p:nvPr/>
        </p:nvSpPr>
        <p:spPr>
          <a:xfrm>
            <a:off x="3627120" y="161194"/>
            <a:ext cx="4643120" cy="1098646"/>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err="1">
                <a:solidFill>
                  <a:srgbClr val="FF0000"/>
                </a:solidFill>
                <a:latin typeface="Times New Roman" pitchFamily="18" charset="0"/>
                <a:cs typeface="Times New Roman" pitchFamily="18" charset="0"/>
              </a:rPr>
              <a:t>Thực</a:t>
            </a:r>
            <a:r>
              <a:rPr lang="en-US" sz="4000" b="1" dirty="0">
                <a:solidFill>
                  <a:srgbClr val="FF0000"/>
                </a:solidFill>
                <a:latin typeface="Times New Roman" pitchFamily="18" charset="0"/>
                <a:cs typeface="Times New Roman" pitchFamily="18" charset="0"/>
              </a:rPr>
              <a:t> </a:t>
            </a:r>
            <a:r>
              <a:rPr lang="en-US" sz="4000" b="1" dirty="0" err="1">
                <a:solidFill>
                  <a:srgbClr val="FF0000"/>
                </a:solidFill>
                <a:latin typeface="Times New Roman" pitchFamily="18" charset="0"/>
                <a:cs typeface="Times New Roman" pitchFamily="18" charset="0"/>
              </a:rPr>
              <a:t>trạng</a:t>
            </a:r>
            <a:endParaRPr lang="en-US" sz="4000" b="1" dirty="0">
              <a:solidFill>
                <a:srgbClr val="FF0000"/>
              </a:solidFill>
              <a:latin typeface="Times New Roman" pitchFamily="18" charset="0"/>
              <a:cs typeface="Times New Roman" pitchFamily="18" charset="0"/>
            </a:endParaRPr>
          </a:p>
        </p:txBody>
      </p:sp>
      <p:sp>
        <p:nvSpPr>
          <p:cNvPr id="19" name="Hộp Văn bản 18">
            <a:extLst>
              <a:ext uri="{FF2B5EF4-FFF2-40B4-BE49-F238E27FC236}">
                <a16:creationId xmlns:a16="http://schemas.microsoft.com/office/drawing/2014/main" id="{BC4E4DFE-219F-126D-82B4-3DE1C43D4C39}"/>
              </a:ext>
            </a:extLst>
          </p:cNvPr>
          <p:cNvSpPr txBox="1"/>
          <p:nvPr/>
        </p:nvSpPr>
        <p:spPr>
          <a:xfrm>
            <a:off x="1269999" y="1767839"/>
            <a:ext cx="10228223" cy="4347344"/>
          </a:xfrm>
          <a:prstGeom prst="rect">
            <a:avLst/>
          </a:prstGeom>
          <a:noFill/>
        </p:spPr>
        <p:txBody>
          <a:bodyPr wrap="square">
            <a:spAutoFit/>
          </a:bodyPr>
          <a:lstStyle/>
          <a:p>
            <a:pPr algn="just"/>
            <a:r>
              <a:rPr lang="pt-BR" sz="2400" dirty="0">
                <a:solidFill>
                  <a:schemeClr val="tx1"/>
                </a:solidFill>
                <a:effectLst/>
                <a:latin typeface="Times New Roman" panose="02020603050405020304" pitchFamily="18" charset="0"/>
                <a:ea typeface="Times New Roman" panose="02020603050405020304" pitchFamily="18" charset="0"/>
              </a:rPr>
              <a:t>	Bản thân chưa nghiên cứu sâu về nội dung, hình thức, phương pháp tổ chức các hoạt động giáo dục kĩ năng tự phục vụ. Khi tổ chức hoạt động cô còn giải quyết giúp trẻ quá nhiều trong một số tình huống, hoạt động, vì vậy chưa phát huy được kĩ năng tự phục vụ cho trẻ</a:t>
            </a:r>
            <a:endPar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7200" algn="just">
              <a:spcBef>
                <a:spcPts val="600"/>
              </a:spcBef>
              <a:spcAft>
                <a:spcPts val="300"/>
              </a:spcAft>
            </a:pPr>
            <a:r>
              <a:rPr lang="pt-BR" sz="2400" dirty="0">
                <a:solidFill>
                  <a:schemeClr val="tx1"/>
                </a:solidFill>
                <a:effectLst/>
                <a:latin typeface="Times New Roman" panose="02020603050405020304" pitchFamily="18" charset="0"/>
                <a:ea typeface="Times New Roman" panose="02020603050405020304" pitchFamily="18" charset="0"/>
              </a:rPr>
              <a:t>	Đa số trẻ thời gian đầu rất ít nói và rụt rè, tính tự lập của trẻ còn hạn chế như: không biết tự cởi áo, cời dày dép, xúc cơm ăn, lấy nước uống, thậm chí một số trẻ không biết cắm vòi vào ống sữa để uống...dẫn đến kĩ năng tự phục vụ của trẻ còn nhiều hạn chế. </a:t>
            </a:r>
          </a:p>
          <a:p>
            <a:pPr indent="457200" algn="just">
              <a:spcBef>
                <a:spcPts val="600"/>
              </a:spcBef>
              <a:spcAft>
                <a:spcPts val="300"/>
              </a:spcAft>
            </a:pPr>
            <a:r>
              <a:rPr lang="pt-BR" sz="2400" dirty="0">
                <a:solidFill>
                  <a:schemeClr val="tx1"/>
                </a:solidFill>
                <a:effectLst/>
                <a:latin typeface="Times New Roman" panose="02020603050405020304" pitchFamily="18" charset="0"/>
                <a:ea typeface="Times New Roman" panose="02020603050405020304" pitchFamily="18" charset="0"/>
              </a:rPr>
              <a:t>	 Phụ huynh còn nuông chiều trẻ, thường làm thay cho trẻ những công việc mà trẻ yêu cầu.Công tác phối hợp với giáo viên để giúp trẻ có được kĩ năng tự phục vụ nhằm phát huy tính tự lập cho trẻ chưa thường xuyên và hiệu quả.</a:t>
            </a:r>
            <a:endParaRPr lang="en-US" sz="2400" dirty="0">
              <a:solidFill>
                <a:schemeClr val="tx1"/>
              </a:solidFill>
              <a:effectLst/>
              <a:latin typeface="Times New Roman" panose="02020603050405020304" pitchFamily="18" charset="0"/>
              <a:ea typeface="Times New Roman" panose="02020603050405020304" pitchFamily="18" charset="0"/>
            </a:endParaRPr>
          </a:p>
        </p:txBody>
      </p:sp>
      <p:sp>
        <p:nvSpPr>
          <p:cNvPr id="20" name="Right Arrow 27">
            <a:extLst>
              <a:ext uri="{FF2B5EF4-FFF2-40B4-BE49-F238E27FC236}">
                <a16:creationId xmlns:a16="http://schemas.microsoft.com/office/drawing/2014/main" id="{86A9B3D1-CE14-6F53-C0FF-3E57F3E6EA96}"/>
              </a:ext>
            </a:extLst>
          </p:cNvPr>
          <p:cNvSpPr/>
          <p:nvPr/>
        </p:nvSpPr>
        <p:spPr>
          <a:xfrm>
            <a:off x="1422400" y="1879600"/>
            <a:ext cx="557574" cy="243453"/>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7">
            <a:extLst>
              <a:ext uri="{FF2B5EF4-FFF2-40B4-BE49-F238E27FC236}">
                <a16:creationId xmlns:a16="http://schemas.microsoft.com/office/drawing/2014/main" id="{F203ED73-123C-F29B-FCC8-9C19A6BAB2AD}"/>
              </a:ext>
            </a:extLst>
          </p:cNvPr>
          <p:cNvSpPr/>
          <p:nvPr/>
        </p:nvSpPr>
        <p:spPr>
          <a:xfrm>
            <a:off x="1390694" y="3429000"/>
            <a:ext cx="557574" cy="243453"/>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Arrow 27">
            <a:extLst>
              <a:ext uri="{FF2B5EF4-FFF2-40B4-BE49-F238E27FC236}">
                <a16:creationId xmlns:a16="http://schemas.microsoft.com/office/drawing/2014/main" id="{28530A9E-9369-636B-5BB0-F1C8CDF0CE3E}"/>
              </a:ext>
            </a:extLst>
          </p:cNvPr>
          <p:cNvSpPr/>
          <p:nvPr/>
        </p:nvSpPr>
        <p:spPr>
          <a:xfrm>
            <a:off x="1422400" y="4978400"/>
            <a:ext cx="557574" cy="243453"/>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1440718"/>
      </p:ext>
    </p:extLst>
  </p:cSld>
  <p:clrMapOvr>
    <a:masterClrMapping/>
  </p:clrMapOvr>
  <p:transition spd="med">
    <p:split orient="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74193076-B990-42FE-E111-99F3720924D2}"/>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4" name="Tiêu đề 3">
            <a:extLst>
              <a:ext uri="{FF2B5EF4-FFF2-40B4-BE49-F238E27FC236}">
                <a16:creationId xmlns:a16="http://schemas.microsoft.com/office/drawing/2014/main" id="{E40A7D01-5EBB-071F-C563-8D007F8E8725}"/>
              </a:ext>
            </a:extLst>
          </p:cNvPr>
          <p:cNvSpPr>
            <a:spLocks noGrp="1"/>
          </p:cNvSpPr>
          <p:nvPr>
            <p:ph type="ctrTitle"/>
          </p:nvPr>
        </p:nvSpPr>
        <p:spPr>
          <a:xfrm>
            <a:off x="2275840" y="571183"/>
            <a:ext cx="9144000" cy="808037"/>
          </a:xfrm>
        </p:spPr>
        <p:txBody>
          <a:bodyPr>
            <a:noAutofit/>
          </a:bodyPr>
          <a:lstStyle/>
          <a:p>
            <a:r>
              <a:rPr lang="en-US" sz="3200" b="1" dirty="0" err="1">
                <a:solidFill>
                  <a:srgbClr val="FF0000"/>
                </a:solidFill>
                <a:effectLst/>
                <a:latin typeface="Times New Roman" panose="02020603050405020304" pitchFamily="18" charset="0"/>
                <a:ea typeface="Calibri" panose="020F0502020204030204" pitchFamily="34" charset="0"/>
              </a:rPr>
              <a:t>Mục</a:t>
            </a:r>
            <a:r>
              <a:rPr lang="en-US" sz="3200" b="1" dirty="0">
                <a:solidFill>
                  <a:srgbClr val="FF0000"/>
                </a:solidFill>
                <a:effectLst/>
                <a:latin typeface="Times New Roman" panose="02020603050405020304" pitchFamily="18" charset="0"/>
                <a:ea typeface="Calibri" panose="020F0502020204030204" pitchFamily="34" charset="0"/>
              </a:rPr>
              <a:t> </a:t>
            </a:r>
            <a:r>
              <a:rPr lang="en-US" sz="3200" b="1" dirty="0" err="1">
                <a:solidFill>
                  <a:srgbClr val="FF0000"/>
                </a:solidFill>
                <a:effectLst/>
                <a:latin typeface="Times New Roman" panose="02020603050405020304" pitchFamily="18" charset="0"/>
                <a:ea typeface="Calibri" panose="020F0502020204030204" pitchFamily="34" charset="0"/>
              </a:rPr>
              <a:t>tiêu</a:t>
            </a:r>
            <a:r>
              <a:rPr lang="en-US" sz="3200" b="1" dirty="0">
                <a:solidFill>
                  <a:srgbClr val="FF0000"/>
                </a:solidFill>
                <a:effectLst/>
                <a:latin typeface="Times New Roman" panose="02020603050405020304" pitchFamily="18" charset="0"/>
                <a:ea typeface="Calibri" panose="020F0502020204030204" pitchFamily="34" charset="0"/>
              </a:rPr>
              <a:t> </a:t>
            </a:r>
            <a:r>
              <a:rPr lang="en-US" sz="3200" b="1" dirty="0" err="1">
                <a:solidFill>
                  <a:srgbClr val="FF0000"/>
                </a:solidFill>
                <a:effectLst/>
                <a:latin typeface="Times New Roman" panose="02020603050405020304" pitchFamily="18" charset="0"/>
                <a:ea typeface="Calibri" panose="020F0502020204030204" pitchFamily="34" charset="0"/>
              </a:rPr>
              <a:t>củ</a:t>
            </a:r>
            <a:r>
              <a:rPr lang="en-US" sz="3200" b="1" dirty="0">
                <a:solidFill>
                  <a:srgbClr val="FF0000"/>
                </a:solidFill>
                <a:effectLst/>
                <a:latin typeface="Times New Roman" panose="02020603050405020304" pitchFamily="18" charset="0"/>
                <a:ea typeface="Calibri" panose="020F0502020204030204" pitchFamily="34" charset="0"/>
              </a:rPr>
              <a:t> </a:t>
            </a:r>
            <a:r>
              <a:rPr lang="en-US" sz="3200" b="1" dirty="0" err="1">
                <a:solidFill>
                  <a:srgbClr val="FF0000"/>
                </a:solidFill>
                <a:effectLst/>
                <a:latin typeface="Times New Roman" panose="02020603050405020304" pitchFamily="18" charset="0"/>
                <a:ea typeface="Calibri" panose="020F0502020204030204" pitchFamily="34" charset="0"/>
              </a:rPr>
              <a:t>thể</a:t>
            </a:r>
            <a:r>
              <a:rPr lang="en-US" sz="3200" b="1" dirty="0">
                <a:solidFill>
                  <a:srgbClr val="FF0000"/>
                </a:solidFill>
                <a:effectLst/>
                <a:latin typeface="Times New Roman" panose="02020603050405020304" pitchFamily="18" charset="0"/>
                <a:ea typeface="Calibri" panose="020F0502020204030204" pitchFamily="34" charset="0"/>
              </a:rPr>
              <a:t> </a:t>
            </a:r>
            <a:r>
              <a:rPr lang="en-US" sz="3200" b="1" dirty="0" err="1">
                <a:solidFill>
                  <a:srgbClr val="FF0000"/>
                </a:solidFill>
                <a:effectLst/>
                <a:latin typeface="Times New Roman" panose="02020603050405020304" pitchFamily="18" charset="0"/>
                <a:ea typeface="Calibri" panose="020F0502020204030204" pitchFamily="34" charset="0"/>
              </a:rPr>
              <a:t>mà</a:t>
            </a:r>
            <a:r>
              <a:rPr lang="en-US" sz="3200" b="1" dirty="0">
                <a:solidFill>
                  <a:srgbClr val="FF0000"/>
                </a:solidFill>
                <a:effectLst/>
                <a:latin typeface="Times New Roman" panose="02020603050405020304" pitchFamily="18" charset="0"/>
                <a:ea typeface="Calibri" panose="020F0502020204030204" pitchFamily="34" charset="0"/>
              </a:rPr>
              <a:t> </a:t>
            </a:r>
            <a:r>
              <a:rPr lang="en-US" sz="3200" b="1" dirty="0" err="1">
                <a:solidFill>
                  <a:srgbClr val="FF0000"/>
                </a:solidFill>
                <a:effectLst/>
                <a:latin typeface="Times New Roman" panose="02020603050405020304" pitchFamily="18" charset="0"/>
                <a:ea typeface="Calibri" panose="020F0502020204030204" pitchFamily="34" charset="0"/>
              </a:rPr>
              <a:t>biện</a:t>
            </a:r>
            <a:r>
              <a:rPr lang="en-US" sz="3200" b="1" dirty="0">
                <a:solidFill>
                  <a:srgbClr val="FF0000"/>
                </a:solidFill>
                <a:effectLst/>
                <a:latin typeface="Times New Roman" panose="02020603050405020304" pitchFamily="18" charset="0"/>
                <a:ea typeface="Calibri" panose="020F0502020204030204" pitchFamily="34" charset="0"/>
              </a:rPr>
              <a:t> </a:t>
            </a:r>
            <a:r>
              <a:rPr lang="en-US" sz="3200" b="1" dirty="0" err="1">
                <a:solidFill>
                  <a:srgbClr val="FF0000"/>
                </a:solidFill>
                <a:effectLst/>
                <a:latin typeface="Times New Roman" panose="02020603050405020304" pitchFamily="18" charset="0"/>
                <a:ea typeface="Calibri" panose="020F0502020204030204" pitchFamily="34" charset="0"/>
              </a:rPr>
              <a:t>pháp</a:t>
            </a:r>
            <a:r>
              <a:rPr lang="en-US" sz="3200" b="1" dirty="0">
                <a:solidFill>
                  <a:srgbClr val="FF0000"/>
                </a:solidFill>
                <a:effectLst/>
                <a:latin typeface="Times New Roman" panose="02020603050405020304" pitchFamily="18" charset="0"/>
                <a:ea typeface="Calibri" panose="020F0502020204030204" pitchFamily="34" charset="0"/>
              </a:rPr>
              <a:t> </a:t>
            </a:r>
            <a:r>
              <a:rPr lang="en-US" sz="3200" b="1" dirty="0" err="1">
                <a:solidFill>
                  <a:srgbClr val="FF0000"/>
                </a:solidFill>
                <a:effectLst/>
                <a:latin typeface="Times New Roman" panose="02020603050405020304" pitchFamily="18" charset="0"/>
                <a:ea typeface="Calibri" panose="020F0502020204030204" pitchFamily="34" charset="0"/>
              </a:rPr>
              <a:t>hướng</a:t>
            </a:r>
            <a:r>
              <a:rPr lang="en-US" sz="3200" b="1" dirty="0">
                <a:solidFill>
                  <a:srgbClr val="FF0000"/>
                </a:solidFill>
                <a:effectLst/>
                <a:latin typeface="Times New Roman" panose="02020603050405020304" pitchFamily="18" charset="0"/>
                <a:ea typeface="Calibri" panose="020F0502020204030204" pitchFamily="34" charset="0"/>
              </a:rPr>
              <a:t> </a:t>
            </a:r>
            <a:r>
              <a:rPr lang="en-US" sz="3200" b="1" dirty="0" err="1">
                <a:solidFill>
                  <a:srgbClr val="FF0000"/>
                </a:solidFill>
                <a:effectLst/>
                <a:latin typeface="Times New Roman" panose="02020603050405020304" pitchFamily="18" charset="0"/>
                <a:ea typeface="Calibri" panose="020F0502020204030204" pitchFamily="34" charset="0"/>
              </a:rPr>
              <a:t>tới</a:t>
            </a:r>
            <a:endParaRPr lang="en-US" sz="8000" b="1" dirty="0">
              <a:solidFill>
                <a:srgbClr val="FF0000"/>
              </a:solidFill>
              <a:latin typeface="Times New Roman" panose="02020603050405020304" pitchFamily="18" charset="0"/>
              <a:cs typeface="Times New Roman" panose="02020603050405020304" pitchFamily="18" charset="0"/>
            </a:endParaRPr>
          </a:p>
        </p:txBody>
      </p:sp>
      <p:sp>
        <p:nvSpPr>
          <p:cNvPr id="5" name="Tiêu đề phụ 4">
            <a:extLst>
              <a:ext uri="{FF2B5EF4-FFF2-40B4-BE49-F238E27FC236}">
                <a16:creationId xmlns:a16="http://schemas.microsoft.com/office/drawing/2014/main" id="{BFB244A1-4094-31DF-841B-3548764B4BC8}"/>
              </a:ext>
            </a:extLst>
          </p:cNvPr>
          <p:cNvSpPr>
            <a:spLocks noGrp="1"/>
          </p:cNvSpPr>
          <p:nvPr>
            <p:ph type="subTitle" idx="1"/>
          </p:nvPr>
        </p:nvSpPr>
        <p:spPr>
          <a:xfrm>
            <a:off x="1524000" y="2575401"/>
            <a:ext cx="9144000" cy="3307397"/>
          </a:xfrm>
          <a:solidFill>
            <a:schemeClr val="accent2">
              <a:lumMod val="20000"/>
              <a:lumOff val="80000"/>
            </a:schemeClr>
          </a:solidFill>
          <a:ln w="28575">
            <a:solidFill>
              <a:srgbClr val="00B050"/>
            </a:solidFill>
          </a:ln>
        </p:spPr>
        <p:txBody>
          <a:bodyPr>
            <a:noAutofit/>
          </a:bodyPr>
          <a:lstStyle/>
          <a:p>
            <a:pPr indent="457200" algn="just">
              <a:lnSpc>
                <a:spcPct val="100000"/>
              </a:lnSpc>
              <a:spcAft>
                <a:spcPts val="0"/>
              </a:spcAft>
            </a:pPr>
            <a:r>
              <a:rPr lang="en-US" sz="2800" dirty="0" err="1">
                <a:solidFill>
                  <a:schemeClr val="tx1">
                    <a:lumMod val="95000"/>
                    <a:lumOff val="5000"/>
                  </a:schemeClr>
                </a:solidFill>
                <a:latin typeface="Times New Roman" pitchFamily="18" charset="0"/>
                <a:cs typeface="Times New Roman" pitchFamily="18" charset="0"/>
              </a:rPr>
              <a:t>Giúp</a:t>
            </a:r>
            <a:r>
              <a:rPr lang="en-US" sz="2800" dirty="0">
                <a:solidFill>
                  <a:schemeClr val="tx1">
                    <a:lumMod val="95000"/>
                    <a:lumOff val="5000"/>
                  </a:schemeClr>
                </a:solidFill>
                <a:latin typeface="Times New Roman" pitchFamily="18" charset="0"/>
                <a:cs typeface="Times New Roman" pitchFamily="18" charset="0"/>
              </a:rPr>
              <a:t> </a:t>
            </a:r>
            <a:r>
              <a:rPr lang="en-US" sz="2800" dirty="0" err="1">
                <a:solidFill>
                  <a:schemeClr val="tx1">
                    <a:lumMod val="95000"/>
                    <a:lumOff val="5000"/>
                  </a:schemeClr>
                </a:solidFill>
                <a:latin typeface="Times New Roman" pitchFamily="18" charset="0"/>
                <a:cs typeface="Times New Roman" pitchFamily="18" charset="0"/>
              </a:rPr>
              <a:t>trẻ</a:t>
            </a:r>
            <a:r>
              <a:rPr lang="en-US" sz="2800" dirty="0">
                <a:solidFill>
                  <a:schemeClr val="tx1">
                    <a:lumMod val="95000"/>
                    <a:lumOff val="5000"/>
                  </a:schemeClr>
                </a:solidFill>
                <a:latin typeface="Times New Roman" pitchFamily="18" charset="0"/>
                <a:cs typeface="Times New Roman" pitchFamily="18" charset="0"/>
              </a:rPr>
              <a:t> 3 - 4 </a:t>
            </a:r>
            <a:r>
              <a:rPr lang="en-US" sz="2800" dirty="0" err="1">
                <a:solidFill>
                  <a:schemeClr val="tx1">
                    <a:lumMod val="95000"/>
                    <a:lumOff val="5000"/>
                  </a:schemeClr>
                </a:solidFill>
                <a:latin typeface="Times New Roman" pitchFamily="18" charset="0"/>
                <a:cs typeface="Times New Roman" pitchFamily="18" charset="0"/>
              </a:rPr>
              <a:t>tuổi</a:t>
            </a:r>
            <a:r>
              <a:rPr lang="en-US" sz="2800" dirty="0">
                <a:solidFill>
                  <a:schemeClr val="tx1">
                    <a:lumMod val="95000"/>
                    <a:lumOff val="5000"/>
                  </a:schemeClr>
                </a:solidFill>
                <a:latin typeface="Times New Roman" pitchFamily="18" charset="0"/>
                <a:cs typeface="Times New Roman" pitchFamily="18" charset="0"/>
              </a:rPr>
              <a:t> </a:t>
            </a:r>
            <a:r>
              <a:rPr lang="en-US" sz="2800" dirty="0" err="1">
                <a:solidFill>
                  <a:schemeClr val="tx1">
                    <a:lumMod val="95000"/>
                    <a:lumOff val="5000"/>
                  </a:schemeClr>
                </a:solidFill>
                <a:latin typeface="Times New Roman" pitchFamily="18" charset="0"/>
                <a:cs typeface="Times New Roman" pitchFamily="18" charset="0"/>
              </a:rPr>
              <a:t>có</a:t>
            </a:r>
            <a:r>
              <a:rPr lang="en-US" sz="2800" dirty="0">
                <a:solidFill>
                  <a:schemeClr val="tx1">
                    <a:lumMod val="95000"/>
                    <a:lumOff val="5000"/>
                  </a:schemeClr>
                </a:solidFill>
                <a:latin typeface="Times New Roman" pitchFamily="18" charset="0"/>
                <a:cs typeface="Times New Roman" pitchFamily="18" charset="0"/>
              </a:rPr>
              <a:t> </a:t>
            </a:r>
            <a:r>
              <a:rPr lang="en-US" sz="2800" dirty="0" err="1">
                <a:solidFill>
                  <a:schemeClr val="tx1">
                    <a:lumMod val="95000"/>
                    <a:lumOff val="5000"/>
                  </a:schemeClr>
                </a:solidFill>
                <a:latin typeface="Times New Roman" pitchFamily="18" charset="0"/>
                <a:cs typeface="Times New Roman" pitchFamily="18" charset="0"/>
              </a:rPr>
              <a:t>các</a:t>
            </a:r>
            <a:r>
              <a:rPr lang="en-US" sz="2800" dirty="0">
                <a:solidFill>
                  <a:schemeClr val="tx1">
                    <a:lumMod val="95000"/>
                    <a:lumOff val="5000"/>
                  </a:schemeClr>
                </a:solidFill>
                <a:latin typeface="Times New Roman" pitchFamily="18" charset="0"/>
                <a:cs typeface="Times New Roman" pitchFamily="18" charset="0"/>
              </a:rPr>
              <a:t> </a:t>
            </a:r>
            <a:r>
              <a:rPr lang="en-US" sz="2800" dirty="0" err="1">
                <a:solidFill>
                  <a:schemeClr val="tx1">
                    <a:lumMod val="95000"/>
                    <a:lumOff val="5000"/>
                  </a:schemeClr>
                </a:solidFill>
                <a:latin typeface="Times New Roman" pitchFamily="18" charset="0"/>
                <a:cs typeface="Times New Roman" pitchFamily="18" charset="0"/>
              </a:rPr>
              <a:t>kỹ</a:t>
            </a:r>
            <a:r>
              <a:rPr lang="en-US" sz="2800" dirty="0">
                <a:solidFill>
                  <a:schemeClr val="tx1">
                    <a:lumMod val="95000"/>
                    <a:lumOff val="5000"/>
                  </a:schemeClr>
                </a:solidFill>
                <a:latin typeface="Times New Roman" pitchFamily="18" charset="0"/>
                <a:cs typeface="Times New Roman" pitchFamily="18" charset="0"/>
              </a:rPr>
              <a:t> </a:t>
            </a:r>
            <a:r>
              <a:rPr lang="en-US" sz="2800" dirty="0" err="1">
                <a:solidFill>
                  <a:schemeClr val="tx1">
                    <a:lumMod val="95000"/>
                    <a:lumOff val="5000"/>
                  </a:schemeClr>
                </a:solidFill>
                <a:latin typeface="Times New Roman" pitchFamily="18" charset="0"/>
                <a:cs typeface="Times New Roman" pitchFamily="18" charset="0"/>
              </a:rPr>
              <a:t>năng</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thực</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hiện</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một</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số</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việc</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đơn</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giản</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với</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sự</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giúp</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đỡ</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của</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người</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lớn</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rPr>
              <a:t>.</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Trẻ</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biết</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sử</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dụng</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bát</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thìa</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cốc</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đúng</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cách</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Trẻ</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có</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một</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số</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hành</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vi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tốt</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trong</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ăn</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uống</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khi</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được</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nhắc</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nhở</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có</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thói</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quen</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tự</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phục</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vụ</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biết</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tự</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vệ</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sinh</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cá</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nhân</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rPr>
              <a:t>.</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Trẻ</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thông</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minh</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nhanh</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nhẹn</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mạnh</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dạn</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tự</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tin,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tích</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cực</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tham</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gia</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vào</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các</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hoạt</a:t>
            </a:r>
            <a:r>
              <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động</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rPr>
              <a:t>.</a:t>
            </a:r>
            <a:endParaRPr lang="en-US" sz="2800" dirty="0">
              <a:solidFill>
                <a:schemeClr val="tx1">
                  <a:lumMod val="95000"/>
                  <a:lumOff val="5000"/>
                </a:schemeClr>
              </a:solidFill>
            </a:endParaRPr>
          </a:p>
        </p:txBody>
      </p:sp>
    </p:spTree>
    <p:extLst>
      <p:ext uri="{BB962C8B-B14F-4D97-AF65-F5344CB8AC3E}">
        <p14:creationId xmlns:p14="http://schemas.microsoft.com/office/powerpoint/2010/main" val="2478505696"/>
      </p:ext>
    </p:extLst>
  </p:cSld>
  <p:clrMapOvr>
    <a:masterClrMapping/>
  </p:clrMapOvr>
  <p:transition spd="med">
    <p:split orient="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74193076-B990-42FE-E111-99F3720924D2}"/>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4" name="Hộp Văn bản 3">
            <a:extLst>
              <a:ext uri="{FF2B5EF4-FFF2-40B4-BE49-F238E27FC236}">
                <a16:creationId xmlns:a16="http://schemas.microsoft.com/office/drawing/2014/main" id="{8A5C90B4-55E5-CBC1-8DA3-7242E542BDB0}"/>
              </a:ext>
            </a:extLst>
          </p:cNvPr>
          <p:cNvSpPr txBox="1"/>
          <p:nvPr/>
        </p:nvSpPr>
        <p:spPr>
          <a:xfrm>
            <a:off x="152400" y="1624156"/>
            <a:ext cx="6197600" cy="1200329"/>
          </a:xfrm>
          <a:prstGeom prst="rect">
            <a:avLst/>
          </a:prstGeom>
          <a:noFill/>
        </p:spPr>
        <p:txBody>
          <a:bodyPr wrap="square">
            <a:spAutoFit/>
          </a:bodyPr>
          <a:lstStyle/>
          <a:p>
            <a:pPr algn="ctr"/>
            <a:r>
              <a:rPr lang="en-US" sz="3600" b="1" dirty="0" err="1">
                <a:ln w="50800"/>
                <a:solidFill>
                  <a:srgbClr val="FF0000"/>
                </a:solidFill>
                <a:latin typeface="Times New Roman" panose="02020603050405020304" pitchFamily="18" charset="0"/>
                <a:cs typeface="Times New Roman" panose="02020603050405020304" pitchFamily="18" charset="0"/>
              </a:rPr>
              <a:t>Đối</a:t>
            </a:r>
            <a:r>
              <a:rPr lang="en-US" sz="3600" b="1" dirty="0">
                <a:ln w="50800"/>
                <a:solidFill>
                  <a:srgbClr val="FF0000"/>
                </a:solidFill>
                <a:latin typeface="Times New Roman" panose="02020603050405020304" pitchFamily="18" charset="0"/>
                <a:cs typeface="Times New Roman" panose="02020603050405020304" pitchFamily="18" charset="0"/>
              </a:rPr>
              <a:t> </a:t>
            </a:r>
            <a:r>
              <a:rPr lang="en-US" sz="3600" b="1" dirty="0" err="1">
                <a:ln w="50800"/>
                <a:solidFill>
                  <a:srgbClr val="FF0000"/>
                </a:solidFill>
                <a:latin typeface="Times New Roman" panose="02020603050405020304" pitchFamily="18" charset="0"/>
                <a:cs typeface="Times New Roman" panose="02020603050405020304" pitchFamily="18" charset="0"/>
              </a:rPr>
              <a:t>tượng</a:t>
            </a:r>
            <a:r>
              <a:rPr lang="en-US" sz="3600" b="1" dirty="0">
                <a:ln w="50800"/>
                <a:solidFill>
                  <a:srgbClr val="FF0000"/>
                </a:solidFill>
                <a:latin typeface="Times New Roman" panose="02020603050405020304" pitchFamily="18" charset="0"/>
                <a:cs typeface="Times New Roman" panose="02020603050405020304" pitchFamily="18" charset="0"/>
              </a:rPr>
              <a:t> </a:t>
            </a:r>
            <a:r>
              <a:rPr lang="en-US" sz="3600" b="1" dirty="0" err="1">
                <a:ln w="50800"/>
                <a:solidFill>
                  <a:srgbClr val="FF0000"/>
                </a:solidFill>
                <a:latin typeface="Times New Roman" panose="02020603050405020304" pitchFamily="18" charset="0"/>
                <a:cs typeface="Times New Roman" panose="02020603050405020304" pitchFamily="18" charset="0"/>
              </a:rPr>
              <a:t>tác</a:t>
            </a:r>
            <a:r>
              <a:rPr lang="en-US" sz="3600" b="1" dirty="0">
                <a:ln w="50800"/>
                <a:solidFill>
                  <a:srgbClr val="FF0000"/>
                </a:solidFill>
                <a:latin typeface="Times New Roman" panose="02020603050405020304" pitchFamily="18" charset="0"/>
                <a:cs typeface="Times New Roman" panose="02020603050405020304" pitchFamily="18" charset="0"/>
              </a:rPr>
              <a:t> </a:t>
            </a:r>
            <a:r>
              <a:rPr lang="en-US" sz="3600" b="1" dirty="0" err="1">
                <a:ln w="50800"/>
                <a:solidFill>
                  <a:srgbClr val="FF0000"/>
                </a:solidFill>
                <a:latin typeface="Times New Roman" panose="02020603050405020304" pitchFamily="18" charset="0"/>
                <a:cs typeface="Times New Roman" panose="02020603050405020304" pitchFamily="18" charset="0"/>
              </a:rPr>
              <a:t>động</a:t>
            </a:r>
            <a:r>
              <a:rPr lang="en-US" sz="3600" b="1" dirty="0">
                <a:ln w="50800"/>
                <a:latin typeface="Times New Roman" panose="02020603050405020304" pitchFamily="18" charset="0"/>
                <a:cs typeface="Times New Roman" panose="02020603050405020304" pitchFamily="18" charset="0"/>
              </a:rPr>
              <a:t> </a:t>
            </a:r>
          </a:p>
          <a:p>
            <a:pPr algn="ctr"/>
            <a:r>
              <a:rPr lang="en-US" sz="3600" dirty="0" err="1">
                <a:latin typeface="Times New Roman" pitchFamily="18" charset="0"/>
                <a:cs typeface="Times New Roman" pitchFamily="18" charset="0"/>
              </a:rPr>
              <a:t>Trẻ</a:t>
            </a:r>
            <a:r>
              <a:rPr lang="en-US" sz="3600" dirty="0">
                <a:latin typeface="Times New Roman" pitchFamily="18" charset="0"/>
                <a:cs typeface="Times New Roman" pitchFamily="18" charset="0"/>
              </a:rPr>
              <a:t> 3-4 </a:t>
            </a:r>
            <a:r>
              <a:rPr lang="en-US" sz="3600" dirty="0" err="1">
                <a:latin typeface="Times New Roman" pitchFamily="18" charset="0"/>
                <a:cs typeface="Times New Roman" pitchFamily="18" charset="0"/>
              </a:rPr>
              <a:t>tuổi</a:t>
            </a:r>
            <a:endParaRPr lang="en-US" sz="3600" b="1" dirty="0">
              <a:ln w="50800"/>
            </a:endParaRPr>
          </a:p>
        </p:txBody>
      </p:sp>
      <p:sp>
        <p:nvSpPr>
          <p:cNvPr id="8" name="Hộp Văn bản 7">
            <a:extLst>
              <a:ext uri="{FF2B5EF4-FFF2-40B4-BE49-F238E27FC236}">
                <a16:creationId xmlns:a16="http://schemas.microsoft.com/office/drawing/2014/main" id="{73E54DCA-3AFC-F3BD-6728-DC7C7C4ACB87}"/>
              </a:ext>
            </a:extLst>
          </p:cNvPr>
          <p:cNvSpPr txBox="1"/>
          <p:nvPr/>
        </p:nvSpPr>
        <p:spPr>
          <a:xfrm>
            <a:off x="7335520" y="1063874"/>
            <a:ext cx="3352800" cy="1938992"/>
          </a:xfrm>
          <a:prstGeom prst="rect">
            <a:avLst/>
          </a:prstGeom>
          <a:noFill/>
        </p:spPr>
        <p:txBody>
          <a:bodyPr wrap="square">
            <a:spAutoFit/>
          </a:bodyPr>
          <a:lstStyle/>
          <a:p>
            <a:pPr marL="0" lvl="5" algn="ctr"/>
            <a:r>
              <a:rPr lang="en-US" sz="3600" b="1" dirty="0" err="1">
                <a:solidFill>
                  <a:srgbClr val="FF0000"/>
                </a:solidFill>
                <a:latin typeface="Times New Roman" panose="02020603050405020304" pitchFamily="18" charset="0"/>
                <a:cs typeface="Times New Roman" panose="02020603050405020304" pitchFamily="18" charset="0"/>
              </a:rPr>
              <a:t>Địa</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điểm</a:t>
            </a:r>
            <a:endParaRPr lang="en-US" sz="3600" b="1" dirty="0">
              <a:ln w="50800"/>
              <a:solidFill>
                <a:srgbClr val="FF0000"/>
              </a:solidFill>
              <a:latin typeface="Times New Roman" panose="02020603050405020304" pitchFamily="18" charset="0"/>
              <a:cs typeface="Times New Roman" panose="02020603050405020304" pitchFamily="18" charset="0"/>
            </a:endParaRPr>
          </a:p>
          <a:p>
            <a:pPr marL="0" lvl="5" algn="ctr"/>
            <a:r>
              <a:rPr lang="en-US" sz="2800" dirty="0" err="1">
                <a:latin typeface="Times New Roman" panose="02020603050405020304" pitchFamily="18" charset="0"/>
                <a:cs typeface="Times New Roman" pitchFamily="18" charset="0"/>
              </a:rPr>
              <a:t>Lớp</a:t>
            </a:r>
            <a:r>
              <a:rPr lang="en-US" sz="2800" dirty="0">
                <a:latin typeface="Times New Roman" panose="02020603050405020304" pitchFamily="18" charset="0"/>
                <a:cs typeface="Times New Roman" pitchFamily="18" charset="0"/>
              </a:rPr>
              <a:t> MG </a:t>
            </a:r>
            <a:r>
              <a:rPr lang="en-US" sz="2800" dirty="0" err="1" smtClean="0">
                <a:latin typeface="Times New Roman" panose="02020603050405020304" pitchFamily="18" charset="0"/>
                <a:cs typeface="Times New Roman" pitchFamily="18" charset="0"/>
              </a:rPr>
              <a:t>Bé</a:t>
            </a:r>
            <a:r>
              <a:rPr lang="en-US" sz="2800" dirty="0" smtClean="0">
                <a:latin typeface="Times New Roman" panose="02020603050405020304" pitchFamily="18" charset="0"/>
                <a:cs typeface="Times New Roman" pitchFamily="18" charset="0"/>
              </a:rPr>
              <a:t> C3 </a:t>
            </a:r>
            <a:r>
              <a:rPr lang="en-US" sz="2800" dirty="0" err="1" smtClean="0">
                <a:latin typeface="Times New Roman" panose="02020603050405020304" pitchFamily="18" charset="0"/>
                <a:cs typeface="Times New Roman" pitchFamily="18" charset="0"/>
              </a:rPr>
              <a:t>trường</a:t>
            </a:r>
            <a:r>
              <a:rPr lang="en-US" sz="2800" dirty="0" smtClean="0">
                <a:latin typeface="Times New Roman" panose="02020603050405020304" pitchFamily="18" charset="0"/>
                <a:cs typeface="Times New Roman" pitchFamily="18" charset="0"/>
              </a:rPr>
              <a:t> </a:t>
            </a:r>
            <a:r>
              <a:rPr lang="en-US" sz="2800" dirty="0" err="1" smtClean="0">
                <a:latin typeface="Times New Roman" panose="02020603050405020304" pitchFamily="18" charset="0"/>
                <a:cs typeface="Times New Roman" pitchFamily="18" charset="0"/>
              </a:rPr>
              <a:t>mầm</a:t>
            </a:r>
            <a:r>
              <a:rPr lang="en-US" sz="2800" dirty="0" smtClean="0">
                <a:latin typeface="Times New Roman" panose="02020603050405020304" pitchFamily="18" charset="0"/>
                <a:cs typeface="Times New Roman" pitchFamily="18" charset="0"/>
              </a:rPr>
              <a:t> non B </a:t>
            </a:r>
            <a:r>
              <a:rPr lang="en-US" sz="2800" dirty="0" err="1" smtClean="0">
                <a:latin typeface="Times New Roman" panose="02020603050405020304" pitchFamily="18" charset="0"/>
                <a:cs typeface="Times New Roman" pitchFamily="18" charset="0"/>
              </a:rPr>
              <a:t>xã</a:t>
            </a:r>
            <a:r>
              <a:rPr lang="en-US" sz="2800" dirty="0" smtClean="0">
                <a:latin typeface="Times New Roman" panose="02020603050405020304" pitchFamily="18" charset="0"/>
                <a:cs typeface="Times New Roman" pitchFamily="18" charset="0"/>
              </a:rPr>
              <a:t> </a:t>
            </a:r>
            <a:r>
              <a:rPr lang="en-US" sz="2800" dirty="0" err="1" smtClean="0">
                <a:latin typeface="Times New Roman" panose="02020603050405020304" pitchFamily="18" charset="0"/>
                <a:cs typeface="Times New Roman" pitchFamily="18" charset="0"/>
              </a:rPr>
              <a:t>Ngũ</a:t>
            </a:r>
            <a:r>
              <a:rPr lang="en-US" sz="2800" dirty="0" smtClean="0">
                <a:latin typeface="Times New Roman" panose="02020603050405020304" pitchFamily="18" charset="0"/>
                <a:cs typeface="Times New Roman" pitchFamily="18" charset="0"/>
              </a:rPr>
              <a:t> </a:t>
            </a:r>
            <a:r>
              <a:rPr lang="en-US" sz="2800" dirty="0" err="1" smtClean="0">
                <a:latin typeface="Times New Roman" panose="02020603050405020304" pitchFamily="18" charset="0"/>
                <a:cs typeface="Times New Roman" pitchFamily="18" charset="0"/>
              </a:rPr>
              <a:t>Hiệp</a:t>
            </a:r>
            <a:endParaRPr lang="en-US" sz="2800" b="1" dirty="0">
              <a:ln w="50800"/>
              <a:latin typeface="Times New Roman" panose="02020603050405020304" pitchFamily="18" charset="0"/>
              <a:cs typeface="Times New Roman" panose="02020603050405020304" pitchFamily="18" charset="0"/>
            </a:endParaRPr>
          </a:p>
        </p:txBody>
      </p:sp>
      <p:sp>
        <p:nvSpPr>
          <p:cNvPr id="12" name="Hộp Văn bản 11">
            <a:extLst>
              <a:ext uri="{FF2B5EF4-FFF2-40B4-BE49-F238E27FC236}">
                <a16:creationId xmlns:a16="http://schemas.microsoft.com/office/drawing/2014/main" id="{D184CC46-C1BA-50BF-90FA-72F17EF6CF50}"/>
              </a:ext>
            </a:extLst>
          </p:cNvPr>
          <p:cNvSpPr txBox="1"/>
          <p:nvPr/>
        </p:nvSpPr>
        <p:spPr>
          <a:xfrm>
            <a:off x="4531360" y="3855134"/>
            <a:ext cx="3688080" cy="1723549"/>
          </a:xfrm>
          <a:prstGeom prst="rect">
            <a:avLst/>
          </a:prstGeom>
          <a:noFill/>
        </p:spPr>
        <p:txBody>
          <a:bodyPr wrap="square">
            <a:spAutoFit/>
          </a:bodyPr>
          <a:lstStyle/>
          <a:p>
            <a:pPr marL="0" lvl="5" algn="ctr"/>
            <a:r>
              <a:rPr lang="en-US" sz="3200" b="1" dirty="0" err="1">
                <a:solidFill>
                  <a:srgbClr val="FF0000"/>
                </a:solidFill>
                <a:latin typeface="Times New Roman" panose="02020603050405020304" pitchFamily="18" charset="0"/>
                <a:cs typeface="Times New Roman" panose="02020603050405020304" pitchFamily="18" charset="0"/>
              </a:rPr>
              <a:t>Thời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gian</a:t>
            </a:r>
            <a:endParaRPr lang="en-US" sz="3200" b="1" dirty="0">
              <a:solidFill>
                <a:srgbClr val="FF0000"/>
              </a:solidFill>
              <a:latin typeface="Times New Roman" panose="02020603050405020304" pitchFamily="18" charset="0"/>
              <a:cs typeface="Times New Roman" panose="02020603050405020304" pitchFamily="18" charset="0"/>
            </a:endParaRPr>
          </a:p>
          <a:p>
            <a:pPr marL="0" lvl="5" algn="ctr"/>
            <a:r>
              <a:rPr lang="en-US" sz="2800" dirty="0" err="1">
                <a:latin typeface="Times New Roman" pitchFamily="18" charset="0"/>
                <a:cs typeface="Times New Roman" pitchFamily="18" charset="0"/>
              </a:rPr>
              <a:t>Thời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thực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đầu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năm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học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đến</a:t>
            </a:r>
            <a:r>
              <a:rPr lang="en-US" sz="2800" dirty="0">
                <a:latin typeface="Times New Roman" pitchFamily="18" charset="0"/>
                <a:cs typeface="Times New Roman" pitchFamily="18" charset="0"/>
              </a:rPr>
              <a:t> nay</a:t>
            </a:r>
          </a:p>
          <a:p>
            <a:pPr marL="0" lvl="5" algn="ctr"/>
            <a:endParaRPr lang="en-US" sz="1800"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0750308"/>
      </p:ext>
    </p:extLst>
  </p:cSld>
  <p:clrMapOvr>
    <a:masterClrMapping/>
  </p:clrMapOvr>
  <p:transition spd="med">
    <p:split orient="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74193076-B990-42FE-E111-99F3720924D2}"/>
              </a:ext>
            </a:extLst>
          </p:cNvPr>
          <p:cNvPicPr>
            <a:picLocks noChangeAspect="1"/>
          </p:cNvPicPr>
          <p:nvPr/>
        </p:nvPicPr>
        <p:blipFill>
          <a:blip r:embed="rId2">
            <a:extLst>
              <a:ext uri="{28A0092B-C50C-407E-A947-70E740481C1C}">
                <a14:useLocalDpi xmlns:a14="http://schemas.microsoft.com/office/drawing/2010/main" val="0"/>
              </a:ext>
            </a:extLst>
          </a:blip>
          <a:srcRect t="5000" b="5000"/>
          <a:stretch/>
        </p:blipFill>
        <p:spPr>
          <a:xfrm>
            <a:off x="0" y="0"/>
            <a:ext cx="12192000" cy="6858000"/>
          </a:xfrm>
          <a:prstGeom prst="rect">
            <a:avLst/>
          </a:prstGeom>
        </p:spPr>
      </p:pic>
      <p:sp>
        <p:nvSpPr>
          <p:cNvPr id="2" name="Oval 5">
            <a:extLst>
              <a:ext uri="{FF2B5EF4-FFF2-40B4-BE49-F238E27FC236}">
                <a16:creationId xmlns:a16="http://schemas.microsoft.com/office/drawing/2014/main" id="{FBB39AF0-C26D-4E0E-3DCA-7AAFF11CC0F5}"/>
              </a:ext>
            </a:extLst>
          </p:cNvPr>
          <p:cNvSpPr/>
          <p:nvPr/>
        </p:nvSpPr>
        <p:spPr>
          <a:xfrm>
            <a:off x="2590800" y="210943"/>
            <a:ext cx="6877050" cy="2227368"/>
          </a:xfrm>
          <a:prstGeom prst="ellipse">
            <a:avLst/>
          </a:prstGeom>
          <a:solidFill>
            <a:schemeClr val="accent3">
              <a:lumMod val="20000"/>
              <a:lumOff val="80000"/>
            </a:schemeClr>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err="1">
                <a:solidFill>
                  <a:srgbClr val="FF0000"/>
                </a:solidFill>
                <a:latin typeface="Times New Roman" pitchFamily="18" charset="0"/>
                <a:cs typeface="Times New Roman" pitchFamily="18" charset="0"/>
              </a:rPr>
              <a:t>Cách</a:t>
            </a:r>
            <a:r>
              <a:rPr lang="en-US" sz="4400" dirty="0">
                <a:solidFill>
                  <a:srgbClr val="FF0000"/>
                </a:solidFill>
                <a:latin typeface="Times New Roman" pitchFamily="18" charset="0"/>
                <a:cs typeface="Times New Roman" pitchFamily="18" charset="0"/>
              </a:rPr>
              <a:t> </a:t>
            </a:r>
            <a:r>
              <a:rPr lang="en-US" sz="4400" dirty="0" err="1">
                <a:solidFill>
                  <a:srgbClr val="FF0000"/>
                </a:solidFill>
                <a:latin typeface="Times New Roman" pitchFamily="18" charset="0"/>
                <a:cs typeface="Times New Roman" pitchFamily="18" charset="0"/>
              </a:rPr>
              <a:t>thức</a:t>
            </a:r>
            <a:r>
              <a:rPr lang="en-US" sz="4400" dirty="0">
                <a:solidFill>
                  <a:srgbClr val="FF0000"/>
                </a:solidFill>
                <a:latin typeface="Times New Roman" pitchFamily="18" charset="0"/>
                <a:cs typeface="Times New Roman" pitchFamily="18" charset="0"/>
              </a:rPr>
              <a:t> </a:t>
            </a:r>
            <a:r>
              <a:rPr lang="en-US" sz="4400" dirty="0" err="1">
                <a:solidFill>
                  <a:srgbClr val="FF0000"/>
                </a:solidFill>
                <a:latin typeface="Times New Roman" pitchFamily="18" charset="0"/>
                <a:cs typeface="Times New Roman" pitchFamily="18" charset="0"/>
              </a:rPr>
              <a:t>thực</a:t>
            </a:r>
            <a:r>
              <a:rPr lang="en-US" sz="4400" dirty="0">
                <a:solidFill>
                  <a:srgbClr val="FF0000"/>
                </a:solidFill>
                <a:latin typeface="Times New Roman" pitchFamily="18" charset="0"/>
                <a:cs typeface="Times New Roman" pitchFamily="18" charset="0"/>
              </a:rPr>
              <a:t> </a:t>
            </a:r>
            <a:r>
              <a:rPr lang="en-US" sz="4400" dirty="0" err="1">
                <a:solidFill>
                  <a:srgbClr val="FF0000"/>
                </a:solidFill>
                <a:latin typeface="Times New Roman" pitchFamily="18" charset="0"/>
                <a:cs typeface="Times New Roman" pitchFamily="18" charset="0"/>
              </a:rPr>
              <a:t>hiện</a:t>
            </a:r>
            <a:endParaRPr lang="en-US" sz="4400" dirty="0">
              <a:solidFill>
                <a:srgbClr val="FF0000"/>
              </a:solidFill>
              <a:latin typeface="Times New Roman" pitchFamily="18" charset="0"/>
              <a:cs typeface="Times New Roman" pitchFamily="18" charset="0"/>
            </a:endParaRPr>
          </a:p>
        </p:txBody>
      </p:sp>
      <p:sp>
        <p:nvSpPr>
          <p:cNvPr id="7" name="Hộp Văn bản 6">
            <a:extLst>
              <a:ext uri="{FF2B5EF4-FFF2-40B4-BE49-F238E27FC236}">
                <a16:creationId xmlns:a16="http://schemas.microsoft.com/office/drawing/2014/main" id="{8FABD96A-DE59-827C-5D7F-B2FB7761E656}"/>
              </a:ext>
            </a:extLst>
          </p:cNvPr>
          <p:cNvSpPr txBox="1"/>
          <p:nvPr/>
        </p:nvSpPr>
        <p:spPr>
          <a:xfrm>
            <a:off x="1366838" y="2819311"/>
            <a:ext cx="9772650" cy="2554545"/>
          </a:xfrm>
          <a:prstGeom prst="rect">
            <a:avLst/>
          </a:prstGeom>
          <a:noFill/>
        </p:spPr>
        <p:txBody>
          <a:bodyPr wrap="square">
            <a:spAutoFit/>
          </a:bodyPr>
          <a:lstStyle/>
          <a:p>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Để</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rèn</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kỹ</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năng</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phục</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vụ</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thân</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cho</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trẻ</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tại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lớp</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rất</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nhiều</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khác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nhau</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cũng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hiệu</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Song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thời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gian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phép</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nên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tôi</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chỉ</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đưa</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nội</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dung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mà</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tôi</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đã</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áp</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dụng</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tại</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lớp</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mình</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kết</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quả</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rất</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khả</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quan</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đó</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dirty="0"/>
          </a:p>
        </p:txBody>
      </p:sp>
    </p:spTree>
    <p:extLst>
      <p:ext uri="{BB962C8B-B14F-4D97-AF65-F5344CB8AC3E}">
        <p14:creationId xmlns:p14="http://schemas.microsoft.com/office/powerpoint/2010/main" val="2679339486"/>
      </p:ext>
    </p:extLst>
  </p:cSld>
  <p:clrMapOvr>
    <a:masterClrMapping/>
  </p:clrMapOvr>
  <p:transition spd="med">
    <p:split orient="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C99FA296-D965-7DA3-17D7-20C289CFCF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ight Arrow 6">
            <a:extLst>
              <a:ext uri="{FF2B5EF4-FFF2-40B4-BE49-F238E27FC236}">
                <a16:creationId xmlns:a16="http://schemas.microsoft.com/office/drawing/2014/main" id="{7279EE68-EBB2-FD79-9DD1-99E91DF73AB1}"/>
              </a:ext>
            </a:extLst>
          </p:cNvPr>
          <p:cNvSpPr/>
          <p:nvPr/>
        </p:nvSpPr>
        <p:spPr>
          <a:xfrm>
            <a:off x="-1" y="0"/>
            <a:ext cx="2519569" cy="14478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err="1">
                <a:solidFill>
                  <a:srgbClr val="FF0000"/>
                </a:solidFill>
                <a:latin typeface="Times New Roman" pitchFamily="18" charset="0"/>
                <a:cs typeface="Times New Roman" pitchFamily="18" charset="0"/>
              </a:rPr>
              <a:t>Nội</a:t>
            </a:r>
            <a:r>
              <a:rPr lang="en-US" sz="3200" b="1" i="1" dirty="0">
                <a:solidFill>
                  <a:srgbClr val="FF0000"/>
                </a:solidFill>
                <a:latin typeface="Times New Roman" pitchFamily="18" charset="0"/>
                <a:cs typeface="Times New Roman" pitchFamily="18" charset="0"/>
              </a:rPr>
              <a:t> dung 1</a:t>
            </a:r>
          </a:p>
        </p:txBody>
      </p:sp>
      <p:sp>
        <p:nvSpPr>
          <p:cNvPr id="6" name="Hộp Văn bản 5">
            <a:extLst>
              <a:ext uri="{FF2B5EF4-FFF2-40B4-BE49-F238E27FC236}">
                <a16:creationId xmlns:a16="http://schemas.microsoft.com/office/drawing/2014/main" id="{F7156D6B-AFA5-89FB-301C-DBB193B33C23}"/>
              </a:ext>
            </a:extLst>
          </p:cNvPr>
          <p:cNvSpPr txBox="1"/>
          <p:nvPr/>
        </p:nvSpPr>
        <p:spPr>
          <a:xfrm>
            <a:off x="2657474" y="377996"/>
            <a:ext cx="9396621" cy="523220"/>
          </a:xfrm>
          <a:prstGeom prst="rect">
            <a:avLst/>
          </a:prstGeom>
          <a:solidFill>
            <a:schemeClr val="accent2">
              <a:lumMod val="20000"/>
              <a:lumOff val="80000"/>
            </a:schemeClr>
          </a:solidFill>
          <a:ln w="28575">
            <a:solidFill>
              <a:srgbClr val="00B050"/>
            </a:solidFill>
          </a:ln>
        </p:spPr>
        <p:txBody>
          <a:bodyPr wrap="square">
            <a:spAutoFit/>
          </a:bodyPr>
          <a:lstStyle/>
          <a:p>
            <a:pPr algn="ctr"/>
            <a:r>
              <a:rPr lang="en-US" sz="2800" b="1" i="1" dirty="0" err="1">
                <a:solidFill>
                  <a:srgbClr val="000000"/>
                </a:solidFill>
                <a:effectLst/>
                <a:latin typeface="Times New Roman" panose="02020603050405020304" pitchFamily="18" charset="0"/>
                <a:ea typeface="Calibri" panose="020F0502020204030204" pitchFamily="34" charset="0"/>
              </a:rPr>
              <a:t>Rèn</a:t>
            </a:r>
            <a:r>
              <a:rPr lang="en-US" sz="2800" b="1" i="1" dirty="0">
                <a:solidFill>
                  <a:srgbClr val="000000"/>
                </a:solidFill>
                <a:effectLst/>
                <a:latin typeface="Times New Roman" panose="02020603050405020304" pitchFamily="18" charset="0"/>
                <a:ea typeface="Calibri" panose="020F0502020204030204" pitchFamily="34" charset="0"/>
              </a:rPr>
              <a:t> </a:t>
            </a:r>
            <a:r>
              <a:rPr lang="en-US" sz="2800" b="1" i="1" dirty="0" err="1">
                <a:solidFill>
                  <a:srgbClr val="000000"/>
                </a:solidFill>
                <a:effectLst/>
                <a:latin typeface="Times New Roman" panose="02020603050405020304" pitchFamily="18" charset="0"/>
                <a:ea typeface="Calibri" panose="020F0502020204030204" pitchFamily="34" charset="0"/>
              </a:rPr>
              <a:t>kỹ</a:t>
            </a:r>
            <a:r>
              <a:rPr lang="en-US" sz="2800" b="1" i="1" dirty="0">
                <a:solidFill>
                  <a:srgbClr val="000000"/>
                </a:solidFill>
                <a:effectLst/>
                <a:latin typeface="Times New Roman" panose="02020603050405020304" pitchFamily="18" charset="0"/>
                <a:ea typeface="Calibri" panose="020F0502020204030204" pitchFamily="34" charset="0"/>
              </a:rPr>
              <a:t> </a:t>
            </a:r>
            <a:r>
              <a:rPr lang="en-US" sz="2800" b="1" i="1" dirty="0" err="1">
                <a:solidFill>
                  <a:srgbClr val="000000"/>
                </a:solidFill>
                <a:effectLst/>
                <a:latin typeface="Times New Roman" panose="02020603050405020304" pitchFamily="18" charset="0"/>
                <a:ea typeface="Calibri" panose="020F0502020204030204" pitchFamily="34" charset="0"/>
              </a:rPr>
              <a:t>năng</a:t>
            </a:r>
            <a:r>
              <a:rPr lang="en-US" sz="2800" b="1" i="1" dirty="0">
                <a:solidFill>
                  <a:srgbClr val="000000"/>
                </a:solidFill>
                <a:effectLst/>
                <a:latin typeface="Times New Roman" panose="02020603050405020304" pitchFamily="18" charset="0"/>
                <a:ea typeface="Calibri" panose="020F0502020204030204" pitchFamily="34" charset="0"/>
              </a:rPr>
              <a:t> </a:t>
            </a:r>
            <a:r>
              <a:rPr lang="en-US" sz="2800" b="1" i="1" dirty="0" err="1">
                <a:solidFill>
                  <a:srgbClr val="000000"/>
                </a:solidFill>
                <a:effectLst/>
                <a:latin typeface="Times New Roman" panose="02020603050405020304" pitchFamily="18" charset="0"/>
                <a:ea typeface="Calibri" panose="020F0502020204030204" pitchFamily="34" charset="0"/>
              </a:rPr>
              <a:t>tự</a:t>
            </a:r>
            <a:r>
              <a:rPr lang="en-US" sz="2800" b="1" i="1" dirty="0">
                <a:solidFill>
                  <a:srgbClr val="000000"/>
                </a:solidFill>
                <a:effectLst/>
                <a:latin typeface="Times New Roman" panose="02020603050405020304" pitchFamily="18" charset="0"/>
                <a:ea typeface="Calibri" panose="020F0502020204030204" pitchFamily="34" charset="0"/>
              </a:rPr>
              <a:t> </a:t>
            </a:r>
            <a:r>
              <a:rPr lang="en-US" sz="2800" b="1" i="1" dirty="0" err="1">
                <a:solidFill>
                  <a:srgbClr val="000000"/>
                </a:solidFill>
                <a:effectLst/>
                <a:latin typeface="Times New Roman" panose="02020603050405020304" pitchFamily="18" charset="0"/>
                <a:ea typeface="Calibri" panose="020F0502020204030204" pitchFamily="34" charset="0"/>
              </a:rPr>
              <a:t>phục</a:t>
            </a:r>
            <a:r>
              <a:rPr lang="en-US" sz="2800" b="1" i="1" dirty="0">
                <a:solidFill>
                  <a:srgbClr val="000000"/>
                </a:solidFill>
                <a:effectLst/>
                <a:latin typeface="Times New Roman" panose="02020603050405020304" pitchFamily="18" charset="0"/>
                <a:ea typeface="Calibri" panose="020F0502020204030204" pitchFamily="34" charset="0"/>
              </a:rPr>
              <a:t> </a:t>
            </a:r>
            <a:r>
              <a:rPr lang="en-US" sz="2800" b="1" i="1" dirty="0" err="1">
                <a:solidFill>
                  <a:srgbClr val="000000"/>
                </a:solidFill>
                <a:effectLst/>
                <a:latin typeface="Times New Roman" panose="02020603050405020304" pitchFamily="18" charset="0"/>
                <a:ea typeface="Calibri" panose="020F0502020204030204" pitchFamily="34" charset="0"/>
              </a:rPr>
              <a:t>vụ</a:t>
            </a:r>
            <a:r>
              <a:rPr lang="en-US" sz="2800" b="1" i="1" dirty="0">
                <a:solidFill>
                  <a:srgbClr val="000000"/>
                </a:solidFill>
                <a:effectLst/>
                <a:latin typeface="Times New Roman" panose="02020603050405020304" pitchFamily="18" charset="0"/>
                <a:ea typeface="Calibri" panose="020F0502020204030204" pitchFamily="34" charset="0"/>
              </a:rPr>
              <a:t> </a:t>
            </a:r>
            <a:r>
              <a:rPr lang="en-US" sz="2800" b="1" i="1" dirty="0" err="1">
                <a:solidFill>
                  <a:srgbClr val="000000"/>
                </a:solidFill>
                <a:effectLst/>
                <a:latin typeface="Times New Roman" panose="02020603050405020304" pitchFamily="18" charset="0"/>
                <a:ea typeface="Calibri" panose="020F0502020204030204" pitchFamily="34" charset="0"/>
              </a:rPr>
              <a:t>thông</a:t>
            </a:r>
            <a:r>
              <a:rPr lang="en-US" sz="2800" b="1" i="1" dirty="0">
                <a:solidFill>
                  <a:srgbClr val="000000"/>
                </a:solidFill>
                <a:effectLst/>
                <a:latin typeface="Times New Roman" panose="02020603050405020304" pitchFamily="18" charset="0"/>
                <a:ea typeface="Calibri" panose="020F0502020204030204" pitchFamily="34" charset="0"/>
              </a:rPr>
              <a:t> qua </a:t>
            </a:r>
            <a:r>
              <a:rPr lang="en-US" sz="2800" b="1" i="1" dirty="0" err="1">
                <a:solidFill>
                  <a:srgbClr val="000000"/>
                </a:solidFill>
                <a:effectLst/>
                <a:latin typeface="Times New Roman" panose="02020603050405020304" pitchFamily="18" charset="0"/>
                <a:ea typeface="Calibri" panose="020F0502020204030204" pitchFamily="34" charset="0"/>
              </a:rPr>
              <a:t>các</a:t>
            </a:r>
            <a:r>
              <a:rPr lang="en-US" sz="2800" b="1" i="1" dirty="0">
                <a:solidFill>
                  <a:srgbClr val="000000"/>
                </a:solidFill>
                <a:effectLst/>
                <a:latin typeface="Times New Roman" panose="02020603050405020304" pitchFamily="18" charset="0"/>
                <a:ea typeface="Calibri" panose="020F0502020204030204" pitchFamily="34" charset="0"/>
              </a:rPr>
              <a:t> </a:t>
            </a:r>
            <a:r>
              <a:rPr lang="en-US" sz="2800" b="1" i="1" dirty="0" err="1">
                <a:solidFill>
                  <a:srgbClr val="000000"/>
                </a:solidFill>
                <a:effectLst/>
                <a:latin typeface="Times New Roman" panose="02020603050405020304" pitchFamily="18" charset="0"/>
                <a:ea typeface="Calibri" panose="020F0502020204030204" pitchFamily="34" charset="0"/>
              </a:rPr>
              <a:t>hoạt</a:t>
            </a:r>
            <a:r>
              <a:rPr lang="en-US" sz="2800" b="1" i="1" dirty="0">
                <a:solidFill>
                  <a:srgbClr val="000000"/>
                </a:solidFill>
                <a:effectLst/>
                <a:latin typeface="Times New Roman" panose="02020603050405020304" pitchFamily="18" charset="0"/>
                <a:ea typeface="Calibri" panose="020F0502020204030204" pitchFamily="34" charset="0"/>
              </a:rPr>
              <a:t> </a:t>
            </a:r>
            <a:r>
              <a:rPr lang="en-US" sz="2800" b="1" i="1" dirty="0" err="1">
                <a:solidFill>
                  <a:srgbClr val="000000"/>
                </a:solidFill>
                <a:effectLst/>
                <a:latin typeface="Times New Roman" panose="02020603050405020304" pitchFamily="18" charset="0"/>
                <a:ea typeface="Calibri" panose="020F0502020204030204" pitchFamily="34" charset="0"/>
              </a:rPr>
              <a:t>động</a:t>
            </a:r>
            <a:r>
              <a:rPr lang="en-US" sz="2800" b="1" i="1" dirty="0">
                <a:solidFill>
                  <a:srgbClr val="000000"/>
                </a:solidFill>
                <a:effectLst/>
                <a:latin typeface="Times New Roman" panose="02020603050405020304" pitchFamily="18" charset="0"/>
                <a:ea typeface="Calibri" panose="020F0502020204030204" pitchFamily="34" charset="0"/>
              </a:rPr>
              <a:t> </a:t>
            </a:r>
            <a:r>
              <a:rPr lang="en-US" sz="2800" b="1" i="1" dirty="0" err="1">
                <a:solidFill>
                  <a:srgbClr val="000000"/>
                </a:solidFill>
                <a:effectLst/>
                <a:latin typeface="Times New Roman" panose="02020603050405020304" pitchFamily="18" charset="0"/>
                <a:ea typeface="Calibri" panose="020F0502020204030204" pitchFamily="34" charset="0"/>
              </a:rPr>
              <a:t>trong</a:t>
            </a:r>
            <a:r>
              <a:rPr lang="en-US" sz="2800" b="1" i="1" dirty="0">
                <a:solidFill>
                  <a:srgbClr val="000000"/>
                </a:solidFill>
                <a:effectLst/>
                <a:latin typeface="Times New Roman" panose="02020603050405020304" pitchFamily="18" charset="0"/>
                <a:ea typeface="Calibri" panose="020F0502020204030204" pitchFamily="34" charset="0"/>
              </a:rPr>
              <a:t> </a:t>
            </a:r>
            <a:r>
              <a:rPr lang="en-US" sz="2800" b="1" i="1" dirty="0" err="1">
                <a:solidFill>
                  <a:srgbClr val="000000"/>
                </a:solidFill>
                <a:effectLst/>
                <a:latin typeface="Times New Roman" panose="02020603050405020304" pitchFamily="18" charset="0"/>
                <a:ea typeface="Calibri" panose="020F0502020204030204" pitchFamily="34" charset="0"/>
              </a:rPr>
              <a:t>ngày</a:t>
            </a:r>
            <a:endParaRPr lang="en-US" sz="4400" i="1" dirty="0"/>
          </a:p>
        </p:txBody>
      </p:sp>
      <p:sp>
        <p:nvSpPr>
          <p:cNvPr id="8" name="Hộp Văn bản 7">
            <a:extLst>
              <a:ext uri="{FF2B5EF4-FFF2-40B4-BE49-F238E27FC236}">
                <a16:creationId xmlns:a16="http://schemas.microsoft.com/office/drawing/2014/main" id="{566DB825-34F4-318A-0E2F-8612EB8010A7}"/>
              </a:ext>
            </a:extLst>
          </p:cNvPr>
          <p:cNvSpPr txBox="1"/>
          <p:nvPr/>
        </p:nvSpPr>
        <p:spPr>
          <a:xfrm>
            <a:off x="447040" y="1340767"/>
            <a:ext cx="11430000" cy="5693866"/>
          </a:xfrm>
          <a:prstGeom prst="rect">
            <a:avLst/>
          </a:prstGeom>
          <a:noFill/>
        </p:spPr>
        <p:txBody>
          <a:bodyPr wrap="square">
            <a:spAutoFit/>
          </a:bodyPr>
          <a:lstStyle/>
          <a:p>
            <a:r>
              <a:rPr lang="en-US" sz="3600" dirty="0">
                <a:solidFill>
                  <a:srgbClr val="000000"/>
                </a:solidFill>
                <a:effectLst/>
                <a:latin typeface="Times New Roman" panose="02020603050405020304" pitchFamily="18" charset="0"/>
                <a:ea typeface="Calibri" panose="020F0502020204030204" pitchFamily="34" charset="0"/>
              </a:rPr>
              <a:t>   *</a:t>
            </a:r>
            <a:r>
              <a:rPr lang="en-US" sz="28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Thông qua </a:t>
            </a:r>
            <a:r>
              <a:rPr lang="en-US" sz="2800" b="1"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8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8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đón</a:t>
            </a:r>
            <a:r>
              <a:rPr lang="en-US" sz="2800"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trả</a:t>
            </a:r>
            <a:r>
              <a:rPr lang="en-US" sz="28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trẻ</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a:solidFill>
                  <a:srgbClr val="000000"/>
                </a:solidFill>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Như</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chúng</a:t>
            </a:r>
            <a:r>
              <a:rPr lang="en-US" sz="2500" dirty="0">
                <a:solidFill>
                  <a:srgbClr val="000000"/>
                </a:solidFill>
                <a:effectLst/>
                <a:latin typeface="Times New Roman" panose="02020603050405020304" pitchFamily="18" charset="0"/>
                <a:ea typeface="Calibri" panose="020F0502020204030204" pitchFamily="34" charset="0"/>
              </a:rPr>
              <a:t> ta </a:t>
            </a:r>
            <a:r>
              <a:rPr lang="en-US" sz="2500" dirty="0" err="1">
                <a:solidFill>
                  <a:srgbClr val="000000"/>
                </a:solidFill>
                <a:effectLst/>
                <a:latin typeface="Times New Roman" panose="02020603050405020304" pitchFamily="18" charset="0"/>
                <a:ea typeface="Calibri" panose="020F0502020204030204" pitchFamily="34" charset="0"/>
              </a:rPr>
              <a:t>đã</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biết</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đặc</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điểm</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tâm</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lí</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của</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trẻ</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mầm</a:t>
            </a:r>
            <a:r>
              <a:rPr lang="en-US" sz="2500" dirty="0">
                <a:solidFill>
                  <a:srgbClr val="000000"/>
                </a:solidFill>
                <a:effectLst/>
                <a:latin typeface="Times New Roman" panose="02020603050405020304" pitchFamily="18" charset="0"/>
                <a:ea typeface="Calibri" panose="020F0502020204030204" pitchFamily="34" charset="0"/>
              </a:rPr>
              <a:t> non </a:t>
            </a:r>
            <a:r>
              <a:rPr lang="en-US" sz="2500" dirty="0" err="1">
                <a:solidFill>
                  <a:srgbClr val="000000"/>
                </a:solidFill>
                <a:effectLst/>
                <a:latin typeface="Times New Roman" panose="02020603050405020304" pitchFamily="18" charset="0"/>
                <a:ea typeface="Calibri" panose="020F0502020204030204" pitchFamily="34" charset="0"/>
              </a:rPr>
              <a:t>là</a:t>
            </a:r>
            <a:r>
              <a:rPr lang="en-US" sz="2500" dirty="0">
                <a:solidFill>
                  <a:srgbClr val="000000"/>
                </a:solidFill>
                <a:effectLst/>
                <a:latin typeface="Times New Roman" panose="02020603050405020304" pitchFamily="18" charset="0"/>
                <a:ea typeface="Calibri" panose="020F0502020204030204" pitchFamily="34" charset="0"/>
              </a:rPr>
              <a:t> “ Mau </a:t>
            </a:r>
            <a:r>
              <a:rPr lang="en-US" sz="2500" dirty="0" err="1">
                <a:solidFill>
                  <a:srgbClr val="000000"/>
                </a:solidFill>
                <a:effectLst/>
                <a:latin typeface="Times New Roman" panose="02020603050405020304" pitchFamily="18" charset="0"/>
                <a:ea typeface="Calibri" panose="020F0502020204030204" pitchFamily="34" charset="0"/>
              </a:rPr>
              <a:t>nhớ</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nhưng</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cũng</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chóng</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quên</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Đầu</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năm</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học</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trẻ</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mới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đến</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trường</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thường</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chưa</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có</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thói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quen</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tự</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lấy</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và</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cất</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đồ</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dùng</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cá</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nhân</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của</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mình</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mà</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phải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nhờ</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đến</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sự</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giúp</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đỡ</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của</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người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lớn</a:t>
            </a:r>
            <a:r>
              <a:rPr lang="en-US" sz="2500" dirty="0">
                <a:solidFill>
                  <a:srgbClr val="000000"/>
                </a:solidFill>
                <a:effectLst/>
                <a:latin typeface="Times New Roman" panose="02020603050405020304" pitchFamily="18" charset="0"/>
                <a:ea typeface="Calibri" panose="020F0502020204030204" pitchFamily="34" charset="0"/>
              </a:rPr>
              <a:t>. </a:t>
            </a:r>
          </a:p>
          <a:p>
            <a:r>
              <a:rPr lang="en-US" sz="2500" dirty="0">
                <a:solidFill>
                  <a:srgbClr val="000000"/>
                </a:solidFill>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Thời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gian</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đầu</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khi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trẻ</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đến</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lớp</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tôi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luôn</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đứng</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sẵn</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chờ</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trẻ</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niềm</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nở</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đón</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trẻ</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để</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nhắc</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nhở</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trẻ</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chào</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cô</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chào</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bố</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mẹ</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hướng</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dẫn</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trẻ</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tự</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cất</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đồ</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dùng</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cá</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nhân</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đúng</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ngăn</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tủ</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cá</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nhân</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của</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trẻ</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có</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tên</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của</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từng</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trẻ</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tủ</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thiết</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kế</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vừa</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tầm</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của</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trẻ</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để</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trẻ</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dễ</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thực</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hiện</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các</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thao</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tác</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lấy</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cất</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đồ</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dùng</a:t>
            </a:r>
            <a:r>
              <a:rPr lang="en-US" sz="2500" dirty="0">
                <a:solidFill>
                  <a:srgbClr val="000000"/>
                </a:solidFill>
                <a:effectLst/>
                <a:latin typeface="Times New Roman" panose="02020603050405020304" pitchFamily="18" charset="0"/>
                <a:ea typeface="Calibri" panose="020F0502020204030204" pitchFamily="34" charset="0"/>
              </a:rPr>
              <a:t>. Sau </a:t>
            </a:r>
            <a:r>
              <a:rPr lang="en-US" sz="2500" dirty="0" err="1">
                <a:solidFill>
                  <a:srgbClr val="000000"/>
                </a:solidFill>
                <a:effectLst/>
                <a:latin typeface="Times New Roman" panose="02020603050405020304" pitchFamily="18" charset="0"/>
                <a:ea typeface="Calibri" panose="020F0502020204030204" pitchFamily="34" charset="0"/>
              </a:rPr>
              <a:t>đó</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hướng</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dẫn</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trẻ</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tự</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cất</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dép</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lên</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giá</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thay</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dép</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trong</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lớp</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có</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kí</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hiệu</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của</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trẻ</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lấy</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ghế</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ngồi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cho</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mình</a:t>
            </a:r>
            <a:r>
              <a:rPr lang="en-US" sz="2500" dirty="0">
                <a:solidFill>
                  <a:srgbClr val="000000"/>
                </a:solidFill>
                <a:effectLst/>
                <a:latin typeface="Times New Roman" panose="02020603050405020304" pitchFamily="18" charset="0"/>
                <a:ea typeface="Calibri" panose="020F0502020204030204" pitchFamily="34" charset="0"/>
              </a:rPr>
              <a:t>. </a:t>
            </a:r>
          </a:p>
          <a:p>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Đồng</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thời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trao</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đổi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với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phụ</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huynh</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hãy</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để</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các</a:t>
            </a:r>
            <a:r>
              <a:rPr lang="en-US" sz="2500" dirty="0">
                <a:solidFill>
                  <a:srgbClr val="000000"/>
                </a:solidFill>
                <a:effectLst/>
                <a:latin typeface="Times New Roman" panose="02020603050405020304" pitchFamily="18" charset="0"/>
                <a:ea typeface="Calibri" panose="020F0502020204030204" pitchFamily="34" charset="0"/>
              </a:rPr>
              <a:t> con </a:t>
            </a:r>
            <a:r>
              <a:rPr lang="en-US" sz="2500" dirty="0" err="1">
                <a:solidFill>
                  <a:srgbClr val="000000"/>
                </a:solidFill>
                <a:effectLst/>
                <a:latin typeface="Times New Roman" panose="02020603050405020304" pitchFamily="18" charset="0"/>
                <a:ea typeface="Calibri" panose="020F0502020204030204" pitchFamily="34" charset="0"/>
              </a:rPr>
              <a:t>tự</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thực</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hiện</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nhiệm</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vụ</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của</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mình</a:t>
            </a:r>
            <a:r>
              <a:rPr lang="en-US" sz="2500" dirty="0">
                <a:solidFill>
                  <a:srgbClr val="000000"/>
                </a:solidFill>
                <a:effectLst/>
                <a:latin typeface="Times New Roman" panose="02020603050405020304" pitchFamily="18" charset="0"/>
                <a:ea typeface="Calibri" panose="020F0502020204030204" pitchFamily="34" charset="0"/>
              </a:rPr>
              <a:t>. </a:t>
            </a:r>
          </a:p>
          <a:p>
            <a:r>
              <a:rPr lang="en-US" sz="2500" dirty="0">
                <a:solidFill>
                  <a:srgbClr val="000000"/>
                </a:solidFill>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Ví</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dụ</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Nếu</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trẻ</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chưa</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tự</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cất</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dép</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cất</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ba</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lô</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của</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mình</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vẫn</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muốn</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bố</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mẹ</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cất</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giúp</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thì</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tôi</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sẽ</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nhẹ</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nhàng</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nói</a:t>
            </a:r>
            <a:r>
              <a:rPr lang="en-US" sz="2500" dirty="0">
                <a:solidFill>
                  <a:srgbClr val="000000"/>
                </a:solidFill>
                <a:effectLst/>
                <a:latin typeface="Times New Roman" panose="02020603050405020304" pitchFamily="18" charset="0"/>
                <a:ea typeface="Times New Roman" panose="02020603050405020304" pitchFamily="18" charset="0"/>
              </a:rPr>
              <a:t>: “Con </a:t>
            </a:r>
            <a:r>
              <a:rPr lang="en-US" sz="2500" dirty="0" err="1">
                <a:solidFill>
                  <a:srgbClr val="000000"/>
                </a:solidFill>
                <a:effectLst/>
                <a:latin typeface="Times New Roman" panose="02020603050405020304" pitchFamily="18" charset="0"/>
                <a:ea typeface="Times New Roman" panose="02020603050405020304" pitchFamily="18" charset="0"/>
              </a:rPr>
              <a:t>lớn</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rồi</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đấy</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mẹ</a:t>
            </a:r>
            <a:r>
              <a:rPr lang="en-US" sz="2500" dirty="0">
                <a:solidFill>
                  <a:srgbClr val="000000"/>
                </a:solidFill>
                <a:effectLst/>
                <a:latin typeface="Times New Roman" panose="02020603050405020304" pitchFamily="18" charset="0"/>
                <a:ea typeface="Times New Roman" panose="02020603050405020304" pitchFamily="18" charset="0"/>
              </a:rPr>
              <a:t> ạ. </a:t>
            </a:r>
            <a:r>
              <a:rPr lang="en-US" sz="2500" dirty="0" err="1">
                <a:solidFill>
                  <a:srgbClr val="000000"/>
                </a:solidFill>
                <a:effectLst/>
                <a:latin typeface="Times New Roman" panose="02020603050405020304" pitchFamily="18" charset="0"/>
                <a:ea typeface="Times New Roman" panose="02020603050405020304" pitchFamily="18" charset="0"/>
              </a:rPr>
              <a:t>Nên</a:t>
            </a:r>
            <a:r>
              <a:rPr lang="en-US" sz="2500" dirty="0">
                <a:solidFill>
                  <a:srgbClr val="000000"/>
                </a:solidFill>
                <a:effectLst/>
                <a:latin typeface="Times New Roman" panose="02020603050405020304" pitchFamily="18" charset="0"/>
                <a:ea typeface="Times New Roman" panose="02020603050405020304" pitchFamily="18" charset="0"/>
              </a:rPr>
              <a:t> con </a:t>
            </a:r>
            <a:r>
              <a:rPr lang="en-US" sz="2500" dirty="0" err="1">
                <a:solidFill>
                  <a:srgbClr val="000000"/>
                </a:solidFill>
                <a:effectLst/>
                <a:latin typeface="Times New Roman" panose="02020603050405020304" pitchFamily="18" charset="0"/>
                <a:ea typeface="Times New Roman" panose="02020603050405020304" pitchFamily="18" charset="0"/>
              </a:rPr>
              <a:t>có</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thể</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tự</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cất</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dép</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và</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ba</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lô</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của</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mình</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vào</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tủ</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đấy</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Mẹ</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xem</a:t>
            </a:r>
            <a:r>
              <a:rPr lang="en-US" sz="2500" dirty="0">
                <a:solidFill>
                  <a:srgbClr val="000000"/>
                </a:solidFill>
                <a:effectLst/>
                <a:latin typeface="Times New Roman" panose="02020603050405020304" pitchFamily="18" charset="0"/>
                <a:ea typeface="Times New Roman" panose="02020603050405020304" pitchFamily="18" charset="0"/>
              </a:rPr>
              <a:t> con </a:t>
            </a:r>
            <a:r>
              <a:rPr lang="en-US" sz="2500" dirty="0" err="1">
                <a:solidFill>
                  <a:srgbClr val="000000"/>
                </a:solidFill>
                <a:effectLst/>
                <a:latin typeface="Times New Roman" panose="02020603050405020304" pitchFamily="18" charset="0"/>
                <a:ea typeface="Times New Roman" panose="02020603050405020304" pitchFamily="18" charset="0"/>
              </a:rPr>
              <a:t>làm</a:t>
            </a:r>
            <a:r>
              <a:rPr lang="en-US" sz="2500" dirty="0">
                <a:solidFill>
                  <a:srgbClr val="000000"/>
                </a:solidFill>
                <a:effectLst/>
                <a:latin typeface="Times New Roman" panose="02020603050405020304" pitchFamily="18" charset="0"/>
                <a:ea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rPr>
              <a:t>nhé</a:t>
            </a:r>
            <a:r>
              <a:rPr lang="en-US" sz="2500" dirty="0">
                <a:solidFill>
                  <a:srgbClr val="000000"/>
                </a:solidFill>
                <a:effectLst/>
                <a:latin typeface="Times New Roman" panose="02020603050405020304" pitchFamily="18" charset="0"/>
                <a:ea typeface="Times New Roman" panose="02020603050405020304" pitchFamily="18" charset="0"/>
              </a:rPr>
              <a:t>! ”</a:t>
            </a:r>
            <a:endParaRPr lang="en-US" sz="2500" dirty="0">
              <a:effectLst/>
              <a:latin typeface="Times New Roman" panose="02020603050405020304" pitchFamily="18" charset="0"/>
              <a:ea typeface="Times New Roman" panose="02020603050405020304" pitchFamily="18" charset="0"/>
            </a:endParaRPr>
          </a:p>
          <a:p>
            <a:endParaRPr lang="en-US" sz="2800" dirty="0"/>
          </a:p>
        </p:txBody>
      </p:sp>
    </p:spTree>
    <p:extLst>
      <p:ext uri="{BB962C8B-B14F-4D97-AF65-F5344CB8AC3E}">
        <p14:creationId xmlns:p14="http://schemas.microsoft.com/office/powerpoint/2010/main" val="4085326485"/>
      </p:ext>
    </p:extLst>
  </p:cSld>
  <p:clrMapOvr>
    <a:masterClrMapping/>
  </p:clrMapOvr>
  <p:transition spd="med">
    <p:split orient="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7E86C9E9-3469-69F0-500D-101D068865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Hộp Văn bản 6">
            <a:extLst>
              <a:ext uri="{FF2B5EF4-FFF2-40B4-BE49-F238E27FC236}">
                <a16:creationId xmlns:a16="http://schemas.microsoft.com/office/drawing/2014/main" id="{85A09FCC-60C3-54B9-1DAA-7428ACF3FFF6}"/>
              </a:ext>
            </a:extLst>
          </p:cNvPr>
          <p:cNvSpPr txBox="1"/>
          <p:nvPr/>
        </p:nvSpPr>
        <p:spPr>
          <a:xfrm>
            <a:off x="2880360" y="134629"/>
            <a:ext cx="6791959" cy="523220"/>
          </a:xfrm>
          <a:prstGeom prst="rect">
            <a:avLst/>
          </a:prstGeom>
          <a:noFill/>
          <a:ln w="3175">
            <a:solidFill>
              <a:srgbClr val="7030A0"/>
            </a:solidFill>
          </a:ln>
        </p:spPr>
        <p:txBody>
          <a:bodyPr wrap="square">
            <a:spAutoFit/>
          </a:bodyPr>
          <a:lstStyle/>
          <a:p>
            <a:pPr algn="ctr"/>
            <a:r>
              <a:rPr lang="en-US" sz="2800" dirty="0" err="1">
                <a:solidFill>
                  <a:srgbClr val="FF0000"/>
                </a:solidFill>
                <a:effectLst/>
                <a:latin typeface="Times New Roman" panose="02020603050405020304" pitchFamily="18" charset="0"/>
                <a:ea typeface="Calibri" panose="020F0502020204030204" pitchFamily="34" charset="0"/>
              </a:rPr>
              <a:t>Hình</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ảnh</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trẻ</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đến</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lớp</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tự</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cất</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đồ</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dùng</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cá</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nhân</a:t>
            </a:r>
            <a:endParaRPr lang="en-US" sz="2800" dirty="0"/>
          </a:p>
        </p:txBody>
      </p:sp>
    </p:spTree>
    <p:extLst>
      <p:ext uri="{BB962C8B-B14F-4D97-AF65-F5344CB8AC3E}">
        <p14:creationId xmlns:p14="http://schemas.microsoft.com/office/powerpoint/2010/main" val="4092033857"/>
      </p:ext>
    </p:extLst>
  </p:cSld>
  <p:clrMapOvr>
    <a:masterClrMapping/>
  </p:clrMapOvr>
  <p:transition spd="med">
    <p:split orient="vert"/>
  </p:transition>
</p:sld>
</file>

<file path=ppt/tags/tag1.xml><?xml version="1.0" encoding="utf-8"?>
<p:tagLst xmlns:a="http://schemas.openxmlformats.org/drawingml/2006/main" xmlns:r="http://schemas.openxmlformats.org/officeDocument/2006/relationships" xmlns:p="http://schemas.openxmlformats.org/presentationml/2006/main">
  <p:tag name="TIMING" val="|0.7|0.7|1.1|1.1|0.8"/>
</p:tagLst>
</file>

<file path=ppt/theme/theme1.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1217</TotalTime>
  <Words>2976</Words>
  <Application>Microsoft Office PowerPoint</Application>
  <PresentationFormat>Widescreen</PresentationFormat>
  <Paragraphs>89</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SimSun</vt:lpstr>
      <vt:lpstr>Arial</vt:lpstr>
      <vt:lpstr>Calibri</vt:lpstr>
      <vt:lpstr>Calibri Light</vt:lpstr>
      <vt:lpstr>Times New Roman</vt:lpstr>
      <vt:lpstr>Chủ đề Office</vt:lpstr>
      <vt:lpstr>PowerPoint Presentation</vt:lpstr>
      <vt:lpstr>PowerPoint Presentation</vt:lpstr>
      <vt:lpstr>PowerPoint Presentation</vt:lpstr>
      <vt:lpstr>PowerPoint Presentation</vt:lpstr>
      <vt:lpstr>Mục tiêu củ thể mà biện pháp hướng tới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 trình bày PowerPoint</dc:title>
  <dc:creator>ADM</dc:creator>
  <cp:lastModifiedBy>DELL</cp:lastModifiedBy>
  <cp:revision>21</cp:revision>
  <dcterms:created xsi:type="dcterms:W3CDTF">2023-10-06T05:59:11Z</dcterms:created>
  <dcterms:modified xsi:type="dcterms:W3CDTF">2024-04-29T04:58:27Z</dcterms:modified>
</cp:coreProperties>
</file>