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0" r:id="rId4"/>
    <p:sldId id="273" r:id="rId5"/>
    <p:sldId id="272" r:id="rId6"/>
    <p:sldId id="265" r:id="rId7"/>
    <p:sldId id="271" r:id="rId8"/>
    <p:sldId id="262" r:id="rId9"/>
    <p:sldId id="261" r:id="rId10"/>
    <p:sldId id="258" r:id="rId11"/>
    <p:sldId id="259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1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F456-08E2-44F6-AA31-5EDB8B51AA2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E416-F75C-457F-9840-CB718087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A97D4-9BBA-4826-906D-3D72D79CC85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F52C-A2C1-42CD-80EC-0D29F8D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F52C-A2C1-42CD-80EC-0D29F8DBF5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0C3F-5F69-4D77-ABAB-FEDD8E604AA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80C7-B377-4EF7-83E9-EBE891A7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8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97315" y="3144458"/>
            <a:ext cx="667460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183395"/>
            <a:ext cx="7051964" cy="9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17" y="18339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79671" y="1242587"/>
            <a:ext cx="47628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UBND HUYỆN THANH TRÌ</a:t>
            </a:r>
            <a:endParaRPr lang="en-US" sz="2000" b="1" dirty="0" smtClean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TR</a:t>
            </a:r>
            <a:r>
              <a:rPr lang="vi-VN" sz="20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ƯỜNG</a:t>
            </a:r>
            <a:r>
              <a:rPr lang="en-US" sz="2000" b="1" dirty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MẦM NON </a:t>
            </a:r>
            <a:r>
              <a:rPr lang="en-US" sz="20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B XÃ NGŨ HIỆP</a:t>
            </a:r>
            <a:endParaRPr lang="en-US" sz="2000" b="1" dirty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820" y="2041239"/>
            <a:ext cx="100891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BÀI THUYẾT TRÌNH</a:t>
            </a:r>
            <a:endParaRPr lang="en-US" sz="2400" b="1" dirty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NỘI DUNG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“GIÁO </a:t>
            </a:r>
            <a:r>
              <a:rPr lang="en-US" sz="2800" b="1" dirty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DỤC LỄ PHÉP, THÂN THIỆN CHO TRẺ MẪU GIÁO </a:t>
            </a: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3-4</a:t>
            </a: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TUỔI Ở TR</a:t>
            </a:r>
            <a:r>
              <a:rPr lang="vi-VN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ƯỜNG</a:t>
            </a:r>
            <a:r>
              <a:rPr lang="en-US" sz="2800" b="1" dirty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MẦM </a:t>
            </a:r>
            <a:r>
              <a:rPr lang="en-US" sz="2800" b="1" dirty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NON </a:t>
            </a: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B XÃ NGŨ HIỆP</a:t>
            </a:r>
            <a:r>
              <a:rPr lang="en-US" sz="28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”</a:t>
            </a:r>
            <a:endParaRPr lang="en-US" sz="2800" b="1" dirty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4853" y="53179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GIÁO VIÊN: </a:t>
            </a:r>
            <a:r>
              <a:rPr lang="en-US" sz="24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NGUYỄN THỊ BÌNH</a:t>
            </a:r>
            <a:endParaRPr lang="en-US" sz="2400" b="1" dirty="0" smtClean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" y="183394"/>
            <a:ext cx="3333750" cy="3333750"/>
          </a:xfrm>
          <a:prstGeom prst="rect">
            <a:avLst/>
          </a:prstGeom>
        </p:spPr>
      </p:pic>
      <p:pic>
        <p:nvPicPr>
          <p:cNvPr id="14" name="Picture 7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825" y="-62045"/>
            <a:ext cx="2889250" cy="2362200"/>
          </a:xfrm>
          <a:prstGeom prst="rect">
            <a:avLst/>
          </a:prstGeom>
          <a:noFill/>
        </p:spPr>
      </p:pic>
      <p:pic>
        <p:nvPicPr>
          <p:cNvPr id="15" name="Picture 31" descr="lang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7"/>
            <a:ext cx="1816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2657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ường</a:t>
            </a:r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r>
              <a:rPr lang="en-US" sz="5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</a:t>
            </a:r>
            <a:endParaRPr lang="en-US" sz="5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7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89250" cy="2362200"/>
          </a:xfrm>
          <a:prstGeom prst="rect">
            <a:avLst/>
          </a:prstGeom>
          <a:noFill/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54786"/>
              </p:ext>
            </p:extLst>
          </p:nvPr>
        </p:nvGraphicFramePr>
        <p:xfrm>
          <a:off x="9580098" y="4992857"/>
          <a:ext cx="261190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098" y="4992857"/>
                        <a:ext cx="261190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936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8126"/>
              </p:ext>
            </p:extLst>
          </p:nvPr>
        </p:nvGraphicFramePr>
        <p:xfrm>
          <a:off x="393895" y="6344732"/>
          <a:ext cx="1154488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4887">
                  <a:extLst>
                    <a:ext uri="{9D8B030D-6E8A-4147-A177-3AD203B41FA5}">
                      <a16:colId xmlns:a16="http://schemas.microsoft.com/office/drawing/2014/main" val="341564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hang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25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22199"/>
              </p:ext>
            </p:extLst>
          </p:nvPr>
        </p:nvGraphicFramePr>
        <p:xfrm>
          <a:off x="-223934" y="6360810"/>
          <a:ext cx="67513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344">
                  <a:extLst>
                    <a:ext uri="{9D8B030D-6E8A-4147-A177-3AD203B41FA5}">
                      <a16:colId xmlns:a16="http://schemas.microsoft.com/office/drawing/2014/main" val="916780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thiệp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20/10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29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4200000" scaled="0"/>
          </a:gra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chặt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chẽ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huynh</a:t>
            </a:r>
            <a: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6000" dirty="0"/>
          </a:p>
        </p:txBody>
      </p:sp>
      <p:pic>
        <p:nvPicPr>
          <p:cNvPr id="3" name="Picture 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47" y="5434013"/>
            <a:ext cx="56134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89250" cy="2362200"/>
          </a:xfrm>
          <a:prstGeom prst="rect">
            <a:avLst/>
          </a:prstGeom>
          <a:noFill/>
        </p:spPr>
      </p:pic>
      <p:pic>
        <p:nvPicPr>
          <p:cNvPr id="5" name="Picture 14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177018"/>
            <a:ext cx="1485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29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3372" cy="20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95258"/>
              </p:ext>
            </p:extLst>
          </p:nvPr>
        </p:nvGraphicFramePr>
        <p:xfrm>
          <a:off x="182880" y="4907902"/>
          <a:ext cx="5345723" cy="195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23">
                  <a:extLst>
                    <a:ext uri="{9D8B030D-6E8A-4147-A177-3AD203B41FA5}">
                      <a16:colId xmlns:a16="http://schemas.microsoft.com/office/drawing/2014/main" val="157178161"/>
                    </a:ext>
                  </a:extLst>
                </a:gridCol>
              </a:tblGrid>
              <a:tr h="1950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ường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gỡ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huynh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26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lam\LE BICH LAM\pictures\anh suu tam\thumb_flex-1290110176032367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76" y="253218"/>
            <a:ext cx="5980112" cy="65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353050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56410"/>
            <a:ext cx="7455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CHÚC HỘI THI THÀNH CÔNG RỰC RỠ!</a:t>
            </a:r>
          </a:p>
        </p:txBody>
      </p:sp>
      <p:pic>
        <p:nvPicPr>
          <p:cNvPr id="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7" y="-4142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" y="5219757"/>
            <a:ext cx="19654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80380" y="458529"/>
            <a:ext cx="9866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cs typeface="Arial" panose="020B0604020202020204" pitchFamily="34" charset="0"/>
              </a:rPr>
              <a:t>CHÚC CÁC CÔ SỨC KHỎE VÀ THÀNH ĐẠT </a:t>
            </a:r>
            <a:r>
              <a:rPr lang="en-US" sz="4400" b="1" kern="10" dirty="0" smtClean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cs typeface="Arial" panose="020B0604020202020204" pitchFamily="34" charset="0"/>
              </a:rPr>
              <a:t>!</a:t>
            </a:r>
            <a:endParaRPr lang="en-US" sz="4400" b="1" kern="10" dirty="0">
              <a:ln w="19050">
                <a:solidFill>
                  <a:srgbClr val="FEFEFE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7500015" algn="tl" rotWithShape="0">
                  <a:srgbClr val="000000">
                    <a:alpha val="34998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98" y="1041134"/>
            <a:ext cx="11844997" cy="48603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gũi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ươn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g,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0" descr="Hinh dong (5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75" y="4984167"/>
            <a:ext cx="2559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0059" y="-919957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5922" y="-919956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1786" y="-919956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3214" y="-919956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4641" y="-919956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nh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445" y="0"/>
            <a:ext cx="825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5128" y="5391917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8018" y="5489302"/>
            <a:ext cx="533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164" y="0"/>
            <a:ext cx="762000" cy="295157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09017"/>
              </p:ext>
            </p:extLst>
          </p:nvPr>
        </p:nvGraphicFramePr>
        <p:xfrm>
          <a:off x="1434905" y="6198771"/>
          <a:ext cx="9355015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5015">
                  <a:extLst>
                    <a:ext uri="{9D8B030D-6E8A-4147-A177-3AD203B41FA5}">
                      <a16:colId xmlns:a16="http://schemas.microsoft.com/office/drawing/2014/main" val="268081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cap="none" spc="0" baseline="0" dirty="0" err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1613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14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4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1116"/>
              </p:ext>
            </p:extLst>
          </p:nvPr>
        </p:nvGraphicFramePr>
        <p:xfrm>
          <a:off x="2052781" y="6012873"/>
          <a:ext cx="8128000" cy="87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39963799"/>
                    </a:ext>
                  </a:extLst>
                </a:gridCol>
              </a:tblGrid>
              <a:tr h="8783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117066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39689"/>
              </p:ext>
            </p:extLst>
          </p:nvPr>
        </p:nvGraphicFramePr>
        <p:xfrm>
          <a:off x="2133600" y="6150082"/>
          <a:ext cx="694112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127">
                  <a:extLst>
                    <a:ext uri="{9D8B030D-6E8A-4147-A177-3AD203B41FA5}">
                      <a16:colId xmlns:a16="http://schemas.microsoft.com/office/drawing/2014/main" val="350878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1902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03" y="2855107"/>
            <a:ext cx="10515600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ường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gũi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4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3755" y="2898019"/>
            <a:ext cx="6181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62" y="5669769"/>
            <a:ext cx="1816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14" y="5357547"/>
            <a:ext cx="1816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4" y="5812570"/>
            <a:ext cx="1816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47" y="5051688"/>
            <a:ext cx="1816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86" y="5799106"/>
            <a:ext cx="18161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Animated-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38" y="5729875"/>
            <a:ext cx="640170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9" descr="Animated-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84" y="6274975"/>
            <a:ext cx="640170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319"/>
            <a:ext cx="288925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3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1259" cy="55255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92327"/>
              </p:ext>
            </p:extLst>
          </p:nvPr>
        </p:nvGraphicFramePr>
        <p:xfrm>
          <a:off x="0" y="6010125"/>
          <a:ext cx="436125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259">
                  <a:extLst>
                    <a:ext uri="{9D8B030D-6E8A-4147-A177-3AD203B41FA5}">
                      <a16:colId xmlns:a16="http://schemas.microsoft.com/office/drawing/2014/main" val="1637581379"/>
                    </a:ext>
                  </a:extLst>
                </a:gridCol>
              </a:tblGrid>
              <a:tr h="750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2178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44098"/>
              </p:ext>
            </p:extLst>
          </p:nvPr>
        </p:nvGraphicFramePr>
        <p:xfrm>
          <a:off x="4709160" y="6035040"/>
          <a:ext cx="70408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880">
                  <a:extLst>
                    <a:ext uri="{9D8B030D-6E8A-4147-A177-3AD203B41FA5}">
                      <a16:colId xmlns:a16="http://schemas.microsoft.com/office/drawing/2014/main" val="3825051289"/>
                    </a:ext>
                  </a:extLst>
                </a:gridCol>
              </a:tblGrid>
              <a:tr h="6622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yếm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2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32" y="239150"/>
            <a:ext cx="9144000" cy="59647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12117"/>
              </p:ext>
            </p:extLst>
          </p:nvPr>
        </p:nvGraphicFramePr>
        <p:xfrm>
          <a:off x="1026367" y="6318607"/>
          <a:ext cx="1003973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9739">
                  <a:extLst>
                    <a:ext uri="{9D8B030D-6E8A-4147-A177-3AD203B41FA5}">
                      <a16:colId xmlns:a16="http://schemas.microsoft.com/office/drawing/2014/main" val="273737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nắp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1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2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24900" y="3390900"/>
            <a:ext cx="6181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1550"/>
              </p:ext>
            </p:extLst>
          </p:nvPr>
        </p:nvGraphicFramePr>
        <p:xfrm>
          <a:off x="3362179" y="6307493"/>
          <a:ext cx="483009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099">
                  <a:extLst>
                    <a:ext uri="{9D8B030D-6E8A-4147-A177-3AD203B41FA5}">
                      <a16:colId xmlns:a16="http://schemas.microsoft.com/office/drawing/2014/main" val="814712016"/>
                    </a:ext>
                  </a:extLst>
                </a:gridCol>
              </a:tblGrid>
              <a:tr h="285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Trẻ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chăm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sóc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35134"/>
                  </a:ext>
                </a:extLst>
              </a:tr>
            </a:tbl>
          </a:graphicData>
        </a:graphic>
      </p:graphicFrame>
      <p:pic>
        <p:nvPicPr>
          <p:cNvPr id="13" name="Picture 12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76" y="4372519"/>
            <a:ext cx="21780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S128x128P_27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81" y="0"/>
            <a:ext cx="1944687" cy="175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250</Words>
  <Application>Microsoft Office PowerPoint</Application>
  <PresentationFormat>Widescreen</PresentationFormat>
  <Paragraphs>25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Trebuchet MS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 Xây dựng môi trường gần gũi thân thiện cho trẻ hoạt động </vt:lpstr>
      <vt:lpstr>PowerPoint Presentation</vt:lpstr>
      <vt:lpstr>PowerPoint Presentation</vt:lpstr>
      <vt:lpstr>PowerPoint Presentation</vt:lpstr>
      <vt:lpstr>Thứ ba  Giáo dục trẻ lễ phép, thân thiện qua các hoạt động giáo dục hàng ngày   ở trường mầm non</vt:lpstr>
      <vt:lpstr>PowerPoint Presentation</vt:lpstr>
      <vt:lpstr>PowerPoint Presentation</vt:lpstr>
      <vt:lpstr> Thứ tư Phối hợp chặt chẽ với các bậc  phụ huynh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42</cp:revision>
  <dcterms:created xsi:type="dcterms:W3CDTF">2021-11-02T15:29:35Z</dcterms:created>
  <dcterms:modified xsi:type="dcterms:W3CDTF">2024-04-29T04:42:00Z</dcterms:modified>
</cp:coreProperties>
</file>