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7" r:id="rId5"/>
    <p:sldId id="258" r:id="rId6"/>
    <p:sldId id="259" r:id="rId7"/>
    <p:sldId id="260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11/09- 29/09/2023)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38828"/>
              </p:ext>
            </p:extLst>
          </p:nvPr>
        </p:nvGraphicFramePr>
        <p:xfrm>
          <a:off x="2" y="1261178"/>
          <a:ext cx="12192000" cy="6715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</a:tblGrid>
              <a:tr h="9446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mầm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non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11/09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15/09)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 </a:t>
                      </a:r>
                      <a:r>
                        <a:rPr lang="vi-VN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 đồ chơi trong lớp </a:t>
                      </a: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18/09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22/09)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vi-V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biết nguy cơ không an toàn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25/09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29/09)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8939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các đồ chơi sân trường mà bé thích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93)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(Đề tài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 nét và tô màu những chiếc ô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(Tiết mẫu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ạo 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cái tr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 nhận biết sự bằng nhau của 2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TCHT: Bài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 sự khác nhau về số lượng của 2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TCHT: Bài7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 thứ tự về chiều dài của 2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học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Tình bạn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( 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( MT 59)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Vui Đến Trường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Em yêu trường 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Nghe tiếng hát tìm đồ vật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học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Trung Thu đến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Tung bắt bóng với người đối diện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Cáo và Thỏ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 sấp trèo qua ghế thể dục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Tung cao hơn nữa.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Bò thấp chui qua cổng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Kéo co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mầm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non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46)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 nhận biết đồ vật không an toàn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6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10/2023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/10- 27/10/2023)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08694"/>
              </p:ext>
            </p:extLst>
          </p:nvPr>
        </p:nvGraphicFramePr>
        <p:xfrm>
          <a:off x="2" y="1261178"/>
          <a:ext cx="12192000" cy="70119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9446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2/10-6/10/2023)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9/10-13/10/2023)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 nữ Việt 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16/10-20/10/2013)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23/10-27/10/2023)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8939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endParaRPr lang="en-US" sz="11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vi-VN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chiếc kem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 Đề tài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chiếc ghế đứng được</a:t>
                      </a: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(Ứng dụng phương pháp STEAM)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chiếc cốc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( Đề tài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Dạy trẻ xác định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vị trí của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đồ vật ở phía trước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sau,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trên, dưới so với bản thân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Dạy trẻ xác định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vị trí của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 vật ở phía trái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phải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 với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bản thân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sánh, sắp xếp theo thứ tự về chiều dài của 3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phân biệt hình vuông và hình chữ nhật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Truyện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Cậu bé mũi dài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Nhà của tôi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Ba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ngọn nến lung inh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Ai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nhanh hơn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Món quà cô giáo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Nhà của tôi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Tổ ấm gia đình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Nghe tiếng hát tìm đồ vật.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Đi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bước lùi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Bịt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mắt bắt dê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Chuyền bắt bóng qua đầu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Cáo và Thỏ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Chạy theo đường zích zắc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Lộn cầu vồng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Ném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xa bằng 1 tay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</a:t>
                      </a: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Mèo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và chim sẻ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về 5 giác quan Bé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 MT 55)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thân trong gia đình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 MT 44)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chuyện về ngày 20/10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dùng trong gia đình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11/2023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30/10- 1/12/2023)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" y="1261178"/>
          <a:ext cx="12192000" cy="6036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28626752"/>
                    </a:ext>
                  </a:extLst>
                </a:gridCol>
              </a:tblGrid>
              <a:tr h="9446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mẹ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30/10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6/11- 10/11)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của thầy cô giáo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13/11-17/11)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hàng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20/11-24/11)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thích nghề gì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27/11-1 /12)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8939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hề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đồ dùng nghề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thiệp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tặng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(ứng dụng PP STEAM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tam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ghép đôi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đếm, nhận biết số lượng và chữ số trong phạm vi 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 gộp trong phạm vi 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vi-VN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sánh, sắp xếp theo thứ tự về độ lớn của 3 đối tượng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mơ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Ba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lợn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Cháu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thợ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dệt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ơi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Tai ai tinh </a:t>
                      </a:r>
                      <a:r>
                        <a:rPr lang="vi-VN" sz="1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87)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trúng đích nằm ngang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</a:t>
                      </a:r>
                      <a:r>
                        <a:rPr lang="vi-V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tô và chim sẻ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</a:t>
                      </a: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Bật sâu 35cm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Dung dăng dung dẻ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endParaRPr lang="en-US" sz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Tung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nữa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Chạy 100m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thay đổi tốc độ theo hiệu </a:t>
                      </a:r>
                      <a:r>
                        <a:rPr lang="vi-VN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vi-VN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nắng, trời mưa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49</a:t>
                      </a:r>
                      <a:r>
                        <a:rPr lang="en-US" sz="1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 truyền thống của địa phương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endParaRPr lang="fr-F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</a:t>
                      </a:r>
                      <a:r>
                        <a:rPr lang="vi-VN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hàng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bé</a:t>
                      </a:r>
                      <a:r>
                        <a:rPr lang="vi-VN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thích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12/2023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04/12- 29/12/2023)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03493"/>
              </p:ext>
            </p:extLst>
          </p:nvPr>
        </p:nvGraphicFramePr>
        <p:xfrm>
          <a:off x="2" y="990744"/>
          <a:ext cx="12192000" cy="61357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739317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nuôi trong gia đình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4/12- 8/12/2023)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 vật sống dưới nước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11-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15/12/2023)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 với chú bộ đội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18-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22/12/2023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sống trong rừng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29/12/2023)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273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Tạo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hình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Dự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án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làm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chiếc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xe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thỏ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trắng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ứng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dụng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PP STEAM)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Tạo hình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Xé dán vảy cá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đề tài)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Tạo hình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Vẽ con côn trùng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tài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Tạo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hình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nét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màu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Đề tài </a:t>
                      </a:r>
                      <a:r>
                        <a:rPr lang="pt-PT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01235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biệt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tròn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tam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vuông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chữ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39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trẻ sắp xếp theo quy tắc  2-3,3-2 (dấu hiệu hình dạng) 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MT 37)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trẻ xác định vị trí của đồ vật ở phía trên, dưới, trước, sau so với bạn khác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41)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Ôn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luyện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Bài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3381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Truyện: Cáo, Thỏ và gà trống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(Đa số trẻ chưa biết)              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( MT 61)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DH: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bơi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tài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TCAN: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điệu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đoán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en-US" sz="1400" b="1" i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88)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LQVH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Thơ: Chú giải phóng quân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</a:t>
                      </a:r>
                      <a:r>
                        <a:rPr lang="en-US" sz="12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(MT 53)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DH: Chú voi con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NH: Điệu nhảy rừng xanh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TCAN: Tai ai tinh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pt-BR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MT 90</a:t>
                      </a:r>
                      <a:r>
                        <a:rPr lang="vi-VN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1083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tục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hướng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15m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Kéo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cưa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lừa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xẻ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Ném trúng đích thẳng đứng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Lộn cầu vồng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(MT 4)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PTVĐ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Bật xa 35cm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TCVĐ: Bắt trước tạo dáng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PTVĐ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Đập bóng xuống sàn và bắt bóng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nắng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mưa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08764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HĐKP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Một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số con vật nuôi trong gia đình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MT25)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HĐKP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Một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số con vật  sống dưới nước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MT28 )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HĐKP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22/12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HĐKP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Những con vật sống tr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rừng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MT 80)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1/01- 26/01/2024)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760541"/>
              </p:ext>
            </p:extLst>
          </p:nvPr>
        </p:nvGraphicFramePr>
        <p:xfrm>
          <a:off x="2" y="990744"/>
          <a:ext cx="12191998" cy="6220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5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3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108318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thích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1/01- 5/01/2024)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8/01- 12/01/2024)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15/01- 19/01/2024)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Cây xanh quanh bé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kern="120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6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22/01- 26/01/2024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912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các loại quả tròn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vi-VN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pt-PT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85725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(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khung ảnh để bàn đứng được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ứng dụng PP STEAM)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Gấp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mẫu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40)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88306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sánh, sắp xếp theo thứ tự về chiều cao của 2 đối tượng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so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sắp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xếp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chiều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tượng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gộp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 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1936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VĐTTT :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trống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MT 99)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54</a:t>
                      </a: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 : Ai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912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trên ghế thể dục đầu đội túi cát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Ai ném xa </a:t>
                      </a:r>
                      <a:r>
                        <a:rPr lang="pt-PT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pt-PT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Tung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chụm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 ô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 Bịt mắt bắt dê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10-15cm.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TCVĐ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Cướp cờ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92752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r>
                        <a:rPr lang="en-US" sz="1100" b="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số loại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 số loại rau ăn củ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 85)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5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2/2024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29/01- 23/02/2024)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" y="990745"/>
          <a:ext cx="12122868" cy="5788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5437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3225995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3030718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3030718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 vui đón tết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29/1</a:t>
                      </a:r>
                      <a:r>
                        <a:rPr lang="vi-V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2/2/2024)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 mùa xuân</a:t>
                      </a:r>
                    </a:p>
                    <a:p>
                      <a:pPr algn="ctr"/>
                      <a:r>
                        <a:rPr lang="vi-VN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19/2-23/2/2024)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 số lễ hội mùa xuân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/2-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hình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cành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đào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(MT100)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Nặn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92)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28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nhận biết khối cầu ,khối vuông ,khối chữ nhật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MT33,34</a:t>
                      </a:r>
                      <a:r>
                        <a:rPr lang="en-US" sz="14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 MT35)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98561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(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Nhạc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mừng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Tai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(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</a:t>
                      </a: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VĐCB: Đi khụy gối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TCVĐ: Kéo co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Trèo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ghế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Ai ném xa hơn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</a:t>
                      </a: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Ném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trúng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đích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nằm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ngang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2m)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TCVĐ: ô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sẻ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MT51)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HĐKP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50)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HĐKP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xuân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8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</a:t>
            </a:r>
            <a:r>
              <a:rPr lang="en-US" sz="16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3/2024</a:t>
            </a:r>
            <a:endParaRPr lang="en-US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4/03- 29/03/2024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" y="990745"/>
          <a:ext cx="12191996" cy="68228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2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69771614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quốc tế phụ nữ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(Từ  4/03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8/03/2024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PTGT Đường bộ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PTGT Đường </a:t>
                      </a:r>
                      <a:r>
                        <a:rPr lang="vi-VN" sz="14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thủy</a:t>
                      </a:r>
                      <a:endParaRPr lang="en-US" sz="14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1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/2024)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 số biển báo GT đường bộ và quy định về giao thông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Từ 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</a:t>
                      </a:r>
                      <a:r>
                        <a:rPr lang="vi-VN" sz="1400" b="1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/2024)</a:t>
                      </a:r>
                      <a:endParaRPr lang="en-US" sz="1400" b="1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 trí bưu thiếp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 đề tài)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94)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Ghép hình tạo thành phương tiện giao thông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(Tiết đề tài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MT 96)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chiếc thuyền di chuyển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(Ứng dụng  PP STEAM)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 nét và tô màu bức tranh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Tiết đề tài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28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trẻ so sánh sắp xếp theo thứ tự về chiều rộng của 2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trẻ so sánh sắp xếp theo thứ tự chiều rộng của 3 đối tượng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Đo dung tích bằng 1 đơn vị đo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MT 38)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luyện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5456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 đường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Đa số trẻ chưa 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VĐNH: Bé thích ô tô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Đèn xanh, đèn đỏ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Tín hiệu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91)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LQVH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Thơ: Chiếc cầu mới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(Đa số trẻ chưa biết)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DH: Đường và chân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Đi đường em nhớ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TCÂN: Nghe tiếng trống chuyển đồ 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bước liên tục trên ghế thể dục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 : Đèn xanh đèn đỏ  </a:t>
                      </a:r>
                      <a:r>
                        <a:rPr lang="en-US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MT 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Chạy chậm 60- 80m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Ô tô và chim sẻ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vi-VN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Bò trong đường zich zắc TCVĐ: Tín hiệu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(MT 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thay đổi tốc độ theo hiệu lệnh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Lộn cầu vồng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PTGT Đường bộ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PTGT Đường thủy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 số biển báo GT đường bộ bà quy định về giao thông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0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4/2024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5/04 – 26/04/2024)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" y="990745"/>
          <a:ext cx="12191996" cy="64308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2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69771614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Ngày và đêm 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(1/4/2024-5/4/2024)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 2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Tết  Hàn thực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(8/4/2024-12/4/2024)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 3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Các hiện tượng thiên nhiên 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(15/4/-19/4/2024)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Nước cần cho sự sống (22</a:t>
                      </a: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/4/-26/4/2024)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TẠO 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Cắt dán tia  nắng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Tiết đề tài)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 MT 101)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TẠO 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Nặn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bánh trôi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( Đề tài)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 i="1">
                          <a:latin typeface="Times New Roman"/>
                          <a:ea typeface="Times New Roman"/>
                          <a:cs typeface="Times New Roman"/>
                        </a:rPr>
                        <a:t>(MT 95)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TẠO HÌNH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Xé dán theo đề tài tự chọn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Đề tài)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TẠO HÌNH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Vẽ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cầu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vồng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Đề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tài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12812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           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biết các buổi trong ngày ( Sáng, trưa, chiều, tối)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Nhận biết ý nghĩa con số hằng ngày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/>
                          <a:ea typeface="Times New Roman"/>
                          <a:cs typeface="Times New Roman"/>
                        </a:rPr>
                        <a:t> ( MT 36)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Bài 21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Đếm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trên đối tượng trong phạm vi 10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Times New Roman"/>
                          <a:ea typeface="Times New Roman"/>
                          <a:cs typeface="Times New Roman"/>
                        </a:rPr>
                        <a:t>( MT 31)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Bài 15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LQVT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vi-VN" sz="1400" dirty="0">
                          <a:latin typeface="Times New Roman"/>
                          <a:ea typeface="Times New Roman"/>
                          <a:cs typeface="Times New Roman"/>
                        </a:rPr>
                        <a:t> nhận biết, phân biệt hình tròn, hình vuông và hình tam giác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Bài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5456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LQVH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Truyện: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Sự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tích ngày và đêm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( Đa số trẻ chưa biết )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ÂM NHẠC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DH: Nắng sớm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NH: Cháu vẽ ông mặt trời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TCÂN: Ai đoán giỏi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LQVH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Thơ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Gió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Đa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trẻ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chưa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biết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 NHẠC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DH: Cho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mưa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với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Mưa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rơi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VĐCB: Đi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bước dồn ngang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TCVĐ: Cây cao, cỏ thấp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VĐCB: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Bật chụm liên tục vào 5 ô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TCVĐ: Lộn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cầu vồ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VĐCB: Bò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bằng bàn tay bàn chân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TCVĐ: Trời</a:t>
                      </a: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 nắng, trời mưa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PTVĐ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VĐCB: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Đi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trên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vạch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kẻ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thẳng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TCVĐ: 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Kéo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co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Trò chuyện về ngày và đêm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latin typeface="Times New Roman"/>
                          <a:ea typeface="Times New Roman"/>
                          <a:cs typeface="Times New Roman"/>
                        </a:rPr>
                        <a:t>Tìm hiểu về bánh trôi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Nước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cần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cuộc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sống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HĐKP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chìm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vật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nổi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0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5/2024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B4</a:t>
            </a:r>
          </a:p>
          <a:p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29/04 – 24/05/2024)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380180"/>
              </p:ext>
            </p:extLst>
          </p:nvPr>
        </p:nvGraphicFramePr>
        <p:xfrm>
          <a:off x="4" y="990745"/>
          <a:ext cx="12191996" cy="58131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128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595512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69771614"/>
                    </a:ext>
                  </a:extLst>
                </a:gridCol>
              </a:tblGrid>
              <a:tr h="86555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xóm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(29/4/- 3/5/2024)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yêu Hà Nội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(6/5/2024- 10/5/2024)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vi-VN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Bác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hồ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kính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yêu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13/5/2024</a:t>
                      </a: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17/5/2024)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Tuần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Ôn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tập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(20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/5/2024</a:t>
                      </a:r>
                      <a:r>
                        <a:rPr lang="vi-VN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- 24</a:t>
                      </a:r>
                      <a:r>
                        <a:rPr lang="pt-BR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/5/2024)</a:t>
                      </a:r>
                      <a:endParaRPr lang="en-US" sz="1400" dirty="0"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2460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ẠO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 bộ bàn ăn cho 6 người ( UD PP STEAM)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ẠO </a:t>
                      </a: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Cắt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dán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 thích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(Đề tài)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ẠO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lăng Bác Hồ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( Đề tài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ẠO 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Cắt dán tranh Bác Hồ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80127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 nhận biết tách gộp trong phạm vi </a:t>
                      </a:r>
                      <a:r>
                        <a:rPr lang="vi-VN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 sánh chiều rộng của 3 đối tượng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 so sánh chiều dài của 3 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 </a:t>
                      </a:r>
                      <a:r>
                        <a:rPr lang="vi-VN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chắp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ghép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36761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Gươm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vi-VN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NH: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Gặp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nhau giữa trời thu Hà Nội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TCAN : Tai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ai tinh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Thơ “ </a:t>
                      </a: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 vẽ Bác Hồ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Đa số trẻ chưa biết</a:t>
                      </a:r>
                      <a:r>
                        <a:rPr lang="vi-VN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ÔN: Yêu Hà Nội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NH: Ai yêu Bác Hồ Chí Minh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TCAN : Nghe giai điệu đón tên bài hát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9458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Chuyền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bắt bóng qua chân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Ô tô và chim </a:t>
                      </a:r>
                      <a:r>
                        <a:rPr lang="vi-VN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Đi bước dồn ngang trên ghế thể dục. Chạy nhanh 10m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Cây cao cỏ thấp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VĐCB: Ném xa bằng 1 tay. Chạy nhanh 10m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Mèo đuổi chuột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 : Lăn bóng theo đường dích zắc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TCVĐ: Ô tô và chim sẻ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299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Làng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quê của bé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739140" algn="l"/>
                          <a:tab pos="1191260" algn="ctr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hiểu về chùa 1 cột, lăng bác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Bác Hồ với các cháu thiếu nhi</a:t>
                      </a:r>
                      <a:r>
                        <a:rPr lang="vi-VN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Danh lam thắng cảnh của Hà Nội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06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3276</Words>
  <Application>Microsoft Office PowerPoint</Application>
  <PresentationFormat>Widescreen</PresentationFormat>
  <Paragraphs>732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Hanh Nguyen</cp:lastModifiedBy>
  <cp:revision>25</cp:revision>
  <dcterms:created xsi:type="dcterms:W3CDTF">2023-11-28T12:29:49Z</dcterms:created>
  <dcterms:modified xsi:type="dcterms:W3CDTF">2024-05-03T12:41:57Z</dcterms:modified>
</cp:coreProperties>
</file>