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-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2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1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0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7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3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9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8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3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6E40B-CFAB-4398-8CD5-4784AAD85173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9F124-7534-4485-B45E-86BB2DD2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1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087" y="139337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  <a:endParaRPr lang="en-US" sz="1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9190" y="522514"/>
            <a:ext cx="51293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THÁNG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4/2024</a:t>
            </a:r>
            <a:endParaRPr lang="en-US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LỚP MẪU GIÁO NHỠ - B4</a:t>
            </a:r>
          </a:p>
          <a:p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01/4- 26/4/2024)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47442"/>
              </p:ext>
            </p:extLst>
          </p:nvPr>
        </p:nvGraphicFramePr>
        <p:xfrm>
          <a:off x="2" y="1261178"/>
          <a:ext cx="12192000" cy="61641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137742781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03657943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7649417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0062676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603337856"/>
                    </a:ext>
                  </a:extLst>
                </a:gridCol>
              </a:tblGrid>
              <a:tr h="84247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và đêm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1/4-5/4)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Tết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thực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8/4-12/4)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vi-VN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 hiện tượng thiên nhiên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15/4-19/4)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vi-VN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 cần cho sự sống</a:t>
                      </a:r>
                      <a:r>
                        <a:rPr lang="vi-VN" sz="1400" b="1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22/4-26/4)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64928"/>
                  </a:ext>
                </a:extLst>
              </a:tr>
              <a:tr h="91732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 HÌNH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 dụng cụ âm nhạc phát ra âm thanh( Ung dựng PP STEAM)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 HÌNH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vồng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857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 HÌNH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Xé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dán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TẠO HÌNH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dán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nắng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857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MT 101)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4580101"/>
                  </a:ext>
                </a:extLst>
              </a:tr>
              <a:tr h="11513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LQVT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857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 biết ý nghĩa con số hằng ngày</a:t>
                      </a:r>
                    </a:p>
                    <a:p>
                      <a:pPr indent="857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 MT 36)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 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Ôn nhận biết, phân biệt hình tròn, hình vuông và hình tam giác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Đếm</a:t>
                      </a: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trên đối tượng trong phạm vi 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857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MT 31)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857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 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biết các buổi trong ngày ( Sáng, trưa, chiều, tối)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 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85865"/>
                  </a:ext>
                </a:extLst>
              </a:tr>
              <a:tr h="92314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Truyện: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Sự</a:t>
                      </a: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tích ngày và đêm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( Đa số trẻ chưa biết 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ÂM NHẠC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DH: Cho tôi đi làm mưa với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NH: Giọt mưa và em bé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Thơ: Gió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Đa số trẻ chưa biết 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ÂM NHẠC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DH: Nắng sớm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NH: Cháu vẽ ông mặt trời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TCÂN: Ai đoán giỏi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34065"/>
                  </a:ext>
                </a:extLst>
              </a:tr>
              <a:tr h="11513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VĐCB: Đi</a:t>
                      </a:r>
                      <a:r>
                        <a:rPr lang="vi-VN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bước dồn ngang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TCVĐ: Cây cao, cỏ thấp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VĐCB: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Bật chụm liên tục vào 5 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TCVĐ: Lộn</a:t>
                      </a: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cầu vồ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VĐCB: Bò</a:t>
                      </a:r>
                      <a:r>
                        <a:rPr lang="vi-VN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bằng bàn tay bàn chân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TCVĐ: Trời</a:t>
                      </a: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nắng, trời mưa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VĐCB: Đi trên vạch kẻ thẳng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TCVĐ:  Kéo co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872812"/>
                  </a:ext>
                </a:extLst>
              </a:tr>
              <a:tr h="9835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Tìm hiểu về bánh trôi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 chuyện về ngày và đêm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Nước cần trong cuộc sống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857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HĐKP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Vật chìm và vật nổi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26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15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359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Hanh Nguyen</cp:lastModifiedBy>
  <cp:revision>13</cp:revision>
  <dcterms:created xsi:type="dcterms:W3CDTF">2023-09-09T10:18:15Z</dcterms:created>
  <dcterms:modified xsi:type="dcterms:W3CDTF">2024-04-02T11:55:51Z</dcterms:modified>
</cp:coreProperties>
</file>