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88" r:id="rId4"/>
    <p:sldId id="25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4" r:id="rId31"/>
    <p:sldId id="283" r:id="rId32"/>
    <p:sldId id="286"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8" d="100"/>
          <a:sy n="68" d="100"/>
        </p:scale>
        <p:origin x="138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566B9-E6CC-4A6A-9BC7-6EA466F809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72B9F3-4D1C-44A6-8DF8-4749C2F73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7F2E6B-3ECE-47D8-87F8-2D3072025FCD}"/>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5" name="Footer Placeholder 4">
            <a:extLst>
              <a:ext uri="{FF2B5EF4-FFF2-40B4-BE49-F238E27FC236}">
                <a16:creationId xmlns:a16="http://schemas.microsoft.com/office/drawing/2014/main" id="{22BFA2CB-8C9F-42F0-8770-98D507705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32AA-F2FE-4BA6-99BE-6CBBE800E61E}"/>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29079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1C6-6563-4354-A62E-701ED867EB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42390-6673-47B7-A621-B284012947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BF617-B16C-45E3-B39F-08C03979D056}"/>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5" name="Footer Placeholder 4">
            <a:extLst>
              <a:ext uri="{FF2B5EF4-FFF2-40B4-BE49-F238E27FC236}">
                <a16:creationId xmlns:a16="http://schemas.microsoft.com/office/drawing/2014/main" id="{0F854718-870B-4605-9AB7-3A2A29C94B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CFA13-FE66-4416-B07F-A6EB30E672CF}"/>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349685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987D47-E79E-4374-827F-BCDB71E032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C845DE-EB50-4AA4-8587-A8F95AFA476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E8EE4-2066-44EF-91BA-88CE83D026B5}"/>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5" name="Footer Placeholder 4">
            <a:extLst>
              <a:ext uri="{FF2B5EF4-FFF2-40B4-BE49-F238E27FC236}">
                <a16:creationId xmlns:a16="http://schemas.microsoft.com/office/drawing/2014/main" id="{24382429-9F23-4C00-936B-23EEC1174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ECF906-53A4-4C8B-ABC0-7A105010DE91}"/>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2579207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15/10/2022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2907756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15/10/2022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3718801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606D06-C3E6-40F7-9FA8-7C629537C610}" type="datetimeFigureOut">
              <a:rPr lang="vi-VN" smtClean="0"/>
              <a:t>15/10/2022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1626745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1606D06-C3E6-40F7-9FA8-7C629537C610}" type="datetimeFigureOut">
              <a:rPr lang="vi-VN" smtClean="0"/>
              <a:t>15/10/2022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933137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1606D06-C3E6-40F7-9FA8-7C629537C610}" type="datetimeFigureOut">
              <a:rPr lang="vi-VN" smtClean="0"/>
              <a:t>15/10/2022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409901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1606D06-C3E6-40F7-9FA8-7C629537C610}" type="datetimeFigureOut">
              <a:rPr lang="vi-VN" smtClean="0"/>
              <a:t>15/10/2022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3527168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06D06-C3E6-40F7-9FA8-7C629537C610}" type="datetimeFigureOut">
              <a:rPr lang="vi-VN" smtClean="0"/>
              <a:t>15/10/2022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2778360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606D06-C3E6-40F7-9FA8-7C629537C610}" type="datetimeFigureOut">
              <a:rPr lang="vi-VN" smtClean="0"/>
              <a:t>15/10/2022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111313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B13D-BF73-441C-B4B1-FC1C78955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26449A-B615-44DC-9AB0-6474C207C0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B1DA9-F74A-40C3-BF2F-0A96F6746C21}"/>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5" name="Footer Placeholder 4">
            <a:extLst>
              <a:ext uri="{FF2B5EF4-FFF2-40B4-BE49-F238E27FC236}">
                <a16:creationId xmlns:a16="http://schemas.microsoft.com/office/drawing/2014/main" id="{E990B3F2-D9CC-4185-B698-BFC3A6376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67A88-9A51-45E7-A941-4BC0F8ACE287}"/>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1783509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606D06-C3E6-40F7-9FA8-7C629537C610}" type="datetimeFigureOut">
              <a:rPr lang="vi-VN" smtClean="0"/>
              <a:t>15/10/2022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2464471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15/10/2022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1437173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15/10/2022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3516154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3156072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4084492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2959915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3857687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108951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757815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232284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248A-9663-4692-AA87-0B2A428FC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CF8F49-7870-4A8E-9D22-7BBB8D76B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3552B1-F22F-45FB-A91A-FDB837458F32}"/>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5" name="Footer Placeholder 4">
            <a:extLst>
              <a:ext uri="{FF2B5EF4-FFF2-40B4-BE49-F238E27FC236}">
                <a16:creationId xmlns:a16="http://schemas.microsoft.com/office/drawing/2014/main" id="{B0DE86E3-2830-49F8-8FF2-6894E5FAE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B6470-FE2D-4C06-AF9D-83C967954AF4}"/>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2276451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2181440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1707347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1446609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ED059-8AE7-4EBC-9814-5D5973D4E303}" type="slidenum">
              <a:rPr lang="en-US" smtClean="0"/>
              <a:pPr/>
              <a:t>‹#›</a:t>
            </a:fld>
            <a:endParaRPr lang="en-US"/>
          </a:p>
        </p:txBody>
      </p:sp>
    </p:spTree>
    <p:extLst>
      <p:ext uri="{BB962C8B-B14F-4D97-AF65-F5344CB8AC3E}">
        <p14:creationId xmlns:p14="http://schemas.microsoft.com/office/powerpoint/2010/main" val="2498973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97AD0-D93A-4ADB-A6C4-1E1F64C7F7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A009C-939A-4792-BCAD-B28316D454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37C457-7BF7-429E-84AA-8B9FADBD63C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BA93BE-FF0C-42E9-AB38-D1C2650D32D6}"/>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6" name="Footer Placeholder 5">
            <a:extLst>
              <a:ext uri="{FF2B5EF4-FFF2-40B4-BE49-F238E27FC236}">
                <a16:creationId xmlns:a16="http://schemas.microsoft.com/office/drawing/2014/main" id="{B024B208-79AB-4089-999A-EC083AC1F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B1BE9-3803-4898-A296-7C6B68ACE853}"/>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2854318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43D1-1723-4BE9-85CC-B524BB5CAE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40CB63-290C-46D2-B434-6A68ECAB30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5C6442-C3CA-4679-8D2C-AC39C635C2C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5FC603-6E39-463A-ADC1-7C83843E7C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AC5090D-7BF7-41AE-B5EF-6DB2C5738D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1660BA-AB8C-452D-8DB3-177B898DB160}"/>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8" name="Footer Placeholder 7">
            <a:extLst>
              <a:ext uri="{FF2B5EF4-FFF2-40B4-BE49-F238E27FC236}">
                <a16:creationId xmlns:a16="http://schemas.microsoft.com/office/drawing/2014/main" id="{1B5FB8A5-6B3B-4ECB-AD7E-6F0D1FF5F0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2BA6CF-8A9F-44AB-B43E-A0DE25BBC26A}"/>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1672120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08891-6F3B-4492-9ACA-E86CE7D4C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5974F8-8E5C-47F0-8B20-39A25D432BCA}"/>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4" name="Footer Placeholder 3">
            <a:extLst>
              <a:ext uri="{FF2B5EF4-FFF2-40B4-BE49-F238E27FC236}">
                <a16:creationId xmlns:a16="http://schemas.microsoft.com/office/drawing/2014/main" id="{B7611EAF-4DDE-458C-B417-8D000B4BD4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BAC18F-77B9-4CF5-9519-38B552401447}"/>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56327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BCF967-9B17-4C33-9E1E-DBC33BB9F913}"/>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3" name="Footer Placeholder 2">
            <a:extLst>
              <a:ext uri="{FF2B5EF4-FFF2-40B4-BE49-F238E27FC236}">
                <a16:creationId xmlns:a16="http://schemas.microsoft.com/office/drawing/2014/main" id="{871BB74B-9F0E-48EF-A29F-274C2EC42F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1801F9-0B4B-4FEE-90D9-6841FEE5D363}"/>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3548512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7668-4EF2-41B4-A2A4-2F4BA659CA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2E07B-0A3C-4BE6-BF86-900C21FD61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29F92A-B456-4D11-A700-162BD0E7D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61E5FE-46DF-4CC5-B6FB-ADE335DDB01D}"/>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6" name="Footer Placeholder 5">
            <a:extLst>
              <a:ext uri="{FF2B5EF4-FFF2-40B4-BE49-F238E27FC236}">
                <a16:creationId xmlns:a16="http://schemas.microsoft.com/office/drawing/2014/main" id="{288606C9-775F-4075-8A69-973EC68CA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95D43-24D8-484C-8B48-5EBF235D29D9}"/>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1358686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861F-D58B-4392-BDCC-D50215184F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EC41B8-0384-4802-B7B0-7E07F845B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692BC6-AB66-4B96-AA03-0242C2295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F72B1C-6328-4B97-BB39-4C411B5C41F3}"/>
              </a:ext>
            </a:extLst>
          </p:cNvPr>
          <p:cNvSpPr>
            <a:spLocks noGrp="1"/>
          </p:cNvSpPr>
          <p:nvPr>
            <p:ph type="dt" sz="half" idx="10"/>
          </p:nvPr>
        </p:nvSpPr>
        <p:spPr/>
        <p:txBody>
          <a:bodyPr/>
          <a:lstStyle/>
          <a:p>
            <a:fld id="{85EC09DA-A61F-493A-9969-494489EF6BF9}" type="datetimeFigureOut">
              <a:rPr lang="en-US" smtClean="0"/>
              <a:t>10/15/2022</a:t>
            </a:fld>
            <a:endParaRPr lang="en-US"/>
          </a:p>
        </p:txBody>
      </p:sp>
      <p:sp>
        <p:nvSpPr>
          <p:cNvPr id="6" name="Footer Placeholder 5">
            <a:extLst>
              <a:ext uri="{FF2B5EF4-FFF2-40B4-BE49-F238E27FC236}">
                <a16:creationId xmlns:a16="http://schemas.microsoft.com/office/drawing/2014/main" id="{F2DAEDF1-5083-4C83-8C45-045A7DAC0F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EA12E-4CF1-4F25-8F6F-6A477BA6695D}"/>
              </a:ext>
            </a:extLst>
          </p:cNvPr>
          <p:cNvSpPr>
            <a:spLocks noGrp="1"/>
          </p:cNvSpPr>
          <p:nvPr>
            <p:ph type="sldNum" sz="quarter" idx="12"/>
          </p:nvPr>
        </p:nvSpPr>
        <p:spPr/>
        <p:txBody>
          <a:bodyPr/>
          <a:lstStyle/>
          <a:p>
            <a:fld id="{F18BB148-696D-4D4E-9208-A174CA2302F1}" type="slidenum">
              <a:rPr lang="en-US" smtClean="0"/>
              <a:t>‹#›</a:t>
            </a:fld>
            <a:endParaRPr lang="en-US"/>
          </a:p>
        </p:txBody>
      </p:sp>
    </p:spTree>
    <p:extLst>
      <p:ext uri="{BB962C8B-B14F-4D97-AF65-F5344CB8AC3E}">
        <p14:creationId xmlns:p14="http://schemas.microsoft.com/office/powerpoint/2010/main" val="620208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C224F-6B23-448B-BE09-C1FDC277A7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E9FE19-5D03-4BE9-8C6D-EB604B62D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82DD8-AF8B-4F01-87B5-BD8C9263F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C09DA-A61F-493A-9969-494489EF6BF9}" type="datetimeFigureOut">
              <a:rPr lang="en-US" smtClean="0"/>
              <a:t>10/15/2022</a:t>
            </a:fld>
            <a:endParaRPr lang="en-US"/>
          </a:p>
        </p:txBody>
      </p:sp>
      <p:sp>
        <p:nvSpPr>
          <p:cNvPr id="5" name="Footer Placeholder 4">
            <a:extLst>
              <a:ext uri="{FF2B5EF4-FFF2-40B4-BE49-F238E27FC236}">
                <a16:creationId xmlns:a16="http://schemas.microsoft.com/office/drawing/2014/main" id="{3E41343D-BED8-4611-8637-D73E61CE28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7186E8-610F-4ADB-A4BD-4A37FD9C0F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BB148-696D-4D4E-9208-A174CA2302F1}" type="slidenum">
              <a:rPr lang="en-US" smtClean="0"/>
              <a:t>‹#›</a:t>
            </a:fld>
            <a:endParaRPr lang="en-US"/>
          </a:p>
        </p:txBody>
      </p:sp>
    </p:spTree>
    <p:extLst>
      <p:ext uri="{BB962C8B-B14F-4D97-AF65-F5344CB8AC3E}">
        <p14:creationId xmlns:p14="http://schemas.microsoft.com/office/powerpoint/2010/main" val="1353686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06D06-C3E6-40F7-9FA8-7C629537C610}" type="datetimeFigureOut">
              <a:rPr lang="vi-VN" smtClean="0"/>
              <a:t>15/10/2022</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61DE2-7678-49AD-A58F-DDAF19264A2C}" type="slidenum">
              <a:rPr lang="vi-VN" smtClean="0"/>
              <a:t>‹#›</a:t>
            </a:fld>
            <a:endParaRPr lang="vi-VN"/>
          </a:p>
        </p:txBody>
      </p:sp>
    </p:spTree>
    <p:extLst>
      <p:ext uri="{BB962C8B-B14F-4D97-AF65-F5344CB8AC3E}">
        <p14:creationId xmlns:p14="http://schemas.microsoft.com/office/powerpoint/2010/main" val="4120991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A634-FEAA-428A-9002-89FFA042287F}" type="datetimeFigureOut">
              <a:rPr lang="en-US" smtClean="0"/>
              <a:pPr/>
              <a:t>10/15/2022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D059-8AE7-4EBC-9814-5D5973D4E303}" type="slidenum">
              <a:rPr lang="en-US" smtClean="0"/>
              <a:pPr/>
              <a:t>‹#›</a:t>
            </a:fld>
            <a:endParaRPr lang="en-US"/>
          </a:p>
        </p:txBody>
      </p:sp>
    </p:spTree>
    <p:extLst>
      <p:ext uri="{BB962C8B-B14F-4D97-AF65-F5344CB8AC3E}">
        <p14:creationId xmlns:p14="http://schemas.microsoft.com/office/powerpoint/2010/main" val="4290235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8000" r="-8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CC1921-2A26-4F05-BC6E-49BD676A6072}"/>
              </a:ext>
            </a:extLst>
          </p:cNvPr>
          <p:cNvSpPr txBox="1"/>
          <p:nvPr/>
        </p:nvSpPr>
        <p:spPr>
          <a:xfrm>
            <a:off x="2351584" y="260649"/>
            <a:ext cx="7776864" cy="812530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HUYỆN THANH TRÌ</a:t>
            </a:r>
            <a:endParaRPr lang="en-US" dirty="0">
              <a:solidFill>
                <a:prstClr val="black"/>
              </a:solidFill>
              <a:latin typeface="Times New Roman" pitchFamily="18" charset="0"/>
              <a:cs typeface="Times New Roman" pitchFamily="18" charset="0"/>
            </a:endParaRPr>
          </a:p>
          <a:p>
            <a:pPr algn="ctr"/>
            <a:r>
              <a:rPr lang="en-US" b="1" dirty="0">
                <a:solidFill>
                  <a:prstClr val="black"/>
                </a:solidFill>
                <a:latin typeface="Times New Roman" pitchFamily="18" charset="0"/>
                <a:cs typeface="Times New Roman" pitchFamily="18" charset="0"/>
              </a:rPr>
              <a:t>TRƯỜNG MẦM </a:t>
            </a:r>
            <a:r>
              <a:rPr lang="en-US" b="1">
                <a:solidFill>
                  <a:prstClr val="black"/>
                </a:solidFill>
                <a:latin typeface="Times New Roman" pitchFamily="18" charset="0"/>
                <a:cs typeface="Times New Roman" pitchFamily="18" charset="0"/>
              </a:rPr>
              <a:t>NON B XÃ NGŨ HIỆP</a:t>
            </a:r>
            <a:endParaRPr lang="en-US" b="1" dirty="0">
              <a:solidFill>
                <a:prstClr val="black"/>
              </a:solidFill>
              <a:latin typeface="Times New Roman" pitchFamily="18" charset="0"/>
              <a:cs typeface="Times New Roman" pitchFamily="18" charset="0"/>
            </a:endParaRPr>
          </a:p>
          <a:p>
            <a:pPr algn="ctr"/>
            <a:endParaRPr lang="en-US" dirty="0">
              <a:solidFill>
                <a:srgbClr val="C00000"/>
              </a:solidFill>
              <a:latin typeface="Times New Roman" pitchFamily="18" charset="0"/>
              <a:cs typeface="Times New Roman" pitchFamily="18" charset="0"/>
            </a:endParaRPr>
          </a:p>
          <a:p>
            <a:pPr algn="ctr"/>
            <a:endParaRPr lang="en-US">
              <a:solidFill>
                <a:srgbClr val="C00000"/>
              </a:solidFill>
              <a:latin typeface="Times New Roman" pitchFamily="18" charset="0"/>
              <a:cs typeface="Times New Roman" pitchFamily="18" charset="0"/>
            </a:endParaRPr>
          </a:p>
          <a:p>
            <a:pPr algn="ctr"/>
            <a:endParaRPr lang="en-US" dirty="0">
              <a:solidFill>
                <a:srgbClr val="C00000"/>
              </a:solidFill>
              <a:latin typeface="Times New Roman" pitchFamily="18" charset="0"/>
              <a:cs typeface="Times New Roman" pitchFamily="18" charset="0"/>
            </a:endParaRPr>
          </a:p>
          <a:p>
            <a:pPr algn="ctr"/>
            <a:r>
              <a:rPr lang="en-US" sz="3600" b="1">
                <a:solidFill>
                  <a:prstClr val="black"/>
                </a:solidFill>
                <a:latin typeface="Times New Roman" pitchFamily="18" charset="0"/>
                <a:cs typeface="Times New Roman" pitchFamily="18" charset="0"/>
              </a:rPr>
              <a:t>BÀI THUYẾT TRÌNH</a:t>
            </a:r>
            <a:endParaRPr lang="en-US" sz="3600" b="1" dirty="0">
              <a:solidFill>
                <a:prstClr val="black"/>
              </a:solidFill>
              <a:latin typeface="Times New Roman" pitchFamily="18" charset="0"/>
              <a:cs typeface="Times New Roman" pitchFamily="18" charset="0"/>
            </a:endParaRPr>
          </a:p>
          <a:p>
            <a:pPr algn="ct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MỘT SỐ </a:t>
            </a:r>
            <a:r>
              <a:rPr lang="en-US" sz="28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BIỆN PHÁP GIÁO DỤC KỸ NĂNG SỐNG </a:t>
            </a:r>
          </a:p>
          <a:p>
            <a:pPr algn="ctr"/>
            <a:r>
              <a:rPr lang="en-US" sz="28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CHO TRẺ 3-4 TUỔI Ở TRƯỜNG MẦM NON</a:t>
            </a:r>
            <a:endParaRPr lang="en-US" sz="2800" b="1" dirty="0">
              <a:solidFill>
                <a:prstClr val="black"/>
              </a:solidFill>
              <a:latin typeface="Times New Roman" pitchFamily="18" charset="0"/>
              <a:cs typeface="Times New Roman" pitchFamily="18" charset="0"/>
            </a:endParaRPr>
          </a:p>
          <a:p>
            <a:pPr algn="ctr"/>
            <a:endParaRPr lang="en-US" sz="2800" b="1" dirty="0">
              <a:solidFill>
                <a:prstClr val="black"/>
              </a:solidFill>
              <a:latin typeface="Times New Roman" pitchFamily="18" charset="0"/>
              <a:cs typeface="Times New Roman" pitchFamily="18" charset="0"/>
            </a:endParaRPr>
          </a:p>
          <a:p>
            <a:pPr algn="ctr"/>
            <a:endParaRPr lang="en-US" b="1" dirty="0">
              <a:solidFill>
                <a:prstClr val="black"/>
              </a:solidFill>
              <a:latin typeface="Times New Roman" pitchFamily="18" charset="0"/>
              <a:cs typeface="Times New Roman" pitchFamily="18" charset="0"/>
            </a:endParaRPr>
          </a:p>
          <a:p>
            <a:pPr algn="ctr"/>
            <a:endParaRPr lang="en-US" b="1">
              <a:solidFill>
                <a:prstClr val="black"/>
              </a:solidFill>
              <a:latin typeface="Times New Roman" pitchFamily="18" charset="0"/>
              <a:cs typeface="Times New Roman" pitchFamily="18" charset="0"/>
            </a:endParaRPr>
          </a:p>
          <a:p>
            <a:pPr algn="ctr"/>
            <a:r>
              <a:rPr lang="en-US" sz="2400" b="1" i="1">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Giáo viên: Đặng Thị Huyền Trang</a:t>
            </a:r>
          </a:p>
          <a:p>
            <a:r>
              <a:rPr lang="en-US" sz="2400" b="1" i="1">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Lớp         : Mẫu giáo bé C3</a:t>
            </a:r>
          </a:p>
          <a:p>
            <a:endParaRPr lang="en-US" sz="2400" b="1" i="1">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sz="2400" b="1" i="1">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sz="2400" b="1" i="1">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200000"/>
              </a:lnSpc>
            </a:pPr>
            <a:r>
              <a:rPr lang="en-US" sz="2400" b="1" i="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Năm học 2022 - 2023</a:t>
            </a:r>
            <a:endParaRPr lang="vi-VN" sz="2400" b="1" i="1">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b="1">
              <a:solidFill>
                <a:prstClr val="black"/>
              </a:solidFill>
              <a:latin typeface="Times New Roman" pitchFamily="18" charset="0"/>
              <a:cs typeface="Times New Roman" pitchFamily="18" charset="0"/>
            </a:endParaRPr>
          </a:p>
          <a:p>
            <a:pPr algn="ctr"/>
            <a:endParaRPr lang="en-US" b="1">
              <a:solidFill>
                <a:prstClr val="black"/>
              </a:solidFill>
              <a:latin typeface="Times New Roman" pitchFamily="18" charset="0"/>
              <a:cs typeface="Times New Roman" pitchFamily="18" charset="0"/>
            </a:endParaRPr>
          </a:p>
          <a:p>
            <a:pPr algn="ctr"/>
            <a:endParaRPr lang="en-US" b="1" dirty="0">
              <a:solidFill>
                <a:prstClr val="black"/>
              </a:solidFill>
              <a:latin typeface="Times New Roman" pitchFamily="18" charset="0"/>
              <a:cs typeface="Times New Roman" pitchFamily="18" charset="0"/>
            </a:endParaRPr>
          </a:p>
          <a:p>
            <a:pPr algn="ctr"/>
            <a:endParaRPr lang="en-US" sz="3600" b="1" dirty="0">
              <a:solidFill>
                <a:prstClr val="black"/>
              </a:solidFill>
              <a:latin typeface="Times New Roman" pitchFamily="18" charset="0"/>
              <a:cs typeface="Times New Roman" pitchFamily="18" charset="0"/>
            </a:endParaRPr>
          </a:p>
          <a:p>
            <a:r>
              <a:rPr lang="en-US" b="1" dirty="0">
                <a:solidFill>
                  <a:prstClr val="black"/>
                </a:solidFill>
                <a:latin typeface="Times New Roman" pitchFamily="18" charset="0"/>
                <a:cs typeface="Times New Roman" pitchFamily="18" charset="0"/>
              </a:rPr>
              <a:t>	</a:t>
            </a:r>
            <a:r>
              <a:rPr lang="en-US" b="1">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20370118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1B25-60BB-4346-8D0C-5DE3B1C4A8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9CF225-B603-4E5D-A15D-353F8E3F685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EDDA80-3F15-489D-A0B0-400EA2522999}"/>
              </a:ext>
            </a:extLst>
          </p:cNvPr>
          <p:cNvPicPr>
            <a:picLocks noChangeAspect="1"/>
          </p:cNvPicPr>
          <p:nvPr/>
        </p:nvPicPr>
        <p:blipFill>
          <a:blip r:embed="rId2"/>
          <a:stretch>
            <a:fillRect/>
          </a:stretch>
        </p:blipFill>
        <p:spPr>
          <a:xfrm>
            <a:off x="1420837" y="31026"/>
            <a:ext cx="10283483" cy="6826973"/>
          </a:xfrm>
          <a:prstGeom prst="rect">
            <a:avLst/>
          </a:prstGeom>
        </p:spPr>
      </p:pic>
    </p:spTree>
    <p:extLst>
      <p:ext uri="{BB962C8B-B14F-4D97-AF65-F5344CB8AC3E}">
        <p14:creationId xmlns:p14="http://schemas.microsoft.com/office/powerpoint/2010/main" val="3036802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C86A-5AF3-49CB-B453-C5022DE6CE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9B1A3E-F497-4E2A-91DD-075C7EDC252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ED3B342-5FF6-4508-8C16-4C1D0C7D1665}"/>
              </a:ext>
            </a:extLst>
          </p:cNvPr>
          <p:cNvPicPr>
            <a:picLocks noChangeAspect="1"/>
          </p:cNvPicPr>
          <p:nvPr/>
        </p:nvPicPr>
        <p:blipFill>
          <a:blip r:embed="rId2"/>
          <a:stretch>
            <a:fillRect/>
          </a:stretch>
        </p:blipFill>
        <p:spPr>
          <a:xfrm>
            <a:off x="1041010" y="31346"/>
            <a:ext cx="9594166" cy="6826654"/>
          </a:xfrm>
          <a:prstGeom prst="rect">
            <a:avLst/>
          </a:prstGeom>
        </p:spPr>
      </p:pic>
    </p:spTree>
    <p:extLst>
      <p:ext uri="{BB962C8B-B14F-4D97-AF65-F5344CB8AC3E}">
        <p14:creationId xmlns:p14="http://schemas.microsoft.com/office/powerpoint/2010/main" val="13435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B82F-C7E4-494A-B3F2-95617D20F9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6A19CC-1F4A-495A-A28C-6B006CB9C03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A8D3566-E31C-47AA-8011-DDA5ED98D074}"/>
              </a:ext>
            </a:extLst>
          </p:cNvPr>
          <p:cNvPicPr>
            <a:picLocks noChangeAspect="1"/>
          </p:cNvPicPr>
          <p:nvPr/>
        </p:nvPicPr>
        <p:blipFill>
          <a:blip r:embed="rId2"/>
          <a:stretch>
            <a:fillRect/>
          </a:stretch>
        </p:blipFill>
        <p:spPr>
          <a:xfrm>
            <a:off x="1738312" y="34475"/>
            <a:ext cx="8995337" cy="6823525"/>
          </a:xfrm>
          <a:prstGeom prst="rect">
            <a:avLst/>
          </a:prstGeom>
        </p:spPr>
      </p:pic>
      <p:pic>
        <p:nvPicPr>
          <p:cNvPr id="5" name="Picture 4">
            <a:extLst>
              <a:ext uri="{FF2B5EF4-FFF2-40B4-BE49-F238E27FC236}">
                <a16:creationId xmlns:a16="http://schemas.microsoft.com/office/drawing/2014/main" id="{6F8CFC95-7449-47A1-B1F7-4C429594130B}"/>
              </a:ext>
            </a:extLst>
          </p:cNvPr>
          <p:cNvPicPr>
            <a:picLocks noChangeAspect="1"/>
          </p:cNvPicPr>
          <p:nvPr/>
        </p:nvPicPr>
        <p:blipFill>
          <a:blip r:embed="rId3"/>
          <a:stretch>
            <a:fillRect/>
          </a:stretch>
        </p:blipFill>
        <p:spPr>
          <a:xfrm>
            <a:off x="6611816" y="34476"/>
            <a:ext cx="4121834" cy="4242102"/>
          </a:xfrm>
          <a:prstGeom prst="rect">
            <a:avLst/>
          </a:prstGeom>
        </p:spPr>
      </p:pic>
    </p:spTree>
    <p:extLst>
      <p:ext uri="{BB962C8B-B14F-4D97-AF65-F5344CB8AC3E}">
        <p14:creationId xmlns:p14="http://schemas.microsoft.com/office/powerpoint/2010/main" val="3917322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C89B7-A3E6-4213-BF27-3C161BA8D3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CD4526-4D5B-495D-BEC9-2DF341E7C06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93B4E6B-224E-4DC2-9FAF-7854F394984C}"/>
              </a:ext>
            </a:extLst>
          </p:cNvPr>
          <p:cNvPicPr>
            <a:picLocks noChangeAspect="1"/>
          </p:cNvPicPr>
          <p:nvPr/>
        </p:nvPicPr>
        <p:blipFill>
          <a:blip r:embed="rId2"/>
          <a:stretch>
            <a:fillRect/>
          </a:stretch>
        </p:blipFill>
        <p:spPr>
          <a:xfrm>
            <a:off x="956604" y="18649"/>
            <a:ext cx="9439422" cy="6686951"/>
          </a:xfrm>
          <a:prstGeom prst="rect">
            <a:avLst/>
          </a:prstGeom>
        </p:spPr>
      </p:pic>
    </p:spTree>
    <p:extLst>
      <p:ext uri="{BB962C8B-B14F-4D97-AF65-F5344CB8AC3E}">
        <p14:creationId xmlns:p14="http://schemas.microsoft.com/office/powerpoint/2010/main" val="3253378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1F99-3A98-4D8C-A950-1863F6B53F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DEEBD2-49C0-4E12-BD52-8435A11D320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3540939-8F98-42B7-AA46-8AEDBD55D8BF}"/>
              </a:ext>
            </a:extLst>
          </p:cNvPr>
          <p:cNvPicPr>
            <a:picLocks noChangeAspect="1"/>
          </p:cNvPicPr>
          <p:nvPr/>
        </p:nvPicPr>
        <p:blipFill>
          <a:blip r:embed="rId2"/>
          <a:stretch>
            <a:fillRect/>
          </a:stretch>
        </p:blipFill>
        <p:spPr>
          <a:xfrm>
            <a:off x="1871002" y="24282"/>
            <a:ext cx="9242475" cy="6833718"/>
          </a:xfrm>
          <a:prstGeom prst="rect">
            <a:avLst/>
          </a:prstGeom>
        </p:spPr>
      </p:pic>
    </p:spTree>
    <p:extLst>
      <p:ext uri="{BB962C8B-B14F-4D97-AF65-F5344CB8AC3E}">
        <p14:creationId xmlns:p14="http://schemas.microsoft.com/office/powerpoint/2010/main" val="425291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FF4F-A755-40B0-90FD-9892CA58BC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72BF38-DB68-4A86-AE7A-FA7CE268B8E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1B6C7D4-FDAC-4454-AEBD-687AB06C235E}"/>
              </a:ext>
            </a:extLst>
          </p:cNvPr>
          <p:cNvPicPr>
            <a:picLocks noChangeAspect="1"/>
          </p:cNvPicPr>
          <p:nvPr/>
        </p:nvPicPr>
        <p:blipFill>
          <a:blip r:embed="rId2"/>
          <a:stretch>
            <a:fillRect/>
          </a:stretch>
        </p:blipFill>
        <p:spPr>
          <a:xfrm>
            <a:off x="1448972" y="0"/>
            <a:ext cx="9383151" cy="6858000"/>
          </a:xfrm>
          <a:prstGeom prst="rect">
            <a:avLst/>
          </a:prstGeom>
        </p:spPr>
      </p:pic>
    </p:spTree>
    <p:extLst>
      <p:ext uri="{BB962C8B-B14F-4D97-AF65-F5344CB8AC3E}">
        <p14:creationId xmlns:p14="http://schemas.microsoft.com/office/powerpoint/2010/main" val="3469393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890004-39E5-4469-9360-06CB35209909}"/>
              </a:ext>
            </a:extLst>
          </p:cNvPr>
          <p:cNvPicPr>
            <a:picLocks noChangeAspect="1"/>
          </p:cNvPicPr>
          <p:nvPr/>
        </p:nvPicPr>
        <p:blipFill>
          <a:blip r:embed="rId2"/>
          <a:stretch>
            <a:fillRect/>
          </a:stretch>
        </p:blipFill>
        <p:spPr>
          <a:xfrm>
            <a:off x="2039814" y="13944"/>
            <a:ext cx="9003323" cy="6844055"/>
          </a:xfrm>
          <a:prstGeom prst="rect">
            <a:avLst/>
          </a:prstGeom>
        </p:spPr>
      </p:pic>
      <p:sp>
        <p:nvSpPr>
          <p:cNvPr id="3" name="Content Placeholder 2">
            <a:extLst>
              <a:ext uri="{FF2B5EF4-FFF2-40B4-BE49-F238E27FC236}">
                <a16:creationId xmlns:a16="http://schemas.microsoft.com/office/drawing/2014/main" id="{96193F43-2A93-4E8C-ADFD-3D7ABCF5BE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FF1B4D-F48C-43A5-ABF3-802A00E59FB2}"/>
              </a:ext>
            </a:extLst>
          </p:cNvPr>
          <p:cNvPicPr>
            <a:picLocks noChangeAspect="1"/>
          </p:cNvPicPr>
          <p:nvPr/>
        </p:nvPicPr>
        <p:blipFill>
          <a:blip r:embed="rId3"/>
          <a:stretch>
            <a:fillRect/>
          </a:stretch>
        </p:blipFill>
        <p:spPr>
          <a:xfrm>
            <a:off x="2111909" y="2384536"/>
            <a:ext cx="2455400" cy="4125973"/>
          </a:xfrm>
          <a:prstGeom prst="rect">
            <a:avLst/>
          </a:prstGeom>
        </p:spPr>
      </p:pic>
      <p:sp>
        <p:nvSpPr>
          <p:cNvPr id="6" name="Rectangle: Rounded Corners 5">
            <a:extLst>
              <a:ext uri="{FF2B5EF4-FFF2-40B4-BE49-F238E27FC236}">
                <a16:creationId xmlns:a16="http://schemas.microsoft.com/office/drawing/2014/main" id="{A4EDA0FB-54F1-40BF-B844-39751E7F24FC}"/>
              </a:ext>
            </a:extLst>
          </p:cNvPr>
          <p:cNvSpPr/>
          <p:nvPr/>
        </p:nvSpPr>
        <p:spPr>
          <a:xfrm>
            <a:off x="4764256" y="4229100"/>
            <a:ext cx="6081934" cy="26149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9AD7BCD7-D2FC-4D25-B0F9-6D64CCD219AB}"/>
              </a:ext>
            </a:extLst>
          </p:cNvPr>
          <p:cNvSpPr>
            <a:spLocks noGrp="1"/>
          </p:cNvSpPr>
          <p:nvPr>
            <p:ph type="title"/>
          </p:nvPr>
        </p:nvSpPr>
        <p:spPr>
          <a:xfrm>
            <a:off x="4764257" y="4876626"/>
            <a:ext cx="6081933" cy="1325563"/>
          </a:xfrm>
        </p:spPr>
        <p:txBody>
          <a:bodyPr>
            <a:noAutofit/>
          </a:bodyPr>
          <a:lstStyle/>
          <a:p>
            <a:r>
              <a:rPr lang="en-US" sz="2800">
                <a:solidFill>
                  <a:schemeClr val="accent1">
                    <a:lumMod val="75000"/>
                  </a:schemeClr>
                </a:solidFill>
                <a:latin typeface="Times New Roman" panose="02020603050405020304" pitchFamily="18" charset="0"/>
                <a:cs typeface="Times New Roman" panose="02020603050405020304" pitchFamily="18" charset="0"/>
              </a:rPr>
              <a:t>     Trẻ đ</a:t>
            </a:r>
            <a:r>
              <a:rPr lang="vi-VN" sz="2800">
                <a:solidFill>
                  <a:schemeClr val="accent1">
                    <a:lumMod val="75000"/>
                  </a:schemeClr>
                </a:solidFill>
                <a:latin typeface="Times New Roman" panose="02020603050405020304" pitchFamily="18" charset="0"/>
                <a:cs typeface="Times New Roman" panose="02020603050405020304" pitchFamily="18" charset="0"/>
              </a:rPr>
              <a:t>ư</a:t>
            </a:r>
            <a:r>
              <a:rPr lang="en-US" sz="2800">
                <a:solidFill>
                  <a:schemeClr val="accent1">
                    <a:lumMod val="75000"/>
                  </a:schemeClr>
                </a:solidFill>
                <a:latin typeface="Times New Roman" panose="02020603050405020304" pitchFamily="18" charset="0"/>
                <a:cs typeface="Times New Roman" panose="02020603050405020304" pitchFamily="18" charset="0"/>
              </a:rPr>
              <a:t>ợc giáo dục d</a:t>
            </a:r>
            <a:r>
              <a:rPr lang="vi-VN" sz="2800">
                <a:solidFill>
                  <a:schemeClr val="accent1">
                    <a:lumMod val="75000"/>
                  </a:schemeClr>
                </a:solidFill>
                <a:latin typeface="Times New Roman" panose="02020603050405020304" pitchFamily="18" charset="0"/>
                <a:cs typeface="Times New Roman" panose="02020603050405020304" pitchFamily="18" charset="0"/>
              </a:rPr>
              <a:t>ư</a:t>
            </a:r>
            <a:r>
              <a:rPr lang="en-US" sz="2800">
                <a:solidFill>
                  <a:schemeClr val="accent1">
                    <a:lumMod val="75000"/>
                  </a:schemeClr>
                </a:solidFill>
                <a:latin typeface="Times New Roman" panose="02020603050405020304" pitchFamily="18" charset="0"/>
                <a:cs typeface="Times New Roman" panose="02020603050405020304" pitchFamily="18" charset="0"/>
              </a:rPr>
              <a:t>ới một môi tr</a:t>
            </a:r>
            <a:r>
              <a:rPr lang="vi-VN" sz="2800">
                <a:solidFill>
                  <a:schemeClr val="accent1">
                    <a:lumMod val="75000"/>
                  </a:schemeClr>
                </a:solidFill>
                <a:latin typeface="Times New Roman" panose="02020603050405020304" pitchFamily="18" charset="0"/>
                <a:cs typeface="Times New Roman" panose="02020603050405020304" pitchFamily="18" charset="0"/>
              </a:rPr>
              <a:t>ư</a:t>
            </a:r>
            <a:r>
              <a:rPr lang="en-US" sz="2800">
                <a:solidFill>
                  <a:schemeClr val="accent1">
                    <a:lumMod val="75000"/>
                  </a:schemeClr>
                </a:solidFill>
                <a:latin typeface="Times New Roman" panose="02020603050405020304" pitchFamily="18" charset="0"/>
                <a:cs typeface="Times New Roman" panose="02020603050405020304" pitchFamily="18" charset="0"/>
              </a:rPr>
              <a:t>ờng tốt sẽ hình thành cho trer nhữn kỹ năng cần thiết. Với môi trường giáo dục lành mạnh của cô giáo, bạn bè ở lớp, trẻ lớp tôi tỏ ra tự tin hơn, thích đi học và hứng thú tham gia các hoạt động tập thể.</a:t>
            </a:r>
          </a:p>
        </p:txBody>
      </p:sp>
    </p:spTree>
    <p:extLst>
      <p:ext uri="{BB962C8B-B14F-4D97-AF65-F5344CB8AC3E}">
        <p14:creationId xmlns:p14="http://schemas.microsoft.com/office/powerpoint/2010/main" val="3316748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F6F3-4A10-41CE-B883-A919955F3E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F05534-8B48-4B5B-934A-91E820B8A9A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A782C21-94FA-4F82-8F91-51F041F5672E}"/>
              </a:ext>
            </a:extLst>
          </p:cNvPr>
          <p:cNvPicPr>
            <a:picLocks noChangeAspect="1"/>
          </p:cNvPicPr>
          <p:nvPr/>
        </p:nvPicPr>
        <p:blipFill>
          <a:blip r:embed="rId2"/>
          <a:stretch>
            <a:fillRect/>
          </a:stretch>
        </p:blipFill>
        <p:spPr>
          <a:xfrm>
            <a:off x="1069144" y="8427"/>
            <a:ext cx="11122855" cy="6849573"/>
          </a:xfrm>
          <a:prstGeom prst="rect">
            <a:avLst/>
          </a:prstGeom>
        </p:spPr>
      </p:pic>
    </p:spTree>
    <p:extLst>
      <p:ext uri="{BB962C8B-B14F-4D97-AF65-F5344CB8AC3E}">
        <p14:creationId xmlns:p14="http://schemas.microsoft.com/office/powerpoint/2010/main" val="3425603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E323-916B-4CFD-B5CF-F91CD352C2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565EE6-1EB1-49D9-A51A-E8C38A5752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A838DE4-D3DF-4466-B403-6916C4CB1656}"/>
              </a:ext>
            </a:extLst>
          </p:cNvPr>
          <p:cNvPicPr>
            <a:picLocks noChangeAspect="1"/>
          </p:cNvPicPr>
          <p:nvPr/>
        </p:nvPicPr>
        <p:blipFill>
          <a:blip r:embed="rId2"/>
          <a:stretch>
            <a:fillRect/>
          </a:stretch>
        </p:blipFill>
        <p:spPr>
          <a:xfrm>
            <a:off x="1969477" y="12405"/>
            <a:ext cx="9384324" cy="6845595"/>
          </a:xfrm>
          <a:prstGeom prst="rect">
            <a:avLst/>
          </a:prstGeom>
        </p:spPr>
      </p:pic>
    </p:spTree>
    <p:extLst>
      <p:ext uri="{BB962C8B-B14F-4D97-AF65-F5344CB8AC3E}">
        <p14:creationId xmlns:p14="http://schemas.microsoft.com/office/powerpoint/2010/main" val="4016693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9545D-A397-4B34-B07A-E1D22DD43653}"/>
              </a:ext>
            </a:extLst>
          </p:cNvPr>
          <p:cNvPicPr>
            <a:picLocks noChangeAspect="1"/>
          </p:cNvPicPr>
          <p:nvPr/>
        </p:nvPicPr>
        <p:blipFill>
          <a:blip r:embed="rId2"/>
          <a:stretch>
            <a:fillRect/>
          </a:stretch>
        </p:blipFill>
        <p:spPr>
          <a:xfrm>
            <a:off x="1125416" y="65652"/>
            <a:ext cx="9383150" cy="6792348"/>
          </a:xfrm>
          <a:prstGeom prst="rect">
            <a:avLst/>
          </a:prstGeom>
        </p:spPr>
      </p:pic>
      <p:sp>
        <p:nvSpPr>
          <p:cNvPr id="2" name="Title 1">
            <a:extLst>
              <a:ext uri="{FF2B5EF4-FFF2-40B4-BE49-F238E27FC236}">
                <a16:creationId xmlns:a16="http://schemas.microsoft.com/office/drawing/2014/main" id="{05E2CC5A-3A79-4305-8D87-43FBDB0BDB6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51D2E13-3EB5-4A80-A4FF-F851621B33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5415" y="65653"/>
            <a:ext cx="4381500" cy="2901568"/>
          </a:xfrm>
        </p:spPr>
      </p:pic>
      <p:pic>
        <p:nvPicPr>
          <p:cNvPr id="8" name="Picture 7">
            <a:extLst>
              <a:ext uri="{FF2B5EF4-FFF2-40B4-BE49-F238E27FC236}">
                <a16:creationId xmlns:a16="http://schemas.microsoft.com/office/drawing/2014/main" id="{52C609E4-B6B8-4AF8-817C-35BAA1531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8783" y="151679"/>
            <a:ext cx="3968263" cy="2729516"/>
          </a:xfrm>
          <a:prstGeom prst="rect">
            <a:avLst/>
          </a:prstGeom>
        </p:spPr>
      </p:pic>
      <p:pic>
        <p:nvPicPr>
          <p:cNvPr id="10" name="Picture 9">
            <a:extLst>
              <a:ext uri="{FF2B5EF4-FFF2-40B4-BE49-F238E27FC236}">
                <a16:creationId xmlns:a16="http://schemas.microsoft.com/office/drawing/2014/main" id="{BC22CE2B-8E64-4C71-92A0-C08A1918AF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237" y="3779086"/>
            <a:ext cx="3250809" cy="3013262"/>
          </a:xfrm>
          <a:prstGeom prst="rect">
            <a:avLst/>
          </a:prstGeom>
        </p:spPr>
      </p:pic>
    </p:spTree>
    <p:extLst>
      <p:ext uri="{BB962C8B-B14F-4D97-AF65-F5344CB8AC3E}">
        <p14:creationId xmlns:p14="http://schemas.microsoft.com/office/powerpoint/2010/main" val="2644776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C86E5-A981-4705-B5F1-90C18C9A6715}"/>
              </a:ext>
            </a:extLst>
          </p:cNvPr>
          <p:cNvPicPr>
            <a:picLocks noChangeAspect="1"/>
          </p:cNvPicPr>
          <p:nvPr/>
        </p:nvPicPr>
        <p:blipFill>
          <a:blip r:embed="rId2"/>
          <a:stretch>
            <a:fillRect/>
          </a:stretch>
        </p:blipFill>
        <p:spPr>
          <a:xfrm>
            <a:off x="1524000" y="0"/>
            <a:ext cx="10128069" cy="6858000"/>
          </a:xfrm>
          <a:prstGeom prst="rect">
            <a:avLst/>
          </a:prstGeom>
        </p:spPr>
      </p:pic>
      <p:sp>
        <p:nvSpPr>
          <p:cNvPr id="2" name="Title 1">
            <a:extLst>
              <a:ext uri="{FF2B5EF4-FFF2-40B4-BE49-F238E27FC236}">
                <a16:creationId xmlns:a16="http://schemas.microsoft.com/office/drawing/2014/main" id="{D9FF86D0-E23B-4BCE-BA88-EB5363032648}"/>
              </a:ext>
            </a:extLst>
          </p:cNvPr>
          <p:cNvSpPr>
            <a:spLocks noGrp="1"/>
          </p:cNvSpPr>
          <p:nvPr>
            <p:ph type="ctrTitle"/>
          </p:nvPr>
        </p:nvSpPr>
        <p:spPr>
          <a:xfrm>
            <a:off x="1524000" y="-1057275"/>
            <a:ext cx="1905000" cy="5314949"/>
          </a:xfrm>
        </p:spPr>
        <p:txBody>
          <a:bodyPr>
            <a:normAutofit/>
          </a:bodyPr>
          <a:lstStyle/>
          <a:p>
            <a:r>
              <a:rPr lang="en-US" sz="4800">
                <a:latin typeface="Times New Roman" panose="02020603050405020304" pitchFamily="18" charset="0"/>
                <a:cs typeface="Times New Roman" panose="02020603050405020304" pitchFamily="18" charset="0"/>
              </a:rPr>
              <a:t>Cấu trúc nội dung</a:t>
            </a:r>
          </a:p>
        </p:txBody>
      </p:sp>
      <p:sp>
        <p:nvSpPr>
          <p:cNvPr id="3" name="Subtitle 2">
            <a:extLst>
              <a:ext uri="{FF2B5EF4-FFF2-40B4-BE49-F238E27FC236}">
                <a16:creationId xmlns:a16="http://schemas.microsoft.com/office/drawing/2014/main" id="{18636D81-D796-4A15-8F32-D651F7242BB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334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B3B92-281A-4539-9A38-A67C6FA59BB7}"/>
              </a:ext>
            </a:extLst>
          </p:cNvPr>
          <p:cNvPicPr>
            <a:picLocks noChangeAspect="1"/>
          </p:cNvPicPr>
          <p:nvPr/>
        </p:nvPicPr>
        <p:blipFill>
          <a:blip r:embed="rId2"/>
          <a:stretch>
            <a:fillRect/>
          </a:stretch>
        </p:blipFill>
        <p:spPr>
          <a:xfrm>
            <a:off x="1563467" y="-2196"/>
            <a:ext cx="9634416" cy="6860196"/>
          </a:xfrm>
          <a:prstGeom prst="rect">
            <a:avLst/>
          </a:prstGeom>
        </p:spPr>
      </p:pic>
      <p:sp>
        <p:nvSpPr>
          <p:cNvPr id="2" name="Title 1">
            <a:extLst>
              <a:ext uri="{FF2B5EF4-FFF2-40B4-BE49-F238E27FC236}">
                <a16:creationId xmlns:a16="http://schemas.microsoft.com/office/drawing/2014/main" id="{D6F930DC-8F54-4EFB-955F-EE684B6DCFC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BE7EC88-D7C5-416F-B267-897C7B2402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3882" y="1845433"/>
            <a:ext cx="2405575" cy="2979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16029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F1F8-3ADE-4F50-B6B8-94F68C73FA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EB601A-220F-4BA7-9478-47EAA6F60A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FE69194-0844-4DBD-97C8-B8EBFC2E1A36}"/>
              </a:ext>
            </a:extLst>
          </p:cNvPr>
          <p:cNvPicPr>
            <a:picLocks noChangeAspect="1"/>
          </p:cNvPicPr>
          <p:nvPr/>
        </p:nvPicPr>
        <p:blipFill>
          <a:blip r:embed="rId2"/>
          <a:stretch>
            <a:fillRect/>
          </a:stretch>
        </p:blipFill>
        <p:spPr>
          <a:xfrm>
            <a:off x="1167620" y="30522"/>
            <a:ext cx="9312812" cy="6827478"/>
          </a:xfrm>
          <a:prstGeom prst="rect">
            <a:avLst/>
          </a:prstGeom>
        </p:spPr>
      </p:pic>
    </p:spTree>
    <p:extLst>
      <p:ext uri="{BB962C8B-B14F-4D97-AF65-F5344CB8AC3E}">
        <p14:creationId xmlns:p14="http://schemas.microsoft.com/office/powerpoint/2010/main" val="3078175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0C31-381A-4B96-B89B-203A703568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7F1575-6496-432E-84EA-92AFC4819A5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772382E-BF7B-4980-B405-11E5E51E86C6}"/>
              </a:ext>
            </a:extLst>
          </p:cNvPr>
          <p:cNvPicPr>
            <a:picLocks noChangeAspect="1"/>
          </p:cNvPicPr>
          <p:nvPr/>
        </p:nvPicPr>
        <p:blipFill>
          <a:blip r:embed="rId2"/>
          <a:stretch>
            <a:fillRect/>
          </a:stretch>
        </p:blipFill>
        <p:spPr>
          <a:xfrm>
            <a:off x="2039815" y="47789"/>
            <a:ext cx="9101798" cy="6810211"/>
          </a:xfrm>
          <a:prstGeom prst="rect">
            <a:avLst/>
          </a:prstGeom>
        </p:spPr>
      </p:pic>
    </p:spTree>
    <p:extLst>
      <p:ext uri="{BB962C8B-B14F-4D97-AF65-F5344CB8AC3E}">
        <p14:creationId xmlns:p14="http://schemas.microsoft.com/office/powerpoint/2010/main" val="3427038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6F090F-4423-4618-A572-D746700F6503}"/>
              </a:ext>
            </a:extLst>
          </p:cNvPr>
          <p:cNvPicPr>
            <a:picLocks noChangeAspect="1"/>
          </p:cNvPicPr>
          <p:nvPr/>
        </p:nvPicPr>
        <p:blipFill>
          <a:blip r:embed="rId2"/>
          <a:stretch>
            <a:fillRect/>
          </a:stretch>
        </p:blipFill>
        <p:spPr>
          <a:xfrm>
            <a:off x="1266092" y="0"/>
            <a:ext cx="9467557" cy="6864159"/>
          </a:xfrm>
          <a:prstGeom prst="rect">
            <a:avLst/>
          </a:prstGeom>
        </p:spPr>
      </p:pic>
      <p:sp>
        <p:nvSpPr>
          <p:cNvPr id="2" name="Title 1">
            <a:extLst>
              <a:ext uri="{FF2B5EF4-FFF2-40B4-BE49-F238E27FC236}">
                <a16:creationId xmlns:a16="http://schemas.microsoft.com/office/drawing/2014/main" id="{7C2EE11E-2A07-45CC-ABD3-3C11ECB6EA6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AD3B76A-038B-4C01-B8ED-1E52FD77D7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31324" y="2968978"/>
            <a:ext cx="5025988" cy="38890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1748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E790-1334-495E-B02D-8E20EC123E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3B25C3-4593-4F46-B8D0-6EAE13428E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C4B9B9-7D94-4631-8928-4201247C49AC}"/>
              </a:ext>
            </a:extLst>
          </p:cNvPr>
          <p:cNvPicPr>
            <a:picLocks noChangeAspect="1"/>
          </p:cNvPicPr>
          <p:nvPr/>
        </p:nvPicPr>
        <p:blipFill>
          <a:blip r:embed="rId2"/>
          <a:stretch>
            <a:fillRect/>
          </a:stretch>
        </p:blipFill>
        <p:spPr>
          <a:xfrm>
            <a:off x="1744394" y="0"/>
            <a:ext cx="9397218" cy="6728177"/>
          </a:xfrm>
          <a:prstGeom prst="rect">
            <a:avLst/>
          </a:prstGeom>
        </p:spPr>
      </p:pic>
    </p:spTree>
    <p:extLst>
      <p:ext uri="{BB962C8B-B14F-4D97-AF65-F5344CB8AC3E}">
        <p14:creationId xmlns:p14="http://schemas.microsoft.com/office/powerpoint/2010/main" val="3019524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9DBB38-F768-4CFB-9C86-6627D7280101}"/>
              </a:ext>
            </a:extLst>
          </p:cNvPr>
          <p:cNvPicPr>
            <a:picLocks noChangeAspect="1"/>
          </p:cNvPicPr>
          <p:nvPr/>
        </p:nvPicPr>
        <p:blipFill>
          <a:blip r:embed="rId2"/>
          <a:stretch>
            <a:fillRect/>
          </a:stretch>
        </p:blipFill>
        <p:spPr>
          <a:xfrm>
            <a:off x="1209822" y="30532"/>
            <a:ext cx="9551963" cy="6827467"/>
          </a:xfrm>
          <a:prstGeom prst="rect">
            <a:avLst/>
          </a:prstGeom>
        </p:spPr>
      </p:pic>
      <p:sp>
        <p:nvSpPr>
          <p:cNvPr id="2" name="Title 1">
            <a:extLst>
              <a:ext uri="{FF2B5EF4-FFF2-40B4-BE49-F238E27FC236}">
                <a16:creationId xmlns:a16="http://schemas.microsoft.com/office/drawing/2014/main" id="{75591A5B-C85E-4066-B8FC-7F95D8C0B19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516B0E9-6D59-4DCE-80FE-0F75B02E93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9769" y="2596445"/>
            <a:ext cx="5283199" cy="38964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203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DD325-E8D1-42B7-A2C0-A863013E3DAF}"/>
              </a:ext>
            </a:extLst>
          </p:cNvPr>
          <p:cNvPicPr>
            <a:picLocks noChangeAspect="1"/>
          </p:cNvPicPr>
          <p:nvPr/>
        </p:nvPicPr>
        <p:blipFill>
          <a:blip r:embed="rId2"/>
          <a:stretch>
            <a:fillRect/>
          </a:stretch>
        </p:blipFill>
        <p:spPr>
          <a:xfrm>
            <a:off x="2138289" y="118460"/>
            <a:ext cx="8932985" cy="6739540"/>
          </a:xfrm>
          <a:prstGeom prst="rect">
            <a:avLst/>
          </a:prstGeom>
        </p:spPr>
      </p:pic>
      <p:sp>
        <p:nvSpPr>
          <p:cNvPr id="2" name="Title 1">
            <a:extLst>
              <a:ext uri="{FF2B5EF4-FFF2-40B4-BE49-F238E27FC236}">
                <a16:creationId xmlns:a16="http://schemas.microsoft.com/office/drawing/2014/main" id="{07EC6ED3-3CB9-408B-9E86-0424163DDB84}"/>
              </a:ext>
            </a:extLst>
          </p:cNvPr>
          <p:cNvSpPr>
            <a:spLocks noGrp="1"/>
          </p:cNvSpPr>
          <p:nvPr>
            <p:ph type="title"/>
          </p:nvPr>
        </p:nvSpPr>
        <p:spPr>
          <a:xfrm>
            <a:off x="838200" y="365125"/>
            <a:ext cx="10134600" cy="1325563"/>
          </a:xfrm>
        </p:spPr>
        <p:txBody>
          <a:bodyPr/>
          <a:lstStyle/>
          <a:p>
            <a:endParaRPr lang="en-US"/>
          </a:p>
        </p:txBody>
      </p:sp>
      <p:pic>
        <p:nvPicPr>
          <p:cNvPr id="9" name="Content Placeholder 8">
            <a:extLst>
              <a:ext uri="{FF2B5EF4-FFF2-40B4-BE49-F238E27FC236}">
                <a16:creationId xmlns:a16="http://schemas.microsoft.com/office/drawing/2014/main" id="{84EC427E-76B6-4D1C-905E-9D38A2FCFA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98962" y="3319975"/>
            <a:ext cx="5077477" cy="35380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832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39BD-A927-477F-9AA3-1E03CF2F95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208FE8-377E-4BC9-A422-A67ED831758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7C19D33-F9C1-4617-B1AD-552494B8A2CA}"/>
              </a:ext>
            </a:extLst>
          </p:cNvPr>
          <p:cNvPicPr>
            <a:picLocks noChangeAspect="1"/>
          </p:cNvPicPr>
          <p:nvPr/>
        </p:nvPicPr>
        <p:blipFill>
          <a:blip r:embed="rId2"/>
          <a:stretch>
            <a:fillRect/>
          </a:stretch>
        </p:blipFill>
        <p:spPr>
          <a:xfrm>
            <a:off x="1209822" y="26291"/>
            <a:ext cx="8848578" cy="6831709"/>
          </a:xfrm>
          <a:prstGeom prst="rect">
            <a:avLst/>
          </a:prstGeom>
        </p:spPr>
      </p:pic>
      <p:sp>
        <p:nvSpPr>
          <p:cNvPr id="5" name="Rectangle 4">
            <a:extLst>
              <a:ext uri="{FF2B5EF4-FFF2-40B4-BE49-F238E27FC236}">
                <a16:creationId xmlns:a16="http://schemas.microsoft.com/office/drawing/2014/main" id="{A11DD8BE-F673-434C-933E-ED07C2B719EC}"/>
              </a:ext>
            </a:extLst>
          </p:cNvPr>
          <p:cNvSpPr/>
          <p:nvPr/>
        </p:nvSpPr>
        <p:spPr>
          <a:xfrm>
            <a:off x="3329005" y="230188"/>
            <a:ext cx="4131733" cy="76323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a:latin typeface="Times New Roman" panose="02020603050405020304" pitchFamily="18" charset="0"/>
                <a:cs typeface="Times New Roman" panose="02020603050405020304" pitchFamily="18" charset="0"/>
              </a:rPr>
              <a:t>Biện pháp 6</a:t>
            </a:r>
          </a:p>
        </p:txBody>
      </p:sp>
    </p:spTree>
    <p:extLst>
      <p:ext uri="{BB962C8B-B14F-4D97-AF65-F5344CB8AC3E}">
        <p14:creationId xmlns:p14="http://schemas.microsoft.com/office/powerpoint/2010/main" val="437989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9C7E7-A347-448F-8849-6899BAAC9DA6}"/>
              </a:ext>
            </a:extLst>
          </p:cNvPr>
          <p:cNvPicPr>
            <a:picLocks noChangeAspect="1"/>
          </p:cNvPicPr>
          <p:nvPr/>
        </p:nvPicPr>
        <p:blipFill>
          <a:blip r:embed="rId2"/>
          <a:stretch>
            <a:fillRect/>
          </a:stretch>
        </p:blipFill>
        <p:spPr>
          <a:xfrm>
            <a:off x="6096000" y="3429000"/>
            <a:ext cx="4482905" cy="3429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755ED6FA-A7AC-4C0A-B0D5-B380827637A2}"/>
              </a:ext>
            </a:extLst>
          </p:cNvPr>
          <p:cNvSpPr>
            <a:spLocks noGrp="1"/>
          </p:cNvSpPr>
          <p:nvPr>
            <p:ph type="title"/>
          </p:nvPr>
        </p:nvSpPr>
        <p:spPr>
          <a:xfrm>
            <a:off x="-10884408" y="-1811147"/>
            <a:ext cx="10515600" cy="1325563"/>
          </a:xfrm>
        </p:spPr>
        <p:txBody>
          <a:bodyPr/>
          <a:lstStyle/>
          <a:p>
            <a:endParaRPr lang="en-US"/>
          </a:p>
        </p:txBody>
      </p:sp>
      <p:pic>
        <p:nvPicPr>
          <p:cNvPr id="4" name="Picture 3">
            <a:extLst>
              <a:ext uri="{FF2B5EF4-FFF2-40B4-BE49-F238E27FC236}">
                <a16:creationId xmlns:a16="http://schemas.microsoft.com/office/drawing/2014/main" id="{A113CE19-B210-4422-9ABF-AFE82DB194D7}"/>
              </a:ext>
            </a:extLst>
          </p:cNvPr>
          <p:cNvPicPr>
            <a:picLocks noChangeAspect="1"/>
          </p:cNvPicPr>
          <p:nvPr/>
        </p:nvPicPr>
        <p:blipFill>
          <a:blip r:embed="rId3"/>
          <a:stretch>
            <a:fillRect/>
          </a:stretch>
        </p:blipFill>
        <p:spPr>
          <a:xfrm>
            <a:off x="6026351" y="69976"/>
            <a:ext cx="4552554" cy="34290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E07C7733-ED38-4CB0-A845-01C227F45439}"/>
              </a:ext>
            </a:extLst>
          </p:cNvPr>
          <p:cNvPicPr>
            <a:picLocks noChangeAspect="1"/>
          </p:cNvPicPr>
          <p:nvPr/>
        </p:nvPicPr>
        <p:blipFill>
          <a:blip r:embed="rId4"/>
          <a:stretch>
            <a:fillRect/>
          </a:stretch>
        </p:blipFill>
        <p:spPr>
          <a:xfrm>
            <a:off x="1918187" y="3498977"/>
            <a:ext cx="4058816" cy="335902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0F935BB7-6E94-42B8-8D04-65233F41FAF9}"/>
              </a:ext>
            </a:extLst>
          </p:cNvPr>
          <p:cNvPicPr>
            <a:picLocks noChangeAspect="1"/>
          </p:cNvPicPr>
          <p:nvPr/>
        </p:nvPicPr>
        <p:blipFill>
          <a:blip r:embed="rId5"/>
          <a:stretch>
            <a:fillRect/>
          </a:stretch>
        </p:blipFill>
        <p:spPr>
          <a:xfrm>
            <a:off x="1932711" y="69976"/>
            <a:ext cx="4058816" cy="6858000"/>
          </a:xfrm>
          <a:prstGeom prst="rect">
            <a:avLst/>
          </a:prstGeom>
        </p:spPr>
      </p:pic>
    </p:spTree>
    <p:extLst>
      <p:ext uri="{BB962C8B-B14F-4D97-AF65-F5344CB8AC3E}">
        <p14:creationId xmlns:p14="http://schemas.microsoft.com/office/powerpoint/2010/main" val="2745364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E7B8-6B19-484E-AEAD-8DFCABFF2E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C16028-B67D-44D8-B748-F5DFE1AB465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A32F575-6DA5-4213-AC28-455F9373BC2D}"/>
              </a:ext>
            </a:extLst>
          </p:cNvPr>
          <p:cNvPicPr>
            <a:picLocks noChangeAspect="1"/>
          </p:cNvPicPr>
          <p:nvPr/>
        </p:nvPicPr>
        <p:blipFill>
          <a:blip r:embed="rId2"/>
          <a:stretch>
            <a:fillRect/>
          </a:stretch>
        </p:blipFill>
        <p:spPr>
          <a:xfrm>
            <a:off x="1350498" y="50154"/>
            <a:ext cx="8961120" cy="6807845"/>
          </a:xfrm>
          <a:prstGeom prst="rect">
            <a:avLst/>
          </a:prstGeom>
        </p:spPr>
      </p:pic>
    </p:spTree>
    <p:extLst>
      <p:ext uri="{BB962C8B-B14F-4D97-AF65-F5344CB8AC3E}">
        <p14:creationId xmlns:p14="http://schemas.microsoft.com/office/powerpoint/2010/main" val="3227507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B22FF-77B7-4C1D-86DE-912E4563F1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3E547B-003B-4A58-91D3-CDBCC42CAD1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7512A3B-162D-401A-9DFA-F6F5802C80C1}"/>
              </a:ext>
            </a:extLst>
          </p:cNvPr>
          <p:cNvPicPr>
            <a:picLocks noChangeAspect="1"/>
          </p:cNvPicPr>
          <p:nvPr/>
        </p:nvPicPr>
        <p:blipFill>
          <a:blip r:embed="rId2"/>
          <a:stretch>
            <a:fillRect/>
          </a:stretch>
        </p:blipFill>
        <p:spPr>
          <a:xfrm>
            <a:off x="1983545" y="0"/>
            <a:ext cx="8862646" cy="6858000"/>
          </a:xfrm>
          <a:prstGeom prst="rect">
            <a:avLst/>
          </a:prstGeom>
        </p:spPr>
      </p:pic>
    </p:spTree>
    <p:extLst>
      <p:ext uri="{BB962C8B-B14F-4D97-AF65-F5344CB8AC3E}">
        <p14:creationId xmlns:p14="http://schemas.microsoft.com/office/powerpoint/2010/main" val="2509430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5481" y="1678887"/>
            <a:ext cx="8766147" cy="2880320"/>
          </a:xfrm>
        </p:spPr>
        <p:txBody>
          <a:bodyPr/>
          <a:lstStyle/>
          <a:p>
            <a:pPr marL="0" indent="0" algn="ctr">
              <a:lnSpc>
                <a:spcPct val="150000"/>
              </a:lnSpc>
              <a:buNone/>
            </a:pPr>
            <a:r>
              <a:rPr lang="en-US" b="1">
                <a:solidFill>
                  <a:srgbClr val="FF0066"/>
                </a:solidFill>
                <a:latin typeface="Times New Roman" pitchFamily="18" charset="0"/>
                <a:cs typeface="Times New Roman" pitchFamily="18" charset="0"/>
              </a:rPr>
              <a:t>XIN TRÂN </a:t>
            </a:r>
            <a:r>
              <a:rPr lang="en-US" b="1" dirty="0" err="1">
                <a:solidFill>
                  <a:srgbClr val="FF0066"/>
                </a:solidFill>
                <a:latin typeface="Times New Roman" pitchFamily="18" charset="0"/>
                <a:cs typeface="Times New Roman" pitchFamily="18" charset="0"/>
              </a:rPr>
              <a:t>THÀNH</a:t>
            </a:r>
            <a:r>
              <a:rPr lang="en-US" b="1" dirty="0">
                <a:solidFill>
                  <a:srgbClr val="FF0066"/>
                </a:solidFill>
                <a:latin typeface="Times New Roman" pitchFamily="18" charset="0"/>
                <a:cs typeface="Times New Roman" pitchFamily="18" charset="0"/>
              </a:rPr>
              <a:t> </a:t>
            </a:r>
            <a:r>
              <a:rPr lang="en-US" b="1" dirty="0" err="1">
                <a:solidFill>
                  <a:srgbClr val="FF0066"/>
                </a:solidFill>
                <a:latin typeface="Times New Roman" pitchFamily="18" charset="0"/>
                <a:cs typeface="Times New Roman" pitchFamily="18" charset="0"/>
              </a:rPr>
              <a:t>CẢM</a:t>
            </a:r>
            <a:r>
              <a:rPr lang="en-US" b="1" dirty="0">
                <a:solidFill>
                  <a:srgbClr val="FF0066"/>
                </a:solidFill>
                <a:latin typeface="Times New Roman" pitchFamily="18" charset="0"/>
                <a:cs typeface="Times New Roman" pitchFamily="18" charset="0"/>
              </a:rPr>
              <a:t> </a:t>
            </a:r>
            <a:r>
              <a:rPr lang="en-US" b="1" err="1">
                <a:solidFill>
                  <a:srgbClr val="FF0066"/>
                </a:solidFill>
                <a:latin typeface="Times New Roman" pitchFamily="18" charset="0"/>
                <a:cs typeface="Times New Roman" pitchFamily="18" charset="0"/>
              </a:rPr>
              <a:t>ƠN</a:t>
            </a:r>
            <a:r>
              <a:rPr lang="en-US" b="1">
                <a:solidFill>
                  <a:srgbClr val="FF0066"/>
                </a:solidFill>
                <a:latin typeface="Times New Roman" pitchFamily="18" charset="0"/>
                <a:cs typeface="Times New Roman" pitchFamily="18" charset="0"/>
              </a:rPr>
              <a:t> CÁC </a:t>
            </a:r>
            <a:r>
              <a:rPr lang="en-US" b="1" err="1">
                <a:solidFill>
                  <a:srgbClr val="FF0066"/>
                </a:solidFill>
                <a:latin typeface="Times New Roman" pitchFamily="18" charset="0"/>
                <a:cs typeface="Times New Roman" pitchFamily="18" charset="0"/>
              </a:rPr>
              <a:t>CÔ</a:t>
            </a:r>
            <a:r>
              <a:rPr lang="en-US" b="1">
                <a:solidFill>
                  <a:srgbClr val="FF0066"/>
                </a:solidFill>
                <a:latin typeface="Times New Roman" pitchFamily="18" charset="0"/>
                <a:cs typeface="Times New Roman" pitchFamily="18" charset="0"/>
              </a:rPr>
              <a:t> GIÁO ĐÃ LẮNG NGHE</a:t>
            </a:r>
            <a:endParaRPr lang="vi-VN" b="1" dirty="0">
              <a:solidFill>
                <a:srgbClr val="FF0066"/>
              </a:solidFill>
              <a:latin typeface="Times New Roman" pitchFamily="18" charset="0"/>
              <a:cs typeface="Times New Roman" pitchFamily="18" charset="0"/>
            </a:endParaRPr>
          </a:p>
        </p:txBody>
      </p:sp>
      <p:pic>
        <p:nvPicPr>
          <p:cNvPr id="2050" name="Picture 2" descr="E:\hinh nen powerpoin\Namkna-blogspot-com_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5481" y="3378201"/>
            <a:ext cx="3514725" cy="3514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hinh nen powerpoin\Namkna-blogspot-com_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3833" y="3338193"/>
            <a:ext cx="3514725" cy="35147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hinh nen powerpoin\Namkna-blogspot-com_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20137" y="3338192"/>
            <a:ext cx="3514725"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8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AC8AE3-CB4F-485B-9A82-7BB977C24A95}"/>
              </a:ext>
            </a:extLst>
          </p:cNvPr>
          <p:cNvPicPr>
            <a:picLocks noChangeAspect="1"/>
          </p:cNvPicPr>
          <p:nvPr/>
        </p:nvPicPr>
        <p:blipFill>
          <a:blip r:embed="rId2"/>
          <a:stretch>
            <a:fillRect/>
          </a:stretch>
        </p:blipFill>
        <p:spPr>
          <a:xfrm>
            <a:off x="1702191" y="0"/>
            <a:ext cx="9569450" cy="6846135"/>
          </a:xfrm>
          <a:prstGeom prst="rect">
            <a:avLst/>
          </a:prstGeom>
        </p:spPr>
      </p:pic>
      <p:sp>
        <p:nvSpPr>
          <p:cNvPr id="2" name="Title 1">
            <a:extLst>
              <a:ext uri="{FF2B5EF4-FFF2-40B4-BE49-F238E27FC236}">
                <a16:creationId xmlns:a16="http://schemas.microsoft.com/office/drawing/2014/main" id="{3392F8B8-0D74-4481-B90B-CFF57FE7920B}"/>
              </a:ext>
            </a:extLst>
          </p:cNvPr>
          <p:cNvSpPr>
            <a:spLocks noGrp="1"/>
          </p:cNvSpPr>
          <p:nvPr>
            <p:ph type="title"/>
          </p:nvPr>
        </p:nvSpPr>
        <p:spPr>
          <a:xfrm>
            <a:off x="1390650" y="3818731"/>
            <a:ext cx="10515600" cy="1325563"/>
          </a:xfrm>
        </p:spPr>
        <p:txBody>
          <a:bodyPr/>
          <a:lstStyle/>
          <a:p>
            <a:endParaRPr lang="en-US"/>
          </a:p>
        </p:txBody>
      </p:sp>
      <p:sp>
        <p:nvSpPr>
          <p:cNvPr id="5" name="Rectangle: Rounded Corners 4">
            <a:extLst>
              <a:ext uri="{FF2B5EF4-FFF2-40B4-BE49-F238E27FC236}">
                <a16:creationId xmlns:a16="http://schemas.microsoft.com/office/drawing/2014/main" id="{AF645C3F-6D10-4AB6-9058-F846C40CD9A4}"/>
              </a:ext>
            </a:extLst>
          </p:cNvPr>
          <p:cNvSpPr/>
          <p:nvPr/>
        </p:nvSpPr>
        <p:spPr>
          <a:xfrm>
            <a:off x="2181029" y="3417135"/>
            <a:ext cx="8934841" cy="3429000"/>
          </a:xfrm>
          <a:prstGeom prst="roundRec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endParaRPr lang="en-US" sz="280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D65CA46-ED4C-4319-88A7-6FB4776B54C1}"/>
              </a:ext>
            </a:extLst>
          </p:cNvPr>
          <p:cNvSpPr>
            <a:spLocks noGrp="1"/>
          </p:cNvSpPr>
          <p:nvPr>
            <p:ph idx="1"/>
          </p:nvPr>
        </p:nvSpPr>
        <p:spPr>
          <a:xfrm>
            <a:off x="2427110" y="3429000"/>
            <a:ext cx="8844531" cy="4351338"/>
          </a:xfrm>
        </p:spPr>
        <p:txBody>
          <a:bodyPr/>
          <a:lstStyle/>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Là giáo viên mầm non phụ trách lớp mẫu giáo bé, nhận thức được tầm quan trọng của kỹ năng sống đối với sự phát triển của trẻ, tôi đã trăn trở suy nghĩ làm thế nào để giáo dục kỹ năng sống cho trẻ 3-4 tuổi. Giáo dục kỹ năng sống không phải là nói cho trẻ biết thế nào là đúng mà là giúp trẻ nâng cao năng lực để tự lựa chọn những giải pháp khác nhau. Giải quyết phải xuất phát từ trẻ.</a:t>
            </a:r>
          </a:p>
        </p:txBody>
      </p:sp>
    </p:spTree>
    <p:extLst>
      <p:ext uri="{BB962C8B-B14F-4D97-AF65-F5344CB8AC3E}">
        <p14:creationId xmlns:p14="http://schemas.microsoft.com/office/powerpoint/2010/main" val="2911443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F85F-F445-4674-ABC5-0AE5F48602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3BC2E2-19C3-4800-AC89-9F87FDEEA59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8BE59FE-7377-44CB-9CB9-F140FD281528}"/>
              </a:ext>
            </a:extLst>
          </p:cNvPr>
          <p:cNvPicPr>
            <a:picLocks noChangeAspect="1"/>
          </p:cNvPicPr>
          <p:nvPr/>
        </p:nvPicPr>
        <p:blipFill>
          <a:blip r:embed="rId2"/>
          <a:stretch>
            <a:fillRect/>
          </a:stretch>
        </p:blipFill>
        <p:spPr>
          <a:xfrm>
            <a:off x="0" y="18650"/>
            <a:ext cx="10902462" cy="6839350"/>
          </a:xfrm>
          <a:prstGeom prst="rect">
            <a:avLst/>
          </a:prstGeom>
        </p:spPr>
      </p:pic>
    </p:spTree>
    <p:extLst>
      <p:ext uri="{BB962C8B-B14F-4D97-AF65-F5344CB8AC3E}">
        <p14:creationId xmlns:p14="http://schemas.microsoft.com/office/powerpoint/2010/main" val="1320855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E43A-3079-4783-AA8E-35BA09048F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39523E-2577-4388-B231-DB710FDBCF3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408FF3-4039-4E4F-A925-AD1BC8878284}"/>
              </a:ext>
            </a:extLst>
          </p:cNvPr>
          <p:cNvPicPr>
            <a:picLocks noChangeAspect="1"/>
          </p:cNvPicPr>
          <p:nvPr/>
        </p:nvPicPr>
        <p:blipFill>
          <a:blip r:embed="rId2"/>
          <a:stretch>
            <a:fillRect/>
          </a:stretch>
        </p:blipFill>
        <p:spPr>
          <a:xfrm>
            <a:off x="1491175" y="37614"/>
            <a:ext cx="9862626" cy="6820386"/>
          </a:xfrm>
          <a:prstGeom prst="rect">
            <a:avLst/>
          </a:prstGeom>
        </p:spPr>
      </p:pic>
    </p:spTree>
    <p:extLst>
      <p:ext uri="{BB962C8B-B14F-4D97-AF65-F5344CB8AC3E}">
        <p14:creationId xmlns:p14="http://schemas.microsoft.com/office/powerpoint/2010/main" val="3116835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C133-A3A0-4EE3-871C-A6C116628C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9E05D4-1AE2-48E4-AB5B-DF8A9932254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39E17C9-D7B0-4929-99F9-E4DEF7609966}"/>
              </a:ext>
            </a:extLst>
          </p:cNvPr>
          <p:cNvPicPr>
            <a:picLocks noChangeAspect="1"/>
          </p:cNvPicPr>
          <p:nvPr/>
        </p:nvPicPr>
        <p:blipFill>
          <a:blip r:embed="rId2"/>
          <a:stretch>
            <a:fillRect/>
          </a:stretch>
        </p:blipFill>
        <p:spPr>
          <a:xfrm>
            <a:off x="1280160" y="0"/>
            <a:ext cx="9298745" cy="6858000"/>
          </a:xfrm>
          <a:prstGeom prst="rect">
            <a:avLst/>
          </a:prstGeom>
        </p:spPr>
      </p:pic>
    </p:spTree>
    <p:extLst>
      <p:ext uri="{BB962C8B-B14F-4D97-AF65-F5344CB8AC3E}">
        <p14:creationId xmlns:p14="http://schemas.microsoft.com/office/powerpoint/2010/main" val="151692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C1EB6-1139-4CA6-92C1-8B664AC181C6}"/>
              </a:ext>
            </a:extLst>
          </p:cNvPr>
          <p:cNvPicPr>
            <a:picLocks noChangeAspect="1"/>
          </p:cNvPicPr>
          <p:nvPr/>
        </p:nvPicPr>
        <p:blipFill>
          <a:blip r:embed="rId2"/>
          <a:stretch>
            <a:fillRect/>
          </a:stretch>
        </p:blipFill>
        <p:spPr>
          <a:xfrm>
            <a:off x="1871003" y="24282"/>
            <a:ext cx="9805182" cy="6833718"/>
          </a:xfrm>
          <a:prstGeom prst="rect">
            <a:avLst/>
          </a:prstGeom>
        </p:spPr>
      </p:pic>
      <p:sp>
        <p:nvSpPr>
          <p:cNvPr id="5" name="Rectangle: Rounded Corners 4">
            <a:extLst>
              <a:ext uri="{FF2B5EF4-FFF2-40B4-BE49-F238E27FC236}">
                <a16:creationId xmlns:a16="http://schemas.microsoft.com/office/drawing/2014/main" id="{DBB29035-949C-4D1C-ACB1-F7BBE72C10CF}"/>
              </a:ext>
            </a:extLst>
          </p:cNvPr>
          <p:cNvSpPr/>
          <p:nvPr/>
        </p:nvSpPr>
        <p:spPr>
          <a:xfrm>
            <a:off x="1873349" y="590549"/>
            <a:ext cx="8212602"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AEF969A-65F1-4634-9A1A-3E791EA3267A}"/>
              </a:ext>
            </a:extLst>
          </p:cNvPr>
          <p:cNvSpPr>
            <a:spLocks noGrp="1"/>
          </p:cNvSpPr>
          <p:nvPr>
            <p:ph type="title"/>
          </p:nvPr>
        </p:nvSpPr>
        <p:spPr>
          <a:xfrm>
            <a:off x="1655300" y="384967"/>
            <a:ext cx="8648700" cy="1325563"/>
          </a:xfrm>
        </p:spPr>
        <p:txBody>
          <a:bodyPr>
            <a:normAutofit/>
          </a:bodyPr>
          <a:lstStyle/>
          <a:p>
            <a:pPr algn="ctr"/>
            <a:r>
              <a:rPr lang="en-US" sz="2800">
                <a:latin typeface="Times New Roman" panose="02020603050405020304" pitchFamily="18" charset="0"/>
                <a:cs typeface="Times New Roman" panose="02020603050405020304" pitchFamily="18" charset="0"/>
              </a:rPr>
              <a:t>Kết quả khảo sát đầu năm về các kỹ năng sống của</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 29 trẻ lớp mẫu giáo bé 3 - 4 tuổi</a:t>
            </a:r>
          </a:p>
        </p:txBody>
      </p:sp>
    </p:spTree>
    <p:extLst>
      <p:ext uri="{BB962C8B-B14F-4D97-AF65-F5344CB8AC3E}">
        <p14:creationId xmlns:p14="http://schemas.microsoft.com/office/powerpoint/2010/main" val="2658370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76E95-5929-4C5B-8FAA-1142983A2C36}"/>
              </a:ext>
            </a:extLst>
          </p:cNvPr>
          <p:cNvPicPr>
            <a:picLocks noChangeAspect="1"/>
          </p:cNvPicPr>
          <p:nvPr/>
        </p:nvPicPr>
        <p:blipFill>
          <a:blip r:embed="rId2"/>
          <a:stretch>
            <a:fillRect/>
          </a:stretch>
        </p:blipFill>
        <p:spPr>
          <a:xfrm>
            <a:off x="1533378" y="-1"/>
            <a:ext cx="9144702" cy="6854471"/>
          </a:xfrm>
          <a:prstGeom prst="rect">
            <a:avLst/>
          </a:prstGeom>
        </p:spPr>
      </p:pic>
      <p:sp>
        <p:nvSpPr>
          <p:cNvPr id="2" name="Title 1">
            <a:extLst>
              <a:ext uri="{FF2B5EF4-FFF2-40B4-BE49-F238E27FC236}">
                <a16:creationId xmlns:a16="http://schemas.microsoft.com/office/drawing/2014/main" id="{0C325BD6-4CC3-4B66-B3C6-9DE1E772A2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A7ECDE-EF85-4952-A926-1CBFC40EFCB8}"/>
              </a:ext>
            </a:extLst>
          </p:cNvPr>
          <p:cNvSpPr>
            <a:spLocks noGrp="1"/>
          </p:cNvSpPr>
          <p:nvPr>
            <p:ph idx="1"/>
          </p:nvPr>
        </p:nvSpPr>
        <p:spPr>
          <a:xfrm>
            <a:off x="1369958" y="1825625"/>
            <a:ext cx="9983842" cy="4351338"/>
          </a:xfrm>
        </p:spPr>
        <p:txBody>
          <a:bodyPr/>
          <a:lstStyle/>
          <a:p>
            <a:endParaRPr lang="en-US"/>
          </a:p>
        </p:txBody>
      </p:sp>
      <p:pic>
        <p:nvPicPr>
          <p:cNvPr id="5" name="Picture 4">
            <a:extLst>
              <a:ext uri="{FF2B5EF4-FFF2-40B4-BE49-F238E27FC236}">
                <a16:creationId xmlns:a16="http://schemas.microsoft.com/office/drawing/2014/main" id="{0F7A905F-E8F2-45C3-8228-F727C261CD7F}"/>
              </a:ext>
            </a:extLst>
          </p:cNvPr>
          <p:cNvPicPr>
            <a:picLocks noChangeAspect="1"/>
          </p:cNvPicPr>
          <p:nvPr/>
        </p:nvPicPr>
        <p:blipFill>
          <a:blip r:embed="rId3"/>
          <a:stretch>
            <a:fillRect/>
          </a:stretch>
        </p:blipFill>
        <p:spPr>
          <a:xfrm>
            <a:off x="2232074" y="6038850"/>
            <a:ext cx="8051409" cy="546100"/>
          </a:xfrm>
          <a:prstGeom prst="rect">
            <a:avLst/>
          </a:prstGeom>
        </p:spPr>
      </p:pic>
    </p:spTree>
    <p:extLst>
      <p:ext uri="{BB962C8B-B14F-4D97-AF65-F5344CB8AC3E}">
        <p14:creationId xmlns:p14="http://schemas.microsoft.com/office/powerpoint/2010/main" val="311170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238</Words>
  <Application>Microsoft Office PowerPoint</Application>
  <PresentationFormat>Widescreen</PresentationFormat>
  <Paragraphs>29</Paragraphs>
  <Slides>30</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30</vt:i4>
      </vt:variant>
    </vt:vector>
  </HeadingPairs>
  <TitlesOfParts>
    <vt:vector size="37" baseType="lpstr">
      <vt:lpstr>Arial</vt:lpstr>
      <vt:lpstr>Calibri</vt:lpstr>
      <vt:lpstr>Calibri Light</vt:lpstr>
      <vt:lpstr>Times New Roman</vt:lpstr>
      <vt:lpstr>Office Theme</vt:lpstr>
      <vt:lpstr>1_Office Theme</vt:lpstr>
      <vt:lpstr>2_Office Theme</vt:lpstr>
      <vt:lpstr>PowerPoint Presentation</vt:lpstr>
      <vt:lpstr>Cấu trúc nội dung</vt:lpstr>
      <vt:lpstr>PowerPoint Presentation</vt:lpstr>
      <vt:lpstr>PowerPoint Presentation</vt:lpstr>
      <vt:lpstr>PowerPoint Presentation</vt:lpstr>
      <vt:lpstr>PowerPoint Presentation</vt:lpstr>
      <vt:lpstr>PowerPoint Presentation</vt:lpstr>
      <vt:lpstr>Kết quả khảo sát đầu năm về các kỹ năng sống của  29 trẻ lớp mẫu giáo bé 3 - 4 tuổi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Trẻ được giáo dục dưới một môi trường tốt sẽ hình thành cho trer nhữn kỹ năng cần thiết. Với môi trường giáo dục lành mạnh của cô giáo, bạn bè ở lớp, trẻ lớp tôi tỏ ra tự tin hơn, thích đi học và hứng thú tham gia các hoạt động tập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Cấu trúc nội dung</dc:title>
  <dc:creator>Admin</dc:creator>
  <cp:lastModifiedBy>Admin</cp:lastModifiedBy>
  <cp:revision>22</cp:revision>
  <cp:lastPrinted>2022-10-15T13:49:55Z</cp:lastPrinted>
  <dcterms:created xsi:type="dcterms:W3CDTF">2022-10-14T07:10:59Z</dcterms:created>
  <dcterms:modified xsi:type="dcterms:W3CDTF">2022-10-15T14:00:01Z</dcterms:modified>
</cp:coreProperties>
</file>