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-14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3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019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5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4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8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9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7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61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2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A2B0E-871D-486E-B78D-CE1FADFE28B9}" type="datetimeFigureOut">
              <a:rPr lang="en-US" smtClean="0"/>
              <a:pPr/>
              <a:t>11/24/2024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F75B3-9495-4F15-A4E5-71EFFB9435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3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087" y="139337"/>
            <a:ext cx="3222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B XÃ NGŨ HIỆP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20909" y="190525"/>
            <a:ext cx="51293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 HOẠCH HOẠT ĐỘNG HỌC THÁNG 12/2024</a:t>
            </a:r>
          </a:p>
          <a:p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LỚP MẪU GIÁO NHỠ - B3</a:t>
            </a:r>
          </a:p>
          <a:p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02/12- 27/12/2024)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978456"/>
              </p:ext>
            </p:extLst>
          </p:nvPr>
        </p:nvGraphicFramePr>
        <p:xfrm>
          <a:off x="2" y="990744"/>
          <a:ext cx="12192000" cy="93085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08958">
                  <a:extLst>
                    <a:ext uri="{9D8B030D-6E8A-4147-A177-3AD203B41FA5}">
                      <a16:colId xmlns:a16="http://schemas.microsoft.com/office/drawing/2014/main" val="1377427816"/>
                    </a:ext>
                  </a:extLst>
                </a:gridCol>
                <a:gridCol w="1767842">
                  <a:extLst>
                    <a:ext uri="{9D8B030D-6E8A-4147-A177-3AD203B41FA5}">
                      <a16:colId xmlns:a16="http://schemas.microsoft.com/office/drawing/2014/main" val="103657943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77649417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1100626769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03337856"/>
                    </a:ext>
                  </a:extLst>
                </a:gridCol>
              </a:tblGrid>
              <a:tr h="739317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 ĐỘNG HỌC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  <a:p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 con</a:t>
                      </a:r>
                      <a:r>
                        <a:rPr lang="vi-V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vật nuôi trong gia đình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2/12- 6/12/2024)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2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 con vật sống dưới nước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9- 13/12/2024)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Bé với chú bộ đội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(16- 20/12/2024)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vi-V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</a:t>
                      </a: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on</a:t>
                      </a:r>
                      <a:r>
                        <a:rPr lang="vi-VN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vật sống trong rừng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23- 27/12/2024)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664928"/>
                  </a:ext>
                </a:extLst>
              </a:tr>
              <a:tr h="82733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PTV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VĐCB: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liên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tục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hướng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thẳng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15m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TCVĐ: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Kéo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cưa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lừa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xẻ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VĐCB: Ném trúng đích thẳng đứng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TCVĐ: Lộn cầu vồng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(MT 4)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VĐCB: Bật xa 35cm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TCVĐ: Bắt trước tạo dáng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 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PTVĐ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VĐCB: Đập bóng xuống sàn và bắt bóng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 TCVĐ: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Trời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nắng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trời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mưa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4580101"/>
                  </a:ext>
                </a:extLst>
              </a:tr>
              <a:tr h="101235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HĐKP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số con vật nuôi trong gia đình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MT25)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Thơ: Chú giải phóng quân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Đa số trẻ chưa biết)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(MT 53)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HĐKP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 chuyện về ngày 22/12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(MT80)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Truyện: Cáo, Thỏ và gà trống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(Đa số trẻ chưa biết)              </a:t>
                      </a:r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( MT 61)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85865"/>
                  </a:ext>
                </a:extLst>
              </a:tr>
              <a:tr h="141419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HĐTH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Dự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án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chiếc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xe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endParaRPr lang="en-US" sz="18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PP STEAM)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HĐTH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Xé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dán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vảy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vi-VN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Vẽ con côn trùng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(Tiết đề tài)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HĐTH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 nét và tô màu con cá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PT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Đề tài 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234065"/>
                  </a:ext>
                </a:extLst>
              </a:tr>
              <a:tr h="10839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Tách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gộp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phạm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vi 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biệt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tròn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tam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giác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vuông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chữ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39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sắp xếp theo quy tắc  2-3,3-2 (dấu hiệu hình dạng)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 37)</a:t>
                      </a:r>
                      <a:r>
                        <a:rPr lang="vi-VN" sz="14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vi-VN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LQVT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Dạy trẻ xác định vị trí của đồ vật ở phía trên, dưới, trước, sau so với bạn khác </a:t>
                      </a:r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41)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872812"/>
                  </a:ext>
                </a:extLst>
              </a:tr>
              <a:tr h="108764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4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</a:t>
                      </a:r>
                      <a:endParaRPr lang="en-US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HĐAN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vi-VN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Vì sao con mèo rửa mặt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Mèo đi câu cá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TCAN: Ô cửa bí mật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HĐAN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Cá vàng bơi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Tôm, cua cá thi tài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TCAN: Nghe giai điệu đoán tên bài hát.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 MT 88)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 </a:t>
                      </a:r>
                      <a:r>
                        <a:rPr lang="vi-VN" sz="18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HĐAN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 :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Cháu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TCAN: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Chuông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kêu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đâu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vi-VN" sz="1800" b="1" kern="120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HĐAN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DH: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voi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con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NH: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nhảy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rừng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TCAN: Tai ai tinh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pt-BR" sz="1800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pt-BR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MT 90</a:t>
                      </a:r>
                      <a:r>
                        <a:rPr lang="vi-VN" sz="1800" b="1" i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2651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435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460</Words>
  <Application>Microsoft Office PowerPoint</Application>
  <PresentationFormat>Widescreen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Hanh Nguyen</dc:creator>
  <cp:lastModifiedBy>Yenphiyen</cp:lastModifiedBy>
  <cp:revision>26</cp:revision>
  <dcterms:created xsi:type="dcterms:W3CDTF">2023-11-28T12:29:49Z</dcterms:created>
  <dcterms:modified xsi:type="dcterms:W3CDTF">2024-11-24T16:12:31Z</dcterms:modified>
</cp:coreProperties>
</file>