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0" d="100"/>
          <a:sy n="70" d="100"/>
        </p:scale>
        <p:origin x="6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1563F-D309-4CAB-A820-F9407A0A9840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86B0-FACF-42C9-A3C6-FF155B04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571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1563F-D309-4CAB-A820-F9407A0A9840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86B0-FACF-42C9-A3C6-FF155B04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964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1563F-D309-4CAB-A820-F9407A0A9840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86B0-FACF-42C9-A3C6-FF155B04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293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1563F-D309-4CAB-A820-F9407A0A9840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86B0-FACF-42C9-A3C6-FF155B04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945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1563F-D309-4CAB-A820-F9407A0A9840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86B0-FACF-42C9-A3C6-FF155B04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843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1563F-D309-4CAB-A820-F9407A0A9840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86B0-FACF-42C9-A3C6-FF155B04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96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1563F-D309-4CAB-A820-F9407A0A9840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86B0-FACF-42C9-A3C6-FF155B04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741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1563F-D309-4CAB-A820-F9407A0A9840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86B0-FACF-42C9-A3C6-FF155B04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086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1563F-D309-4CAB-A820-F9407A0A9840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86B0-FACF-42C9-A3C6-FF155B04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00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1563F-D309-4CAB-A820-F9407A0A9840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86B0-FACF-42C9-A3C6-FF155B04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463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1563F-D309-4CAB-A820-F9407A0A9840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86B0-FACF-42C9-A3C6-FF155B04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230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1563F-D309-4CAB-A820-F9407A0A9840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A86B0-FACF-42C9-A3C6-FF155B04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833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ubtitle 1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713331"/>
              </p:ext>
            </p:extLst>
          </p:nvPr>
        </p:nvGraphicFramePr>
        <p:xfrm>
          <a:off x="204717" y="1746913"/>
          <a:ext cx="11987284" cy="8751813"/>
        </p:xfrm>
        <a:graphic>
          <a:graphicData uri="http://schemas.openxmlformats.org/drawingml/2006/table">
            <a:tbl>
              <a:tblPr firstRow="1" lastRow="1" lastCol="1" bandRow="1" bandCol="1">
                <a:tableStyleId>{5C22544A-7EE6-4342-B048-85BDC9FD1C3A}</a:tableStyleId>
              </a:tblPr>
              <a:tblGrid>
                <a:gridCol w="1200091"/>
                <a:gridCol w="1991063"/>
                <a:gridCol w="2086523"/>
                <a:gridCol w="2086523"/>
                <a:gridCol w="2222899"/>
                <a:gridCol w="2400185"/>
              </a:tblGrid>
              <a:tr h="14739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22" marR="40722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GDAN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DH: Cái mũi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TCÂN: Đoán đúng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22" marR="40722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GDAN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DH: Cả nhà thương nhau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NH: Múa cho mẹ xem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22" marR="40722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GDAN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VĐMH: Cháu yêu bà 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NH: Bàn tay mẹ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22" marR="40722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GDAN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VĐMH: Nhà của tôi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NH: 3 ngọn nến lung linh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22" marR="40722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GDAN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DH: Mời bạn ăn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TC: Tai ai tinh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22" marR="40722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22" marR="40722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22" marR="40722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22" marR="40722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22" marR="40722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22" marR="40722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22" marR="40722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4589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22" marR="407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LQVT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 biết tay phải, tay trái của bản thân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22" marR="40722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LQVT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 biết phân biệt phía trước, phía sau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MT 36)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22" marR="407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LQVT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 biết phân biệt phía trên - phía dưới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22" marR="407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LQVT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 biết 1 và nhiều.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22" marR="407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LQVT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Ôn luyện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22" marR="40722" marT="0" marB="0"/>
                </a:tc>
              </a:tr>
              <a:tr h="19259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22" marR="407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KPKH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giác quan cuả bé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Lồng ghép Steam)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22" marR="407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LQVH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Thơ: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Đôi mắt của em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(Đa số trẻ chưa biết)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(MT 55)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22" marR="407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KPKH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Trò chuyện về ngày 20/10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22" marR="407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LQVH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Truyện: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Gấu con bị đau răng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(Đa số trẻ chưa biết)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(MT 45)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22" marR="407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KPKH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 đình của bé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(MT 38)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22" marR="40722" marT="0" marB="0"/>
                </a:tc>
              </a:tr>
              <a:tr h="16240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22" marR="407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PTVĐ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VĐCB: Tự đập- bắt bóng với cô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TCVĐ: Đuổi bóng (MT 4)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22" marR="407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PTVĐ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VĐCB: Ném trúng đích bằng 1 tay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TCVĐ: Mèo và chim sẻ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22" marR="407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PTVĐ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VĐCB: Ném xa bằng 1 tay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TC: Trời năng trời mưa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22" marR="407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PTVĐ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VĐCB: Đi theo đường dích dắc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TC: Gieo hạt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22" marR="407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PTVĐ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VĐCB: Bật xa 25m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TCVĐ: Gieo hạt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22" marR="40722" marT="0" marB="0"/>
                </a:tc>
              </a:tr>
              <a:tr h="17802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22" marR="407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 HÌNH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 nét, tô màu bạn gái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(Đề tài)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22" marR="407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 HÌNH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 màu gia đình bé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(Đề tài)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22" marR="407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 HÌNH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Trang trí bưu thiếp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Lồng ghép Steam)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MT 83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22" marR="407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 HÌNH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Xé, dán trang phục chú hề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Đề tài)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22" marR="407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 HÌNH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 màu con đường về nhà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Mẫu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22" marR="40722" marT="0" marB="0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09676"/>
              </p:ext>
            </p:extLst>
          </p:nvPr>
        </p:nvGraphicFramePr>
        <p:xfrm>
          <a:off x="1419367" y="409432"/>
          <a:ext cx="10772632" cy="133748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017765"/>
                <a:gridCol w="2108513"/>
                <a:gridCol w="2104679"/>
                <a:gridCol w="2284684"/>
                <a:gridCol w="2256991"/>
              </a:tblGrid>
              <a:tr h="1337481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 I</a:t>
                      </a: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(Từ </a:t>
                      </a:r>
                      <a:r>
                        <a:rPr lang="vi-VN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30/9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vi-VN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4/10/2024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GV: Nguyễn Thị Hải Yến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 II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(Từ </a:t>
                      </a:r>
                      <a:r>
                        <a:rPr lang="vi-VN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vi-VN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11/10/2024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GV: Lê Thị Lệ Thúy 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 III</a:t>
                      </a: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(Từ 14-18/10/2024)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GV: Nguyễn Thị Hải Yến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 IV</a:t>
                      </a: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(Từ 21- 25/10/2024)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GV: Lê Thị Lệ Thúy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 V</a:t>
                      </a: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(Từ 28/10-1/11/2024)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 Thị Hải Yến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668753"/>
              </p:ext>
            </p:extLst>
          </p:nvPr>
        </p:nvGraphicFramePr>
        <p:xfrm>
          <a:off x="245661" y="368490"/>
          <a:ext cx="1105468" cy="133748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105468"/>
              </a:tblGrid>
              <a:tr h="13374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động 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-887104" y="436728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2674961" y="-1"/>
            <a:ext cx="7492621" cy="368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KẾ HOẠCH GIÁO DỤC THÁNG 10/2024 - LỚP MẪU GIÁO BÉ C3</a:t>
            </a:r>
            <a:endParaRPr lang="en-US" sz="16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6220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661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395</Words>
  <Application>Microsoft Office PowerPoint</Application>
  <PresentationFormat>Widescreen</PresentationFormat>
  <Paragraphs>109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Malgun Gothic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</cp:revision>
  <dcterms:created xsi:type="dcterms:W3CDTF">2024-09-30T14:09:08Z</dcterms:created>
  <dcterms:modified xsi:type="dcterms:W3CDTF">2024-09-30T14:23:14Z</dcterms:modified>
</cp:coreProperties>
</file>