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9190" y="446018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1/2024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LỚP NHÀ TRẺ D2</a:t>
            </a:r>
          </a:p>
          <a:p>
            <a:pPr algn="ctr"/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02/1/2024 - 26/1/2024)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75813"/>
              </p:ext>
            </p:extLst>
          </p:nvPr>
        </p:nvGraphicFramePr>
        <p:xfrm>
          <a:off x="212034" y="1289453"/>
          <a:ext cx="11728175" cy="52412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613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5211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17389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87396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2/1 - 5/1/2024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8/1 - 12/1/2024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15/1 - 19/1/2024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22\1- 26/1/2024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73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truyện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 Thị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Truyện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Cả nhà ăn dưa hấu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 Đa số trẻ chưa biết 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Thơ: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Thơ: Đi chợ tết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Truyện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Cả nhà ăn dưa hấu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 Đa số trẻ chưa biết</a:t>
                      </a: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5891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với đồ vật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Xâu vòng (xâu các loại quả)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với đồ vật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Xếp chồng ( 2-3 khối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với đồ vật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Xâu vòng (xâu các loại quả)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với đồ vật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Xếp chồng ( 2-3 khối)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26875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Biết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 đu đủ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Biết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Biết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 bưởi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Biết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633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Vận Động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BTPTC: Tập với hoa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Đi 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có mang vật trên tay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Bắt bướm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(MT 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Vận Động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Đi trong đường hẹp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Dung dăng dung dẻ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Vận Động</a:t>
                      </a: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BTPTC: Tập với hoa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Bò chui dưới gậy kê cao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 na nu nống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Vận Động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Đi trong đường hẹp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Dung dăng dung dẻ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9887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 Âm nhạc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Nghe hát: Quả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TCAN: Kéo cưa lừa xẻ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 Âm nhạc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Màu hoa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TCAN: Nghe âm thanh trống, phách tre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 Âm nhạc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Nghe hát: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Sắp đến tết rồi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TCAN: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Tai ai tinh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 Âm nhạc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Màu hoa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TCAN: Nghe âm thanh trống, phách tre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1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380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Administrator</cp:lastModifiedBy>
  <cp:revision>15</cp:revision>
  <dcterms:created xsi:type="dcterms:W3CDTF">2023-11-28T12:29:49Z</dcterms:created>
  <dcterms:modified xsi:type="dcterms:W3CDTF">2024-01-02T02:06:07Z</dcterms:modified>
</cp:coreProperties>
</file>