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9190" y="446018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1/2024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LỚP NHÀ </a:t>
            </a:r>
            <a:r>
              <a:rPr lang="en-US" sz="1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 D2</a:t>
            </a:r>
            <a:endParaRPr lang="en-US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02/1/2024 - 26/1/2024)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22554"/>
              </p:ext>
            </p:extLst>
          </p:nvPr>
        </p:nvGraphicFramePr>
        <p:xfrm>
          <a:off x="212034" y="1289453"/>
          <a:ext cx="11728175" cy="53425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13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1738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873963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2/1 - 5/1/2024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8/1 - 12/1/2024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15/1 - 19/1/2024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 </a:t>
                      </a:r>
                      <a:r>
                        <a:rPr lang="fr-FR" sz="1800" b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voi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22\1- 26/1/2024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9733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DH: Con gà trống mèo con và cún con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TCAN: Ai nhanh nhất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DH: Là 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 : Thương con mèo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 : Con gà trống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NH: Cá vàng bơi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Âm Nhạc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NH: Chú voi con ở bản đôn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TCAN: Ai đoán giỏi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5891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gà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mèo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MT 21)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HĐ Nhận Biết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Con voi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5816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Truyện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Quả trứng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Truyện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Mèo nhát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Thơ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cá vàng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Thơ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 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Đa số trẻ chưa biết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76336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màu làm ổ rơm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(Tiết mẫu)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Tô màu con chim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mẫu 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 màu làm mặt nước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 Tiết mẫu)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Tạo hình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 ngón tay trang trí cánh bướm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 Tiết mẫu)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98872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VĐCB: Bò trườn qua vật cản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Bóng tròn 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BTPTC: Tập với nơ.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VĐCB: Nhún bật về phía trước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Nu na nu nống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 Vận Động  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Tập với vòng.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Bật qua vạch kẻ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TCVĐ: Dung dăng dung dẻ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BTPTC: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Tập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với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nơ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VĐCB: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bước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ô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TCVĐ: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dăng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dẻ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362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Administrator</cp:lastModifiedBy>
  <cp:revision>14</cp:revision>
  <dcterms:created xsi:type="dcterms:W3CDTF">2023-11-28T12:29:49Z</dcterms:created>
  <dcterms:modified xsi:type="dcterms:W3CDTF">2024-01-02T02:02:36Z</dcterms:modified>
</cp:coreProperties>
</file>