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E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35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19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57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4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5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8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90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76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11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2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3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087" y="139337"/>
            <a:ext cx="3222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B XÃ NGŨ HIỆP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49190" y="446018"/>
            <a:ext cx="51293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HOẠT ĐỘNG HỌC </a:t>
            </a:r>
            <a:r>
              <a:rPr lang="en-US" sz="1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1/2024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LỚP NHÀ TRẺ D1</a:t>
            </a:r>
          </a:p>
          <a:p>
            <a:pPr algn="ctr"/>
            <a:r>
              <a:rPr lang="en-US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02/1/2024 - 26/1/2024)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592701"/>
              </p:ext>
            </p:extLst>
          </p:nvPr>
        </p:nvGraphicFramePr>
        <p:xfrm>
          <a:off x="212034" y="1289454"/>
          <a:ext cx="11728175" cy="547928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86134">
                  <a:extLst>
                    <a:ext uri="{9D8B030D-6E8A-4147-A177-3AD203B41FA5}">
                      <a16:colId xmlns:a16="http://schemas.microsoft.com/office/drawing/2014/main" val="1377427816"/>
                    </a:ext>
                  </a:extLst>
                </a:gridCol>
                <a:gridCol w="2834641">
                  <a:extLst>
                    <a:ext uri="{9D8B030D-6E8A-4147-A177-3AD203B41FA5}">
                      <a16:colId xmlns:a16="http://schemas.microsoft.com/office/drawing/2014/main" val="1036579437"/>
                    </a:ext>
                  </a:extLst>
                </a:gridCol>
                <a:gridCol w="2468880">
                  <a:extLst>
                    <a:ext uri="{9D8B030D-6E8A-4147-A177-3AD203B41FA5}">
                      <a16:colId xmlns:a16="http://schemas.microsoft.com/office/drawing/2014/main" val="776494172"/>
                    </a:ext>
                  </a:extLst>
                </a:gridCol>
                <a:gridCol w="2521131">
                  <a:extLst>
                    <a:ext uri="{9D8B030D-6E8A-4147-A177-3AD203B41FA5}">
                      <a16:colId xmlns:a16="http://schemas.microsoft.com/office/drawing/2014/main" val="1100626769"/>
                    </a:ext>
                  </a:extLst>
                </a:gridCol>
                <a:gridCol w="2417389">
                  <a:extLst>
                    <a:ext uri="{9D8B030D-6E8A-4147-A177-3AD203B41FA5}">
                      <a16:colId xmlns:a16="http://schemas.microsoft.com/office/drawing/2014/main" val="3603337856"/>
                    </a:ext>
                  </a:extLst>
                </a:gridCol>
              </a:tblGrid>
              <a:tr h="814830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  <a:p>
                      <a:pPr algn="ctr"/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 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2/1 - 5/1/2024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 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mèo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8/1 - 12/1/2024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 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vàng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15/1 - 19/1/2024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 </a:t>
                      </a:r>
                      <a:r>
                        <a:rPr lang="fr-FR" sz="18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voi</a:t>
                      </a:r>
                      <a:endParaRPr lang="fr-FR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22\1- 26/1/2024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64928"/>
                  </a:ext>
                </a:extLst>
              </a:tr>
              <a:tr h="73824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Truyện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trứng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trẻ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chưa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biết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Truyện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Mèo nhát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Đa số trẻ chưa biết 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Thơ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 cá vàng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Đa số trẻ chưa biết 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Thơ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 voi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Đa số trẻ chưa biết 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580101"/>
                  </a:ext>
                </a:extLst>
              </a:tr>
              <a:tr h="88912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màu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làm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ổ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rơm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mẫu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Tô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màu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con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chim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Tiết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mẫu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màu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làm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mặt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nước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Tiết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mẫu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ngón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trí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cánh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bướm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mẫu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85865"/>
                  </a:ext>
                </a:extLst>
              </a:tr>
              <a:tr h="65985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 Nhận Biết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 mèo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 Nhận Biết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 Cá vàng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MT 21)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 Nhận Biết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Con voi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34065"/>
                  </a:ext>
                </a:extLst>
              </a:tr>
              <a:tr h="115158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 Triển Vận Động  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BTPTC: Tập với vòng.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VĐCB: Bò trườn qua vật cản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TCVĐ: Bóng tròn to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 Triển Vận Động   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BTPTC: Tập với nơ.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VĐCB: Nhún bật về phía trước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fr-F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TCVĐ: Nu na nu nống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 Triển Vận Động  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BTPTC: Tập với vòng.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VĐCB: Bật qua vạch kẻ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TCVĐ: Dung dăng dung dẻ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 Triển Vận Động  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BTPTC: Tập với nơ.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VĐCB: Đi bước vào các ô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TCVĐ: Dung dăng dung dẻ.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872812"/>
                  </a:ext>
                </a:extLst>
              </a:tr>
              <a:tr h="106974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HĐ Âm Nhạc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DH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: Con gà trống mèo con và cún con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TCAN: Tai ai tinh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HĐ Âm Nhạc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DH: Là con mèo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NH : Thương con mèo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HĐ Âm Nhạc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VĐ: Con gà trống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NH: Cá vàng bơi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vi-VN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HĐ Âm Nhạc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NH: Chú voi con ở bản đôn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TCAN: Ai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đoán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giỏi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651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7714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357</Words>
  <Application>Microsoft Office PowerPoint</Application>
  <PresentationFormat>Widescreen</PresentationFormat>
  <Paragraphs>88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Hanh Nguyen</dc:creator>
  <cp:lastModifiedBy>Administrator</cp:lastModifiedBy>
  <cp:revision>15</cp:revision>
  <dcterms:created xsi:type="dcterms:W3CDTF">2023-11-28T12:29:49Z</dcterms:created>
  <dcterms:modified xsi:type="dcterms:W3CDTF">2024-01-02T02:08:14Z</dcterms:modified>
</cp:coreProperties>
</file>