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EE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535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019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57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944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454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681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990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876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611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325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2B0E-871D-486E-B78D-CE1FADFE28B9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F75B3-9495-4F15-A4E5-71EFFB943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92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A2B0E-871D-486E-B78D-CE1FADFE28B9}" type="datetimeFigureOut">
              <a:rPr lang="en-US" smtClean="0"/>
              <a:t>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F75B3-9495-4F15-A4E5-71EFFB943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738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7087" y="139337"/>
            <a:ext cx="32221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B XÃ NGŨ HIỆP</a:t>
            </a:r>
            <a:endParaRPr lang="en-US" sz="14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49190" y="522514"/>
            <a:ext cx="512934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 HOẠCH HOẠT ĐỘNG HỌC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1/2024</a:t>
            </a:r>
          </a:p>
          <a:p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LỚP MẪU GIÁO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1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A4</a:t>
            </a:r>
            <a:endParaRPr lang="en-US" sz="1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1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02/1/2024 - 26/1/2024)</a:t>
            </a:r>
            <a:endParaRPr lang="en-US" sz="1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687689"/>
              </p:ext>
            </p:extLst>
          </p:nvPr>
        </p:nvGraphicFramePr>
        <p:xfrm>
          <a:off x="212034" y="1289453"/>
          <a:ext cx="11728175" cy="565200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86134">
                  <a:extLst>
                    <a:ext uri="{9D8B030D-6E8A-4147-A177-3AD203B41FA5}">
                      <a16:colId xmlns:a16="http://schemas.microsoft.com/office/drawing/2014/main" val="1377427816"/>
                    </a:ext>
                  </a:extLst>
                </a:gridCol>
                <a:gridCol w="2834641">
                  <a:extLst>
                    <a:ext uri="{9D8B030D-6E8A-4147-A177-3AD203B41FA5}">
                      <a16:colId xmlns:a16="http://schemas.microsoft.com/office/drawing/2014/main" val="1036579437"/>
                    </a:ext>
                  </a:extLst>
                </a:gridCol>
                <a:gridCol w="2468880">
                  <a:extLst>
                    <a:ext uri="{9D8B030D-6E8A-4147-A177-3AD203B41FA5}">
                      <a16:colId xmlns:a16="http://schemas.microsoft.com/office/drawing/2014/main" val="776494172"/>
                    </a:ext>
                  </a:extLst>
                </a:gridCol>
                <a:gridCol w="2521131">
                  <a:extLst>
                    <a:ext uri="{9D8B030D-6E8A-4147-A177-3AD203B41FA5}">
                      <a16:colId xmlns:a16="http://schemas.microsoft.com/office/drawing/2014/main" val="1100626769"/>
                    </a:ext>
                  </a:extLst>
                </a:gridCol>
                <a:gridCol w="2417389">
                  <a:extLst>
                    <a:ext uri="{9D8B030D-6E8A-4147-A177-3AD203B41FA5}">
                      <a16:colId xmlns:a16="http://schemas.microsoft.com/office/drawing/2014/main" val="3603337856"/>
                    </a:ext>
                  </a:extLst>
                </a:gridCol>
              </a:tblGrid>
              <a:tr h="963417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HOẠT ĐỘNG HỌC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</a:p>
                    <a:p>
                      <a:pPr algn="ctr"/>
                      <a:r>
                        <a:rPr lang="de-DE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Cây xanh quanh bé </a:t>
                      </a:r>
                    </a:p>
                    <a:p>
                      <a:pPr algn="ctr"/>
                      <a:r>
                        <a:rPr lang="en-US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2/1 - 5/1/2024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Quả và hạt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8/1 - 12/1/2024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Những loại rau bé thích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15/1 - 19/1/2024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Ích lợi của cây đối với con người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22\1- 26/1/2024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664928"/>
                  </a:ext>
                </a:extLst>
              </a:tr>
              <a:tr h="86977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LQVH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x-none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Truyện: Quả bầu tiên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x-none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 Đa số trẻ chưa biết)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 MT 65)</a:t>
                      </a:r>
                      <a:endParaRPr lang="en-US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1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Tạo</a:t>
                      </a: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nl-NL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Vẽ vườn cây ăn quả 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nl-NL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 Đề tài)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LQVH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Thơ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Ăn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quả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x-none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 Đa số trẻ chưa biết)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1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Tạo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x-none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Tạo hình từ lá cây 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x-none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(Đề tài)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4580101"/>
                  </a:ext>
                </a:extLst>
              </a:tr>
              <a:tr h="648334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LQVT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x-none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Đo độ dài 1 vật bằng các đơn vị đo 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 MT 41)</a:t>
                      </a:r>
                      <a:endParaRPr lang="en-US" sz="10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1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LQVT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Đếm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đến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9,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nhận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lượng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9,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nhận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chữ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9</a:t>
                      </a:r>
                      <a:endParaRPr lang="en-US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1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LQVT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x-none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Tách gộp trong phạm vi 9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1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LQVT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x-none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Ôn luyện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fr-FR" sz="14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585865"/>
                  </a:ext>
                </a:extLst>
              </a:tr>
              <a:tr h="628203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LQCC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Tập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b, d, đ</a:t>
                      </a:r>
                    </a:p>
                    <a:p>
                      <a:pPr algn="ctr"/>
                      <a:endParaRPr lang="en-US" sz="11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LQCC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Ôn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chữ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b, d, đ</a:t>
                      </a:r>
                    </a:p>
                    <a:p>
                      <a:pPr algn="ctr"/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LQCC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quen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chữ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cái</a:t>
                      </a:r>
                      <a:r>
                        <a:rPr lang="fr-FR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h, k</a:t>
                      </a:r>
                    </a:p>
                    <a:p>
                      <a:pPr algn="ctr"/>
                      <a:endParaRPr lang="en-US" sz="11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it-IT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LQCC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fr-FR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Tập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</a:t>
                      </a:r>
                      <a:r>
                        <a:rPr lang="fr-FR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h, k</a:t>
                      </a:r>
                    </a:p>
                    <a:p>
                      <a:pPr algn="ctr"/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234065"/>
                  </a:ext>
                </a:extLst>
              </a:tr>
              <a:tr h="1228006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HĐKP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loại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cây</a:t>
                      </a:r>
                      <a:endParaRPr lang="en-US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1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HĐKP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Sự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phát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triển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cây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từ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hạt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 MT 24)</a:t>
                      </a:r>
                      <a:endParaRPr lang="en-US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HĐKP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x-none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Loại rau bé thích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 MT 26)</a:t>
                      </a:r>
                      <a:endParaRPr lang="en-US" sz="11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1400" dirty="0"/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HĐKP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loại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quả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 MT 23)</a:t>
                      </a: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endParaRPr lang="en-US" sz="1400" dirty="0"/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2872812"/>
                  </a:ext>
                </a:extLst>
              </a:tr>
              <a:tr h="895762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ÂM</a:t>
                      </a:r>
                      <a:r>
                        <a:rPr lang="en-US" sz="11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NHẠC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x-none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VĐ: Em Yêu cây xanh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x-none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NH: Vườn cây của ba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TCÂN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Nhìn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ảnh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đoán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tên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bài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hát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1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PTVĐ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VĐCB</a:t>
                      </a:r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Ném trúng đích thẳng đứng </a:t>
                      </a:r>
                      <a:r>
                        <a:rPr lang="x-none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Đi thay đổi tốc độ theo hiệu lệnh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TCVĐ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Thả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đỉa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ba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ba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x-none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ÂM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NHẠC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x-none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DH: Bầu và bí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x-none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NH: Quả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x-none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TCÂN: Ai nhanh nhất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it-IT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 MT 96)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lang="fr-FR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PTVĐ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VĐCB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Trèo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lên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xuống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7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gióng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thang.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Nhảy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lò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cò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5m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ctr"/>
                      <a:r>
                        <a:rPr lang="x-none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TCVĐ: Kéo co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26515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7714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311</Words>
  <Application>Microsoft Office PowerPoint</Application>
  <PresentationFormat>Widescreen</PresentationFormat>
  <Paragraphs>79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Hanh Nguyen</dc:creator>
  <cp:lastModifiedBy>ADMIN</cp:lastModifiedBy>
  <cp:revision>13</cp:revision>
  <dcterms:created xsi:type="dcterms:W3CDTF">2023-11-28T12:29:49Z</dcterms:created>
  <dcterms:modified xsi:type="dcterms:W3CDTF">2024-01-02T01:51:11Z</dcterms:modified>
</cp:coreProperties>
</file>