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3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8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2B0E-871D-486E-B78D-CE1FADFE28B9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  <a:endParaRPr lang="en-US" sz="1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9190" y="522514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1/2024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LỚP MẪU GIÁO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02/1/2024 - 26/1/2024)</a:t>
            </a:r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687689"/>
              </p:ext>
            </p:extLst>
          </p:nvPr>
        </p:nvGraphicFramePr>
        <p:xfrm>
          <a:off x="212034" y="1289453"/>
          <a:ext cx="11728175" cy="56520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6134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2834641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2521131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  <a:gridCol w="2417389">
                  <a:extLst>
                    <a:ext uri="{9D8B030D-6E8A-4147-A177-3AD203B41FA5}">
                      <a16:colId xmlns:a16="http://schemas.microsoft.com/office/drawing/2014/main" val="3603337856"/>
                    </a:ext>
                  </a:extLst>
                </a:gridCol>
              </a:tblGrid>
              <a:tr h="96341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Cây xanh quanh bé </a:t>
                      </a:r>
                    </a:p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2/1 - 5/1/2024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Quả và hạt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8/1 - 12/1/2024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 loại rau bé thích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15/1 - 19/1/2024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Ích lợi của cây đối với con người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22\1- 26/1/2024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8697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Truyện: Quả bầu tiên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Đa số trẻ chưa biết)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65)</a:t>
                      </a:r>
                      <a:endParaRPr lang="en-US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 vườn cây ăn quả 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Đề tài)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quả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Đa số trẻ chưa biết)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 hình từ lá cây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(Đề tài)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64833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 độ dài 1 vật bằng các đơn vị đo 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41)</a:t>
                      </a:r>
                      <a:endParaRPr lang="en-US" sz="1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Đếm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9,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9,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</a:t>
                      </a:r>
                      <a:endParaRPr 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Tách gộp trong phạm vi 9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Ôn luyện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6282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b, d, đ</a:t>
                      </a:r>
                    </a:p>
                    <a:p>
                      <a:pPr algn="ctr"/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Ôn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b, d, đ</a:t>
                      </a:r>
                    </a:p>
                    <a:p>
                      <a:pPr algn="ctr"/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h, k</a:t>
                      </a:r>
                    </a:p>
                    <a:p>
                      <a:pPr algn="ctr"/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h, k</a:t>
                      </a:r>
                    </a:p>
                    <a:p>
                      <a:pPr algn="ctr"/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122800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cây</a:t>
                      </a:r>
                      <a:endParaRPr lang="en-US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24)</a:t>
                      </a:r>
                      <a:endParaRPr lang="en-US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 rau bé thích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26)</a:t>
                      </a:r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/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quả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23)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endParaRPr lang="en-US" sz="1400" dirty="0"/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8957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VĐ: Em Yêu cây xanh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Vườn cây của ba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TCÂN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đoán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hát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Ném trúng đích thẳng đứng </a:t>
                      </a:r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 thay đổi tốc độ theo hiệu lệnh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đỉa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Bầu và bí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Quả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TCÂN: Ai nhanh nhất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96)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Trèo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xuống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gióng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thang.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Nhảy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lò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5m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x-none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TCVĐ: Kéo co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714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311</Words>
  <Application>Microsoft Office PowerPoint</Application>
  <PresentationFormat>Widescreen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ADMIN</cp:lastModifiedBy>
  <cp:revision>13</cp:revision>
  <dcterms:created xsi:type="dcterms:W3CDTF">2023-11-28T12:29:49Z</dcterms:created>
  <dcterms:modified xsi:type="dcterms:W3CDTF">2024-01-02T01:51:11Z</dcterms:modified>
</cp:coreProperties>
</file>