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57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2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630B-F8BB-4EDE-9E02-D138D8C02C9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7099-7DDA-43E0-B8F7-032224A3D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36"/>
            <a:ext cx="12192000" cy="6930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99742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B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1" y="1780719"/>
            <a:ext cx="741218" cy="73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1865" y="3262745"/>
            <a:ext cx="8226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3- 4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29/01/2024</a:t>
            </a:r>
          </a:p>
        </p:txBody>
      </p:sp>
    </p:spTree>
    <p:extLst>
      <p:ext uri="{BB962C8B-B14F-4D97-AF65-F5344CB8AC3E}">
        <p14:creationId xmlns:p14="http://schemas.microsoft.com/office/powerpoint/2010/main" val="377201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2546" y="205989"/>
            <a:ext cx="835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1" y="1342659"/>
            <a:ext cx="3439200" cy="257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41" y="3561916"/>
            <a:ext cx="3483986" cy="2828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14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805545" y="220473"/>
            <a:ext cx="980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71340"/>
              </p:ext>
            </p:extLst>
          </p:nvPr>
        </p:nvGraphicFramePr>
        <p:xfrm>
          <a:off x="509157" y="1194953"/>
          <a:ext cx="11232571" cy="46966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29585">
                  <a:extLst>
                    <a:ext uri="{9D8B030D-6E8A-4147-A177-3AD203B41FA5}">
                      <a16:colId xmlns:a16="http://schemas.microsoft.com/office/drawing/2014/main" val="897943058"/>
                    </a:ext>
                  </a:extLst>
                </a:gridCol>
                <a:gridCol w="1981547">
                  <a:extLst>
                    <a:ext uri="{9D8B030D-6E8A-4147-A177-3AD203B41FA5}">
                      <a16:colId xmlns:a16="http://schemas.microsoft.com/office/drawing/2014/main" val="296947050"/>
                    </a:ext>
                  </a:extLst>
                </a:gridCol>
                <a:gridCol w="4621439">
                  <a:extLst>
                    <a:ext uri="{9D8B030D-6E8A-4147-A177-3AD203B41FA5}">
                      <a16:colId xmlns:a16="http://schemas.microsoft.com/office/drawing/2014/main" val="759322995"/>
                    </a:ext>
                  </a:extLst>
                </a:gridCol>
              </a:tblGrid>
              <a:tr h="521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641057845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bát to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619977178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chai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399881921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chiếc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564568914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Găng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312900242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004948211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 lau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495639974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Thùng rác mini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501315126"/>
                  </a:ext>
                </a:extLst>
              </a:tr>
              <a:tr h="52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Khay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cái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23263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70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5BCA-9A29-472D-BBC2-46DB206A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18925F6-02A6-42E4-BC17-7282CC9EA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AB80D7-7C7D-4BE2-AA46-C99F022B280C}"/>
              </a:ext>
            </a:extLst>
          </p:cNvPr>
          <p:cNvSpPr/>
          <p:nvPr/>
        </p:nvSpPr>
        <p:spPr>
          <a:xfrm>
            <a:off x="2429557" y="266958"/>
            <a:ext cx="6797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cùng 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2E240-07EF-41C6-8520-F26FCA965B96}"/>
              </a:ext>
            </a:extLst>
          </p:cNvPr>
          <p:cNvSpPr/>
          <p:nvPr/>
        </p:nvSpPr>
        <p:spPr>
          <a:xfrm>
            <a:off x="1338147" y="1667667"/>
            <a:ext cx="9868829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bát to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Cho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0" y="19742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ếp Cô Minh- Xôi Gấc may mắn, ngày tết vun vầy">
            <a:hlinkClick r:id="" action="ppaction://media"/>
            <a:extLst>
              <a:ext uri="{FF2B5EF4-FFF2-40B4-BE49-F238E27FC236}">
                <a16:creationId xmlns:a16="http://schemas.microsoft.com/office/drawing/2014/main" id="{48B558FA-689F-4DF2-89BD-DD09DCEA3B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0213" y="918072"/>
            <a:ext cx="9643731" cy="59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51AC-9728-46EE-B6FD-00336DB4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5EC25DE-A1FF-4275-886F-0340635F3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6DB567-29DA-4B5F-84BF-0DEF8FA9B865}"/>
              </a:ext>
            </a:extLst>
          </p:cNvPr>
          <p:cNvSpPr/>
          <p:nvPr/>
        </p:nvSpPr>
        <p:spPr>
          <a:xfrm>
            <a:off x="0" y="36512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B19EE-ACD6-4967-91A9-9934A33A5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52" y="1454845"/>
            <a:ext cx="2647064" cy="214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8B36A-1932-4D61-9362-29D56FECF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95" y="1491479"/>
            <a:ext cx="2853069" cy="2073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7E385-F261-4805-AFD2-CB9FA74B3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24" y="4035947"/>
            <a:ext cx="3202395" cy="2456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365B55-401B-4564-9B4A-341F93849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74" y="4035947"/>
            <a:ext cx="3202395" cy="2549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9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669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214</Words>
  <Application>Microsoft Office PowerPoint</Application>
  <PresentationFormat>Widescreen</PresentationFormat>
  <Paragraphs>42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Truong</dc:creator>
  <cp:lastModifiedBy>Administrator</cp:lastModifiedBy>
  <cp:revision>23</cp:revision>
  <dcterms:created xsi:type="dcterms:W3CDTF">2024-01-16T03:38:42Z</dcterms:created>
  <dcterms:modified xsi:type="dcterms:W3CDTF">2024-01-22T13:01:44Z</dcterms:modified>
</cp:coreProperties>
</file>