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227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73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83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623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354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80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61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7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78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54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09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CEA4C-3182-404B-BE28-91FDF4A5071D}" type="datetimeFigureOut">
              <a:rPr lang="vi-VN" smtClean="0"/>
              <a:t>17/09/2022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C015-6618-4219-AE51-09C105276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p3"/><Relationship Id="rId7" Type="http://schemas.openxmlformats.org/officeDocument/2006/relationships/image" Target="../media/image9.gif"/><Relationship Id="rId2" Type="http://schemas.microsoft.com/office/2007/relationships/media" Target="../media/media3.mp3"/><Relationship Id="rId1" Type="http://schemas.openxmlformats.org/officeDocument/2006/relationships/audio" Target="file:///C:\Users\admin2\Desktop\AM%20nhac_Phuong\CHAU%20YEU%20CHU%20CONG%20NHAN.mp3" TargetMode="External"/><Relationship Id="rId6" Type="http://schemas.openxmlformats.org/officeDocument/2006/relationships/slide" Target="slide1.xml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inh-nen-cay-dan-guitar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824248" y="618186"/>
            <a:ext cx="6941713" cy="5396248"/>
          </a:xfrm>
          <a:prstGeom prst="roundRect">
            <a:avLst>
              <a:gd name="adj" fmla="val 16667"/>
            </a:avLst>
          </a:prstGeom>
          <a:solidFill>
            <a:srgbClr val="FFFF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4249" y="1830017"/>
            <a:ext cx="6941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000" b="1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HOẠT ĐỘNG ÂM NHẠC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60185" y="3529926"/>
            <a:ext cx="5952067" cy="138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vi-VN" sz="2400" b="1">
                <a:solidFill>
                  <a:srgbClr val="006000"/>
                </a:solidFill>
              </a:rPr>
              <a:t>- Làm quen với đàn Guitar</a:t>
            </a:r>
          </a:p>
          <a:p>
            <a:pPr eaLnBrk="1" hangingPunct="1">
              <a:lnSpc>
                <a:spcPct val="120000"/>
              </a:lnSpc>
            </a:pPr>
            <a:r>
              <a:rPr lang="vi-VN" sz="2400" b="1">
                <a:solidFill>
                  <a:srgbClr val="006000"/>
                </a:solidFill>
              </a:rPr>
              <a:t>- Nghe hát đệm guitar: Ngày đẹp tươi</a:t>
            </a:r>
          </a:p>
          <a:p>
            <a:pPr eaLnBrk="1" hangingPunct="1">
              <a:lnSpc>
                <a:spcPct val="120000"/>
              </a:lnSpc>
            </a:pPr>
            <a:r>
              <a:rPr lang="vi-VN" sz="2400" b="1">
                <a:solidFill>
                  <a:srgbClr val="006000"/>
                </a:solidFill>
              </a:rPr>
              <a:t>- TCAN: Nhìn hình đoán tên bài hát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671481" y="5149499"/>
            <a:ext cx="409448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b="1">
                <a:solidFill>
                  <a:srgbClr val="006000"/>
                </a:solidFill>
              </a:rPr>
              <a:t>Giáo viên: Phạm Thị Nhã Phương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0511" y="758768"/>
            <a:ext cx="353455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400" smtClean="0">
                <a:solidFill>
                  <a:srgbClr val="006000"/>
                </a:solidFill>
                <a:latin typeface="+mj-lt"/>
              </a:rPr>
              <a:t>ỦY BAN NHÂN DÂN HUYỆN THANH TRÌ</a:t>
            </a:r>
          </a:p>
          <a:p>
            <a:pPr>
              <a:lnSpc>
                <a:spcPct val="120000"/>
              </a:lnSpc>
            </a:pPr>
            <a:r>
              <a:rPr lang="vi-VN" sz="1400" smtClean="0">
                <a:solidFill>
                  <a:srgbClr val="006000"/>
                </a:solidFill>
                <a:latin typeface="+mj-lt"/>
              </a:rPr>
              <a:t>TRƯỜNG MẦM NON A XÃ THANH LIỆT</a:t>
            </a:r>
            <a:endParaRPr lang="vi-VN" sz="1400">
              <a:solidFill>
                <a:srgbClr val="006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91" y="667777"/>
            <a:ext cx="716320" cy="636579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24247" y="2916200"/>
            <a:ext cx="6941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000" i="1" smtClean="0">
                <a:solidFill>
                  <a:srgbClr val="006000"/>
                </a:solidFill>
              </a:rPr>
              <a:t>Lĩnh vực phát triển thẩm mỹ</a:t>
            </a:r>
            <a:endParaRPr lang="vi-VN" sz="2000" i="1">
              <a:solidFill>
                <a:srgbClr val="00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donisagw4015acousticguitarnaturalhighqualitypaddedguitargitaloha160415gitaloha1231_14998604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50" y="215721"/>
            <a:ext cx="65151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736962" y="1228546"/>
            <a:ext cx="3000375" cy="701675"/>
            <a:chOff x="798" y="772"/>
            <a:chExt cx="1890" cy="442"/>
          </a:xfrm>
        </p:grpSpPr>
        <p:sp>
          <p:nvSpPr>
            <p:cNvPr id="4" name="Line 9"/>
            <p:cNvSpPr>
              <a:spLocks noChangeShapeType="1"/>
            </p:cNvSpPr>
            <p:nvPr/>
          </p:nvSpPr>
          <p:spPr bwMode="auto">
            <a:xfrm>
              <a:off x="816" y="1152"/>
              <a:ext cx="1872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798" y="772"/>
              <a:ext cx="137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sz="4000" b="1">
                  <a:solidFill>
                    <a:srgbClr val="FF0000"/>
                  </a:solidFill>
                </a:rPr>
                <a:t>Cần đàn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32750" y="5000446"/>
            <a:ext cx="3124200" cy="701675"/>
            <a:chOff x="3552" y="3158"/>
            <a:chExt cx="1968" cy="442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552" y="3600"/>
              <a:ext cx="1968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3662" y="3158"/>
              <a:ext cx="174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sz="4000" b="1">
                  <a:solidFill>
                    <a:srgbClr val="FF0000"/>
                  </a:solidFill>
                </a:rPr>
                <a:t>Thùng đàn</a:t>
              </a:r>
            </a:p>
          </p:txBody>
        </p:sp>
      </p:grp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5913550" y="2044521"/>
            <a:ext cx="2971800" cy="701675"/>
            <a:chOff x="2784" y="1286"/>
            <a:chExt cx="1872" cy="442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784" y="1728"/>
              <a:ext cx="1872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216" y="1286"/>
              <a:ext cx="136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sz="4000" b="1">
                  <a:solidFill>
                    <a:srgbClr val="FF0000"/>
                  </a:solidFill>
                </a:rPr>
                <a:t>Dây đàn</a:t>
              </a:r>
            </a:p>
          </p:txBody>
        </p:sp>
      </p:grp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1860663" y="4025721"/>
            <a:ext cx="3748087" cy="701675"/>
            <a:chOff x="231" y="2544"/>
            <a:chExt cx="2361" cy="442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240" y="2928"/>
              <a:ext cx="2352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31" y="2544"/>
              <a:ext cx="192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sz="4000" b="1">
                  <a:solidFill>
                    <a:srgbClr val="FF0000"/>
                  </a:solidFill>
                </a:rPr>
                <a:t>Lỗ thoát âm</a:t>
              </a:r>
            </a:p>
          </p:txBody>
        </p: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6192949" y="215721"/>
            <a:ext cx="2971800" cy="701675"/>
            <a:chOff x="2784" y="1344"/>
            <a:chExt cx="1872" cy="442"/>
          </a:xfrm>
        </p:grpSpPr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784" y="1728"/>
              <a:ext cx="1872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3103" y="1344"/>
              <a:ext cx="137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sz="4000" b="1">
                  <a:solidFill>
                    <a:srgbClr val="FF0000"/>
                  </a:solidFill>
                </a:rPr>
                <a:t>Bộ khóa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65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dmin2\Desktop\AM nhac_Phuong\New folder\d11ae123005e6bd62e396af49924d3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309362" y="1367307"/>
            <a:ext cx="7263527" cy="282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cs typeface="Arial" charset="0"/>
              </a:rPr>
              <a:t>Nhìn hình</a:t>
            </a:r>
          </a:p>
          <a:p>
            <a:pPr algn="ctr">
              <a:lnSpc>
                <a:spcPct val="130000"/>
              </a:lnSpc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cs typeface="Arial" charset="0"/>
              </a:rPr>
              <a:t>đoán tên bài hát</a:t>
            </a:r>
          </a:p>
        </p:txBody>
      </p:sp>
    </p:spTree>
    <p:extLst>
      <p:ext uri="{BB962C8B-B14F-4D97-AF65-F5344CB8AC3E}">
        <p14:creationId xmlns:p14="http://schemas.microsoft.com/office/powerpoint/2010/main" val="29256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1_TAI LIEU\Hinh anh\Back Ground\0d489c2e08c3c888b2f15e766097fb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4082294" y="671539"/>
            <a:ext cx="1766029" cy="176602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9600" b="1" dirty="0"/>
              <a:t>1</a:t>
            </a:r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8751960" y="787972"/>
            <a:ext cx="1766029" cy="176602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9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6230312" y="2554001"/>
            <a:ext cx="1766596" cy="176602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9600" b="1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82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chu bo 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1353800" y="6041954"/>
            <a:ext cx="838200" cy="800100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" name="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164" y="5848350"/>
            <a:ext cx="609600" cy="609600"/>
          </a:xfrm>
          <a:prstGeom prst="rect">
            <a:avLst/>
          </a:prstGeom>
        </p:spPr>
      </p:pic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0406130" y="6206812"/>
            <a:ext cx="785611" cy="50227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3207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11353800" y="6057901"/>
            <a:ext cx="838200" cy="800099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Left Arrow 1">
            <a:hlinkClick r:id="rId6" action="ppaction://hlinksldjump"/>
          </p:cNvPr>
          <p:cNvSpPr/>
          <p:nvPr/>
        </p:nvSpPr>
        <p:spPr>
          <a:xfrm>
            <a:off x="10406130" y="6206812"/>
            <a:ext cx="785611" cy="50227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LonLenChauLaiMayCayBeatInstrumental-V.A-2932059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740" y="5597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8720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6" action="ppaction://hlinksldjump" highlightClick="1"/>
          </p:cNvPr>
          <p:cNvSpPr/>
          <p:nvPr/>
        </p:nvSpPr>
        <p:spPr>
          <a:xfrm>
            <a:off x="9817100" y="6040439"/>
            <a:ext cx="838200" cy="800099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7178" name="Picture 10" descr="VCNV_15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92" y="-174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AU YEU CHU CONG N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62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8" descr="maxresdefaul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11353800" y="6057901"/>
            <a:ext cx="838200" cy="800099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Left Arrow 8">
            <a:hlinkClick r:id="rId10" action="ppaction://hlinksldjump"/>
          </p:cNvPr>
          <p:cNvSpPr/>
          <p:nvPr/>
        </p:nvSpPr>
        <p:spPr>
          <a:xfrm>
            <a:off x="10406130" y="6206812"/>
            <a:ext cx="785611" cy="50227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CHAU YEU CHU CONG NHA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giay suy n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admin2\Desktop\AM nhac_Phuong\New folder\slide-ket-thuc-trong-powerpoint-dep-18_103206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75</Words>
  <Application>Microsoft Office PowerPoint</Application>
  <PresentationFormat>Widescreen</PresentationFormat>
  <Paragraphs>18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2022-09-17T01:41:56Z</dcterms:created>
  <dcterms:modified xsi:type="dcterms:W3CDTF">2022-09-17T02:01:55Z</dcterms:modified>
</cp:coreProperties>
</file>