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271" r:id="rId3"/>
    <p:sldId id="273" r:id="rId4"/>
    <p:sldId id="274" r:id="rId5"/>
    <p:sldId id="279" r:id="rId6"/>
    <p:sldId id="280" r:id="rId7"/>
    <p:sldId id="275" r:id="rId8"/>
    <p:sldId id="276" r:id="rId9"/>
    <p:sldId id="281" r:id="rId10"/>
    <p:sldId id="282" r:id="rId11"/>
    <p:sldId id="277" r:id="rId12"/>
    <p:sldId id="278" r:id="rId13"/>
    <p:sldId id="283" r:id="rId14"/>
    <p:sldId id="284" r:id="rId15"/>
    <p:sldId id="268" r:id="rId16"/>
    <p:sldId id="264" r:id="rId17"/>
    <p:sldId id="256" r:id="rId18"/>
    <p:sldId id="257" r:id="rId19"/>
    <p:sldId id="258" r:id="rId20"/>
    <p:sldId id="269" r:id="rId21"/>
    <p:sldId id="261" r:id="rId22"/>
    <p:sldId id="260" r:id="rId23"/>
    <p:sldId id="262" r:id="rId24"/>
    <p:sldId id="263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DB6"/>
    <a:srgbClr val="FF9933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EFD79-5BBD-4720-B0E3-982268C0D0E8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E1BE8-F068-4D5F-87DC-383DB3A4D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4496-73D3-4DBB-93B4-A2B7F2FB5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5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067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2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227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88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979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82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830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41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935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583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0279D-0175-47A3-9211-000B720035AA}" type="datetimeFigureOut">
              <a:rPr lang="vi-VN" smtClean="0"/>
              <a:t>20/12/2021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8D5F1-C8B1-41D4-ACCC-D0B11AD06DA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96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video" Target="../media/media1.mp4"/><Relationship Id="rId16" Type="http://schemas.openxmlformats.org/officeDocument/2006/relationships/image" Target="../media/image18.png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video" Target="../media/media1.mp4"/><Relationship Id="rId16" Type="http://schemas.openxmlformats.org/officeDocument/2006/relationships/image" Target="../media/image16.png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7.jpe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video" Target="../media/media1.mp4"/><Relationship Id="rId16" Type="http://schemas.openxmlformats.org/officeDocument/2006/relationships/image" Target="../media/image16.png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openxmlformats.org/officeDocument/2006/relationships/image" Target="../media/image7.jpe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audio" Target="../media/audio1.wav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đẹp cho bài giảng điện tử - Ảnh nền thiết kế bài giảng điện tử">
            <a:extLst>
              <a:ext uri="{FF2B5EF4-FFF2-40B4-BE49-F238E27FC236}">
                <a16:creationId xmlns:a16="http://schemas.microsoft.com/office/drawing/2014/main" id="{2E8E40AB-A245-4644-9C6A-B08B6111F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r="-1" b="-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F4C9C3-7E21-46BA-972B-6E0741B480BB}"/>
              </a:ext>
            </a:extLst>
          </p:cNvPr>
          <p:cNvSpPr txBox="1"/>
          <p:nvPr/>
        </p:nvSpPr>
        <p:spPr>
          <a:xfrm>
            <a:off x="5486401" y="1066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36A934-E1B3-48C3-B236-7A9AE08797E5}"/>
              </a:ext>
            </a:extLst>
          </p:cNvPr>
          <p:cNvSpPr txBox="1"/>
          <p:nvPr/>
        </p:nvSpPr>
        <p:spPr>
          <a:xfrm>
            <a:off x="2978854" y="2167116"/>
            <a:ext cx="6045631" cy="12618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Trß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ch¬i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víi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÷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c¸i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.VnAvant" pitchFamily="34" charset="0"/>
                <a:cs typeface="Times New Roman" panose="02020603050405020304" pitchFamily="18" charset="0"/>
              </a:rPr>
              <a:t> t - c</a:t>
            </a:r>
            <a:endParaRPr lang="en-US" sz="36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3F972-2F2E-4AE2-AE68-F1E2FAF6C74C}"/>
              </a:ext>
            </a:extLst>
          </p:cNvPr>
          <p:cNvSpPr txBox="1"/>
          <p:nvPr/>
        </p:nvSpPr>
        <p:spPr>
          <a:xfrm>
            <a:off x="3777166" y="274427"/>
            <a:ext cx="4604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THANH TRÌ</a:t>
            </a:r>
          </a:p>
          <a:p>
            <a:pPr algn="ctr"/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A XÃ THANH LIỆT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1937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vi-VN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3251" y="2503099"/>
            <a:ext cx="53254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Gi¸o</a:t>
            </a:r>
            <a:r>
              <a:rPr lang="en-US" sz="32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viªn</a:t>
            </a:r>
            <a:r>
              <a:rPr lang="en-US" sz="32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Vò</a:t>
            </a:r>
            <a:r>
              <a:rPr lang="en-US" sz="32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ThÞ</a:t>
            </a:r>
            <a:r>
              <a:rPr lang="en-US" sz="32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Hoµi</a:t>
            </a:r>
            <a:r>
              <a:rPr lang="en-US" sz="3200" b="1" dirty="0" smtClean="0">
                <a:solidFill>
                  <a:srgbClr val="0070C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Thu</a:t>
            </a:r>
            <a:r>
              <a:rPr 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</a:t>
            </a:r>
            <a:endParaRPr lang="vi-VN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7745" y="1078413"/>
            <a:ext cx="22365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2572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336210" y="1789706"/>
            <a:ext cx="9541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en-US" sz="20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6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0.03496 L 0.07643 0.06412 L 0.14765 -0.03496 L 0.22395 0.06412 L 0.30039 -0.03496 L 0.37174 0.06412 L 0.44804 -0.03496 L 0.5194 0.06412 L 0.59583 -0.03496 L 0.67213 0.06412 L 0.74349 -0.03496 L 0.81979 0.06412 L 0.89114 -0.03496 L 0.96757 0.06412 L 1.04388 -0.03496 L 1.11523 0.06412 L 1.19166 -0.03496 " pathEditMode="relative" rAng="0" ptsTypes="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83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1207" y="635544"/>
            <a:ext cx="152958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2432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200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46365" y="2006915"/>
            <a:ext cx="16459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66194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99 -0.00417 0.01198 -0.0088 0.01797 -0.01274 C 0.02149 -0.01505 0.02852 -0.01899 0.02852 -0.01899 C 0.03308 -0.02732 0.03816 -0.0375 0.04454 -0.04121 C 0.04636 -0.04237 0.04831 -0.04306 0.04987 -0.04445 C 0.05183 -0.0463 0.05339 -0.04908 0.05534 -0.05093 C 0.05821 -0.05348 0.06511 -0.05579 0.06784 -0.05718 C 0.06967 -0.05811 0.07136 -0.05949 0.07318 -0.06042 C 0.07605 -0.06158 0.07917 -0.06204 0.08204 -0.06343 C 0.08568 -0.06528 0.08907 -0.06875 0.09284 -0.06991 C 0.10222 -0.07292 0.11198 -0.07246 0.12136 -0.07616 C 0.14401 -0.08519 0.1306 -0.08102 0.15352 -0.08565 L 0.16784 -0.08889 C 0.17279 -0.09005 0.18373 -0.0926 0.1892 -0.09537 C 0.19284 -0.09699 0.19636 -0.09954 0.19987 -0.10162 L 0.20534 -0.10487 C 0.20951 -0.10371 0.21381 -0.10371 0.21784 -0.10162 C 0.2198 -0.10047 0.22123 -0.09699 0.22318 -0.09537 C 0.22487 -0.09375 0.2267 -0.09306 0.22852 -0.09213 L 0.2392 -0.0794 C 0.24102 -0.07732 0.2431 -0.0757 0.24454 -0.07315 C 0.24636 -0.06991 0.24792 -0.06621 0.24987 -0.06343 C 0.26094 -0.04815 0.25873 -0.0551 0.26784 -0.04121 C 0.26967 -0.03843 0.2711 -0.03449 0.27318 -0.03172 C 0.27657 -0.02709 0.27982 -0.02153 0.28386 -0.01899 C 0.2918 -0.01436 0.28881 -0.0169 0.29818 -0.00649 C 0.30678 0.00324 0.31316 0.01296 0.32318 0.01898 C 0.33842 0.02801 0.31407 0.01412 0.3392 0.02546 C 0.36745 0.03796 0.33256 0.02662 0.36068 0.03495 L 0.37136 0.0412 C 0.37318 0.04236 0.37487 0.04375 0.3767 0.04444 C 0.37969 0.04537 0.38269 0.04629 0.38568 0.04768 C 0.39037 0.04953 0.39506 0.05254 0.39987 0.05393 L 0.41068 0.05717 C 0.42826 0.06759 0.41888 0.06319 0.45704 0.05717 C 0.46993 0.05509 0.47891 0.04838 0.49102 0.0412 C 0.49454 0.03912 0.49818 0.03726 0.5017 0.03495 C 0.5129 0.02685 0.50756 0.02986 0.51771 0.02546 C 0.51954 0.02314 0.5211 0.0206 0.52318 0.01898 C 0.5254 0.01736 0.52787 0.01713 0.53021 0.01574 C 0.54818 0.00671 0.52045 0.01944 0.54271 0.00949 C 0.54636 0.00625 0.55 0.0037 0.55352 0 C 0.57266 -0.02037 0.55 0.00115 0.56602 -0.01899 C 0.5681 -0.02176 0.57071 -0.02338 0.57318 -0.02547 C 0.57553 -0.02963 0.57774 -0.03426 0.58021 -0.0382 C 0.58256 -0.04167 0.58555 -0.04352 0.58737 -0.04769 C 0.58855 -0.05024 0.58803 -0.05463 0.5892 -0.05718 C 0.59167 -0.06227 0.59545 -0.06505 0.59805 -0.06991 C 0.59961 -0.07269 0.60013 -0.07662 0.6017 -0.0794 C 0.60378 -0.08311 0.60678 -0.08519 0.60886 -0.08889 C 0.61029 -0.09167 0.61094 -0.09584 0.61237 -0.09838 C 0.61589 -0.10463 0.61875 -0.10533 0.62305 -0.10787 C 0.625 -0.11829 0.62396 -0.11875 0.63021 -0.12385 C 0.63373 -0.12662 0.64102 -0.1301 0.64102 -0.1301 C 0.64688 -0.12917 0.65287 -0.12848 0.65886 -0.12709 C 0.67058 -0.12408 0.66159 -0.12431 0.67305 -0.1176 C 0.67605 -0.11574 0.67904 -0.11528 0.68204 -0.11436 C 0.68438 -0.11227 0.68672 -0.10973 0.6892 -0.10787 C 0.69154 -0.10649 0.69415 -0.10672 0.69636 -0.10487 C 0.69896 -0.10255 0.70092 -0.09792 0.70352 -0.09537 C 0.70808 -0.09051 0.71303 -0.08681 0.71771 -0.08264 L 0.72487 -0.07616 C 0.73282 -0.0551 0.72357 -0.07848 0.73386 -0.05718 C 0.73581 -0.05324 0.73724 -0.04862 0.7392 -0.04445 C 0.75026 -0.02153 0.73868 -0.05024 0.74987 -0.02223 C 0.75118 -0.01922 0.75235 -0.01598 0.75352 -0.01274 C 0.75482 -0.00857 0.7556 -0.00394 0.75704 0 C 0.77318 0.04305 0.76133 0.01412 0.77305 0.03171 C 0.775 0.03449 0.77657 0.03819 0.77852 0.0412 C 0.77917 0.04236 0.78907 0.05555 0.79102 0.05717 C 0.79857 0.06319 0.80157 0.06296 0.80886 0.06666 C 0.81068 0.06759 0.81237 0.06898 0.8142 0.0699 C 0.81654 0.07106 0.81901 0.07176 0.82136 0.07291 C 0.82318 0.07384 0.825 0.07476 0.8267 0.07615 C 0.82917 0.07801 0.83125 0.08125 0.83386 0.0824 C 0.83842 0.08449 0.84336 0.08472 0.84805 0.08564 C 0.85365 0.08888 0.85795 0.09213 0.8642 0.09213 C 0.87318 0.09213 0.88204 0.08981 0.89089 0.08888 C 0.8961 0.08657 0.90443 0.0831 0.90886 0.07939 C 0.9181 0.07106 0.91342 0.07407 0.92305 0.0699 C 0.93125 0.0625 0.93529 0.05949 0.94271 0.05069 C 0.95365 0.03773 0.94545 0.04305 0.95704 0.03796 C 0.97006 0.02268 0.95365 0.04143 0.96954 0.02546 C 0.97136 0.02338 0.97305 0.02083 0.97487 0.01898 C 0.97722 0.01666 0.97982 0.01504 0.98204 0.01273 C 0.98451 0.00995 0.98646 0.00555 0.9892 0.00324 C 0.99141 0.00115 0.99401 0.00138 0.99636 0 C 1.00886 -0.00834 0.99844 -0.00348 1.00886 -0.01274 C 1.01172 -0.01528 1.01862 -0.01783 1.02136 -0.01899 C 1.02305 -0.01991 1.02487 -0.02153 1.0267 -0.02223 C 1.02956 -0.02362 1.03269 -0.02408 1.03555 -0.02547 C 1.03737 -0.02616 1.0392 -0.02778 1.04089 -0.02871 C 1.04336 -0.02987 1.04584 -0.03033 1.04805 -0.03172 C 1.0668 -0.04422 1.04401 -0.03311 1.06237 -0.04121 C 1.07735 -0.05463 1.06107 -0.04167 1.07839 -0.05093 C 1.08151 -0.05255 1.08425 -0.05556 1.08737 -0.05718 C 1.09206 -0.05973 1.1017 -0.06343 1.1017 -0.06343 C 1.10756 -0.0625 1.11381 -0.06343 1.11954 -0.06042 C 1.12188 -0.05903 1.12292 -0.05371 1.12487 -0.05093 C 1.12826 -0.04607 1.13204 -0.04237 1.13555 -0.0382 C 1.13737 -0.03612 1.13946 -0.03449 1.14089 -0.03172 C 1.14271 -0.02871 1.14415 -0.02454 1.14636 -0.02223 C 1.14844 -0.02014 1.15118 -0.02061 1.15339 -0.01899 C 1.15599 -0.01737 1.15821 -0.01505 1.16055 -0.01274 C 1.1625 -0.01088 1.16589 -0.00649 1.16589 -0.00649 L 1.17136 -0.01274 " pathEditMode="relative" ptsTypes="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8946" y="1404986"/>
            <a:ext cx="95410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424093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37278" y="1514901"/>
            <a:ext cx="4995080" cy="327546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.VnAvant" panose="020B7200000000000000" pitchFamily="34" charset="0"/>
              </a:rPr>
              <a:t>Trß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</a:rPr>
              <a:t>ch¬i</a:t>
            </a:r>
            <a:r>
              <a:rPr lang="en-US" sz="4400" dirty="0" smtClean="0"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4400" smtClean="0">
                <a:latin typeface=".VnAvant" panose="020B7200000000000000" pitchFamily="34" charset="0"/>
              </a:rPr>
              <a:t>DÝch</a:t>
            </a:r>
            <a:r>
              <a:rPr lang="en-US" sz="4400" dirty="0" smtClean="0">
                <a:latin typeface=".VnAvant" panose="020B7200000000000000" pitchFamily="34" charset="0"/>
              </a:rPr>
              <a:t> d¾c </a:t>
            </a:r>
            <a:r>
              <a:rPr lang="en-US" sz="4400" dirty="0" err="1" smtClean="0">
                <a:latin typeface=".VnAvant" panose="020B7200000000000000" pitchFamily="34" charset="0"/>
              </a:rPr>
              <a:t>cïng</a:t>
            </a:r>
            <a:r>
              <a:rPr lang="en-US" sz="4400" dirty="0" smtClean="0">
                <a:latin typeface=".VnAvant" panose="020B7200000000000000" pitchFamily="34" charset="0"/>
              </a:rPr>
              <a:t> </a:t>
            </a:r>
            <a:r>
              <a:rPr lang="en-US" sz="4400" dirty="0" err="1" smtClean="0">
                <a:latin typeface=".VnAvant" panose="020B7200000000000000" pitchFamily="34" charset="0"/>
              </a:rPr>
              <a:t>ch</a:t>
            </a:r>
            <a:r>
              <a:rPr lang="en-US" sz="4400" dirty="0" smtClean="0">
                <a:latin typeface=".VnAvant" panose="020B7200000000000000" pitchFamily="34" charset="0"/>
              </a:rPr>
              <a:t>÷ </a:t>
            </a:r>
            <a:r>
              <a:rPr lang="en-US" sz="4400" dirty="0" err="1" smtClean="0">
                <a:latin typeface=".VnAvant" panose="020B7200000000000000" pitchFamily="34" charset="0"/>
              </a:rPr>
              <a:t>yªu</a:t>
            </a:r>
            <a:endParaRPr lang="en-US" sz="4400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6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7FEFFC32-CC07-42F3-95F5-D9594BE07C2A}"/>
              </a:ext>
            </a:extLst>
          </p:cNvPr>
          <p:cNvSpPr/>
          <p:nvPr/>
        </p:nvSpPr>
        <p:spPr>
          <a:xfrm>
            <a:off x="0" y="-9798"/>
            <a:ext cx="12192000" cy="6858000"/>
          </a:xfrm>
          <a:prstGeom prst="rect">
            <a:avLst/>
          </a:prstGeom>
          <a:solidFill>
            <a:srgbClr val="FF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630A495-4340-4DA1-AEA3-3161AAD61E68}"/>
              </a:ext>
            </a:extLst>
          </p:cNvPr>
          <p:cNvSpPr/>
          <p:nvPr/>
        </p:nvSpPr>
        <p:spPr>
          <a:xfrm>
            <a:off x="167472" y="272878"/>
            <a:ext cx="1170901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5391" y="418011"/>
            <a:ext cx="0" cy="6204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8353" y="418011"/>
            <a:ext cx="39189" cy="5055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7829" y="6622869"/>
            <a:ext cx="111948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7829" y="1097280"/>
            <a:ext cx="10868297" cy="65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390503" y="418010"/>
            <a:ext cx="26126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78778" y="418010"/>
            <a:ext cx="13063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93180" y="418010"/>
            <a:ext cx="0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055330" y="418010"/>
            <a:ext cx="9798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24006" y="418010"/>
            <a:ext cx="0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7829" y="5473337"/>
            <a:ext cx="1086829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825348" y="418010"/>
            <a:ext cx="0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20153" y="418010"/>
            <a:ext cx="65315" cy="62048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621495" y="418010"/>
            <a:ext cx="26125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508129" y="222067"/>
            <a:ext cx="48986" cy="64008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0466623" y="418010"/>
            <a:ext cx="0" cy="50553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1343457" y="548640"/>
            <a:ext cx="13063" cy="60742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24940" y="1867989"/>
            <a:ext cx="11478169" cy="26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6389" y="2612571"/>
            <a:ext cx="11299371" cy="1175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8011" y="3448594"/>
            <a:ext cx="11385098" cy="718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587829" y="4188279"/>
            <a:ext cx="11194868" cy="48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587829" y="4833257"/>
            <a:ext cx="11215280" cy="52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 flipH="1">
            <a:off x="1332480" y="5304972"/>
            <a:ext cx="1022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77" name="TextBox 76"/>
          <p:cNvSpPr txBox="1"/>
          <p:nvPr/>
        </p:nvSpPr>
        <p:spPr>
          <a:xfrm flipH="1">
            <a:off x="10205781" y="5305974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2794931" y="5197810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79" name="TextBox 78"/>
          <p:cNvSpPr txBox="1"/>
          <p:nvPr/>
        </p:nvSpPr>
        <p:spPr>
          <a:xfrm flipH="1">
            <a:off x="8406923" y="5314138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80" name="TextBox 79"/>
          <p:cNvSpPr txBox="1"/>
          <p:nvPr/>
        </p:nvSpPr>
        <p:spPr>
          <a:xfrm flipH="1">
            <a:off x="6322628" y="5226784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81" name="TextBox 80"/>
          <p:cNvSpPr txBox="1"/>
          <p:nvPr/>
        </p:nvSpPr>
        <p:spPr>
          <a:xfrm flipH="1">
            <a:off x="4830374" y="5324755"/>
            <a:ext cx="11562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82" name="Oval 81"/>
          <p:cNvSpPr/>
          <p:nvPr/>
        </p:nvSpPr>
        <p:spPr>
          <a:xfrm>
            <a:off x="590007" y="104909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424338" y="257302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87829" y="341920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707783" y="256612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1201333" y="35077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367007" y="99894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413009" y="28910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522715" y="10253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7589126" y="32968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734739" y="100094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17056" y="28910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923068" y="102053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559263" y="30287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139991" y="104466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272259" y="35759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115543" y="29963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254288" y="178144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4066002" y="33914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2331729" y="341920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10356223" y="250480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8543346" y="254235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945705" y="253890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172403" y="259115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11618329" y="177981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9415872" y="178769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650761" y="173899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5803178" y="182073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125781" y="175205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273564" y="178935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951648" y="406371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087871" y="475651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3166926" y="5267588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1461405" y="535984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2339708" y="473202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203852" y="409376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50682" y="46977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1403342" y="404876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679329" y="3345726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716767" y="533127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968604" y="5353882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815425" y="476902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720219" y="409376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815425" y="33816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10354393" y="4017554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11243868" y="3328670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537396" y="4077245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9424041" y="3355521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668722" y="475651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9473040" y="473038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540781" y="5287297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1543314" y="4697729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0354393" y="5258343"/>
            <a:ext cx="217162" cy="257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5-Point Star 133"/>
          <p:cNvSpPr/>
          <p:nvPr/>
        </p:nvSpPr>
        <p:spPr>
          <a:xfrm>
            <a:off x="5138476" y="321763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5-Point Star 134"/>
          <p:cNvSpPr/>
          <p:nvPr/>
        </p:nvSpPr>
        <p:spPr>
          <a:xfrm>
            <a:off x="5998189" y="378091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5-Point Star 135"/>
          <p:cNvSpPr/>
          <p:nvPr/>
        </p:nvSpPr>
        <p:spPr>
          <a:xfrm>
            <a:off x="6014368" y="351774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5-Point Star 138"/>
          <p:cNvSpPr/>
          <p:nvPr/>
        </p:nvSpPr>
        <p:spPr>
          <a:xfrm>
            <a:off x="4222051" y="330640"/>
            <a:ext cx="759552" cy="64080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5-Point Star 140"/>
          <p:cNvSpPr/>
          <p:nvPr/>
        </p:nvSpPr>
        <p:spPr>
          <a:xfrm>
            <a:off x="5124306" y="294727"/>
            <a:ext cx="753572" cy="67927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5-Point Star 141"/>
          <p:cNvSpPr/>
          <p:nvPr/>
        </p:nvSpPr>
        <p:spPr>
          <a:xfrm>
            <a:off x="5995443" y="337378"/>
            <a:ext cx="725816" cy="63906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8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4.16667E-6 1.48148E-6 C -0.00039 0.00995 -0.00065 0.02037 -0.00117 0.03079 C -0.00143 0.0368 -0.00195 0.04329 -0.00234 0.0493 C -0.00273 0.05602 -0.00312 0.06296 -0.00351 0.06967 C -0.00143 0.12523 -0.00442 0.08634 -0.00117 0.10694 C -0.00026 0.1125 0.00131 0.12338 0.00131 0.12361 C 0.00079 0.12917 0.00066 0.13449 -4.16667E-6 0.13981 C -0.00013 0.14213 -0.00078 0.14398 -0.00117 0.14629 C -0.00169 0.14954 -0.00182 0.15301 -0.00234 0.15625 C -0.0026 0.15856 -0.00325 0.16065 -0.00351 0.16273 C -0.00403 0.16597 -0.00429 0.16944 -0.00468 0.17315 C -0.00507 0.18819 0.00026 0.20764 -0.00586 0.21829 C -0.01145 0.22801 -0.02174 0.21643 -0.02968 0.21643 C -0.03958 0.21643 -0.04947 0.21759 -0.0595 0.21829 L -0.06653 0.22245 L -0.07018 0.22454 C -0.07734 0.23287 -0.06966 0.225 -0.07851 0.23079 C -0.0802 0.23171 -0.08164 0.23379 -0.0832 0.23472 C -0.08515 0.23588 -0.08724 0.23588 -0.08919 0.2368 C -0.09036 0.23727 -0.09153 0.23842 -0.09283 0.23889 C -0.09479 0.23981 -0.09674 0.24028 -0.09869 0.24097 C -0.10143 0.24236 -0.10612 0.24583 -0.1082 0.24722 C -0.10937 0.24792 -0.11067 0.24838 -0.11184 0.2493 C -0.11341 0.25046 -0.11497 0.25208 -0.11653 0.25324 C -0.11809 0.2544 -0.11979 0.25463 -0.12135 0.25532 C -0.12864 0.25926 -0.12734 0.25856 -0.1332 0.26366 C -0.14492 0.29074 -0.13151 0.25787 -0.13802 0.27801 C -0.13945 0.28241 -0.1427 0.29051 -0.1427 0.29074 C -0.1457 0.30602 -0.14166 0.2868 -0.14635 0.30301 C -0.15091 0.31875 -0.14244 0.29722 -0.15104 0.31736 C -0.15403 0.33241 -0.15286 0.32546 -0.15468 0.33773 C -0.15546 0.34861 -0.15885 0.39907 -0.16067 0.40787 C -0.16119 0.41088 -0.1638 0.41065 -0.16536 0.41204 C -0.17265 0.41921 -0.16497 0.41528 -0.17734 0.41829 L -0.18802 0.4243 C -0.18919 0.425 -0.19036 0.42592 -0.19153 0.42639 C -0.19869 0.42963 -0.19466 0.42801 -0.20351 0.43079 C -0.21171 0.43634 -0.20742 0.43356 -0.21653 0.43889 C -0.2177 0.43958 -0.21888 0.44051 -0.22018 0.44097 C -0.22734 0.44329 -0.22421 0.4419 -0.22968 0.44514 C -0.23854 0.45671 -0.22994 0.44745 -0.24036 0.45324 C -0.25507 0.4618 -0.23398 0.45347 -0.25104 0.45949 C -0.26679 0.47315 -0.24713 0.45671 -0.25937 0.46574 C -0.26106 0.4669 -0.2625 0.46852 -0.26419 0.46967 C -0.26536 0.4706 -0.26653 0.47106 -0.2677 0.47199 C -0.2694 0.47315 -0.27083 0.47477 -0.27252 0.47616 C -0.2763 0.4787 -0.27747 0.47824 -0.28203 0.48009 C -0.2832 0.48055 -0.28437 0.48148 -0.28554 0.48217 C -0.28632 0.48426 -0.28711 0.48634 -0.28802 0.48842 C -0.28906 0.49074 -0.29062 0.49213 -0.29153 0.49444 C -0.29218 0.49629 -0.29218 0.49884 -0.2927 0.50092 C -0.29336 0.50278 -0.29427 0.50486 -0.29505 0.50694 C -0.29765 0.52477 -0.29453 0.50532 -0.29869 0.52338 C -0.29961 0.52754 -0.30026 0.53171 -0.30104 0.53588 C -0.30143 0.53773 -0.30169 0.54004 -0.30221 0.5419 L -0.30455 0.55023 C -0.30403 0.57338 -0.3052 0.59143 -0.30221 0.61204 C -0.30104 0.62083 -0.29987 0.62153 -0.29635 0.63079 L -0.29388 0.6368 L -0.28919 0.6493 C -0.2875 0.65787 -0.28867 0.65347 -0.28554 0.66157 L -0.2832 0.67407 C -0.28281 0.67592 -0.28229 0.67801 -0.28203 0.68009 L -0.27968 0.70092 C -0.28007 0.71366 -0.28086 0.72685 -0.28086 0.73981 C -0.28086 0.76065 -0.27994 0.78102 -0.27968 0.80185 C -0.27955 0.80579 -0.27968 0.80995 -0.27968 0.81435 L -0.28086 0.81204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69" y="4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83 -0.01481 L -0.05183 -0.01458 C -0.05313 0.00972 -0.04701 0.03658 -0.05573 0.05949 C -0.0612 0.07338 -0.06211 0.075 -0.06524 0.08959 C -0.06615 0.09375 -0.06667 0.09792 -0.06732 0.10209 C -0.06797 0.10718 -0.06797 0.11227 -0.06914 0.11713 C -0.07006 0.12084 -0.07162 0.12431 -0.07279 0.12801 C -0.07344 0.13218 -0.0737 0.13634 -0.07487 0.14051 C -0.07578 0.14375 -0.07813 0.14607 -0.07878 0.14931 C -0.0819 0.16574 -0.08308 0.18773 -0.08451 0.20463 C -0.08373 0.22107 -0.0836 0.2375 -0.08242 0.25371 C -0.08242 0.25602 -0.08125 0.25787 -0.08086 0.26019 C -0.07995 0.26273 -0.07969 0.26597 -0.07878 0.26875 C -0.07761 0.27292 -0.07552 0.27709 -0.07487 0.28171 L -0.07279 0.29421 C -0.07344 0.30486 -0.07071 0.3169 -0.07487 0.32616 C -0.07696 0.33056 -0.08373 0.32847 -0.08828 0.32847 C -0.09545 0.32847 -0.10222 0.32662 -0.10964 0.32616 C -0.12813 0.32477 -0.16263 0.32315 -0.18034 0.32199 C -0.18125 0.325 -0.18399 0.33426 -0.18399 0.33704 C -0.18399 0.34977 -0.18334 0.3625 -0.18242 0.37546 C -0.18203 0.38033 -0.18177 0.38542 -0.18034 0.39028 C -0.17969 0.39329 -0.17761 0.39584 -0.17657 0.39861 C -0.17565 0.40139 -0.17565 0.40486 -0.17474 0.40741 C -0.17383 0.40972 -0.17201 0.41134 -0.17084 0.41389 C -0.16302 0.43148 -0.17604 0.4081 -0.16511 0.42662 C -0.16446 0.43148 -0.16328 0.43634 -0.16328 0.44144 C -0.16328 0.44931 -0.16394 0.45741 -0.16511 0.46505 C -0.16537 0.46713 -0.16641 0.46921 -0.16693 0.4713 C -0.16784 0.475 -0.1681 0.47871 -0.16901 0.48218 C -0.1694 0.48426 -0.17032 0.48634 -0.17084 0.48843 L -0.17474 0.50533 C -0.17513 0.51621 -0.17657 0.52685 -0.17657 0.5375 C -0.17657 0.59352 -0.17631 0.59028 -0.17292 0.62709 C -0.17214 0.64722 -0.1724 0.66713 -0.17084 0.68704 C -0.17058 0.69144 -0.16823 0.69537 -0.16693 0.7 C -0.1642 0.70903 -0.1655 0.70417 -0.16328 0.71459 C -0.16263 0.74028 -0.16302 0.76574 -0.1612 0.79144 C -0.16094 0.79584 -0.15964 0.80046 -0.15729 0.8044 L -0.15339 0.81088 C -0.15417 0.81343 -0.153 0.81806 -0.15547 0.81945 C -0.15756 0.81991 -0.15938 0.81551 -0.15938 0.81273 C -0.15938 0.81134 -0.15664 0.81158 -0.15547 0.81088 L -0.15547 0.81111 " pathEditMode="relative" rAng="0" ptsTypes="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4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00023 C 8.33333E-7 0.00856 0.00065 0.01736 0.00065 0.02592 C 0.00104 0.04884 0.00104 0.07176 0.00156 0.09467 C 0.00156 0.09722 0.00221 0.1 0.00234 0.10277 C 0.00286 0.10671 0.00286 0.11088 0.00338 0.11504 C 0.00351 0.11689 0.00391 0.11875 0.00417 0.12083 C 0.00729 0.15254 0.00443 0.12986 0.00768 0.15324 C 0.00911 0.16319 0.00781 0.15625 0.01107 0.16736 C 0.01237 0.17129 0.01276 0.17662 0.01471 0.17939 C 0.02422 0.19398 0.00443 0.16412 0.02422 0.19143 L 0.02851 0.19768 C 0.02917 0.19977 0.02956 0.20185 0.03034 0.2037 C 0.03359 0.21111 0.03359 0.20833 0.03724 0.21389 C 0.03919 0.21666 0.04427 0.22685 0.04596 0.22777 L 0.04948 0.23009 C 0.0556 0.23703 0.05039 0.23148 0.0556 0.23588 C 0.05703 0.23727 0.05846 0.23889 0.0599 0.24004 C 0.06094 0.24074 0.06224 0.24097 0.06328 0.24189 C 0.07513 0.25115 0.0582 0.24051 0.07474 0.25023 C 0.07578 0.25069 0.07708 0.25115 0.07812 0.25208 L 0.08333 0.25602 C 0.08802 0.25532 0.09258 0.25509 0.09713 0.25416 C 0.10208 0.25324 0.10325 0.25185 0.10768 0.25023 C 0.1095 0.2493 0.1112 0.24884 0.11289 0.24814 C 0.11406 0.24768 0.11523 0.24699 0.11641 0.24606 C 0.11719 0.2456 0.1181 0.24444 0.11901 0.24398 C 0.12096 0.24305 0.12305 0.24282 0.12513 0.24189 C 0.1263 0.24143 0.12747 0.24027 0.12865 0.24004 C 0.13112 0.23912 0.13372 0.23865 0.13633 0.23796 C 0.13841 0.23727 0.14036 0.23657 0.14245 0.23588 C 0.14674 0.23657 0.15117 0.23773 0.1556 0.23796 C 0.17148 0.23889 0.1875 0.23611 0.20338 0.24004 C 0.20508 0.24027 0.20508 0.24676 0.20599 0.25023 C 0.20703 0.25416 0.20885 0.25764 0.20937 0.26227 C 0.21055 0.2706 0.20976 0.26643 0.21198 0.2743 C 0.21237 0.27615 0.21263 0.27847 0.21289 0.28032 C 0.21406 0.28634 0.21497 0.28935 0.21641 0.29467 C 0.2168 0.29583 0.22018 0.30602 0.22083 0.30856 C 0.2224 0.31736 0.2224 0.3206 0.22344 0.32893 C 0.22357 0.33102 0.22396 0.33287 0.22435 0.33495 C 0.22461 0.33935 0.22513 0.35671 0.22604 0.36319 C 0.22643 0.36597 0.22695 0.36852 0.22773 0.37106 C 0.22891 0.37523 0.22943 0.38055 0.23125 0.38333 C 0.23294 0.38588 0.2345 0.38912 0.23646 0.3912 C 0.2375 0.39282 0.23867 0.39398 0.23984 0.3956 C 0.24101 0.39722 0.24219 0.39977 0.24336 0.40139 C 0.24779 0.40764 0.24583 0.40277 0.24948 0.40972 C 0.25417 0.41805 0.25768 0.43194 0.26328 0.43564 C 0.26536 0.43703 0.26758 0.43842 0.26953 0.43981 C 0.27865 0.44652 0.27109 0.44189 0.27825 0.44583 C 0.27904 0.44722 0.28008 0.44814 0.28073 0.45 C 0.2832 0.45555 0.2819 0.45532 0.28333 0.46203 C 0.28398 0.46412 0.28463 0.46597 0.28516 0.46805 C 0.28542 0.47106 0.28685 0.48356 0.28685 0.48611 C 0.28685 0.50208 0.28646 0.50463 0.28516 0.51643 C 0.28542 0.55486 0.28542 0.59328 0.28607 0.63148 C 0.28607 0.63356 0.28659 0.63541 0.28685 0.6375 C 0.28763 0.64305 0.28776 0.64861 0.28867 0.6537 C 0.28893 0.65602 0.28906 0.6581 0.28945 0.65995 C 0.28997 0.66203 0.29062 0.66389 0.29141 0.66597 C 0.29101 0.68009 0.29088 0.69421 0.29036 0.70833 C 0.29023 0.71041 0.28984 0.7125 0.28945 0.71435 C 0.28906 0.71643 0.28841 0.71828 0.28776 0.7206 C 0.2875 0.72314 0.28724 0.72592 0.28685 0.72847 C 0.28659 0.73055 0.2862 0.7324 0.28607 0.73449 L 0.28424 0.75069 C 0.28333 0.76828 0.28268 0.77407 0.28424 0.79305 C 0.2845 0.79583 0.28594 0.79884 0.28685 0.80115 L 0.28685 0.80162 " pathEditMode="relative" rAng="0" ptsTypes="AAAAAAAAAAAAAAAAAAAAAAAAAAAAAAAAAAAAAAAAAAAAAAAAAAAAAAAAAAAAAAAAAAAAAA">
                                      <p:cBhvr>
                                        <p:cTn id="4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4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0.01888 2.59259E-6 L 0.01888 0.11574 L 0.03776 0.11574 L 0.03776 0.23171 L 0.05677 0.23171 L 0.05677 0.34768 L 0.07566 0.34768 L 0.07566 0.46412 L 0.09467 0.46412 L 0.09467 0.58009 L 0.11368 0.58009 L 0.11368 0.69606 L 0.13282 0.69606 L 0.13282 0.8125 " pathEditMode="relative" rAng="0" ptsTypes="AAAAAAAAAAAAAAA">
                                      <p:cBhvr>
                                        <p:cTn id="5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4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199 L -0.13984 0.816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4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62 0.01158 L 0.08763 0.22755 C 0.07435 0.27315 0.06706 0.34098 0.06706 0.41227 C 0.06706 0.49306 0.07435 0.55718 0.08763 0.60278 L 0.14662 0.81945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4" y="4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7" grpId="0"/>
      <p:bldP spid="78" grpId="0"/>
      <p:bldP spid="79" grpId="0"/>
      <p:bldP spid="80" grpId="0"/>
      <p:bldP spid="81" grpId="0"/>
      <p:bldP spid="134" grpId="0" animBg="1"/>
      <p:bldP spid="134" grpId="1" animBg="1"/>
      <p:bldP spid="135" grpId="0" animBg="1"/>
      <p:bldP spid="135" grpId="1" animBg="1"/>
      <p:bldP spid="135" grpId="2" animBg="1"/>
      <p:bldP spid="136" grpId="0" animBg="1"/>
      <p:bldP spid="136" grpId="1" animBg="1"/>
      <p:bldP spid="136" grpId="2" animBg="1"/>
      <p:bldP spid="139" grpId="0" animBg="1"/>
      <p:bldP spid="139" grpId="1" animBg="1"/>
      <p:bldP spid="139" grpId="2" animBg="1"/>
      <p:bldP spid="141" grpId="0" animBg="1"/>
      <p:bldP spid="141" grpId="1" animBg="1"/>
      <p:bldP spid="141" grpId="2" animBg="1"/>
      <p:bldP spid="142" grpId="0" animBg="1"/>
      <p:bldP spid="142" grpId="1" animBg="1"/>
      <p:bldP spid="142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-1"/>
            <a:ext cx="12192001" cy="6867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78254">
            <a:off x="3951593" y="2347416"/>
            <a:ext cx="4908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§i siªu thÞ</a:t>
            </a:r>
            <a:endParaRPr lang="vi-VN" sz="8000" b="1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9" y="2630298"/>
            <a:ext cx="5790402" cy="42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48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89" y="-1"/>
            <a:ext cx="12192000" cy="685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13690" y="1733665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09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135220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5218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224815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224816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234474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329734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329735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333728" y="3731273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674436" y="158489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Cµ chua</a:t>
            </a:r>
            <a:endParaRPr lang="vi-VN" b="1"/>
          </a:p>
        </p:txBody>
      </p:sp>
      <p:sp>
        <p:nvSpPr>
          <p:cNvPr id="26" name="TextBox 25"/>
          <p:cNvSpPr txBox="1"/>
          <p:nvPr/>
        </p:nvSpPr>
        <p:spPr>
          <a:xfrm>
            <a:off x="687689" y="3377691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Su hµo</a:t>
            </a:r>
            <a:endParaRPr lang="vi-VN" b="1"/>
          </a:p>
        </p:txBody>
      </p:sp>
      <p:sp>
        <p:nvSpPr>
          <p:cNvPr id="27" name="TextBox 26"/>
          <p:cNvSpPr txBox="1"/>
          <p:nvPr/>
        </p:nvSpPr>
        <p:spPr>
          <a:xfrm>
            <a:off x="659924" y="508504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Cµ rèt</a:t>
            </a:r>
            <a:endParaRPr lang="vi-VN" b="1"/>
          </a:p>
        </p:txBody>
      </p:sp>
      <p:sp>
        <p:nvSpPr>
          <p:cNvPr id="28" name="TextBox 27"/>
          <p:cNvSpPr txBox="1"/>
          <p:nvPr/>
        </p:nvSpPr>
        <p:spPr>
          <a:xfrm>
            <a:off x="2832732" y="158092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Cñ c¶i</a:t>
            </a:r>
            <a:endParaRPr lang="vi-VN" b="1"/>
          </a:p>
        </p:txBody>
      </p:sp>
      <p:sp>
        <p:nvSpPr>
          <p:cNvPr id="29" name="TextBox 28"/>
          <p:cNvSpPr txBox="1"/>
          <p:nvPr/>
        </p:nvSpPr>
        <p:spPr>
          <a:xfrm>
            <a:off x="4593937" y="1548999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Cñ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khoai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t©y</a:t>
            </a:r>
            <a:endParaRPr lang="vi-VN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955683" y="33619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.VnAvant" panose="020B7200000000000000" pitchFamily="34" charset="0"/>
              </a:rPr>
              <a:t>BÝ ng«</a:t>
            </a:r>
            <a:endParaRPr lang="vi-VN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076606" y="334712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Nho</a:t>
            </a:r>
            <a:endParaRPr lang="vi-VN" b="1"/>
          </a:p>
        </p:txBody>
      </p:sp>
      <p:sp>
        <p:nvSpPr>
          <p:cNvPr id="32" name="TextBox 31"/>
          <p:cNvSpPr txBox="1"/>
          <p:nvPr/>
        </p:nvSpPr>
        <p:spPr>
          <a:xfrm>
            <a:off x="4748171" y="505487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.VnAvant" panose="020B7200000000000000" pitchFamily="34" charset="0"/>
              </a:rPr>
              <a:t>Qu¶ </a:t>
            </a:r>
            <a:r>
              <a:rPr lang="en-US" b="1" dirty="0" err="1" smtClean="0">
                <a:latin typeface=".VnAvant" panose="020B7200000000000000" pitchFamily="34" charset="0"/>
              </a:rPr>
              <a:t>xoµi</a:t>
            </a:r>
            <a:endParaRPr lang="vi-VN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42373" y="5070041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Cñ rÒn</a:t>
            </a:r>
            <a:endParaRPr lang="vi-VN" b="1"/>
          </a:p>
        </p:txBody>
      </p:sp>
      <p:sp>
        <p:nvSpPr>
          <p:cNvPr id="2" name="Heart 1"/>
          <p:cNvSpPr/>
          <p:nvPr/>
        </p:nvSpPr>
        <p:spPr>
          <a:xfrm>
            <a:off x="7589980" y="244698"/>
            <a:ext cx="2524836" cy="2481525"/>
          </a:xfrm>
          <a:prstGeom prst="heart">
            <a:avLst/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vi-VN" sz="16600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86" y="373488"/>
            <a:ext cx="1133340" cy="1133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660" y="2166858"/>
            <a:ext cx="1720003" cy="11639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02" y="2087172"/>
            <a:ext cx="971678" cy="11995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30" y="-95796"/>
            <a:ext cx="2130070" cy="21300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2888">
            <a:off x="2917332" y="3734477"/>
            <a:ext cx="1046761" cy="13981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0382">
            <a:off x="451628" y="3541101"/>
            <a:ext cx="1627350" cy="2031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2591">
            <a:off x="5005124" y="3828569"/>
            <a:ext cx="1001989" cy="1403837"/>
          </a:xfrm>
          <a:prstGeom prst="rect">
            <a:avLst/>
          </a:prstGeom>
        </p:spPr>
      </p:pic>
      <p:pic>
        <p:nvPicPr>
          <p:cNvPr id="21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44480" y="-1"/>
            <a:ext cx="1164609" cy="8529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835" b="6515"/>
          <a:stretch/>
        </p:blipFill>
        <p:spPr>
          <a:xfrm>
            <a:off x="2767272" y="2196760"/>
            <a:ext cx="1346879" cy="113243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8" t="12980" r="8047" b="14805"/>
          <a:stretch/>
        </p:blipFill>
        <p:spPr>
          <a:xfrm>
            <a:off x="4881112" y="601169"/>
            <a:ext cx="996499" cy="8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6 L 0.47942 0.5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71" y="250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25742 0.5620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28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22222E-6 L 0.37383 0.3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5" y="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20664 0.011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5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859" y="1764822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7370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5553381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553379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7642976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7642977" y="1995456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7652635" y="3759862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9747895" y="231050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9747895" y="1992897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9751122" y="3746214"/>
            <a:ext cx="2099256" cy="1764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5553379" y="1571248"/>
            <a:ext cx="20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S÷a t¾m</a:t>
            </a:r>
            <a:endParaRPr lang="vi-VN" b="1"/>
          </a:p>
        </p:txBody>
      </p:sp>
      <p:sp>
        <p:nvSpPr>
          <p:cNvPr id="26" name="TextBox 25"/>
          <p:cNvSpPr txBox="1"/>
          <p:nvPr/>
        </p:nvSpPr>
        <p:spPr>
          <a:xfrm>
            <a:off x="5598995" y="3364043"/>
            <a:ext cx="20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.VnAvant" panose="020B7200000000000000" pitchFamily="34" charset="0"/>
              </a:rPr>
              <a:t>C¸i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lưîc</a:t>
            </a:r>
            <a:endParaRPr lang="vi-VN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03681" y="4932813"/>
            <a:ext cx="134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Bµn ch¶i</a:t>
            </a:r>
          </a:p>
          <a:p>
            <a:pPr algn="ctr"/>
            <a:r>
              <a:rPr lang="en-US" b="1" smtClean="0">
                <a:latin typeface=".VnAvant" panose="020B7200000000000000" pitchFamily="34" charset="0"/>
              </a:rPr>
              <a:t>®¸nh r¨ng</a:t>
            </a:r>
            <a:endParaRPr lang="vi-VN" b="1"/>
          </a:p>
        </p:txBody>
      </p:sp>
      <p:sp>
        <p:nvSpPr>
          <p:cNvPr id="28" name="TextBox 27"/>
          <p:cNvSpPr txBox="1"/>
          <p:nvPr/>
        </p:nvSpPr>
        <p:spPr>
          <a:xfrm>
            <a:off x="7652627" y="1567276"/>
            <a:ext cx="203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M¸y sÊy tãc</a:t>
            </a:r>
            <a:endParaRPr lang="vi-VN" b="1"/>
          </a:p>
        </p:txBody>
      </p:sp>
      <p:sp>
        <p:nvSpPr>
          <p:cNvPr id="29" name="TextBox 28"/>
          <p:cNvSpPr txBox="1"/>
          <p:nvPr/>
        </p:nvSpPr>
        <p:spPr>
          <a:xfrm>
            <a:off x="10231636" y="1580156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.VnAvant" panose="020B7200000000000000" pitchFamily="34" charset="0"/>
              </a:rPr>
              <a:t>T¨m b«ng</a:t>
            </a:r>
            <a:endParaRPr lang="vi-VN" b="1"/>
          </a:p>
        </p:txBody>
      </p:sp>
      <p:sp>
        <p:nvSpPr>
          <p:cNvPr id="30" name="TextBox 29"/>
          <p:cNvSpPr txBox="1"/>
          <p:nvPr/>
        </p:nvSpPr>
        <p:spPr>
          <a:xfrm>
            <a:off x="7671949" y="3320202"/>
            <a:ext cx="211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Kem ®¸nh r¨ng</a:t>
            </a:r>
            <a:endParaRPr lang="vi-VN" b="1"/>
          </a:p>
        </p:txBody>
      </p:sp>
      <p:sp>
        <p:nvSpPr>
          <p:cNvPr id="31" name="TextBox 30"/>
          <p:cNvSpPr txBox="1"/>
          <p:nvPr/>
        </p:nvSpPr>
        <p:spPr>
          <a:xfrm>
            <a:off x="9758318" y="3333473"/>
            <a:ext cx="2102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.VnAvant" panose="020B7200000000000000" pitchFamily="34" charset="0"/>
              </a:rPr>
              <a:t>G­ư¬ng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soi</a:t>
            </a:r>
            <a:endParaRPr lang="vi-VN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9761543" y="5054875"/>
            <a:ext cx="208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Kh¨n t¾m</a:t>
            </a:r>
            <a:endParaRPr lang="vi-VN" b="1"/>
          </a:p>
        </p:txBody>
      </p:sp>
      <p:sp>
        <p:nvSpPr>
          <p:cNvPr id="33" name="TextBox 32"/>
          <p:cNvSpPr txBox="1"/>
          <p:nvPr/>
        </p:nvSpPr>
        <p:spPr>
          <a:xfrm>
            <a:off x="7671950" y="5056393"/>
            <a:ext cx="2070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.VnAvant" panose="020B7200000000000000" pitchFamily="34" charset="0"/>
              </a:rPr>
              <a:t>Xµ b«ng</a:t>
            </a:r>
            <a:endParaRPr lang="vi-VN" b="1"/>
          </a:p>
        </p:txBody>
      </p:sp>
      <p:sp>
        <p:nvSpPr>
          <p:cNvPr id="3" name="Cloud 2"/>
          <p:cNvSpPr/>
          <p:nvPr/>
        </p:nvSpPr>
        <p:spPr>
          <a:xfrm>
            <a:off x="2251303" y="480430"/>
            <a:ext cx="2988859" cy="2025499"/>
          </a:xfrm>
          <a:prstGeom prst="clou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vi-VN" sz="115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81" y="266179"/>
            <a:ext cx="1313977" cy="13139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1635" y="234721"/>
            <a:ext cx="1374842" cy="137484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17" y="2007155"/>
            <a:ext cx="1296486" cy="12964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376" y="3738391"/>
            <a:ext cx="1307936" cy="14013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355">
            <a:off x="10574497" y="2123289"/>
            <a:ext cx="657665" cy="117787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35" y="3974191"/>
            <a:ext cx="1486738" cy="104703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195" y="379418"/>
            <a:ext cx="1065404" cy="112901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0100">
            <a:off x="5696040" y="2286033"/>
            <a:ext cx="1778148" cy="7218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481">
            <a:off x="6062804" y="3788455"/>
            <a:ext cx="1044737" cy="1221121"/>
          </a:xfrm>
          <a:prstGeom prst="rect">
            <a:avLst/>
          </a:prstGeom>
        </p:spPr>
      </p:pic>
      <p:pic>
        <p:nvPicPr>
          <p:cNvPr id="42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38958" y="-1"/>
            <a:ext cx="1164609" cy="8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-0.29518 0.49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2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-0.5944 0.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27" y="2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9 -0.06366 L -0.63555 0.084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28" y="74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37461 0.6680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7" y="3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00891" y="261257"/>
            <a:ext cx="4689565" cy="2638697"/>
          </a:xfrm>
          <a:prstGeom prst="ellipse">
            <a:avLst/>
          </a:prstGeom>
          <a:solidFill>
            <a:srgbClr val="FF6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Trß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ch¬i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Ai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nhanh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nhÊt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3834" y="1731052"/>
            <a:ext cx="5506089" cy="55060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209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135220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135218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2224815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2224816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2234474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4343382" y="244698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4330320" y="2009104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4333546" y="3773510"/>
            <a:ext cx="2099256" cy="17644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674436" y="1584896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S÷a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chua</a:t>
            </a:r>
            <a:endParaRPr lang="vi-VN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58319" y="3368669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Bim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bim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oishi</a:t>
            </a:r>
            <a:endParaRPr lang="vi-VN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9924" y="5085041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KÑo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cao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su</a:t>
            </a:r>
            <a:endParaRPr lang="vi-VN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832732" y="1580924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KÑo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mót</a:t>
            </a:r>
            <a:endParaRPr lang="vi-VN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127379" y="159380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.VnAvant" panose="020B7200000000000000" pitchFamily="34" charset="0"/>
              </a:rPr>
              <a:t>Th¹ch</a:t>
            </a:r>
            <a:endParaRPr lang="vi-VN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46618" y="334533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j-lt"/>
              </a:rPr>
              <a:t>N­­</a:t>
            </a:r>
            <a:r>
              <a:rPr lang="en-US" b="1" dirty="0" err="1" smtClean="0">
                <a:latin typeface=".VnAvant" panose="020B7200000000000000" pitchFamily="34" charset="0"/>
              </a:rPr>
              <a:t>­</a:t>
            </a:r>
            <a:r>
              <a:rPr lang="en-US" b="1" dirty="0" err="1"/>
              <a:t>ư</a:t>
            </a:r>
            <a:r>
              <a:rPr lang="en-US" b="1" dirty="0" err="1" smtClean="0">
                <a:latin typeface=".VnAvant" panose="020B7200000000000000" pitchFamily="34" charset="0"/>
              </a:rPr>
              <a:t>íc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Ðp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nho</a:t>
            </a:r>
            <a:endParaRPr lang="vi-VN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21763" y="3347121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B¸nh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mú</a:t>
            </a:r>
            <a:endParaRPr lang="vi-VN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644269" y="5070041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Coca-cola</a:t>
            </a:r>
            <a:endParaRPr lang="vi-VN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2497656" y="508504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.VnAvant" panose="020B7200000000000000" pitchFamily="34" charset="0"/>
              </a:rPr>
              <a:t>KÑo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chÝp</a:t>
            </a:r>
            <a:r>
              <a:rPr lang="en-US" b="1" dirty="0" smtClean="0">
                <a:latin typeface=".VnAvant" panose="020B7200000000000000" pitchFamily="34" charset="0"/>
              </a:rPr>
              <a:t> </a:t>
            </a:r>
            <a:r>
              <a:rPr lang="en-US" b="1" dirty="0" err="1" smtClean="0">
                <a:latin typeface=".VnAvant" panose="020B7200000000000000" pitchFamily="34" charset="0"/>
              </a:rPr>
              <a:t>chÝp</a:t>
            </a:r>
            <a:endParaRPr lang="vi-VN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7" t="14949" r="16950" b="10051"/>
          <a:stretch/>
        </p:blipFill>
        <p:spPr>
          <a:xfrm>
            <a:off x="4812192" y="3905343"/>
            <a:ext cx="1075118" cy="1241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9" t="6288" r="17240" b="6176"/>
          <a:stretch/>
        </p:blipFill>
        <p:spPr>
          <a:xfrm>
            <a:off x="712339" y="2140043"/>
            <a:ext cx="960388" cy="12772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4821" r="5093" b="14679"/>
          <a:stretch/>
        </p:blipFill>
        <p:spPr>
          <a:xfrm>
            <a:off x="588891" y="483883"/>
            <a:ext cx="1405721" cy="111286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15827" r="20961" b="12818"/>
          <a:stretch/>
        </p:blipFill>
        <p:spPr>
          <a:xfrm>
            <a:off x="3003526" y="641834"/>
            <a:ext cx="744158" cy="9701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2" t="3546" r="8676" b="5646"/>
          <a:stretch/>
        </p:blipFill>
        <p:spPr>
          <a:xfrm>
            <a:off x="4607886" y="607744"/>
            <a:ext cx="1582824" cy="98718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4" t="1935" r="33024" b="2089"/>
          <a:stretch/>
        </p:blipFill>
        <p:spPr>
          <a:xfrm>
            <a:off x="3001359" y="1996423"/>
            <a:ext cx="666014" cy="138952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t="6249" r="11613" b="4244"/>
          <a:stretch/>
        </p:blipFill>
        <p:spPr>
          <a:xfrm>
            <a:off x="2832732" y="3893336"/>
            <a:ext cx="1092153" cy="12539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t="32543" r="2631" b="34999"/>
          <a:stretch/>
        </p:blipFill>
        <p:spPr>
          <a:xfrm rot="19691179">
            <a:off x="533400" y="4332013"/>
            <a:ext cx="1367072" cy="47564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3496" r="8778" b="22970"/>
          <a:stretch/>
        </p:blipFill>
        <p:spPr>
          <a:xfrm>
            <a:off x="4644269" y="2453426"/>
            <a:ext cx="1389117" cy="730177"/>
          </a:xfrm>
          <a:prstGeom prst="rect">
            <a:avLst/>
          </a:prstGeom>
        </p:spPr>
      </p:pic>
      <p:pic>
        <p:nvPicPr>
          <p:cNvPr id="34" name="Video Đếm Ngược 10 giây đẹ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44480" y="-1"/>
            <a:ext cx="1164609" cy="852984"/>
          </a:xfrm>
          <a:prstGeom prst="rect">
            <a:avLst/>
          </a:prstGeom>
        </p:spPr>
      </p:pic>
      <p:sp>
        <p:nvSpPr>
          <p:cNvPr id="15" name="5-Point Star 14"/>
          <p:cNvSpPr/>
          <p:nvPr/>
        </p:nvSpPr>
        <p:spPr>
          <a:xfrm>
            <a:off x="7005668" y="-1"/>
            <a:ext cx="3247619" cy="2798753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11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19479 -0.015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39571 -0.014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79" y="-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6 L 0.61888 0.070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37" y="3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45104 0.2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52" y="1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34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54336 0.598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29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23555 0.5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6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4305"/>
            <a:ext cx="12192000" cy="83399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56" y="1719613"/>
            <a:ext cx="4791744" cy="4725059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54691" y="555171"/>
            <a:ext cx="5907314" cy="3526971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chemeClr val="accent5">
                    <a:lumMod val="50000"/>
                  </a:schemeClr>
                </a:solidFill>
                <a:latin typeface=".VnAvant" panose="020B7200000000000000" pitchFamily="34" charset="0"/>
              </a:rPr>
              <a:t>T×m ch÷</a:t>
            </a:r>
            <a:endParaRPr lang="vi-VN" sz="6600" b="1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71" y="145143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3" name="Group 22"/>
          <p:cNvGrpSpPr/>
          <p:nvPr/>
        </p:nvGrpSpPr>
        <p:grpSpPr>
          <a:xfrm>
            <a:off x="496274" y="308019"/>
            <a:ext cx="1747993" cy="3230358"/>
            <a:chOff x="727792" y="741517"/>
            <a:chExt cx="1747993" cy="3230358"/>
          </a:xfrm>
        </p:grpSpPr>
        <p:sp>
          <p:nvSpPr>
            <p:cNvPr id="11" name="Oval 10"/>
            <p:cNvSpPr/>
            <p:nvPr/>
          </p:nvSpPr>
          <p:spPr>
            <a:xfrm>
              <a:off x="727792" y="3372201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792" y="741517"/>
              <a:ext cx="1747993" cy="3131821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930881" y="504396"/>
            <a:ext cx="1959821" cy="2739066"/>
            <a:chOff x="6485544" y="720585"/>
            <a:chExt cx="1959821" cy="2739066"/>
          </a:xfrm>
        </p:grpSpPr>
        <p:sp>
          <p:nvSpPr>
            <p:cNvPr id="13" name="Oval 12"/>
            <p:cNvSpPr/>
            <p:nvPr/>
          </p:nvSpPr>
          <p:spPr>
            <a:xfrm>
              <a:off x="6485545" y="2699499"/>
              <a:ext cx="1959820" cy="7601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544" y="720585"/>
              <a:ext cx="1902998" cy="239072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538188" y="3548506"/>
            <a:ext cx="1743694" cy="2929130"/>
            <a:chOff x="1538188" y="3548506"/>
            <a:chExt cx="1743694" cy="2929130"/>
          </a:xfrm>
        </p:grpSpPr>
        <p:sp>
          <p:nvSpPr>
            <p:cNvPr id="12" name="Oval 11"/>
            <p:cNvSpPr/>
            <p:nvPr/>
          </p:nvSpPr>
          <p:spPr>
            <a:xfrm>
              <a:off x="1538188" y="5877962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8517" y="3548506"/>
              <a:ext cx="1533365" cy="274733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920069" y="3060609"/>
            <a:ext cx="3157490" cy="3626847"/>
            <a:chOff x="8920069" y="3060609"/>
            <a:chExt cx="3157490" cy="3626847"/>
          </a:xfrm>
        </p:grpSpPr>
        <p:sp>
          <p:nvSpPr>
            <p:cNvPr id="14" name="Oval 13"/>
            <p:cNvSpPr/>
            <p:nvPr/>
          </p:nvSpPr>
          <p:spPr>
            <a:xfrm>
              <a:off x="9890702" y="5996007"/>
              <a:ext cx="1678123" cy="59967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069" y="3060609"/>
              <a:ext cx="3157490" cy="3626847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949860" y="630684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r>
              <a:rPr lang="en-US" sz="3200" b="1" smtClean="0">
                <a:latin typeface=".VnAvant" panose="020B7200000000000000" pitchFamily="34" charset="0"/>
              </a:rPr>
              <a:t> sÜ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2293298" y="96289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¶</a:t>
            </a:r>
            <a:r>
              <a:rPr lang="en-US" sz="3200" b="1" smtClean="0">
                <a:latin typeface=".VnAvant" panose="020B7200000000000000" pitchFamily="34" charset="0"/>
              </a:rPr>
              <a:t>nh s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r>
              <a:rPr lang="en-US" sz="3200" b="1" smtClean="0">
                <a:latin typeface=".VnAvant" panose="020B7200000000000000" pitchFamily="34" charset="0"/>
              </a:rPr>
              <a:t>t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346672" y="5062747"/>
            <a:ext cx="1353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B</a:t>
            </a:r>
            <a:r>
              <a:rPr lang="en-US" sz="3200" b="1" u="sng" smtClean="0">
                <a:solidFill>
                  <a:srgbClr val="FF0000"/>
                </a:solidFill>
                <a:latin typeface=".VnAvant" panose="020B7200000000000000" pitchFamily="34" charset="0"/>
              </a:rPr>
              <a:t>¸</a:t>
            </a:r>
            <a:r>
              <a:rPr lang="en-US" sz="3200" b="1" smtClean="0">
                <a:latin typeface=".VnAvant" panose="020B7200000000000000" pitchFamily="34" charset="0"/>
              </a:rPr>
              <a:t>c sÜ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7833705" y="5411232"/>
            <a:ext cx="19191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Phi c«ng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10033937" y="657947"/>
            <a:ext cx="117211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Ca sÜ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7838" y="950335"/>
            <a:ext cx="196079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C¶nh s¸t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7" y="5075302"/>
            <a:ext cx="135325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B¸c sÜ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2733" y="5369455"/>
            <a:ext cx="19191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Phi c«ng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68246" y="2286087"/>
            <a:ext cx="2470245" cy="250427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rgbClr val="C00000"/>
                </a:solidFill>
                <a:latin typeface=".VnAvant" panose="020B7200000000000000" pitchFamily="34" charset="0"/>
              </a:rPr>
              <a:t>a</a:t>
            </a:r>
            <a:endParaRPr lang="vi-VN" sz="166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9846" y="178721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2988">
            <a:off x="466952" y="3768165"/>
            <a:ext cx="4083657" cy="18695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78844" y="2460735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M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Æ</a:t>
            </a:r>
            <a:r>
              <a:rPr lang="en-US" sz="3200" b="1" smtClean="0">
                <a:latin typeface=".VnAvant" panose="020B7200000000000000" pitchFamily="34" charset="0"/>
              </a:rPr>
              <a:t>t tr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¨</a:t>
            </a:r>
            <a:r>
              <a:rPr lang="en-US" sz="3200" b="1" smtClean="0">
                <a:latin typeface=".VnAvant" panose="020B7200000000000000" pitchFamily="34" charset="0"/>
              </a:rPr>
              <a:t>ng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683743" y="2331904"/>
            <a:ext cx="168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M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Æ</a:t>
            </a:r>
            <a:r>
              <a:rPr lang="en-US" sz="3200" b="1" smtClean="0">
                <a:latin typeface=".VnAvant" panose="020B7200000000000000" pitchFamily="34" charset="0"/>
              </a:rPr>
              <a:t>t trêi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912916" y="5636324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CÇu vång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8133956" y="5725134"/>
            <a:ext cx="215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§¸m m©y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378844" y="2475216"/>
            <a:ext cx="2106667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MÆt tr¨ng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283" y="2373938"/>
            <a:ext cx="168026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MÆt trêi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0561" y="5676172"/>
            <a:ext cx="214834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CÇu vång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08393" y="5719305"/>
            <a:ext cx="2157963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§¸m m©y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68246" y="2286087"/>
            <a:ext cx="2470245" cy="25042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.VnAvant" panose="020B7200000000000000" pitchFamily="34" charset="0"/>
              </a:rPr>
              <a:t>¨</a:t>
            </a:r>
            <a:endParaRPr lang="vi-VN" sz="16600" b="1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4" y="24063"/>
            <a:ext cx="2436672" cy="24366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718" y="3548506"/>
            <a:ext cx="3861848" cy="1899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814" y="4475419"/>
            <a:ext cx="2670735" cy="1313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31" y="273317"/>
            <a:ext cx="2611211" cy="22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571" y="160909"/>
            <a:ext cx="11858171" cy="6550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9949860" y="630684"/>
            <a:ext cx="1500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Bß s÷a</a:t>
            </a:r>
            <a:endParaRPr lang="vi-VN" sz="3200" b="1"/>
          </a:p>
        </p:txBody>
      </p:sp>
      <p:sp>
        <p:nvSpPr>
          <p:cNvPr id="16" name="TextBox 15"/>
          <p:cNvSpPr txBox="1"/>
          <p:nvPr/>
        </p:nvSpPr>
        <p:spPr>
          <a:xfrm>
            <a:off x="2497502" y="1054275"/>
            <a:ext cx="1927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G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Ê</a:t>
            </a:r>
            <a:r>
              <a:rPr lang="en-US" sz="3200" b="1" smtClean="0">
                <a:latin typeface=".VnAvant" panose="020B7200000000000000" pitchFamily="34" charset="0"/>
              </a:rPr>
              <a:t>u n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©</a:t>
            </a:r>
            <a:r>
              <a:rPr lang="en-US" sz="3200" b="1" smtClean="0">
                <a:latin typeface=".VnAvant" panose="020B7200000000000000" pitchFamily="34" charset="0"/>
              </a:rPr>
              <a:t>u</a:t>
            </a:r>
            <a:endParaRPr lang="vi-VN" sz="3200" b="1"/>
          </a:p>
        </p:txBody>
      </p:sp>
      <p:sp>
        <p:nvSpPr>
          <p:cNvPr id="17" name="TextBox 16"/>
          <p:cNvSpPr txBox="1"/>
          <p:nvPr/>
        </p:nvSpPr>
        <p:spPr>
          <a:xfrm>
            <a:off x="620611" y="4033265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Con ngùa</a:t>
            </a:r>
            <a:endParaRPr lang="vi-VN" sz="3200" b="1"/>
          </a:p>
        </p:txBody>
      </p:sp>
      <p:sp>
        <p:nvSpPr>
          <p:cNvPr id="18" name="TextBox 17"/>
          <p:cNvSpPr txBox="1"/>
          <p:nvPr/>
        </p:nvSpPr>
        <p:spPr>
          <a:xfrm>
            <a:off x="7171553" y="5649416"/>
            <a:ext cx="190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latin typeface=".VnAvant" panose="020B7200000000000000" pitchFamily="34" charset="0"/>
              </a:rPr>
              <a:t>Con tr</a:t>
            </a:r>
            <a:r>
              <a:rPr lang="en-US" sz="3200" b="1" u="sng" smtClean="0">
                <a:solidFill>
                  <a:srgbClr val="C00000"/>
                </a:solidFill>
                <a:latin typeface=".VnAvant" panose="020B7200000000000000" pitchFamily="34" charset="0"/>
              </a:rPr>
              <a:t>©</a:t>
            </a:r>
            <a:r>
              <a:rPr lang="en-US" sz="3200" b="1" smtClean="0">
                <a:latin typeface=".VnAvant" panose="020B7200000000000000" pitchFamily="34" charset="0"/>
              </a:rPr>
              <a:t>u</a:t>
            </a:r>
            <a:endParaRPr lang="vi-VN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955320" y="599151"/>
            <a:ext cx="1500732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Bß s÷a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4772" y="1095716"/>
            <a:ext cx="191911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GÊu n©u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178" y="4099001"/>
            <a:ext cx="216597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Con ngùa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71552" y="5707646"/>
            <a:ext cx="190308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bg1"/>
                </a:solidFill>
                <a:latin typeface=".VnAvant" panose="020B7200000000000000" pitchFamily="34" charset="0"/>
              </a:rPr>
              <a:t>Con tr©u</a:t>
            </a:r>
            <a:endParaRPr lang="vi-VN" sz="3200" b="1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804206" y="2102542"/>
            <a:ext cx="2470245" cy="2504277"/>
          </a:xfrm>
          <a:prstGeom prst="ellipse">
            <a:avLst/>
          </a:prstGeom>
          <a:solidFill>
            <a:srgbClr val="FF6DB6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smtClean="0">
                <a:solidFill>
                  <a:schemeClr val="tx1"/>
                </a:solidFill>
                <a:latin typeface=".VnAvant" panose="020B7200000000000000" pitchFamily="34" charset="0"/>
              </a:rPr>
              <a:t>©</a:t>
            </a:r>
            <a:endParaRPr lang="vi-VN" sz="16600" b="1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318" y="1101573"/>
            <a:ext cx="3082557" cy="2055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70" y="473448"/>
            <a:ext cx="2002221" cy="2472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81" y="3564223"/>
            <a:ext cx="3525851" cy="3022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20" y="4088246"/>
            <a:ext cx="3659834" cy="274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46365" y="2006915"/>
            <a:ext cx="16459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1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99 -0.00417 0.01198 -0.0088 0.01797 -0.01274 C 0.02149 -0.01505 0.02852 -0.01899 0.02852 -0.01899 C 0.03308 -0.02732 0.03816 -0.0375 0.04454 -0.04121 C 0.04636 -0.04237 0.04831 -0.04306 0.04987 -0.04445 C 0.05183 -0.0463 0.05339 -0.04908 0.05534 -0.05093 C 0.05821 -0.05348 0.06511 -0.05579 0.06784 -0.05718 C 0.06967 -0.05811 0.07136 -0.05949 0.07318 -0.06042 C 0.07605 -0.06158 0.07917 -0.06204 0.08204 -0.06343 C 0.08568 -0.06528 0.08907 -0.06875 0.09284 -0.06991 C 0.10222 -0.07292 0.11198 -0.07246 0.12136 -0.07616 C 0.14401 -0.08519 0.1306 -0.08102 0.15352 -0.08565 L 0.16784 -0.08889 C 0.17279 -0.09005 0.18373 -0.0926 0.1892 -0.09537 C 0.19284 -0.09699 0.19636 -0.09954 0.19987 -0.10162 L 0.20534 -0.10487 C 0.20951 -0.10371 0.21381 -0.10371 0.21784 -0.10162 C 0.2198 -0.10047 0.22123 -0.09699 0.22318 -0.09537 C 0.22487 -0.09375 0.2267 -0.09306 0.22852 -0.09213 L 0.2392 -0.0794 C 0.24102 -0.07732 0.2431 -0.0757 0.24454 -0.07315 C 0.24636 -0.06991 0.24792 -0.06621 0.24987 -0.06343 C 0.26094 -0.04815 0.25873 -0.0551 0.26784 -0.04121 C 0.26967 -0.03843 0.2711 -0.03449 0.27318 -0.03172 C 0.27657 -0.02709 0.27982 -0.02153 0.28386 -0.01899 C 0.2918 -0.01436 0.28881 -0.0169 0.29818 -0.00649 C 0.30678 0.00324 0.31316 0.01296 0.32318 0.01898 C 0.33842 0.02801 0.31407 0.01412 0.3392 0.02546 C 0.36745 0.03796 0.33256 0.02662 0.36068 0.03495 L 0.37136 0.0412 C 0.37318 0.04236 0.37487 0.04375 0.3767 0.04444 C 0.37969 0.04537 0.38269 0.04629 0.38568 0.04768 C 0.39037 0.04953 0.39506 0.05254 0.39987 0.05393 L 0.41068 0.05717 C 0.42826 0.06759 0.41888 0.06319 0.45704 0.05717 C 0.46993 0.05509 0.47891 0.04838 0.49102 0.0412 C 0.49454 0.03912 0.49818 0.03726 0.5017 0.03495 C 0.5129 0.02685 0.50756 0.02986 0.51771 0.02546 C 0.51954 0.02314 0.5211 0.0206 0.52318 0.01898 C 0.5254 0.01736 0.52787 0.01713 0.53021 0.01574 C 0.54818 0.00671 0.52045 0.01944 0.54271 0.00949 C 0.54636 0.00625 0.55 0.0037 0.55352 0 C 0.57266 -0.02037 0.55 0.00115 0.56602 -0.01899 C 0.5681 -0.02176 0.57071 -0.02338 0.57318 -0.02547 C 0.57553 -0.02963 0.57774 -0.03426 0.58021 -0.0382 C 0.58256 -0.04167 0.58555 -0.04352 0.58737 -0.04769 C 0.58855 -0.05024 0.58803 -0.05463 0.5892 -0.05718 C 0.59167 -0.06227 0.59545 -0.06505 0.59805 -0.06991 C 0.59961 -0.07269 0.60013 -0.07662 0.6017 -0.0794 C 0.60378 -0.08311 0.60678 -0.08519 0.60886 -0.08889 C 0.61029 -0.09167 0.61094 -0.09584 0.61237 -0.09838 C 0.61589 -0.10463 0.61875 -0.10533 0.62305 -0.10787 C 0.625 -0.11829 0.62396 -0.11875 0.63021 -0.12385 C 0.63373 -0.12662 0.64102 -0.1301 0.64102 -0.1301 C 0.64688 -0.12917 0.65287 -0.12848 0.65886 -0.12709 C 0.67058 -0.12408 0.66159 -0.12431 0.67305 -0.1176 C 0.67605 -0.11574 0.67904 -0.11528 0.68204 -0.11436 C 0.68438 -0.11227 0.68672 -0.10973 0.6892 -0.10787 C 0.69154 -0.10649 0.69415 -0.10672 0.69636 -0.10487 C 0.69896 -0.10255 0.70092 -0.09792 0.70352 -0.09537 C 0.70808 -0.09051 0.71303 -0.08681 0.71771 -0.08264 L 0.72487 -0.07616 C 0.73282 -0.0551 0.72357 -0.07848 0.73386 -0.05718 C 0.73581 -0.05324 0.73724 -0.04862 0.7392 -0.04445 C 0.75026 -0.02153 0.73868 -0.05024 0.74987 -0.02223 C 0.75118 -0.01922 0.75235 -0.01598 0.75352 -0.01274 C 0.75482 -0.00857 0.7556 -0.00394 0.75704 0 C 0.77318 0.04305 0.76133 0.01412 0.77305 0.03171 C 0.775 0.03449 0.77657 0.03819 0.77852 0.0412 C 0.77917 0.04236 0.78907 0.05555 0.79102 0.05717 C 0.79857 0.06319 0.80157 0.06296 0.80886 0.06666 C 0.81068 0.06759 0.81237 0.06898 0.8142 0.0699 C 0.81654 0.07106 0.81901 0.07176 0.82136 0.07291 C 0.82318 0.07384 0.825 0.07476 0.8267 0.07615 C 0.82917 0.07801 0.83125 0.08125 0.83386 0.0824 C 0.83842 0.08449 0.84336 0.08472 0.84805 0.08564 C 0.85365 0.08888 0.85795 0.09213 0.8642 0.09213 C 0.87318 0.09213 0.88204 0.08981 0.89089 0.08888 C 0.8961 0.08657 0.90443 0.0831 0.90886 0.07939 C 0.9181 0.07106 0.91342 0.07407 0.92305 0.0699 C 0.93125 0.0625 0.93529 0.05949 0.94271 0.05069 C 0.95365 0.03773 0.94545 0.04305 0.95704 0.03796 C 0.97006 0.02268 0.95365 0.04143 0.96954 0.02546 C 0.97136 0.02338 0.97305 0.02083 0.97487 0.01898 C 0.97722 0.01666 0.97982 0.01504 0.98204 0.01273 C 0.98451 0.00995 0.98646 0.00555 0.9892 0.00324 C 0.99141 0.00115 0.99401 0.00138 0.99636 0 C 1.00886 -0.00834 0.99844 -0.00348 1.00886 -0.01274 C 1.01172 -0.01528 1.01862 -0.01783 1.02136 -0.01899 C 1.02305 -0.01991 1.02487 -0.02153 1.0267 -0.02223 C 1.02956 -0.02362 1.03269 -0.02408 1.03555 -0.02547 C 1.03737 -0.02616 1.0392 -0.02778 1.04089 -0.02871 C 1.04336 -0.02987 1.04584 -0.03033 1.04805 -0.03172 C 1.0668 -0.04422 1.04401 -0.03311 1.06237 -0.04121 C 1.07735 -0.05463 1.06107 -0.04167 1.07839 -0.05093 C 1.08151 -0.05255 1.08425 -0.05556 1.08737 -0.05718 C 1.09206 -0.05973 1.1017 -0.06343 1.1017 -0.06343 C 1.10756 -0.0625 1.11381 -0.06343 1.11954 -0.06042 C 1.12188 -0.05903 1.12292 -0.05371 1.12487 -0.05093 C 1.12826 -0.04607 1.13204 -0.04237 1.13555 -0.0382 C 1.13737 -0.03612 1.13946 -0.03449 1.14089 -0.03172 C 1.14271 -0.02871 1.14415 -0.02454 1.14636 -0.02223 C 1.14844 -0.02014 1.15118 -0.02061 1.15339 -0.01899 C 1.15599 -0.01737 1.15821 -0.01505 1.16055 -0.01274 C 1.1625 -0.01088 1.16589 -0.00649 1.16589 -0.00649 L 1.17136 -0.01274 " pathEditMode="relative" ptsTypes="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8946" y="1404986"/>
            <a:ext cx="954107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endParaRPr lang="en-US" sz="2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5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46365" y="2006915"/>
            <a:ext cx="16459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4230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99 -0.00417 0.01198 -0.0088 0.01797 -0.01274 C 0.02149 -0.01505 0.02852 -0.01899 0.02852 -0.01899 C 0.03308 -0.02732 0.03816 -0.0375 0.04454 -0.04121 C 0.04636 -0.04237 0.04831 -0.04306 0.04987 -0.04445 C 0.05183 -0.0463 0.05339 -0.04908 0.05534 -0.05093 C 0.05821 -0.05348 0.06511 -0.05579 0.06784 -0.05718 C 0.06967 -0.05811 0.07136 -0.05949 0.07318 -0.06042 C 0.07605 -0.06158 0.07917 -0.06204 0.08204 -0.06343 C 0.08568 -0.06528 0.08907 -0.06875 0.09284 -0.06991 C 0.10222 -0.07292 0.11198 -0.07246 0.12136 -0.07616 C 0.14401 -0.08519 0.1306 -0.08102 0.15352 -0.08565 L 0.16784 -0.08889 C 0.17279 -0.09005 0.18373 -0.0926 0.1892 -0.09537 C 0.19284 -0.09699 0.19636 -0.09954 0.19987 -0.10162 L 0.20534 -0.10487 C 0.20951 -0.10371 0.21381 -0.10371 0.21784 -0.10162 C 0.2198 -0.10047 0.22123 -0.09699 0.22318 -0.09537 C 0.22487 -0.09375 0.2267 -0.09306 0.22852 -0.09213 L 0.2392 -0.0794 C 0.24102 -0.07732 0.2431 -0.0757 0.24454 -0.07315 C 0.24636 -0.06991 0.24792 -0.06621 0.24987 -0.06343 C 0.26094 -0.04815 0.25873 -0.0551 0.26784 -0.04121 C 0.26967 -0.03843 0.2711 -0.03449 0.27318 -0.03172 C 0.27657 -0.02709 0.27982 -0.02153 0.28386 -0.01899 C 0.2918 -0.01436 0.28881 -0.0169 0.29818 -0.00649 C 0.30678 0.00324 0.31316 0.01296 0.32318 0.01898 C 0.33842 0.02801 0.31407 0.01412 0.3392 0.02546 C 0.36745 0.03796 0.33256 0.02662 0.36068 0.03495 L 0.37136 0.0412 C 0.37318 0.04236 0.37487 0.04375 0.3767 0.04444 C 0.37969 0.04537 0.38269 0.04629 0.38568 0.04768 C 0.39037 0.04953 0.39506 0.05254 0.39987 0.05393 L 0.41068 0.05717 C 0.42826 0.06759 0.41888 0.06319 0.45704 0.05717 C 0.46993 0.05509 0.47891 0.04838 0.49102 0.0412 C 0.49454 0.03912 0.49818 0.03726 0.5017 0.03495 C 0.5129 0.02685 0.50756 0.02986 0.51771 0.02546 C 0.51954 0.02314 0.5211 0.0206 0.52318 0.01898 C 0.5254 0.01736 0.52787 0.01713 0.53021 0.01574 C 0.54818 0.00671 0.52045 0.01944 0.54271 0.00949 C 0.54636 0.00625 0.55 0.0037 0.55352 0 C 0.57266 -0.02037 0.55 0.00115 0.56602 -0.01899 C 0.5681 -0.02176 0.57071 -0.02338 0.57318 -0.02547 C 0.57553 -0.02963 0.57774 -0.03426 0.58021 -0.0382 C 0.58256 -0.04167 0.58555 -0.04352 0.58737 -0.04769 C 0.58855 -0.05024 0.58803 -0.05463 0.5892 -0.05718 C 0.59167 -0.06227 0.59545 -0.06505 0.59805 -0.06991 C 0.59961 -0.07269 0.60013 -0.07662 0.6017 -0.0794 C 0.60378 -0.08311 0.60678 -0.08519 0.60886 -0.08889 C 0.61029 -0.09167 0.61094 -0.09584 0.61237 -0.09838 C 0.61589 -0.10463 0.61875 -0.10533 0.62305 -0.10787 C 0.625 -0.11829 0.62396 -0.11875 0.63021 -0.12385 C 0.63373 -0.12662 0.64102 -0.1301 0.64102 -0.1301 C 0.64688 -0.12917 0.65287 -0.12848 0.65886 -0.12709 C 0.67058 -0.12408 0.66159 -0.12431 0.67305 -0.1176 C 0.67605 -0.11574 0.67904 -0.11528 0.68204 -0.11436 C 0.68438 -0.11227 0.68672 -0.10973 0.6892 -0.10787 C 0.69154 -0.10649 0.69415 -0.10672 0.69636 -0.10487 C 0.69896 -0.10255 0.70092 -0.09792 0.70352 -0.09537 C 0.70808 -0.09051 0.71303 -0.08681 0.71771 -0.08264 L 0.72487 -0.07616 C 0.73282 -0.0551 0.72357 -0.07848 0.73386 -0.05718 C 0.73581 -0.05324 0.73724 -0.04862 0.7392 -0.04445 C 0.75026 -0.02153 0.73868 -0.05024 0.74987 -0.02223 C 0.75118 -0.01922 0.75235 -0.01598 0.75352 -0.01274 C 0.75482 -0.00857 0.7556 -0.00394 0.75704 0 C 0.77318 0.04305 0.76133 0.01412 0.77305 0.03171 C 0.775 0.03449 0.77657 0.03819 0.77852 0.0412 C 0.77917 0.04236 0.78907 0.05555 0.79102 0.05717 C 0.79857 0.06319 0.80157 0.06296 0.80886 0.06666 C 0.81068 0.06759 0.81237 0.06898 0.8142 0.0699 C 0.81654 0.07106 0.81901 0.07176 0.82136 0.07291 C 0.82318 0.07384 0.825 0.07476 0.8267 0.07615 C 0.82917 0.07801 0.83125 0.08125 0.83386 0.0824 C 0.83842 0.08449 0.84336 0.08472 0.84805 0.08564 C 0.85365 0.08888 0.85795 0.09213 0.8642 0.09213 C 0.87318 0.09213 0.88204 0.08981 0.89089 0.08888 C 0.8961 0.08657 0.90443 0.0831 0.90886 0.07939 C 0.9181 0.07106 0.91342 0.07407 0.92305 0.0699 C 0.93125 0.0625 0.93529 0.05949 0.94271 0.05069 C 0.95365 0.03773 0.94545 0.04305 0.95704 0.03796 C 0.97006 0.02268 0.95365 0.04143 0.96954 0.02546 C 0.97136 0.02338 0.97305 0.02083 0.97487 0.01898 C 0.97722 0.01666 0.97982 0.01504 0.98204 0.01273 C 0.98451 0.00995 0.98646 0.00555 0.9892 0.00324 C 0.99141 0.00115 0.99401 0.00138 0.99636 0 C 1.00886 -0.00834 0.99844 -0.00348 1.00886 -0.01274 C 1.01172 -0.01528 1.01862 -0.01783 1.02136 -0.01899 C 1.02305 -0.01991 1.02487 -0.02153 1.0267 -0.02223 C 1.02956 -0.02362 1.03269 -0.02408 1.03555 -0.02547 C 1.03737 -0.02616 1.0392 -0.02778 1.04089 -0.02871 C 1.04336 -0.02987 1.04584 -0.03033 1.04805 -0.03172 C 1.0668 -0.04422 1.04401 -0.03311 1.06237 -0.04121 C 1.07735 -0.05463 1.06107 -0.04167 1.07839 -0.05093 C 1.08151 -0.05255 1.08425 -0.05556 1.08737 -0.05718 C 1.09206 -0.05973 1.1017 -0.06343 1.1017 -0.06343 C 1.10756 -0.0625 1.11381 -0.06343 1.11954 -0.06042 C 1.12188 -0.05903 1.12292 -0.05371 1.12487 -0.05093 C 1.12826 -0.04607 1.13204 -0.04237 1.13555 -0.0382 C 1.13737 -0.03612 1.13946 -0.03449 1.14089 -0.03172 C 1.14271 -0.02871 1.14415 -0.02454 1.14636 -0.02223 C 1.14844 -0.02014 1.15118 -0.02061 1.15339 -0.01899 C 1.15599 -0.01737 1.15821 -0.01505 1.16055 -0.01274 C 1.1625 -0.01088 1.16589 -0.00649 1.16589 -0.00649 L 1.17136 -0.01274 " pathEditMode="relative" ptsTypes="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77745" y="1078415"/>
            <a:ext cx="2236510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62104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81956" y="1789706"/>
            <a:ext cx="9541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14274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C 0.00951 0.05301 0.03386 0.12708 0.12032 0.12592 C 0.24558 0.12592 0.25508 -0.12199 0.40417 -0.12292 C 0.53894 -0.12292 0.4668 0.09398 0.59662 0.09305 C 0.73138 0.09305 0.65925 -0.06389 0.80404 -0.06389 C 0.93373 -0.06389 0.86172 0.0419 0.97696 0.0419 C 1.08789 0.0419 1.03034 -0.03889 1.13112 -0.03889 C 1.1888 -0.03889 1.19388 -0.0169 1.19818 1.85185E-6 " pathEditMode="relative" rAng="0" ptsTypes="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9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488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1207" y="635544"/>
            <a:ext cx="1529586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2461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ải Ngay 99+ Khung ảnh đẹp Photoshop để Ghép ảnh ấn Tượng | Meotonghop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6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946365" y="2006915"/>
            <a:ext cx="164591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62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99 -0.00417 0.01198 -0.0088 0.01797 -0.01274 C 0.02149 -0.01505 0.02852 -0.01899 0.02852 -0.01899 C 0.03308 -0.02732 0.03816 -0.0375 0.04454 -0.04121 C 0.04636 -0.04237 0.04831 -0.04306 0.04987 -0.04445 C 0.05183 -0.0463 0.05339 -0.04908 0.05534 -0.05093 C 0.05821 -0.05348 0.06511 -0.05579 0.06784 -0.05718 C 0.06967 -0.05811 0.07136 -0.05949 0.07318 -0.06042 C 0.07605 -0.06158 0.07917 -0.06204 0.08204 -0.06343 C 0.08568 -0.06528 0.08907 -0.06875 0.09284 -0.06991 C 0.10222 -0.07292 0.11198 -0.07246 0.12136 -0.07616 C 0.14401 -0.08519 0.1306 -0.08102 0.15352 -0.08565 L 0.16784 -0.08889 C 0.17279 -0.09005 0.18373 -0.0926 0.1892 -0.09537 C 0.19284 -0.09699 0.19636 -0.09954 0.19987 -0.10162 L 0.20534 -0.10487 C 0.20951 -0.10371 0.21381 -0.10371 0.21784 -0.10162 C 0.2198 -0.10047 0.22123 -0.09699 0.22318 -0.09537 C 0.22487 -0.09375 0.2267 -0.09306 0.22852 -0.09213 L 0.2392 -0.0794 C 0.24102 -0.07732 0.2431 -0.0757 0.24454 -0.07315 C 0.24636 -0.06991 0.24792 -0.06621 0.24987 -0.06343 C 0.26094 -0.04815 0.25873 -0.0551 0.26784 -0.04121 C 0.26967 -0.03843 0.2711 -0.03449 0.27318 -0.03172 C 0.27657 -0.02709 0.27982 -0.02153 0.28386 -0.01899 C 0.2918 -0.01436 0.28881 -0.0169 0.29818 -0.00649 C 0.30678 0.00324 0.31316 0.01296 0.32318 0.01898 C 0.33842 0.02801 0.31407 0.01412 0.3392 0.02546 C 0.36745 0.03796 0.33256 0.02662 0.36068 0.03495 L 0.37136 0.0412 C 0.37318 0.04236 0.37487 0.04375 0.3767 0.04444 C 0.37969 0.04537 0.38269 0.04629 0.38568 0.04768 C 0.39037 0.04953 0.39506 0.05254 0.39987 0.05393 L 0.41068 0.05717 C 0.42826 0.06759 0.41888 0.06319 0.45704 0.05717 C 0.46993 0.05509 0.47891 0.04838 0.49102 0.0412 C 0.49454 0.03912 0.49818 0.03726 0.5017 0.03495 C 0.5129 0.02685 0.50756 0.02986 0.51771 0.02546 C 0.51954 0.02314 0.5211 0.0206 0.52318 0.01898 C 0.5254 0.01736 0.52787 0.01713 0.53021 0.01574 C 0.54818 0.00671 0.52045 0.01944 0.54271 0.00949 C 0.54636 0.00625 0.55 0.0037 0.55352 0 C 0.57266 -0.02037 0.55 0.00115 0.56602 -0.01899 C 0.5681 -0.02176 0.57071 -0.02338 0.57318 -0.02547 C 0.57553 -0.02963 0.57774 -0.03426 0.58021 -0.0382 C 0.58256 -0.04167 0.58555 -0.04352 0.58737 -0.04769 C 0.58855 -0.05024 0.58803 -0.05463 0.5892 -0.05718 C 0.59167 -0.06227 0.59545 -0.06505 0.59805 -0.06991 C 0.59961 -0.07269 0.60013 -0.07662 0.6017 -0.0794 C 0.60378 -0.08311 0.60678 -0.08519 0.60886 -0.08889 C 0.61029 -0.09167 0.61094 -0.09584 0.61237 -0.09838 C 0.61589 -0.10463 0.61875 -0.10533 0.62305 -0.10787 C 0.625 -0.11829 0.62396 -0.11875 0.63021 -0.12385 C 0.63373 -0.12662 0.64102 -0.1301 0.64102 -0.1301 C 0.64688 -0.12917 0.65287 -0.12848 0.65886 -0.12709 C 0.67058 -0.12408 0.66159 -0.12431 0.67305 -0.1176 C 0.67605 -0.11574 0.67904 -0.11528 0.68204 -0.11436 C 0.68438 -0.11227 0.68672 -0.10973 0.6892 -0.10787 C 0.69154 -0.10649 0.69415 -0.10672 0.69636 -0.10487 C 0.69896 -0.10255 0.70092 -0.09792 0.70352 -0.09537 C 0.70808 -0.09051 0.71303 -0.08681 0.71771 -0.08264 L 0.72487 -0.07616 C 0.73282 -0.0551 0.72357 -0.07848 0.73386 -0.05718 C 0.73581 -0.05324 0.73724 -0.04862 0.7392 -0.04445 C 0.75026 -0.02153 0.73868 -0.05024 0.74987 -0.02223 C 0.75118 -0.01922 0.75235 -0.01598 0.75352 -0.01274 C 0.75482 -0.00857 0.7556 -0.00394 0.75704 0 C 0.77318 0.04305 0.76133 0.01412 0.77305 0.03171 C 0.775 0.03449 0.77657 0.03819 0.77852 0.0412 C 0.77917 0.04236 0.78907 0.05555 0.79102 0.05717 C 0.79857 0.06319 0.80157 0.06296 0.80886 0.06666 C 0.81068 0.06759 0.81237 0.06898 0.8142 0.0699 C 0.81654 0.07106 0.81901 0.07176 0.82136 0.07291 C 0.82318 0.07384 0.825 0.07476 0.8267 0.07615 C 0.82917 0.07801 0.83125 0.08125 0.83386 0.0824 C 0.83842 0.08449 0.84336 0.08472 0.84805 0.08564 C 0.85365 0.08888 0.85795 0.09213 0.8642 0.09213 C 0.87318 0.09213 0.88204 0.08981 0.89089 0.08888 C 0.8961 0.08657 0.90443 0.0831 0.90886 0.07939 C 0.9181 0.07106 0.91342 0.07407 0.92305 0.0699 C 0.93125 0.0625 0.93529 0.05949 0.94271 0.05069 C 0.95365 0.03773 0.94545 0.04305 0.95704 0.03796 C 0.97006 0.02268 0.95365 0.04143 0.96954 0.02546 C 0.97136 0.02338 0.97305 0.02083 0.97487 0.01898 C 0.97722 0.01666 0.97982 0.01504 0.98204 0.01273 C 0.98451 0.00995 0.98646 0.00555 0.9892 0.00324 C 0.99141 0.00115 0.99401 0.00138 0.99636 0 C 1.00886 -0.00834 0.99844 -0.00348 1.00886 -0.01274 C 1.01172 -0.01528 1.01862 -0.01783 1.02136 -0.01899 C 1.02305 -0.01991 1.02487 -0.02153 1.0267 -0.02223 C 1.02956 -0.02362 1.03269 -0.02408 1.03555 -0.02547 C 1.03737 -0.02616 1.0392 -0.02778 1.04089 -0.02871 C 1.04336 -0.02987 1.04584 -0.03033 1.04805 -0.03172 C 1.0668 -0.04422 1.04401 -0.03311 1.06237 -0.04121 C 1.07735 -0.05463 1.06107 -0.04167 1.07839 -0.05093 C 1.08151 -0.05255 1.08425 -0.05556 1.08737 -0.05718 C 1.09206 -0.05973 1.1017 -0.06343 1.1017 -0.06343 C 1.10756 -0.0625 1.11381 -0.06343 1.11954 -0.06042 C 1.12188 -0.05903 1.12292 -0.05371 1.12487 -0.05093 C 1.12826 -0.04607 1.13204 -0.04237 1.13555 -0.0382 C 1.13737 -0.03612 1.13946 -0.03449 1.14089 -0.03172 C 1.14271 -0.02871 1.14415 -0.02454 1.14636 -0.02223 C 1.14844 -0.02014 1.15118 -0.02061 1.15339 -0.01899 C 1.15599 -0.01737 1.15821 -0.01505 1.16055 -0.01274 C 1.1625 -0.01088 1.16589 -0.00649 1.16589 -0.00649 L 1.17136 -0.01274 " pathEditMode="relative" ptsTypes="AAAAAAAAAAAAAAA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196</Words>
  <Application>Microsoft Office PowerPoint</Application>
  <PresentationFormat>Widescreen</PresentationFormat>
  <Paragraphs>88</Paragraphs>
  <Slides>24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 Duc</cp:lastModifiedBy>
  <cp:revision>60</cp:revision>
  <dcterms:created xsi:type="dcterms:W3CDTF">2021-10-28T03:16:10Z</dcterms:created>
  <dcterms:modified xsi:type="dcterms:W3CDTF">2021-12-20T14:51:04Z</dcterms:modified>
</cp:coreProperties>
</file>