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76" r:id="rId2"/>
    <p:sldId id="272" r:id="rId3"/>
    <p:sldId id="273" r:id="rId4"/>
    <p:sldId id="275" r:id="rId5"/>
    <p:sldId id="291" r:id="rId6"/>
    <p:sldId id="277" r:id="rId7"/>
    <p:sldId id="283" r:id="rId8"/>
    <p:sldId id="284" r:id="rId9"/>
    <p:sldId id="292" r:id="rId10"/>
    <p:sldId id="286" r:id="rId11"/>
    <p:sldId id="287" r:id="rId12"/>
    <p:sldId id="288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FAA9F-C9B4-4B7E-BE70-EEC509CAB47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ED13-9183-4438-BFDD-2486D4E0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4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2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4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8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9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8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9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05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5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4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5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290D26-B361-4E8A-B4A9-B616345B513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368C3D-7A61-410C-9697-64F955AE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11" Type="http://schemas.openxmlformats.org/officeDocument/2006/relationships/image" Target="../media/image6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95897" y="1515291"/>
            <a:ext cx="5708468" cy="31873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Ai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th«ng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minh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35990" y="202475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S¾p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xÕp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theo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t¾c 1 - 1 - 1</a:t>
            </a:r>
            <a:endParaRPr lang="en-US" sz="5400" b="1" dirty="0">
              <a:solidFill>
                <a:srgbClr val="FF000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9326" y="470647"/>
            <a:ext cx="5590904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26" y="659103"/>
            <a:ext cx="1800830" cy="1196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21005" r="4087" b="22745"/>
          <a:stretch/>
        </p:blipFill>
        <p:spPr>
          <a:xfrm>
            <a:off x="6199351" y="627489"/>
            <a:ext cx="2043953" cy="1259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 t="2713" r="27148" b="5206"/>
          <a:stretch/>
        </p:blipFill>
        <p:spPr>
          <a:xfrm>
            <a:off x="5285503" y="562772"/>
            <a:ext cx="672353" cy="13244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495" y="2419524"/>
            <a:ext cx="5590904" cy="1884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86" y="2648276"/>
            <a:ext cx="1800830" cy="1196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21005" r="4087" b="22745"/>
          <a:stretch/>
        </p:blipFill>
        <p:spPr>
          <a:xfrm>
            <a:off x="1543973" y="2605250"/>
            <a:ext cx="2043953" cy="1259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 t="2713" r="27148" b="5206"/>
          <a:stretch/>
        </p:blipFill>
        <p:spPr>
          <a:xfrm>
            <a:off x="596793" y="2584303"/>
            <a:ext cx="672353" cy="13244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59601" y="3550022"/>
            <a:ext cx="5590904" cy="1936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99" y="3765546"/>
            <a:ext cx="1800830" cy="1155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21005" r="4087" b="22745"/>
          <a:stretch/>
        </p:blipFill>
        <p:spPr>
          <a:xfrm>
            <a:off x="9789626" y="3706865"/>
            <a:ext cx="2043953" cy="12170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 t="2713" r="27148" b="5206"/>
          <a:stretch/>
        </p:blipFill>
        <p:spPr>
          <a:xfrm>
            <a:off x="8875778" y="3642148"/>
            <a:ext cx="672353" cy="12795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5990" y="4588899"/>
            <a:ext cx="5590904" cy="20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66" y="4765190"/>
            <a:ext cx="1800830" cy="11964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21005" r="4087" b="22745"/>
          <a:stretch/>
        </p:blipFill>
        <p:spPr>
          <a:xfrm>
            <a:off x="369778" y="4726761"/>
            <a:ext cx="2043953" cy="1259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 t="2713" r="27148" b="5206"/>
          <a:stretch/>
        </p:blipFill>
        <p:spPr>
          <a:xfrm>
            <a:off x="4728848" y="4713073"/>
            <a:ext cx="672353" cy="132443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2638697" y="3844763"/>
            <a:ext cx="679269" cy="4596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75778" y="5013830"/>
            <a:ext cx="679269" cy="4596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79985" y="6137967"/>
            <a:ext cx="679269" cy="4596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24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51150" y="5821161"/>
            <a:ext cx="1084484" cy="8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26356" y="228601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S¾p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xÕp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theo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ea typeface="Times New Roman" panose="02020603050405020304" pitchFamily="18" charset="0"/>
              </a:rPr>
              <a:t> t¾c 2 - 2 - 2</a:t>
            </a:r>
            <a:endParaRPr lang="en-US" sz="5400" b="1" dirty="0">
              <a:solidFill>
                <a:srgbClr val="FF000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7671" y="228601"/>
            <a:ext cx="6172200" cy="14522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1569" r="2615" b="11961"/>
          <a:stretch/>
        </p:blipFill>
        <p:spPr>
          <a:xfrm>
            <a:off x="5487166" y="538932"/>
            <a:ext cx="983707" cy="782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8321" r="21734" b="4822"/>
          <a:stretch/>
        </p:blipFill>
        <p:spPr>
          <a:xfrm>
            <a:off x="3005396" y="443137"/>
            <a:ext cx="697465" cy="1098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41" y="539983"/>
            <a:ext cx="1350220" cy="749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1569" r="2615" b="11961"/>
          <a:stretch/>
        </p:blipFill>
        <p:spPr>
          <a:xfrm>
            <a:off x="4456906" y="538931"/>
            <a:ext cx="983707" cy="782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51" y="568138"/>
            <a:ext cx="1350220" cy="749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8321" r="21734" b="4822"/>
          <a:stretch/>
        </p:blipFill>
        <p:spPr>
          <a:xfrm>
            <a:off x="3709826" y="443136"/>
            <a:ext cx="697465" cy="109850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6356" y="2264433"/>
            <a:ext cx="6172200" cy="14522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1569" r="2615" b="11961"/>
          <a:stretch/>
        </p:blipFill>
        <p:spPr>
          <a:xfrm>
            <a:off x="3049411" y="2319167"/>
            <a:ext cx="752852" cy="5992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8321" r="21734" b="4822"/>
          <a:stretch/>
        </p:blipFill>
        <p:spPr>
          <a:xfrm>
            <a:off x="486959" y="2297427"/>
            <a:ext cx="533784" cy="8407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8" y="2312408"/>
            <a:ext cx="1033351" cy="5737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1569" r="2615" b="11961"/>
          <a:stretch/>
        </p:blipFill>
        <p:spPr>
          <a:xfrm>
            <a:off x="2086386" y="2319166"/>
            <a:ext cx="752852" cy="5992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72" y="2340563"/>
            <a:ext cx="1033351" cy="5737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8321" r="21734" b="4822"/>
          <a:stretch/>
        </p:blipFill>
        <p:spPr>
          <a:xfrm>
            <a:off x="1245177" y="2297426"/>
            <a:ext cx="533784" cy="84071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010759" y="3138136"/>
            <a:ext cx="737142" cy="5785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6356" y="5177118"/>
            <a:ext cx="6172200" cy="14522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1569" r="2615" b="11961"/>
          <a:stretch/>
        </p:blipFill>
        <p:spPr>
          <a:xfrm>
            <a:off x="1248079" y="5253248"/>
            <a:ext cx="752852" cy="5992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8321" r="21734" b="4822"/>
          <a:stretch/>
        </p:blipFill>
        <p:spPr>
          <a:xfrm>
            <a:off x="4749377" y="5295032"/>
            <a:ext cx="533784" cy="8407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25" y="5320547"/>
            <a:ext cx="1033351" cy="5737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1569" r="2615" b="11961"/>
          <a:stretch/>
        </p:blipFill>
        <p:spPr>
          <a:xfrm>
            <a:off x="285054" y="5253247"/>
            <a:ext cx="752852" cy="5992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59" y="5348702"/>
            <a:ext cx="1033351" cy="5737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8321" r="21734" b="4822"/>
          <a:stretch/>
        </p:blipFill>
        <p:spPr>
          <a:xfrm>
            <a:off x="5507595" y="5295031"/>
            <a:ext cx="533784" cy="840710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3010759" y="6050821"/>
            <a:ext cx="737142" cy="5785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63166" y="3700218"/>
            <a:ext cx="6172200" cy="14522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1569" r="2615" b="11961"/>
          <a:stretch/>
        </p:blipFill>
        <p:spPr>
          <a:xfrm>
            <a:off x="10957770" y="3867346"/>
            <a:ext cx="752852" cy="5992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8321" r="21734" b="4822"/>
          <a:stretch/>
        </p:blipFill>
        <p:spPr>
          <a:xfrm>
            <a:off x="8526493" y="3839192"/>
            <a:ext cx="533784" cy="8407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82" y="3839191"/>
            <a:ext cx="1033351" cy="5737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1569" r="2615" b="11961"/>
          <a:stretch/>
        </p:blipFill>
        <p:spPr>
          <a:xfrm>
            <a:off x="9994745" y="3867345"/>
            <a:ext cx="752852" cy="5992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6" y="3867346"/>
            <a:ext cx="1033351" cy="57374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8321" r="21734" b="4822"/>
          <a:stretch/>
        </p:blipFill>
        <p:spPr>
          <a:xfrm>
            <a:off x="9284711" y="3839191"/>
            <a:ext cx="533784" cy="84071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8547569" y="4566574"/>
            <a:ext cx="737142" cy="5785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2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57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51150" y="5821161"/>
            <a:ext cx="1084484" cy="8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8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 vol="80000">
                <p:cTn id="139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21" grpId="0" animBg="1"/>
      <p:bldP spid="21" grpId="1" animBg="1"/>
      <p:bldP spid="28" grpId="0" animBg="1"/>
      <p:bldP spid="28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7168" y="228599"/>
            <a:ext cx="6574398" cy="1613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5934411" y="713348"/>
            <a:ext cx="1125178" cy="912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"/>
          <a:stretch/>
        </p:blipFill>
        <p:spPr>
          <a:xfrm>
            <a:off x="2730926" y="445289"/>
            <a:ext cx="1666621" cy="1180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4441305" y="313165"/>
            <a:ext cx="685944" cy="1349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5200421" y="313165"/>
            <a:ext cx="685944" cy="1349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7014147" y="748003"/>
            <a:ext cx="1125178" cy="912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8087718" y="748002"/>
            <a:ext cx="1125178" cy="9122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1495" y="2720782"/>
            <a:ext cx="5091887" cy="161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1545666" y="3051891"/>
            <a:ext cx="888508" cy="720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"/>
          <a:stretch/>
        </p:blipFill>
        <p:spPr>
          <a:xfrm>
            <a:off x="241495" y="2878838"/>
            <a:ext cx="1316064" cy="932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4133045" y="2803969"/>
            <a:ext cx="541663" cy="10657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4715689" y="2803969"/>
            <a:ext cx="541663" cy="10657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2418318" y="3054699"/>
            <a:ext cx="888508" cy="7203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3259614" y="3051891"/>
            <a:ext cx="888508" cy="72033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831479" y="2708605"/>
            <a:ext cx="5091887" cy="161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9320910" y="3078337"/>
            <a:ext cx="888508" cy="7203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"/>
          <a:stretch/>
        </p:blipFill>
        <p:spPr>
          <a:xfrm>
            <a:off x="6831479" y="2866661"/>
            <a:ext cx="1316064" cy="9320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8191007" y="2772480"/>
            <a:ext cx="541663" cy="106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8773651" y="2772480"/>
            <a:ext cx="541663" cy="10657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10193562" y="3081145"/>
            <a:ext cx="888508" cy="7203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11034858" y="3078337"/>
            <a:ext cx="888508" cy="72033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49574" y="4878327"/>
            <a:ext cx="5091887" cy="161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2739005" y="5248059"/>
            <a:ext cx="888508" cy="7203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"/>
          <a:stretch/>
        </p:blipFill>
        <p:spPr>
          <a:xfrm>
            <a:off x="1450126" y="5083902"/>
            <a:ext cx="1316064" cy="9320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284838" y="4955642"/>
            <a:ext cx="541663" cy="10657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867482" y="4955642"/>
            <a:ext cx="541663" cy="10657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3611657" y="5250867"/>
            <a:ext cx="888508" cy="7203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4452953" y="5248059"/>
            <a:ext cx="888508" cy="7203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852882" y="4872260"/>
            <a:ext cx="5091887" cy="161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6848375" y="5226132"/>
            <a:ext cx="888508" cy="7203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"/>
          <a:stretch/>
        </p:blipFill>
        <p:spPr>
          <a:xfrm>
            <a:off x="10611810" y="5022221"/>
            <a:ext cx="1316064" cy="9320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9476583" y="4922960"/>
            <a:ext cx="541663" cy="10657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24745"/>
          <a:stretch/>
        </p:blipFill>
        <p:spPr>
          <a:xfrm>
            <a:off x="10059227" y="4922960"/>
            <a:ext cx="541663" cy="10657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7747921" y="5228940"/>
            <a:ext cx="888508" cy="720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" r="640" b="-1"/>
          <a:stretch/>
        </p:blipFill>
        <p:spPr>
          <a:xfrm>
            <a:off x="8589217" y="5226132"/>
            <a:ext cx="888508" cy="72033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705886" y="3883321"/>
            <a:ext cx="2179262" cy="451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1 - 3 - 2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480824" y="3863641"/>
            <a:ext cx="2179262" cy="451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1 - 2 - 3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41295" y="6034388"/>
            <a:ext cx="2179262" cy="451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2 - 1 - 3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44761" y="6006888"/>
            <a:ext cx="2093055" cy="468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3 - 2 - 1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53163" y="3838251"/>
            <a:ext cx="582644" cy="495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850017" y="3819975"/>
            <a:ext cx="582644" cy="495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64347" y="5980003"/>
            <a:ext cx="582644" cy="495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856247" y="5968391"/>
            <a:ext cx="582644" cy="495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60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60285" y="227183"/>
            <a:ext cx="1084484" cy="8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5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video>
              <p:cMediaNode vol="80000">
                <p:cTn id="156" fill="hold" display="0">
                  <p:stCondLst>
                    <p:cond delay="indefinite"/>
                  </p:stCondLst>
                </p:cTn>
                <p:tgtEl>
                  <p:spTgt spid="60"/>
                </p:tgtEl>
              </p:cMediaNode>
            </p:video>
          </p:childTnLst>
        </p:cTn>
      </p:par>
    </p:tnLst>
    <p:bldLst>
      <p:bldP spid="12" grpId="0" animBg="1"/>
      <p:bldP spid="28" grpId="0" animBg="1"/>
      <p:bldP spid="36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Chóc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c¸c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cã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mét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ngµy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míi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lu«n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vui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vÎ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.VnAvant" panose="020B7200000000000000" pitchFamily="34" charset="0"/>
                <a:ea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206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5793440" y="4410635"/>
            <a:ext cx="688041" cy="7126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6938682" y="4410635"/>
            <a:ext cx="699247" cy="55132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4554071" y="4410634"/>
            <a:ext cx="699247" cy="55132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23355" y="32888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28600"/>
            <a:ext cx="11709010" cy="6400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1 - 1 - 1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754867"/>
            <a:ext cx="11709010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88879" y="2987963"/>
            <a:ext cx="1084484" cy="808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13524" r="36032" b="57143"/>
          <a:stretch/>
        </p:blipFill>
        <p:spPr>
          <a:xfrm>
            <a:off x="1537698" y="873993"/>
            <a:ext cx="1454404" cy="1513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10476" r="63650" b="57524"/>
          <a:stretch/>
        </p:blipFill>
        <p:spPr>
          <a:xfrm rot="20508416">
            <a:off x="123058" y="908158"/>
            <a:ext cx="1336478" cy="1650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9" t="9333" r="10508" b="57524"/>
          <a:stretch/>
        </p:blipFill>
        <p:spPr>
          <a:xfrm rot="680070">
            <a:off x="2971485" y="771763"/>
            <a:ext cx="1297170" cy="17099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13524" r="36032" b="57143"/>
          <a:stretch/>
        </p:blipFill>
        <p:spPr>
          <a:xfrm>
            <a:off x="5436138" y="881402"/>
            <a:ext cx="1454404" cy="15133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10476" r="63650" b="57524"/>
          <a:stretch/>
        </p:blipFill>
        <p:spPr>
          <a:xfrm rot="20508416">
            <a:off x="4067591" y="828337"/>
            <a:ext cx="1336478" cy="16509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9" t="9333" r="10508" b="57524"/>
          <a:stretch/>
        </p:blipFill>
        <p:spPr>
          <a:xfrm rot="885472">
            <a:off x="6899319" y="753972"/>
            <a:ext cx="1297170" cy="17099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13524" r="36032" b="57143"/>
          <a:stretch/>
        </p:blipFill>
        <p:spPr>
          <a:xfrm>
            <a:off x="9351493" y="860450"/>
            <a:ext cx="1454404" cy="151336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10476" r="63650" b="57524"/>
          <a:stretch/>
        </p:blipFill>
        <p:spPr>
          <a:xfrm rot="20508416">
            <a:off x="8001730" y="855006"/>
            <a:ext cx="1336478" cy="165094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9" t="9333" r="10508" b="57524"/>
          <a:stretch/>
        </p:blipFill>
        <p:spPr>
          <a:xfrm rot="680070">
            <a:off x="10782535" y="702179"/>
            <a:ext cx="1297170" cy="17099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r="30883"/>
          <a:stretch/>
        </p:blipFill>
        <p:spPr>
          <a:xfrm>
            <a:off x="4253136" y="779807"/>
            <a:ext cx="1045029" cy="17430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r="30883"/>
          <a:stretch/>
        </p:blipFill>
        <p:spPr>
          <a:xfrm>
            <a:off x="8234715" y="788219"/>
            <a:ext cx="1045029" cy="1743075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002061" y="3839724"/>
            <a:ext cx="1980082" cy="2121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13524" r="36032" b="57143"/>
          <a:stretch/>
        </p:blipFill>
        <p:spPr>
          <a:xfrm>
            <a:off x="2257485" y="3868019"/>
            <a:ext cx="1454404" cy="151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3134" y="5503796"/>
            <a:ext cx="113646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07221" y="3839724"/>
            <a:ext cx="1980082" cy="2121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638294" y="5503796"/>
            <a:ext cx="113646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392880" y="3839724"/>
            <a:ext cx="1980082" cy="2121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823953" y="5503796"/>
            <a:ext cx="113646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9" t="9333" r="10508" b="57524"/>
          <a:stretch/>
        </p:blipFill>
        <p:spPr>
          <a:xfrm rot="680070">
            <a:off x="5602926" y="3760193"/>
            <a:ext cx="1297170" cy="17099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10476" r="63650" b="57524"/>
          <a:stretch/>
        </p:blipFill>
        <p:spPr>
          <a:xfrm rot="20508416">
            <a:off x="8622764" y="3825889"/>
            <a:ext cx="1336478" cy="16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14" grpId="0" animBg="1"/>
      <p:bldP spid="14" grpId="1" animBg="1"/>
      <p:bldP spid="14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71826"/>
            <a:ext cx="11709010" cy="6400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2 - 1 - 1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" y="685800"/>
            <a:ext cx="11709010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68338" y="5762928"/>
            <a:ext cx="1084484" cy="8082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41" y="1155241"/>
            <a:ext cx="736471" cy="7733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20786" r="9975" b="12625"/>
          <a:stretch/>
        </p:blipFill>
        <p:spPr>
          <a:xfrm>
            <a:off x="2187761" y="1302882"/>
            <a:ext cx="1056593" cy="5292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" y="957096"/>
            <a:ext cx="923212" cy="9970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09" y="970175"/>
            <a:ext cx="923212" cy="9970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03" y="1180831"/>
            <a:ext cx="736471" cy="7733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20786" r="9975" b="12625"/>
          <a:stretch/>
        </p:blipFill>
        <p:spPr>
          <a:xfrm>
            <a:off x="6086899" y="1367463"/>
            <a:ext cx="1056593" cy="5292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19" y="970175"/>
            <a:ext cx="923212" cy="9970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08" y="970175"/>
            <a:ext cx="923212" cy="9970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0" y="1180832"/>
            <a:ext cx="736471" cy="7733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20786" r="9975" b="12625"/>
          <a:stretch/>
        </p:blipFill>
        <p:spPr>
          <a:xfrm>
            <a:off x="9957298" y="1302882"/>
            <a:ext cx="1056593" cy="5292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35" y="957096"/>
            <a:ext cx="923212" cy="9970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47" y="957096"/>
            <a:ext cx="923212" cy="99706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94457" y="2903082"/>
            <a:ext cx="4237202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92" y="3090920"/>
            <a:ext cx="736471" cy="7733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20786" r="9975" b="12625"/>
          <a:stretch/>
        </p:blipFill>
        <p:spPr>
          <a:xfrm>
            <a:off x="2493743" y="3316515"/>
            <a:ext cx="1056593" cy="5292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6" y="2961598"/>
            <a:ext cx="923212" cy="9970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20786" r="9975" b="12625"/>
          <a:stretch/>
        </p:blipFill>
        <p:spPr>
          <a:xfrm>
            <a:off x="1344174" y="3294568"/>
            <a:ext cx="1056593" cy="529232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555128" y="4028862"/>
            <a:ext cx="1689226" cy="46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48472" y="2961598"/>
            <a:ext cx="4237202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11" y="3155295"/>
            <a:ext cx="736471" cy="7733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20786" r="9975" b="12625"/>
          <a:stretch/>
        </p:blipFill>
        <p:spPr>
          <a:xfrm>
            <a:off x="9806570" y="3390164"/>
            <a:ext cx="1056593" cy="52923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79" y="3031793"/>
            <a:ext cx="923212" cy="99706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9009143" y="4087378"/>
            <a:ext cx="1689226" cy="46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12568" y="4962828"/>
            <a:ext cx="4237202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03" y="5058495"/>
            <a:ext cx="736471" cy="7733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20" y="4954988"/>
            <a:ext cx="923212" cy="9970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20786" r="9975" b="12625"/>
          <a:stretch/>
        </p:blipFill>
        <p:spPr>
          <a:xfrm>
            <a:off x="6954673" y="5302596"/>
            <a:ext cx="1056593" cy="529232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228969" y="6089487"/>
            <a:ext cx="1689226" cy="46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20" y="3025954"/>
            <a:ext cx="923212" cy="9970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31" y="5085941"/>
            <a:ext cx="736471" cy="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39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2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62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2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62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2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62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2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62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2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62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25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625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 animBg="1"/>
      <p:bldP spid="67" grpId="1" animBg="1"/>
      <p:bldP spid="6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71826"/>
            <a:ext cx="11709010" cy="6400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3 - 1 - 2</a:t>
            </a: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3" y="357306"/>
            <a:ext cx="11709010" cy="15728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8172" y="5767431"/>
            <a:ext cx="1084484" cy="8082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185192" y="513512"/>
            <a:ext cx="979065" cy="1079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3" t="48039" r="8537" b="12157"/>
          <a:stretch/>
        </p:blipFill>
        <p:spPr>
          <a:xfrm rot="937414">
            <a:off x="3060455" y="355992"/>
            <a:ext cx="972357" cy="1361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5" y="733235"/>
            <a:ext cx="1022064" cy="8904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1147881" y="513512"/>
            <a:ext cx="979065" cy="10796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2086783" y="554323"/>
            <a:ext cx="979065" cy="10796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69" y="733235"/>
            <a:ext cx="1022064" cy="8904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6033445" y="620613"/>
            <a:ext cx="979065" cy="10796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3" t="48039" r="8537" b="12157"/>
          <a:stretch/>
        </p:blipFill>
        <p:spPr>
          <a:xfrm rot="937414">
            <a:off x="9016284" y="463093"/>
            <a:ext cx="972357" cy="13613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91" y="840336"/>
            <a:ext cx="1022064" cy="8904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7049922" y="620613"/>
            <a:ext cx="979065" cy="10796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8056059" y="661424"/>
            <a:ext cx="979065" cy="10796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610" y="840336"/>
            <a:ext cx="1022064" cy="89040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76662" y="2572218"/>
            <a:ext cx="4852181" cy="17173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211385" y="2932830"/>
            <a:ext cx="810274" cy="8935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54" y="3038940"/>
            <a:ext cx="845859" cy="7369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3" t="48039" r="8537" b="12157"/>
          <a:stretch/>
        </p:blipFill>
        <p:spPr>
          <a:xfrm rot="937414">
            <a:off x="2650884" y="2704946"/>
            <a:ext cx="804722" cy="11266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7" y="3060081"/>
            <a:ext cx="845859" cy="7369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66489" y="3873736"/>
            <a:ext cx="1314593" cy="402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1040476" y="2932831"/>
            <a:ext cx="810274" cy="89352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1850011" y="2942630"/>
            <a:ext cx="810274" cy="893521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3711318" y="4855233"/>
            <a:ext cx="4852181" cy="17173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6329281" y="5130572"/>
            <a:ext cx="810274" cy="89352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92" y="5222672"/>
            <a:ext cx="845859" cy="7369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3" t="48039" r="8537" b="12157"/>
          <a:stretch/>
        </p:blipFill>
        <p:spPr>
          <a:xfrm rot="937414">
            <a:off x="7778991" y="4901083"/>
            <a:ext cx="804722" cy="11266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61" y="5222672"/>
            <a:ext cx="845859" cy="736901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5401145" y="6156751"/>
            <a:ext cx="1314593" cy="402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132804" y="2576653"/>
            <a:ext cx="4852181" cy="17173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48039" r="62615" b="20392"/>
          <a:stretch/>
        </p:blipFill>
        <p:spPr>
          <a:xfrm rot="20723767">
            <a:off x="9066386" y="2998719"/>
            <a:ext cx="810274" cy="89352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98" y="3077028"/>
            <a:ext cx="845859" cy="73690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3" t="48039" r="8537" b="12157"/>
          <a:stretch/>
        </p:blipFill>
        <p:spPr>
          <a:xfrm rot="937414">
            <a:off x="7051325" y="2791466"/>
            <a:ext cx="804722" cy="11266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616" y="3077028"/>
            <a:ext cx="845859" cy="736901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8822631" y="3878171"/>
            <a:ext cx="1314593" cy="402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3" t="48039" r="8537" b="12157"/>
          <a:stretch/>
        </p:blipFill>
        <p:spPr>
          <a:xfrm rot="937414">
            <a:off x="7724761" y="2791465"/>
            <a:ext cx="804722" cy="112661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3" t="48039" r="8537" b="12157"/>
          <a:stretch/>
        </p:blipFill>
        <p:spPr>
          <a:xfrm rot="937414">
            <a:off x="8388568" y="2791464"/>
            <a:ext cx="804722" cy="11266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7" y="5244578"/>
            <a:ext cx="845859" cy="73690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3" t="48039" r="8537" b="12157"/>
          <a:stretch/>
        </p:blipFill>
        <p:spPr>
          <a:xfrm rot="937414">
            <a:off x="7136625" y="4897649"/>
            <a:ext cx="804722" cy="11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2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>
                <p:cTn id="213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21" grpId="0" animBg="1"/>
      <p:bldP spid="21" grpId="1" animBg="1"/>
      <p:bldP spid="21" grpId="2" animBg="1"/>
      <p:bldP spid="77" grpId="0" animBg="1"/>
      <p:bldP spid="77" grpId="1" animBg="1"/>
      <p:bldP spid="82" grpId="0" animBg="1"/>
      <p:bldP spid="82" grpId="1" animBg="1"/>
      <p:bldP spid="85" grpId="0" animBg="1"/>
      <p:bldP spid="85" grpId="1" animBg="1"/>
      <p:bldP spid="90" grpId="0" animBg="1"/>
      <p:bldP spid="9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95897" y="1515291"/>
            <a:ext cx="5708468" cy="31873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T×m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ra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quy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t¾c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0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1462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495" y="532799"/>
            <a:ext cx="11709010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6039" r="3365" b="5714"/>
          <a:stretch/>
        </p:blipFill>
        <p:spPr>
          <a:xfrm>
            <a:off x="963841" y="1034191"/>
            <a:ext cx="1384662" cy="884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r="40505"/>
          <a:stretch/>
        </p:blipFill>
        <p:spPr>
          <a:xfrm rot="9676281">
            <a:off x="578106" y="652118"/>
            <a:ext cx="280465" cy="1443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550" r="8861" b="12066"/>
          <a:stretch/>
        </p:blipFill>
        <p:spPr>
          <a:xfrm rot="1217510">
            <a:off x="3721162" y="709127"/>
            <a:ext cx="1222298" cy="1147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6039" r="3365" b="5714"/>
          <a:stretch/>
        </p:blipFill>
        <p:spPr>
          <a:xfrm>
            <a:off x="2479095" y="1012331"/>
            <a:ext cx="1384662" cy="884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550" r="8861" b="12066"/>
          <a:stretch/>
        </p:blipFill>
        <p:spPr>
          <a:xfrm rot="1217510">
            <a:off x="4328588" y="717225"/>
            <a:ext cx="1222298" cy="1147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550" r="8861" b="12066"/>
          <a:stretch/>
        </p:blipFill>
        <p:spPr>
          <a:xfrm rot="1217510">
            <a:off x="4954001" y="709127"/>
            <a:ext cx="1222298" cy="1147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6039" r="3365" b="5714"/>
          <a:stretch/>
        </p:blipFill>
        <p:spPr>
          <a:xfrm>
            <a:off x="6743517" y="1037391"/>
            <a:ext cx="1384662" cy="884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r="40505"/>
          <a:stretch/>
        </p:blipFill>
        <p:spPr>
          <a:xfrm rot="9676281">
            <a:off x="6263945" y="644020"/>
            <a:ext cx="280465" cy="1443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550" r="8861" b="12066"/>
          <a:stretch/>
        </p:blipFill>
        <p:spPr>
          <a:xfrm rot="1217510">
            <a:off x="9352941" y="715902"/>
            <a:ext cx="1222298" cy="1147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6039" r="3365" b="5714"/>
          <a:stretch/>
        </p:blipFill>
        <p:spPr>
          <a:xfrm>
            <a:off x="8275278" y="1012332"/>
            <a:ext cx="1384662" cy="884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550" r="8861" b="12066"/>
          <a:stretch/>
        </p:blipFill>
        <p:spPr>
          <a:xfrm rot="1217510">
            <a:off x="10010485" y="712514"/>
            <a:ext cx="1222298" cy="1147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550" r="8861" b="12066"/>
          <a:stretch/>
        </p:blipFill>
        <p:spPr>
          <a:xfrm rot="1217510">
            <a:off x="10692497" y="701028"/>
            <a:ext cx="1222298" cy="11478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1495" y="2742106"/>
            <a:ext cx="4551388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1 - 3 - 2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3921" y="4685753"/>
            <a:ext cx="4551388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- 3 -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4246" y="2714307"/>
            <a:ext cx="4551388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1 -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51150" y="5821161"/>
            <a:ext cx="1084484" cy="8082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41495" y="3743512"/>
            <a:ext cx="722346" cy="705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5243" y="3709310"/>
            <a:ext cx="722346" cy="705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3763921" y="5687159"/>
            <a:ext cx="722346" cy="705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550" r="8861" b="12066"/>
          <a:stretch/>
        </p:blipFill>
        <p:spPr>
          <a:xfrm rot="1217510">
            <a:off x="9352941" y="715903"/>
            <a:ext cx="1222298" cy="11478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9550" r="8861" b="12066"/>
          <a:stretch/>
        </p:blipFill>
        <p:spPr>
          <a:xfrm rot="1217510">
            <a:off x="10010485" y="712515"/>
            <a:ext cx="1222298" cy="11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25 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25 -1.1111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3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624" y="555874"/>
            <a:ext cx="11709010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495" y="2742106"/>
            <a:ext cx="4551388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1 - 3 - 2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3921" y="4685753"/>
            <a:ext cx="4551388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- 3 -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4246" y="2714307"/>
            <a:ext cx="4551388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1 -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1495" y="3743512"/>
            <a:ext cx="722346" cy="705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5243" y="3709310"/>
            <a:ext cx="722346" cy="705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3763921" y="5687159"/>
            <a:ext cx="722346" cy="705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1568" r="2017" b="2550"/>
          <a:stretch/>
        </p:blipFill>
        <p:spPr>
          <a:xfrm>
            <a:off x="4093210" y="950889"/>
            <a:ext cx="977379" cy="977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18622" r="8906" b="3555"/>
          <a:stretch/>
        </p:blipFill>
        <p:spPr>
          <a:xfrm>
            <a:off x="1483793" y="1033499"/>
            <a:ext cx="848534" cy="8414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7367" r="2813" b="3710"/>
          <a:stretch/>
        </p:blipFill>
        <p:spPr>
          <a:xfrm>
            <a:off x="241495" y="898856"/>
            <a:ext cx="1185665" cy="9760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18622" r="8906" b="3555"/>
          <a:stretch/>
        </p:blipFill>
        <p:spPr>
          <a:xfrm>
            <a:off x="2339169" y="1048864"/>
            <a:ext cx="848534" cy="8414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18622" r="8906" b="3555"/>
          <a:stretch/>
        </p:blipFill>
        <p:spPr>
          <a:xfrm>
            <a:off x="3181410" y="1072371"/>
            <a:ext cx="848534" cy="8414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1568" r="2017" b="2550"/>
          <a:stretch/>
        </p:blipFill>
        <p:spPr>
          <a:xfrm>
            <a:off x="5080661" y="950889"/>
            <a:ext cx="977379" cy="977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1568" r="2017" b="2550"/>
          <a:stretch/>
        </p:blipFill>
        <p:spPr>
          <a:xfrm>
            <a:off x="9948773" y="964335"/>
            <a:ext cx="977379" cy="977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18622" r="8906" b="3555"/>
          <a:stretch/>
        </p:blipFill>
        <p:spPr>
          <a:xfrm>
            <a:off x="7395243" y="1086865"/>
            <a:ext cx="848534" cy="8414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7367" r="2813" b="3710"/>
          <a:stretch/>
        </p:blipFill>
        <p:spPr>
          <a:xfrm>
            <a:off x="6190782" y="980816"/>
            <a:ext cx="1185665" cy="976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18622" r="8906" b="3555"/>
          <a:stretch/>
        </p:blipFill>
        <p:spPr>
          <a:xfrm>
            <a:off x="8238370" y="1072371"/>
            <a:ext cx="848534" cy="8414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18622" r="8906" b="3555"/>
          <a:stretch/>
        </p:blipFill>
        <p:spPr>
          <a:xfrm>
            <a:off x="9040753" y="1086865"/>
            <a:ext cx="848534" cy="8414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1568" r="2017" b="2550"/>
          <a:stretch/>
        </p:blipFill>
        <p:spPr>
          <a:xfrm>
            <a:off x="10989418" y="980816"/>
            <a:ext cx="977379" cy="977379"/>
          </a:xfrm>
          <a:prstGeom prst="rect">
            <a:avLst/>
          </a:prstGeom>
        </p:spPr>
      </p:pic>
      <p:pic>
        <p:nvPicPr>
          <p:cNvPr id="25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51150" y="5821161"/>
            <a:ext cx="1084484" cy="8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03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624" y="555874"/>
            <a:ext cx="11709010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495" y="2742106"/>
            <a:ext cx="4551388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1 - 3 - 2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3921" y="4685753"/>
            <a:ext cx="4551388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4246" y="2714307"/>
            <a:ext cx="4551388" cy="170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1 -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1495" y="3743512"/>
            <a:ext cx="722346" cy="705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5243" y="3709310"/>
            <a:ext cx="722346" cy="705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1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1150" y="5821161"/>
            <a:ext cx="1084484" cy="80823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63921" y="5687159"/>
            <a:ext cx="722346" cy="7054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6016" r="3453" b="5548"/>
          <a:stretch/>
        </p:blipFill>
        <p:spPr>
          <a:xfrm>
            <a:off x="2408264" y="1229272"/>
            <a:ext cx="938774" cy="602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19612" r="8594" b="9162"/>
          <a:stretch/>
        </p:blipFill>
        <p:spPr>
          <a:xfrm>
            <a:off x="4559232" y="1188515"/>
            <a:ext cx="691033" cy="643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4" b="32606"/>
          <a:stretch/>
        </p:blipFill>
        <p:spPr>
          <a:xfrm>
            <a:off x="250596" y="1181007"/>
            <a:ext cx="945474" cy="635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4" b="32606"/>
          <a:stretch/>
        </p:blipFill>
        <p:spPr>
          <a:xfrm>
            <a:off x="1342043" y="1188515"/>
            <a:ext cx="945474" cy="635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6016" r="3453" b="5548"/>
          <a:stretch/>
        </p:blipFill>
        <p:spPr>
          <a:xfrm>
            <a:off x="3507146" y="1229272"/>
            <a:ext cx="938774" cy="602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19612" r="8594" b="9162"/>
          <a:stretch/>
        </p:blipFill>
        <p:spPr>
          <a:xfrm>
            <a:off x="5331869" y="1188515"/>
            <a:ext cx="691033" cy="6433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6016" r="3453" b="5548"/>
          <a:stretch/>
        </p:blipFill>
        <p:spPr>
          <a:xfrm>
            <a:off x="8262174" y="1250410"/>
            <a:ext cx="938774" cy="6026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19612" r="8594" b="9162"/>
          <a:stretch/>
        </p:blipFill>
        <p:spPr>
          <a:xfrm>
            <a:off x="10413142" y="1209653"/>
            <a:ext cx="691033" cy="6433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4" b="32606"/>
          <a:stretch/>
        </p:blipFill>
        <p:spPr>
          <a:xfrm>
            <a:off x="6104506" y="1202145"/>
            <a:ext cx="945474" cy="6359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4" b="32606"/>
          <a:stretch/>
        </p:blipFill>
        <p:spPr>
          <a:xfrm>
            <a:off x="7195953" y="1209653"/>
            <a:ext cx="945474" cy="6359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6016" r="3453" b="5548"/>
          <a:stretch/>
        </p:blipFill>
        <p:spPr>
          <a:xfrm>
            <a:off x="9361056" y="1250410"/>
            <a:ext cx="938774" cy="602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19612" r="8594" b="9162"/>
          <a:stretch/>
        </p:blipFill>
        <p:spPr>
          <a:xfrm>
            <a:off x="11185779" y="1209653"/>
            <a:ext cx="691033" cy="6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41495" y="228600"/>
            <a:ext cx="1170901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5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95897" y="1515291"/>
            <a:ext cx="5708468" cy="31873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Ai s¾p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xÕp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giái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931</TotalTime>
  <Words>171</Words>
  <Application>Microsoft Office PowerPoint</Application>
  <PresentationFormat>Widescreen</PresentationFormat>
  <Paragraphs>53</Paragraphs>
  <Slides>13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A Duc</cp:lastModifiedBy>
  <cp:revision>78</cp:revision>
  <dcterms:created xsi:type="dcterms:W3CDTF">2021-10-04T13:03:00Z</dcterms:created>
  <dcterms:modified xsi:type="dcterms:W3CDTF">2021-12-29T12:11:47Z</dcterms:modified>
</cp:coreProperties>
</file>