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9458-854A-4BD1-86ED-21731985C805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951-F10E-4236-A50A-282A4943A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9458-854A-4BD1-86ED-21731985C805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951-F10E-4236-A50A-282A4943A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9458-854A-4BD1-86ED-21731985C805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951-F10E-4236-A50A-282A4943A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9458-854A-4BD1-86ED-21731985C805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951-F10E-4236-A50A-282A4943A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9458-854A-4BD1-86ED-21731985C805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951-F10E-4236-A50A-282A4943A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9458-854A-4BD1-86ED-21731985C805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951-F10E-4236-A50A-282A4943A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9458-854A-4BD1-86ED-21731985C805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951-F10E-4236-A50A-282A4943A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9458-854A-4BD1-86ED-21731985C805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951-F10E-4236-A50A-282A4943A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9458-854A-4BD1-86ED-21731985C805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951-F10E-4236-A50A-282A4943A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9458-854A-4BD1-86ED-21731985C805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951-F10E-4236-A50A-282A4943A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9458-854A-4BD1-86ED-21731985C805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37951-F10E-4236-A50A-282A4943A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49458-854A-4BD1-86ED-21731985C805}" type="datetimeFigureOut">
              <a:rPr lang="en-US" smtClean="0"/>
              <a:pPr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37951-F10E-4236-A50A-282A4943A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admin2\Desktop\truy&#7879;n%20c&#225;o%20th&#7887;%20v&#224;%20g&#224;%20tr&#7889;ng\ghi%20am.wav" TargetMode="External"/><Relationship Id="rId1" Type="http://schemas.openxmlformats.org/officeDocument/2006/relationships/audio" Target="file:///C:\Users\admin2\Desktop\truy&#7879;n%20c&#225;o%20th&#7887;%20v&#224;%20g&#224;%20tr&#7889;ng\ve%2017%20cau.wav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dmin2\Desktop\Th&#237;%20nghi&#7879;m%20tr&#7913;ng\Nnhac%20khong%20loi.wav" TargetMode="Externa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dmin2\Desktop\truy&#7879;n%20c&#225;o%20th&#7887;%20v&#224;%20g&#224;%20tr&#7889;ng\Nhac%20ke%20chuyen%20cao%20tho%20va%20ga%20trong.mp3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hÃ¬nh áº£nh hoa Äá»ng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-762000"/>
            <a:ext cx="11741145" cy="6553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47800" y="0"/>
            <a:ext cx="65532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6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1723549"/>
            <a:ext cx="7162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4 – 5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(MGN B2)</a:t>
            </a:r>
          </a:p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20 – 25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25 - 30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12/11/2018</a:t>
            </a:r>
          </a:p>
        </p:txBody>
      </p:sp>
      <p:pic>
        <p:nvPicPr>
          <p:cNvPr id="7" name="Picture 6" descr="D:\tài liêu phuong\hinh nen pp\HOA HO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30238" y="4419600"/>
            <a:ext cx="1054893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Image result for hÃ¬nh áº£nh truyá»n cÃ¡o thá» vÃ  gÃ  trá»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971800" y="848380"/>
            <a:ext cx="33528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Vè</a:t>
            </a:r>
            <a:r>
              <a:rPr lang="en-US" sz="2800" b="1" dirty="0" smtClean="0">
                <a:solidFill>
                  <a:srgbClr val="FF0000"/>
                </a:solidFill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</a:rPr>
              <a:t>Cáo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Thỏ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ve 17 cau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382000" y="6096000"/>
            <a:ext cx="762000" cy="762000"/>
          </a:xfrm>
          <a:prstGeom prst="rect">
            <a:avLst/>
          </a:prstGeom>
        </p:spPr>
      </p:pic>
      <p:pic>
        <p:nvPicPr>
          <p:cNvPr id="6" name="ghi am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0" y="6096000"/>
            <a:ext cx="762000" cy="762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95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99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Related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536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191000" y="533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762000"/>
            <a:ext cx="4572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</a:rPr>
              <a:t>Trò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chơi</a:t>
            </a:r>
            <a:r>
              <a:rPr lang="en-US" sz="3600" b="1" dirty="0" smtClean="0">
                <a:solidFill>
                  <a:srgbClr val="FF0000"/>
                </a:solidFill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</a:rPr>
              <a:t>Ghép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tranh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6" name="Nnhac khong loi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10600" y="6172200"/>
            <a:ext cx="685800" cy="685800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015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9210675" cy="6858001"/>
          </a:xfrm>
          <a:prstGeom prst="rect">
            <a:avLst/>
          </a:prstGeom>
          <a:noFill/>
        </p:spPr>
      </p:pic>
      <p:pic>
        <p:nvPicPr>
          <p:cNvPr id="5" name="Nhac ke chuyen cao tho va ga tro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467600" y="4800600"/>
            <a:ext cx="10668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453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Káº¿t quáº£ hÃ¬nh áº£nh cho hÃ¬nh áº£nh cáº£m Æ¡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Káº¿t quáº£ hÃ¬nh áº£nh cho hÃ¬nh áº£nh cáº£m Æ¡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33559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63</Words>
  <Application>Microsoft Office PowerPoint</Application>
  <PresentationFormat>On-screen Show (4:3)</PresentationFormat>
  <Paragraphs>10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admin2</dc:creator>
  <cp:lastModifiedBy>A Duc</cp:lastModifiedBy>
  <cp:revision>12</cp:revision>
  <dcterms:created xsi:type="dcterms:W3CDTF">2018-11-06T13:44:36Z</dcterms:created>
  <dcterms:modified xsi:type="dcterms:W3CDTF">2024-02-29T03:03:26Z</dcterms:modified>
</cp:coreProperties>
</file>