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5" r:id="rId4"/>
    <p:sldId id="258" r:id="rId5"/>
    <p:sldId id="262" r:id="rId6"/>
    <p:sldId id="271" r:id="rId7"/>
    <p:sldId id="268" r:id="rId8"/>
    <p:sldId id="281" r:id="rId9"/>
    <p:sldId id="273" r:id="rId10"/>
    <p:sldId id="282" r:id="rId11"/>
    <p:sldId id="284" r:id="rId12"/>
    <p:sldId id="285" r:id="rId13"/>
    <p:sldId id="305" r:id="rId14"/>
    <p:sldId id="295" r:id="rId15"/>
    <p:sldId id="297" r:id="rId16"/>
    <p:sldId id="299" r:id="rId17"/>
    <p:sldId id="306" r:id="rId18"/>
    <p:sldId id="278" r:id="rId19"/>
    <p:sldId id="307" r:id="rId20"/>
    <p:sldId id="277" r:id="rId21"/>
    <p:sldId id="275" r:id="rId22"/>
    <p:sldId id="276" r:id="rId23"/>
    <p:sldId id="290" r:id="rId24"/>
    <p:sldId id="291" r:id="rId25"/>
    <p:sldId id="293" r:id="rId26"/>
    <p:sldId id="294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2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8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110A-59B7-4615-9C3D-678B54AB137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E4D1-F1AC-4958-AB69-42A359DE2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Chu%20Cai%20P%20Q\Nightcore%20&#8211;%20Mi%20Mi%20Mi.mp3" TargetMode="External"/><Relationship Id="rId1" Type="http://schemas.microsoft.com/office/2007/relationships/media" Target="file:///E:\Chu%20Cai%20P%20Q\Nightcore%20&#8211;%20Mi%20Mi%20M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Đổ Dốc Màu Xanh Tuyệt đẹp Cành Hoa Anh đào Nền, Xinh đẹp, Hoa Anh đào, Màu  Xanh Da Trời Hình nền Vector để tải xuống miễn phí">
            <a:extLst>
              <a:ext uri="{FF2B5EF4-FFF2-40B4-BE49-F238E27FC236}">
                <a16:creationId xmlns:a16="http://schemas.microsoft.com/office/drawing/2014/main" id="{DAF92ACC-1170-421C-BCE0-F0572F1B3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 bwMode="auto">
          <a:xfrm>
            <a:off x="20" y="1282"/>
            <a:ext cx="1218895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525FA-BDD8-489D-9BE6-4081B2C1A51D}"/>
              </a:ext>
            </a:extLst>
          </p:cNvPr>
          <p:cNvSpPr txBox="1"/>
          <p:nvPr/>
        </p:nvSpPr>
        <p:spPr>
          <a:xfrm>
            <a:off x="2093462" y="2427253"/>
            <a:ext cx="8089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A18AA-49EC-4AC0-9A7A-99C69D2502B3}"/>
              </a:ext>
            </a:extLst>
          </p:cNvPr>
          <p:cNvSpPr txBox="1"/>
          <p:nvPr/>
        </p:nvSpPr>
        <p:spPr>
          <a:xfrm>
            <a:off x="3302278" y="567936"/>
            <a:ext cx="461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</a:t>
            </a:r>
            <a:r>
              <a:rPr lang="en-US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TRÌ</a:t>
            </a:r>
          </a:p>
          <a:p>
            <a:pPr algn="ctr"/>
            <a:r>
              <a:rPr lang="en-US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E911CC-603A-4E3E-9D10-B1313DDD1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445"/>
            <a:ext cx="1961322" cy="18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1750E-3C68-449A-9B1A-5E0FD92B11E4}"/>
              </a:ext>
            </a:extLst>
          </p:cNvPr>
          <p:cNvSpPr/>
          <p:nvPr/>
        </p:nvSpPr>
        <p:spPr>
          <a:xfrm>
            <a:off x="1175656" y="2757597"/>
            <a:ext cx="2481943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69684-EA57-4934-BA9D-2231CC464D01}"/>
              </a:ext>
            </a:extLst>
          </p:cNvPr>
          <p:cNvSpPr/>
          <p:nvPr/>
        </p:nvSpPr>
        <p:spPr>
          <a:xfrm>
            <a:off x="6544490" y="3605348"/>
            <a:ext cx="4309039" cy="3174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B388-72B4-4630-855A-DB2E3D2CFB5B}"/>
              </a:ext>
            </a:extLst>
          </p:cNvPr>
          <p:cNvSpPr/>
          <p:nvPr/>
        </p:nvSpPr>
        <p:spPr>
          <a:xfrm>
            <a:off x="6531428" y="235131"/>
            <a:ext cx="4322101" cy="3135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E9818-FB75-416D-A1BE-2D989852F409}"/>
              </a:ext>
            </a:extLst>
          </p:cNvPr>
          <p:cNvSpPr/>
          <p:nvPr/>
        </p:nvSpPr>
        <p:spPr>
          <a:xfrm>
            <a:off x="2133600" y="1352867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F41DD-581E-47C4-BC40-907C1FE03846}"/>
              </a:ext>
            </a:extLst>
          </p:cNvPr>
          <p:cNvSpPr/>
          <p:nvPr/>
        </p:nvSpPr>
        <p:spPr>
          <a:xfrm>
            <a:off x="11071805" y="1409801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4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4665D-ECDC-4596-9069-DDF569C9B90F}"/>
              </a:ext>
            </a:extLst>
          </p:cNvPr>
          <p:cNvSpPr/>
          <p:nvPr/>
        </p:nvSpPr>
        <p:spPr>
          <a:xfrm>
            <a:off x="11119195" y="4501701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3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1" name="Oval 30">
            <a:hlinkClick r:id="rId2" action="ppaction://hlinksldjump"/>
            <a:extLst>
              <a:ext uri="{FF2B5EF4-FFF2-40B4-BE49-F238E27FC236}">
                <a16:creationId xmlns:a16="http://schemas.microsoft.com/office/drawing/2014/main" id="{E5BEE6A0-7ED0-41D3-A193-2CD4F95A4E1B}"/>
              </a:ext>
            </a:extLst>
          </p:cNvPr>
          <p:cNvSpPr/>
          <p:nvPr/>
        </p:nvSpPr>
        <p:spPr>
          <a:xfrm>
            <a:off x="5399698" y="1527983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Oval 31">
            <a:hlinkClick r:id="rId3" action="ppaction://hlinksldjump"/>
            <a:extLst>
              <a:ext uri="{FF2B5EF4-FFF2-40B4-BE49-F238E27FC236}">
                <a16:creationId xmlns:a16="http://schemas.microsoft.com/office/drawing/2014/main" id="{01C4AFD9-B767-4AC0-B91D-07B1AA37FD69}"/>
              </a:ext>
            </a:extLst>
          </p:cNvPr>
          <p:cNvSpPr/>
          <p:nvPr/>
        </p:nvSpPr>
        <p:spPr>
          <a:xfrm>
            <a:off x="5419588" y="4740552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34" name="Picture 33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928" y="2838966"/>
            <a:ext cx="1893228" cy="1393409"/>
          </a:xfrm>
          <a:prstGeom prst="rect">
            <a:avLst/>
          </a:prstGeom>
        </p:spPr>
      </p:pic>
      <p:pic>
        <p:nvPicPr>
          <p:cNvPr id="35" name="Picture 34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912" y="391847"/>
            <a:ext cx="1893228" cy="1393409"/>
          </a:xfrm>
          <a:prstGeom prst="rect">
            <a:avLst/>
          </a:prstGeom>
        </p:spPr>
      </p:pic>
      <p:pic>
        <p:nvPicPr>
          <p:cNvPr id="36" name="Picture 35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836" y="391846"/>
            <a:ext cx="1893228" cy="1393409"/>
          </a:xfrm>
          <a:prstGeom prst="rect">
            <a:avLst/>
          </a:prstGeom>
        </p:spPr>
      </p:pic>
      <p:pic>
        <p:nvPicPr>
          <p:cNvPr id="37" name="Picture 36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837" y="1867949"/>
            <a:ext cx="1893228" cy="1393409"/>
          </a:xfrm>
          <a:prstGeom prst="rect">
            <a:avLst/>
          </a:prstGeom>
        </p:spPr>
      </p:pic>
      <p:pic>
        <p:nvPicPr>
          <p:cNvPr id="38" name="Picture 37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618" y="1850533"/>
            <a:ext cx="1893228" cy="1393409"/>
          </a:xfrm>
          <a:prstGeom prst="rect">
            <a:avLst/>
          </a:prstGeom>
        </p:spPr>
      </p:pic>
      <p:pic>
        <p:nvPicPr>
          <p:cNvPr id="39" name="Picture 38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68" y="3775128"/>
            <a:ext cx="1893228" cy="1393409"/>
          </a:xfrm>
          <a:prstGeom prst="rect">
            <a:avLst/>
          </a:prstGeom>
        </p:spPr>
      </p:pic>
      <p:pic>
        <p:nvPicPr>
          <p:cNvPr id="40" name="Picture 39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436" y="5303484"/>
            <a:ext cx="1893228" cy="1393409"/>
          </a:xfrm>
          <a:prstGeom prst="rect">
            <a:avLst/>
          </a:prstGeom>
        </p:spPr>
      </p:pic>
      <p:pic>
        <p:nvPicPr>
          <p:cNvPr id="41" name="Picture 40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671" y="3770772"/>
            <a:ext cx="1893228" cy="13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1750E-3C68-449A-9B1A-5E0FD92B11E4}"/>
              </a:ext>
            </a:extLst>
          </p:cNvPr>
          <p:cNvSpPr/>
          <p:nvPr/>
        </p:nvSpPr>
        <p:spPr>
          <a:xfrm>
            <a:off x="1593290" y="2734206"/>
            <a:ext cx="2447095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69684-EA57-4934-BA9D-2231CC464D01}"/>
              </a:ext>
            </a:extLst>
          </p:cNvPr>
          <p:cNvSpPr/>
          <p:nvPr/>
        </p:nvSpPr>
        <p:spPr>
          <a:xfrm>
            <a:off x="6544490" y="3592286"/>
            <a:ext cx="4309039" cy="3082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B388-72B4-4630-855A-DB2E3D2CFB5B}"/>
              </a:ext>
            </a:extLst>
          </p:cNvPr>
          <p:cNvSpPr/>
          <p:nvPr/>
        </p:nvSpPr>
        <p:spPr>
          <a:xfrm>
            <a:off x="6518366" y="271950"/>
            <a:ext cx="4335164" cy="31113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E9818-FB75-416D-A1BE-2D989852F409}"/>
              </a:ext>
            </a:extLst>
          </p:cNvPr>
          <p:cNvSpPr/>
          <p:nvPr/>
        </p:nvSpPr>
        <p:spPr>
          <a:xfrm>
            <a:off x="2320051" y="671890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F41DD-581E-47C4-BC40-907C1FE03846}"/>
              </a:ext>
            </a:extLst>
          </p:cNvPr>
          <p:cNvSpPr/>
          <p:nvPr/>
        </p:nvSpPr>
        <p:spPr>
          <a:xfrm>
            <a:off x="11071805" y="730525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4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4665D-ECDC-4596-9069-DDF569C9B90F}"/>
              </a:ext>
            </a:extLst>
          </p:cNvPr>
          <p:cNvSpPr/>
          <p:nvPr/>
        </p:nvSpPr>
        <p:spPr>
          <a:xfrm>
            <a:off x="11119195" y="4462512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3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BEE6A0-7ED0-41D3-A193-2CD4F95A4E1B}"/>
              </a:ext>
            </a:extLst>
          </p:cNvPr>
          <p:cNvSpPr/>
          <p:nvPr/>
        </p:nvSpPr>
        <p:spPr>
          <a:xfrm>
            <a:off x="4903304" y="887896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C4AFD9-B767-4AC0-B91D-07B1AA37FD69}"/>
              </a:ext>
            </a:extLst>
          </p:cNvPr>
          <p:cNvSpPr/>
          <p:nvPr/>
        </p:nvSpPr>
        <p:spPr>
          <a:xfrm>
            <a:off x="4923194" y="4649111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95994-633B-4F25-923C-5FFAD17699F1}"/>
              </a:ext>
            </a:extLst>
          </p:cNvPr>
          <p:cNvSpPr/>
          <p:nvPr/>
        </p:nvSpPr>
        <p:spPr>
          <a:xfrm>
            <a:off x="4636227" y="5230906"/>
            <a:ext cx="1370557" cy="1591809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.VnAvant" pitchFamily="34" charset="0"/>
              </a:rPr>
              <a:t>5</a:t>
            </a:r>
            <a:endParaRPr lang="en-US" sz="115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34" name="Picture 3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14" y="2780838"/>
            <a:ext cx="1893228" cy="1393409"/>
          </a:xfrm>
          <a:prstGeom prst="rect">
            <a:avLst/>
          </a:prstGeom>
        </p:spPr>
      </p:pic>
      <p:pic>
        <p:nvPicPr>
          <p:cNvPr id="35" name="Picture 34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00" y="357021"/>
            <a:ext cx="1893228" cy="1393409"/>
          </a:xfrm>
          <a:prstGeom prst="rect">
            <a:avLst/>
          </a:prstGeom>
        </p:spPr>
      </p:pic>
      <p:pic>
        <p:nvPicPr>
          <p:cNvPr id="36" name="Picture 35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128" y="370083"/>
            <a:ext cx="1893228" cy="1393409"/>
          </a:xfrm>
          <a:prstGeom prst="rect">
            <a:avLst/>
          </a:prstGeom>
        </p:spPr>
      </p:pic>
      <p:pic>
        <p:nvPicPr>
          <p:cNvPr id="37" name="Picture 36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01" y="1846184"/>
            <a:ext cx="1893228" cy="1393409"/>
          </a:xfrm>
          <a:prstGeom prst="rect">
            <a:avLst/>
          </a:prstGeom>
        </p:spPr>
      </p:pic>
      <p:pic>
        <p:nvPicPr>
          <p:cNvPr id="38" name="Picture 37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91" y="1872312"/>
            <a:ext cx="1893228" cy="1393409"/>
          </a:xfrm>
          <a:prstGeom prst="rect">
            <a:avLst/>
          </a:prstGeom>
        </p:spPr>
      </p:pic>
      <p:pic>
        <p:nvPicPr>
          <p:cNvPr id="39" name="Picture 38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97" y="3727238"/>
            <a:ext cx="1893228" cy="1393409"/>
          </a:xfrm>
          <a:prstGeom prst="rect">
            <a:avLst/>
          </a:prstGeom>
        </p:spPr>
      </p:pic>
      <p:pic>
        <p:nvPicPr>
          <p:cNvPr id="40" name="Picture 39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99" y="5216406"/>
            <a:ext cx="1893228" cy="1393409"/>
          </a:xfrm>
          <a:prstGeom prst="rect">
            <a:avLst/>
          </a:prstGeom>
        </p:spPr>
      </p:pic>
      <p:pic>
        <p:nvPicPr>
          <p:cNvPr id="41" name="Picture 40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25" y="3709820"/>
            <a:ext cx="1893228" cy="13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547 0.25879 " pathEditMode="relative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547 0.25879 " pathEditMode="relative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547 0.25879 " pathEditMode="relative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547 0.25879 " pathEditMode="relative" ptsTypes="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547 0.25879 " pathEditMode="relative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095 -0.00787 " pathEditMode="relative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9" grpId="0" animBg="1"/>
      <p:bldP spid="31" grpId="0" animBg="1"/>
      <p:bldP spid="3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7568A6-172B-4E57-80EC-B7C7F5F7116A}"/>
              </a:ext>
            </a:extLst>
          </p:cNvPr>
          <p:cNvSpPr/>
          <p:nvPr/>
        </p:nvSpPr>
        <p:spPr>
          <a:xfrm>
            <a:off x="2795482" y="1426529"/>
            <a:ext cx="6688184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EC15D0-1192-4172-BDC7-ED43C830F3F0}"/>
              </a:ext>
            </a:extLst>
          </p:cNvPr>
          <p:cNvSpPr/>
          <p:nvPr/>
        </p:nvSpPr>
        <p:spPr>
          <a:xfrm>
            <a:off x="1735661" y="3998654"/>
            <a:ext cx="3463332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637FF-634B-4947-AEBC-D480C4E66B24}"/>
              </a:ext>
            </a:extLst>
          </p:cNvPr>
          <p:cNvSpPr/>
          <p:nvPr/>
        </p:nvSpPr>
        <p:spPr>
          <a:xfrm>
            <a:off x="5653422" y="196948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3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5D4A4-AAD7-480D-A7D8-0AB119602102}"/>
              </a:ext>
            </a:extLst>
          </p:cNvPr>
          <p:cNvSpPr/>
          <p:nvPr/>
        </p:nvSpPr>
        <p:spPr>
          <a:xfrm>
            <a:off x="6335469" y="3959465"/>
            <a:ext cx="4315097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Oval 15">
            <a:hlinkClick r:id="rId2" action="ppaction://hlinksldjump"/>
            <a:extLst>
              <a:ext uri="{FF2B5EF4-FFF2-40B4-BE49-F238E27FC236}">
                <a16:creationId xmlns:a16="http://schemas.microsoft.com/office/drawing/2014/main" id="{E4ABCB28-899F-4D1E-B2DA-DBE281096C2E}"/>
              </a:ext>
            </a:extLst>
          </p:cNvPr>
          <p:cNvSpPr/>
          <p:nvPr/>
        </p:nvSpPr>
        <p:spPr>
          <a:xfrm>
            <a:off x="7972602" y="3181914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42E81724-6524-4C54-9686-A83469DB9CE1}"/>
              </a:ext>
            </a:extLst>
          </p:cNvPr>
          <p:cNvSpPr/>
          <p:nvPr/>
        </p:nvSpPr>
        <p:spPr>
          <a:xfrm>
            <a:off x="2875361" y="3247226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02790-7BA2-4A93-84AA-908C082C5624}"/>
              </a:ext>
            </a:extLst>
          </p:cNvPr>
          <p:cNvSpPr/>
          <p:nvPr/>
        </p:nvSpPr>
        <p:spPr>
          <a:xfrm>
            <a:off x="8071272" y="5677276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1026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923" y="1526072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253" y="152171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6522" y="1517363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FE6FD6F-2F4B-494C-920E-A713E8796958}"/>
              </a:ext>
            </a:extLst>
          </p:cNvPr>
          <p:cNvSpPr/>
          <p:nvPr/>
        </p:nvSpPr>
        <p:spPr>
          <a:xfrm>
            <a:off x="3159146" y="5721531"/>
            <a:ext cx="882675" cy="1136469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35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84" y="4034142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1320" y="404720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5793" y="409945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5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7568A6-172B-4E57-80EC-B7C7F5F7116A}"/>
              </a:ext>
            </a:extLst>
          </p:cNvPr>
          <p:cNvSpPr/>
          <p:nvPr/>
        </p:nvSpPr>
        <p:spPr>
          <a:xfrm>
            <a:off x="2795482" y="1426529"/>
            <a:ext cx="6688184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C15D0-1192-4172-BDC7-ED43C830F3F0}"/>
              </a:ext>
            </a:extLst>
          </p:cNvPr>
          <p:cNvSpPr/>
          <p:nvPr/>
        </p:nvSpPr>
        <p:spPr>
          <a:xfrm>
            <a:off x="1735661" y="3998654"/>
            <a:ext cx="3463332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637FF-634B-4947-AEBC-D480C4E66B24}"/>
              </a:ext>
            </a:extLst>
          </p:cNvPr>
          <p:cNvSpPr/>
          <p:nvPr/>
        </p:nvSpPr>
        <p:spPr>
          <a:xfrm>
            <a:off x="5653422" y="196948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3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5D4A4-AAD7-480D-A7D8-0AB119602102}"/>
              </a:ext>
            </a:extLst>
          </p:cNvPr>
          <p:cNvSpPr/>
          <p:nvPr/>
        </p:nvSpPr>
        <p:spPr>
          <a:xfrm>
            <a:off x="6335469" y="3959465"/>
            <a:ext cx="4315097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E4ABCB28-899F-4D1E-B2DA-DBE281096C2E}"/>
              </a:ext>
            </a:extLst>
          </p:cNvPr>
          <p:cNvSpPr/>
          <p:nvPr/>
        </p:nvSpPr>
        <p:spPr>
          <a:xfrm>
            <a:off x="7972602" y="3181914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42E81724-6524-4C54-9686-A83469DB9CE1}"/>
              </a:ext>
            </a:extLst>
          </p:cNvPr>
          <p:cNvSpPr/>
          <p:nvPr/>
        </p:nvSpPr>
        <p:spPr>
          <a:xfrm>
            <a:off x="2875361" y="3247226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A02790-7BA2-4A93-84AA-908C082C5624}"/>
              </a:ext>
            </a:extLst>
          </p:cNvPr>
          <p:cNvSpPr/>
          <p:nvPr/>
        </p:nvSpPr>
        <p:spPr>
          <a:xfrm>
            <a:off x="8071272" y="5677276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12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923" y="1526072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253" y="152171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6522" y="1517363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E6FD6F-2F4B-494C-920E-A713E8796958}"/>
              </a:ext>
            </a:extLst>
          </p:cNvPr>
          <p:cNvSpPr/>
          <p:nvPr/>
        </p:nvSpPr>
        <p:spPr>
          <a:xfrm>
            <a:off x="3159146" y="5721531"/>
            <a:ext cx="882675" cy="1136469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6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84" y="4034142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1320" y="404720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Xe đạp Thống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5793" y="4099456"/>
            <a:ext cx="2076994" cy="14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995994-633B-4F25-923C-5FFAD17699F1}"/>
              </a:ext>
            </a:extLst>
          </p:cNvPr>
          <p:cNvSpPr/>
          <p:nvPr/>
        </p:nvSpPr>
        <p:spPr>
          <a:xfrm>
            <a:off x="5325341" y="3322593"/>
            <a:ext cx="1370557" cy="1591809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.VnAvant" pitchFamily="34" charset="0"/>
              </a:rPr>
              <a:t>5</a:t>
            </a:r>
            <a:endParaRPr lang="en-US" sz="115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72 0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72 0 " pathEditMode="relative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72 0 " pathEditMode="relative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72 0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72 0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24 -0.37072 " pathEditMode="relative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24 -0.37072 " pathEditMode="relative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24 -0.37072 " pathEditMode="relative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303 -0.79926 " pathEditMode="relative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1750E-3C68-449A-9B1A-5E0FD92B11E4}"/>
              </a:ext>
            </a:extLst>
          </p:cNvPr>
          <p:cNvSpPr/>
          <p:nvPr/>
        </p:nvSpPr>
        <p:spPr>
          <a:xfrm>
            <a:off x="145774" y="1921565"/>
            <a:ext cx="4002156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882B9-C0C5-46F9-9F03-C2EA1ABCFD0C}"/>
              </a:ext>
            </a:extLst>
          </p:cNvPr>
          <p:cNvSpPr/>
          <p:nvPr/>
        </p:nvSpPr>
        <p:spPr>
          <a:xfrm>
            <a:off x="7106596" y="5095458"/>
            <a:ext cx="3786691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69684-EA57-4934-BA9D-2231CC464D01}"/>
              </a:ext>
            </a:extLst>
          </p:cNvPr>
          <p:cNvSpPr/>
          <p:nvPr/>
        </p:nvSpPr>
        <p:spPr>
          <a:xfrm>
            <a:off x="7120962" y="2824368"/>
            <a:ext cx="3732568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B388-72B4-4630-855A-DB2E3D2CFB5B}"/>
              </a:ext>
            </a:extLst>
          </p:cNvPr>
          <p:cNvSpPr/>
          <p:nvPr/>
        </p:nvSpPr>
        <p:spPr>
          <a:xfrm>
            <a:off x="7106596" y="656302"/>
            <a:ext cx="3732568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E9818-FB75-416D-A1BE-2D989852F409}"/>
              </a:ext>
            </a:extLst>
          </p:cNvPr>
          <p:cNvSpPr/>
          <p:nvPr/>
        </p:nvSpPr>
        <p:spPr>
          <a:xfrm>
            <a:off x="1728647" y="516835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2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F41DD-581E-47C4-BC40-907C1FE03846}"/>
              </a:ext>
            </a:extLst>
          </p:cNvPr>
          <p:cNvSpPr/>
          <p:nvPr/>
        </p:nvSpPr>
        <p:spPr>
          <a:xfrm>
            <a:off x="11071805" y="889549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362F40-4375-4087-B6D0-6CABAA826C33}"/>
              </a:ext>
            </a:extLst>
          </p:cNvPr>
          <p:cNvSpPr/>
          <p:nvPr/>
        </p:nvSpPr>
        <p:spPr>
          <a:xfrm>
            <a:off x="11108428" y="5266080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4665D-ECDC-4596-9069-DDF569C9B90F}"/>
              </a:ext>
            </a:extLst>
          </p:cNvPr>
          <p:cNvSpPr/>
          <p:nvPr/>
        </p:nvSpPr>
        <p:spPr>
          <a:xfrm>
            <a:off x="11119195" y="3026716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1" name="Oval 30">
            <a:hlinkClick r:id="rId2" action="ppaction://hlinksldjump"/>
            <a:extLst>
              <a:ext uri="{FF2B5EF4-FFF2-40B4-BE49-F238E27FC236}">
                <a16:creationId xmlns:a16="http://schemas.microsoft.com/office/drawing/2014/main" id="{E5BEE6A0-7ED0-41D3-A193-2CD4F95A4E1B}"/>
              </a:ext>
            </a:extLst>
          </p:cNvPr>
          <p:cNvSpPr/>
          <p:nvPr/>
        </p:nvSpPr>
        <p:spPr>
          <a:xfrm>
            <a:off x="5872812" y="836547"/>
            <a:ext cx="1184687" cy="10583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5" name="Picture 24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122" y="2001078"/>
            <a:ext cx="1179612" cy="1370109"/>
          </a:xfrm>
          <a:prstGeom prst="rect">
            <a:avLst/>
          </a:prstGeom>
        </p:spPr>
      </p:pic>
      <p:pic>
        <p:nvPicPr>
          <p:cNvPr id="27" name="Picture 26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018" y="1994452"/>
            <a:ext cx="1179612" cy="1370109"/>
          </a:xfrm>
          <a:prstGeom prst="rect">
            <a:avLst/>
          </a:prstGeom>
        </p:spPr>
      </p:pic>
      <p:pic>
        <p:nvPicPr>
          <p:cNvPr id="28" name="Picture 27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48" y="2928730"/>
            <a:ext cx="1179612" cy="1370109"/>
          </a:xfrm>
          <a:prstGeom prst="rect">
            <a:avLst/>
          </a:prstGeom>
        </p:spPr>
      </p:pic>
      <p:pic>
        <p:nvPicPr>
          <p:cNvPr id="29" name="Picture 28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9478" y="5161721"/>
            <a:ext cx="1179612" cy="1370109"/>
          </a:xfrm>
          <a:prstGeom prst="rect">
            <a:avLst/>
          </a:prstGeom>
        </p:spPr>
      </p:pic>
      <p:pic>
        <p:nvPicPr>
          <p:cNvPr id="30" name="Picture 29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400" y="5155095"/>
            <a:ext cx="1179612" cy="1370109"/>
          </a:xfrm>
          <a:prstGeom prst="rect">
            <a:avLst/>
          </a:prstGeom>
        </p:spPr>
      </p:pic>
      <p:pic>
        <p:nvPicPr>
          <p:cNvPr id="35" name="Picture 34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818" y="5161344"/>
            <a:ext cx="1179612" cy="1370109"/>
          </a:xfrm>
          <a:prstGeom prst="rect">
            <a:avLst/>
          </a:prstGeom>
        </p:spPr>
      </p:pic>
      <p:pic>
        <p:nvPicPr>
          <p:cNvPr id="36" name="Picture 35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4800" y="2941982"/>
            <a:ext cx="1179612" cy="1370109"/>
          </a:xfrm>
          <a:prstGeom prst="rect">
            <a:avLst/>
          </a:prstGeom>
        </p:spPr>
      </p:pic>
      <p:pic>
        <p:nvPicPr>
          <p:cNvPr id="37" name="Picture 36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2921" y="689112"/>
            <a:ext cx="1179612" cy="1370109"/>
          </a:xfrm>
          <a:prstGeom prst="rect">
            <a:avLst/>
          </a:prstGeom>
        </p:spPr>
      </p:pic>
      <p:sp>
        <p:nvSpPr>
          <p:cNvPr id="38" name="Oval 37">
            <a:hlinkClick r:id="rId2" action="ppaction://hlinksldjump"/>
            <a:extLst>
              <a:ext uri="{FF2B5EF4-FFF2-40B4-BE49-F238E27FC236}">
                <a16:creationId xmlns:a16="http://schemas.microsoft.com/office/drawing/2014/main" id="{01C4AFD9-B767-4AC0-B91D-07B1AA37FD69}"/>
              </a:ext>
            </a:extLst>
          </p:cNvPr>
          <p:cNvSpPr/>
          <p:nvPr/>
        </p:nvSpPr>
        <p:spPr>
          <a:xfrm>
            <a:off x="5828487" y="3086419"/>
            <a:ext cx="1184686" cy="10277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9" name="Oval 38">
            <a:hlinkClick r:id="rId4" action="ppaction://hlinksldjump"/>
            <a:extLst>
              <a:ext uri="{FF2B5EF4-FFF2-40B4-BE49-F238E27FC236}">
                <a16:creationId xmlns:a16="http://schemas.microsoft.com/office/drawing/2014/main" id="{42521C55-AC15-4953-8514-EDCDC3BDF426}"/>
              </a:ext>
            </a:extLst>
          </p:cNvPr>
          <p:cNvSpPr/>
          <p:nvPr/>
        </p:nvSpPr>
        <p:spPr>
          <a:xfrm>
            <a:off x="5885760" y="5255031"/>
            <a:ext cx="1184686" cy="10277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89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1750E-3C68-449A-9B1A-5E0FD92B11E4}"/>
              </a:ext>
            </a:extLst>
          </p:cNvPr>
          <p:cNvSpPr/>
          <p:nvPr/>
        </p:nvSpPr>
        <p:spPr>
          <a:xfrm>
            <a:off x="689112" y="1972491"/>
            <a:ext cx="4346713" cy="1456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882B9-C0C5-46F9-9F03-C2EA1ABCFD0C}"/>
              </a:ext>
            </a:extLst>
          </p:cNvPr>
          <p:cNvSpPr/>
          <p:nvPr/>
        </p:nvSpPr>
        <p:spPr>
          <a:xfrm>
            <a:off x="7106596" y="5095458"/>
            <a:ext cx="3746934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69684-EA57-4934-BA9D-2231CC464D01}"/>
              </a:ext>
            </a:extLst>
          </p:cNvPr>
          <p:cNvSpPr/>
          <p:nvPr/>
        </p:nvSpPr>
        <p:spPr>
          <a:xfrm>
            <a:off x="7120962" y="2824368"/>
            <a:ext cx="3732568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B388-72B4-4630-855A-DB2E3D2CFB5B}"/>
              </a:ext>
            </a:extLst>
          </p:cNvPr>
          <p:cNvSpPr/>
          <p:nvPr/>
        </p:nvSpPr>
        <p:spPr>
          <a:xfrm>
            <a:off x="7106596" y="656302"/>
            <a:ext cx="3732568" cy="1507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E9818-FB75-416D-A1BE-2D989852F409}"/>
              </a:ext>
            </a:extLst>
          </p:cNvPr>
          <p:cNvSpPr/>
          <p:nvPr/>
        </p:nvSpPr>
        <p:spPr>
          <a:xfrm>
            <a:off x="2133600" y="516835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2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F41DD-581E-47C4-BC40-907C1FE03846}"/>
              </a:ext>
            </a:extLst>
          </p:cNvPr>
          <p:cNvSpPr/>
          <p:nvPr/>
        </p:nvSpPr>
        <p:spPr>
          <a:xfrm>
            <a:off x="11071805" y="730525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362F40-4375-4087-B6D0-6CABAA826C33}"/>
              </a:ext>
            </a:extLst>
          </p:cNvPr>
          <p:cNvSpPr/>
          <p:nvPr/>
        </p:nvSpPr>
        <p:spPr>
          <a:xfrm>
            <a:off x="11108428" y="5305836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4665D-ECDC-4596-9069-DDF569C9B90F}"/>
              </a:ext>
            </a:extLst>
          </p:cNvPr>
          <p:cNvSpPr/>
          <p:nvPr/>
        </p:nvSpPr>
        <p:spPr>
          <a:xfrm>
            <a:off x="11119195" y="2947204"/>
            <a:ext cx="781878" cy="1086678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BEE6A0-7ED0-41D3-A193-2CD4F95A4E1B}"/>
              </a:ext>
            </a:extLst>
          </p:cNvPr>
          <p:cNvSpPr/>
          <p:nvPr/>
        </p:nvSpPr>
        <p:spPr>
          <a:xfrm>
            <a:off x="6034644" y="1031155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C4AFD9-B767-4AC0-B91D-07B1AA37FD69}"/>
              </a:ext>
            </a:extLst>
          </p:cNvPr>
          <p:cNvSpPr/>
          <p:nvPr/>
        </p:nvSpPr>
        <p:spPr>
          <a:xfrm>
            <a:off x="6035446" y="3197451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21C55-AC15-4953-8514-EDCDC3BDF426}"/>
              </a:ext>
            </a:extLst>
          </p:cNvPr>
          <p:cNvSpPr/>
          <p:nvPr/>
        </p:nvSpPr>
        <p:spPr>
          <a:xfrm>
            <a:off x="6026464" y="5472082"/>
            <a:ext cx="1057239" cy="75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D5E30-6FA0-4DA2-A8CF-55EE38EAE7F6}"/>
              </a:ext>
            </a:extLst>
          </p:cNvPr>
          <p:cNvSpPr/>
          <p:nvPr/>
        </p:nvSpPr>
        <p:spPr>
          <a:xfrm>
            <a:off x="5451427" y="4033882"/>
            <a:ext cx="1364739" cy="179296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.VnAvant" pitchFamily="34" charset="0"/>
              </a:rPr>
              <a:t>5</a:t>
            </a:r>
            <a:endParaRPr lang="en-US" sz="9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26" name="Picture 25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208" y="2027393"/>
            <a:ext cx="1179612" cy="1370109"/>
          </a:xfrm>
          <a:prstGeom prst="rect">
            <a:avLst/>
          </a:prstGeom>
        </p:spPr>
      </p:pic>
      <p:pic>
        <p:nvPicPr>
          <p:cNvPr id="27" name="Picture 26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157" y="2020578"/>
            <a:ext cx="1179612" cy="1370109"/>
          </a:xfrm>
          <a:prstGeom prst="rect">
            <a:avLst/>
          </a:prstGeom>
        </p:spPr>
      </p:pic>
      <p:pic>
        <p:nvPicPr>
          <p:cNvPr id="28" name="Picture 27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3896" y="5194852"/>
            <a:ext cx="1179612" cy="1370109"/>
          </a:xfrm>
          <a:prstGeom prst="rect">
            <a:avLst/>
          </a:prstGeom>
        </p:spPr>
      </p:pic>
      <p:pic>
        <p:nvPicPr>
          <p:cNvPr id="29" name="Picture 28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1322" y="5201478"/>
            <a:ext cx="1179612" cy="1370109"/>
          </a:xfrm>
          <a:prstGeom prst="rect">
            <a:avLst/>
          </a:prstGeom>
        </p:spPr>
      </p:pic>
      <p:pic>
        <p:nvPicPr>
          <p:cNvPr id="30" name="Picture 29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3095" y="5194852"/>
            <a:ext cx="1179612" cy="1370109"/>
          </a:xfrm>
          <a:prstGeom prst="rect">
            <a:avLst/>
          </a:prstGeom>
        </p:spPr>
      </p:pic>
      <p:pic>
        <p:nvPicPr>
          <p:cNvPr id="35" name="Picture 34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5530" y="2915478"/>
            <a:ext cx="1179612" cy="1370109"/>
          </a:xfrm>
          <a:prstGeom prst="rect">
            <a:avLst/>
          </a:prstGeom>
        </p:spPr>
      </p:pic>
      <p:pic>
        <p:nvPicPr>
          <p:cNvPr id="36" name="Picture 35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5634" y="2922104"/>
            <a:ext cx="1179612" cy="1370109"/>
          </a:xfrm>
          <a:prstGeom prst="rect">
            <a:avLst/>
          </a:prstGeom>
        </p:spPr>
      </p:pic>
      <p:pic>
        <p:nvPicPr>
          <p:cNvPr id="37" name="Picture 36" descr="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139" y="781878"/>
            <a:ext cx="1179612" cy="13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25 -0.70074 " pathEditMode="relative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7568A6-172B-4E57-80EC-B7C7F5F7116A}"/>
              </a:ext>
            </a:extLst>
          </p:cNvPr>
          <p:cNvSpPr/>
          <p:nvPr/>
        </p:nvSpPr>
        <p:spPr>
          <a:xfrm>
            <a:off x="1" y="1224800"/>
            <a:ext cx="6824870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EC15D0-1192-4172-BDC7-ED43C830F3F0}"/>
              </a:ext>
            </a:extLst>
          </p:cNvPr>
          <p:cNvSpPr/>
          <p:nvPr/>
        </p:nvSpPr>
        <p:spPr>
          <a:xfrm>
            <a:off x="3975653" y="3894150"/>
            <a:ext cx="2610678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637FF-634B-4947-AEBC-D480C4E66B24}"/>
              </a:ext>
            </a:extLst>
          </p:cNvPr>
          <p:cNvSpPr/>
          <p:nvPr/>
        </p:nvSpPr>
        <p:spPr>
          <a:xfrm>
            <a:off x="2788994" y="6798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778F3-442C-4D00-AF82-1F326F9F846D}"/>
              </a:ext>
            </a:extLst>
          </p:cNvPr>
          <p:cNvSpPr/>
          <p:nvPr/>
        </p:nvSpPr>
        <p:spPr>
          <a:xfrm>
            <a:off x="0" y="3894151"/>
            <a:ext cx="3671669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5D4A4-AAD7-480D-A7D8-0AB119602102}"/>
              </a:ext>
            </a:extLst>
          </p:cNvPr>
          <p:cNvSpPr/>
          <p:nvPr/>
        </p:nvSpPr>
        <p:spPr>
          <a:xfrm>
            <a:off x="6891129" y="3909391"/>
            <a:ext cx="5300871" cy="16447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>
            <a:hlinkClick r:id="rId2" action="ppaction://hlinksldjump"/>
            <a:extLst>
              <a:ext uri="{FF2B5EF4-FFF2-40B4-BE49-F238E27FC236}">
                <a16:creationId xmlns:a16="http://schemas.microsoft.com/office/drawing/2014/main" id="{4E891D53-3586-43F6-9C59-FDACB0843081}"/>
              </a:ext>
            </a:extLst>
          </p:cNvPr>
          <p:cNvSpPr/>
          <p:nvPr/>
        </p:nvSpPr>
        <p:spPr>
          <a:xfrm>
            <a:off x="1307214" y="3308878"/>
            <a:ext cx="1057239" cy="8248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6" name="Oval 15">
            <a:hlinkClick r:id="rId2" action="ppaction://hlinksldjump"/>
            <a:extLst>
              <a:ext uri="{FF2B5EF4-FFF2-40B4-BE49-F238E27FC236}">
                <a16:creationId xmlns:a16="http://schemas.microsoft.com/office/drawing/2014/main" id="{E4ABCB28-899F-4D1E-B2DA-DBE281096C2E}"/>
              </a:ext>
            </a:extLst>
          </p:cNvPr>
          <p:cNvSpPr/>
          <p:nvPr/>
        </p:nvSpPr>
        <p:spPr>
          <a:xfrm>
            <a:off x="8926399" y="3347746"/>
            <a:ext cx="1214732" cy="7880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42E81724-6524-4C54-9686-A83469DB9CE1}"/>
              </a:ext>
            </a:extLst>
          </p:cNvPr>
          <p:cNvSpPr/>
          <p:nvPr/>
        </p:nvSpPr>
        <p:spPr>
          <a:xfrm>
            <a:off x="4825542" y="3307990"/>
            <a:ext cx="1158834" cy="7880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E6FD6F-2F4B-494C-920E-A713E8796958}"/>
              </a:ext>
            </a:extLst>
          </p:cNvPr>
          <p:cNvSpPr/>
          <p:nvPr/>
        </p:nvSpPr>
        <p:spPr>
          <a:xfrm>
            <a:off x="4942540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70BEFE-925A-49F0-A0BF-D06781DDE460}"/>
              </a:ext>
            </a:extLst>
          </p:cNvPr>
          <p:cNvSpPr/>
          <p:nvPr/>
        </p:nvSpPr>
        <p:spPr>
          <a:xfrm>
            <a:off x="1345681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44" name="Picture 43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57" y="1343157"/>
            <a:ext cx="1656522" cy="1307278"/>
          </a:xfrm>
          <a:prstGeom prst="rect">
            <a:avLst/>
          </a:prstGeom>
        </p:spPr>
      </p:pic>
      <p:pic>
        <p:nvPicPr>
          <p:cNvPr id="45" name="Picture 44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409" y="1349783"/>
            <a:ext cx="1656522" cy="1307278"/>
          </a:xfrm>
          <a:prstGeom prst="rect">
            <a:avLst/>
          </a:prstGeom>
        </p:spPr>
      </p:pic>
      <p:pic>
        <p:nvPicPr>
          <p:cNvPr id="46" name="Picture 45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5688" y="1349783"/>
            <a:ext cx="1656522" cy="1307278"/>
          </a:xfrm>
          <a:prstGeom prst="rect">
            <a:avLst/>
          </a:prstGeom>
        </p:spPr>
      </p:pic>
      <p:pic>
        <p:nvPicPr>
          <p:cNvPr id="47" name="Picture 46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1966" y="1363035"/>
            <a:ext cx="1656522" cy="1307278"/>
          </a:xfrm>
          <a:prstGeom prst="rect">
            <a:avLst/>
          </a:prstGeom>
        </p:spPr>
      </p:pic>
      <p:pic>
        <p:nvPicPr>
          <p:cNvPr id="48" name="Picture 47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8990" y="4152618"/>
            <a:ext cx="1656522" cy="1307278"/>
          </a:xfrm>
          <a:prstGeom prst="rect">
            <a:avLst/>
          </a:prstGeom>
        </p:spPr>
      </p:pic>
      <p:pic>
        <p:nvPicPr>
          <p:cNvPr id="49" name="Picture 48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67" y="4192374"/>
            <a:ext cx="1656522" cy="1307278"/>
          </a:xfrm>
          <a:prstGeom prst="rect">
            <a:avLst/>
          </a:prstGeom>
        </p:spPr>
      </p:pic>
      <p:pic>
        <p:nvPicPr>
          <p:cNvPr id="50" name="Picture 49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315" y="4205626"/>
            <a:ext cx="1656522" cy="1307278"/>
          </a:xfrm>
          <a:prstGeom prst="rect">
            <a:avLst/>
          </a:prstGeom>
        </p:spPr>
      </p:pic>
      <p:pic>
        <p:nvPicPr>
          <p:cNvPr id="51" name="Picture 50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343157"/>
            <a:ext cx="1656522" cy="1307278"/>
          </a:xfrm>
          <a:prstGeom prst="rect">
            <a:avLst/>
          </a:prstGeom>
        </p:spPr>
      </p:pic>
      <p:pic>
        <p:nvPicPr>
          <p:cNvPr id="52" name="Picture 51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2591" y="4145991"/>
            <a:ext cx="1656522" cy="1307278"/>
          </a:xfrm>
          <a:prstGeom prst="rect">
            <a:avLst/>
          </a:prstGeom>
        </p:spPr>
      </p:pic>
      <p:pic>
        <p:nvPicPr>
          <p:cNvPr id="53" name="Picture 52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9808" y="4159243"/>
            <a:ext cx="1656522" cy="1307278"/>
          </a:xfrm>
          <a:prstGeom prst="rect">
            <a:avLst/>
          </a:prstGeom>
        </p:spPr>
      </p:pic>
      <p:pic>
        <p:nvPicPr>
          <p:cNvPr id="54" name="Picture 53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0523" y="4159244"/>
            <a:ext cx="1656522" cy="1307278"/>
          </a:xfrm>
          <a:prstGeom prst="rect">
            <a:avLst/>
          </a:prstGeom>
        </p:spPr>
      </p:pic>
      <p:sp>
        <p:nvSpPr>
          <p:cNvPr id="55" name="Oval 54">
            <a:hlinkClick r:id="rId2" action="ppaction://hlinksldjump"/>
            <a:extLst>
              <a:ext uri="{FF2B5EF4-FFF2-40B4-BE49-F238E27FC236}">
                <a16:creationId xmlns:a16="http://schemas.microsoft.com/office/drawing/2014/main" id="{E4ABCB28-899F-4D1E-B2DA-DBE281096C2E}"/>
              </a:ext>
            </a:extLst>
          </p:cNvPr>
          <p:cNvSpPr/>
          <p:nvPr/>
        </p:nvSpPr>
        <p:spPr>
          <a:xfrm>
            <a:off x="8926399" y="3347749"/>
            <a:ext cx="1214732" cy="7880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A02790-7BA2-4A93-84AA-908C082C5624}"/>
              </a:ext>
            </a:extLst>
          </p:cNvPr>
          <p:cNvSpPr/>
          <p:nvPr/>
        </p:nvSpPr>
        <p:spPr>
          <a:xfrm>
            <a:off x="9252634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74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568A6-172B-4E57-80EC-B7C7F5F7116A}"/>
              </a:ext>
            </a:extLst>
          </p:cNvPr>
          <p:cNvSpPr/>
          <p:nvPr/>
        </p:nvSpPr>
        <p:spPr>
          <a:xfrm>
            <a:off x="1" y="1423580"/>
            <a:ext cx="6824870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C15D0-1192-4172-BDC7-ED43C830F3F0}"/>
              </a:ext>
            </a:extLst>
          </p:cNvPr>
          <p:cNvSpPr/>
          <p:nvPr/>
        </p:nvSpPr>
        <p:spPr>
          <a:xfrm>
            <a:off x="3975653" y="3894150"/>
            <a:ext cx="2610678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637FF-634B-4947-AEBC-D480C4E66B24}"/>
              </a:ext>
            </a:extLst>
          </p:cNvPr>
          <p:cNvSpPr/>
          <p:nvPr/>
        </p:nvSpPr>
        <p:spPr>
          <a:xfrm>
            <a:off x="2788994" y="6798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778F3-442C-4D00-AF82-1F326F9F846D}"/>
              </a:ext>
            </a:extLst>
          </p:cNvPr>
          <p:cNvSpPr/>
          <p:nvPr/>
        </p:nvSpPr>
        <p:spPr>
          <a:xfrm>
            <a:off x="0" y="3894151"/>
            <a:ext cx="3671669" cy="1659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5D4A4-AAD7-480D-A7D8-0AB119602102}"/>
              </a:ext>
            </a:extLst>
          </p:cNvPr>
          <p:cNvSpPr/>
          <p:nvPr/>
        </p:nvSpPr>
        <p:spPr>
          <a:xfrm>
            <a:off x="6891129" y="3909391"/>
            <a:ext cx="5300871" cy="16447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4E891D53-3586-43F6-9C59-FDACB0843081}"/>
              </a:ext>
            </a:extLst>
          </p:cNvPr>
          <p:cNvSpPr/>
          <p:nvPr/>
        </p:nvSpPr>
        <p:spPr>
          <a:xfrm>
            <a:off x="1307214" y="3308878"/>
            <a:ext cx="1057239" cy="8248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42E81724-6524-4C54-9686-A83469DB9CE1}"/>
              </a:ext>
            </a:extLst>
          </p:cNvPr>
          <p:cNvSpPr/>
          <p:nvPr/>
        </p:nvSpPr>
        <p:spPr>
          <a:xfrm>
            <a:off x="4825542" y="3307990"/>
            <a:ext cx="1158834" cy="7880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6FD6F-2F4B-494C-920E-A713E8796958}"/>
              </a:ext>
            </a:extLst>
          </p:cNvPr>
          <p:cNvSpPr/>
          <p:nvPr/>
        </p:nvSpPr>
        <p:spPr>
          <a:xfrm>
            <a:off x="4916036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70BEFE-925A-49F0-A0BF-D06781DDE460}"/>
              </a:ext>
            </a:extLst>
          </p:cNvPr>
          <p:cNvSpPr/>
          <p:nvPr/>
        </p:nvSpPr>
        <p:spPr>
          <a:xfrm>
            <a:off x="1385437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13" name="Picture 12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57" y="1528685"/>
            <a:ext cx="1656522" cy="1307278"/>
          </a:xfrm>
          <a:prstGeom prst="rect">
            <a:avLst/>
          </a:prstGeom>
        </p:spPr>
      </p:pic>
      <p:pic>
        <p:nvPicPr>
          <p:cNvPr id="14" name="Picture 13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409" y="1535311"/>
            <a:ext cx="1656522" cy="1307278"/>
          </a:xfrm>
          <a:prstGeom prst="rect">
            <a:avLst/>
          </a:prstGeom>
        </p:spPr>
      </p:pic>
      <p:pic>
        <p:nvPicPr>
          <p:cNvPr id="15" name="Picture 14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5688" y="1548563"/>
            <a:ext cx="1656522" cy="1307278"/>
          </a:xfrm>
          <a:prstGeom prst="rect">
            <a:avLst/>
          </a:prstGeom>
        </p:spPr>
      </p:pic>
      <p:pic>
        <p:nvPicPr>
          <p:cNvPr id="16" name="Picture 15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1966" y="1561815"/>
            <a:ext cx="1656522" cy="1307278"/>
          </a:xfrm>
          <a:prstGeom prst="rect">
            <a:avLst/>
          </a:prstGeom>
        </p:spPr>
      </p:pic>
      <p:pic>
        <p:nvPicPr>
          <p:cNvPr id="17" name="Picture 16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8990" y="4152618"/>
            <a:ext cx="1656522" cy="1307278"/>
          </a:xfrm>
          <a:prstGeom prst="rect">
            <a:avLst/>
          </a:prstGeom>
        </p:spPr>
      </p:pic>
      <p:pic>
        <p:nvPicPr>
          <p:cNvPr id="18" name="Picture 17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67" y="4192374"/>
            <a:ext cx="1656522" cy="1307278"/>
          </a:xfrm>
          <a:prstGeom prst="rect">
            <a:avLst/>
          </a:prstGeom>
        </p:spPr>
      </p:pic>
      <p:pic>
        <p:nvPicPr>
          <p:cNvPr id="19" name="Picture 18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315" y="4205626"/>
            <a:ext cx="1656522" cy="1307278"/>
          </a:xfrm>
          <a:prstGeom prst="rect">
            <a:avLst/>
          </a:prstGeom>
        </p:spPr>
      </p:pic>
      <p:pic>
        <p:nvPicPr>
          <p:cNvPr id="21" name="Picture 20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2591" y="4145991"/>
            <a:ext cx="1656522" cy="1307278"/>
          </a:xfrm>
          <a:prstGeom prst="rect">
            <a:avLst/>
          </a:prstGeom>
        </p:spPr>
      </p:pic>
      <p:pic>
        <p:nvPicPr>
          <p:cNvPr id="22" name="Picture 21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9808" y="4159243"/>
            <a:ext cx="1656522" cy="1307278"/>
          </a:xfrm>
          <a:prstGeom prst="rect">
            <a:avLst/>
          </a:prstGeom>
        </p:spPr>
      </p:pic>
      <p:pic>
        <p:nvPicPr>
          <p:cNvPr id="23" name="Picture 22" descr="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0523" y="4159244"/>
            <a:ext cx="1656522" cy="1307278"/>
          </a:xfrm>
          <a:prstGeom prst="rect">
            <a:avLst/>
          </a:prstGeom>
        </p:spPr>
      </p:pic>
      <p:sp>
        <p:nvSpPr>
          <p:cNvPr id="24" name="Oval 23">
            <a:hlinkClick r:id="rId2" action="ppaction://hlinksldjump"/>
            <a:extLst>
              <a:ext uri="{FF2B5EF4-FFF2-40B4-BE49-F238E27FC236}">
                <a16:creationId xmlns:a16="http://schemas.microsoft.com/office/drawing/2014/main" id="{E4ABCB28-899F-4D1E-B2DA-DBE281096C2E}"/>
              </a:ext>
            </a:extLst>
          </p:cNvPr>
          <p:cNvSpPr/>
          <p:nvPr/>
        </p:nvSpPr>
        <p:spPr>
          <a:xfrm>
            <a:off x="8966156" y="3294740"/>
            <a:ext cx="1214732" cy="7880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02790-7BA2-4A93-84AA-908C082C5624}"/>
              </a:ext>
            </a:extLst>
          </p:cNvPr>
          <p:cNvSpPr/>
          <p:nvPr/>
        </p:nvSpPr>
        <p:spPr>
          <a:xfrm>
            <a:off x="9159870" y="5677277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6637FF-634B-4947-AEBC-D480C4E66B24}"/>
              </a:ext>
            </a:extLst>
          </p:cNvPr>
          <p:cNvSpPr/>
          <p:nvPr/>
        </p:nvSpPr>
        <p:spPr>
          <a:xfrm>
            <a:off x="2788993" y="198780"/>
            <a:ext cx="882675" cy="118072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D5E30-6FA0-4DA2-A8CF-55EE38EAE7F6}"/>
              </a:ext>
            </a:extLst>
          </p:cNvPr>
          <p:cNvSpPr/>
          <p:nvPr/>
        </p:nvSpPr>
        <p:spPr>
          <a:xfrm>
            <a:off x="6418833" y="3384525"/>
            <a:ext cx="1364739" cy="1792963"/>
          </a:xfrm>
          <a:prstGeom prst="rect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.VnAvant" pitchFamily="34" charset="0"/>
              </a:rPr>
              <a:t>5</a:t>
            </a:r>
            <a:endParaRPr lang="en-US" sz="9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57 -0.35338 " pathEditMode="relative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57 -0.35338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047 -0.79556 " pathEditMode="relative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4" grpId="0" animBg="1"/>
      <p:bldP spid="25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m thủy tương tư">
            <a:extLst>
              <a:ext uri="{FF2B5EF4-FFF2-40B4-BE49-F238E27FC236}">
                <a16:creationId xmlns:a16="http://schemas.microsoft.com/office/drawing/2014/main" id="{E299EEA8-BB33-4F47-A9F4-9D867FE13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FF79D-F9C6-4450-927A-9040544D4040}"/>
              </a:ext>
            </a:extLst>
          </p:cNvPr>
          <p:cNvSpPr txBox="1"/>
          <p:nvPr/>
        </p:nvSpPr>
        <p:spPr>
          <a:xfrm>
            <a:off x="147710" y="175846"/>
            <a:ext cx="4424289" cy="362243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6133F-7AFD-4F0C-A1C4-29F8BD477055}"/>
              </a:ext>
            </a:extLst>
          </p:cNvPr>
          <p:cNvSpPr txBox="1"/>
          <p:nvPr/>
        </p:nvSpPr>
        <p:spPr>
          <a:xfrm>
            <a:off x="0" y="844009"/>
            <a:ext cx="454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BiÖt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éi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tranh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tµi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Nightcore – Mi Mi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0741" y="5526741"/>
            <a:ext cx="1331259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m thủy tương tư">
            <a:extLst>
              <a:ext uri="{FF2B5EF4-FFF2-40B4-BE49-F238E27FC236}">
                <a16:creationId xmlns:a16="http://schemas.microsoft.com/office/drawing/2014/main" id="{E299EEA8-BB33-4F47-A9F4-9D867FE13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FF79D-F9C6-4450-927A-9040544D4040}"/>
              </a:ext>
            </a:extLst>
          </p:cNvPr>
          <p:cNvSpPr txBox="1"/>
          <p:nvPr/>
        </p:nvSpPr>
        <p:spPr>
          <a:xfrm>
            <a:off x="147710" y="175846"/>
            <a:ext cx="4424289" cy="362243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6133F-7AFD-4F0C-A1C4-29F8BD477055}"/>
              </a:ext>
            </a:extLst>
          </p:cNvPr>
          <p:cNvSpPr txBox="1"/>
          <p:nvPr/>
        </p:nvSpPr>
        <p:spPr>
          <a:xfrm>
            <a:off x="0" y="844009"/>
            <a:ext cx="454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BiÖt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éi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tranh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tµi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87+ Background đẹp đơn giản làm hình nền hoặc thiết kế đồ họa |  Photographer">
            <a:extLst>
              <a:ext uri="{FF2B5EF4-FFF2-40B4-BE49-F238E27FC236}">
                <a16:creationId xmlns:a16="http://schemas.microsoft.com/office/drawing/2014/main" id="{C7D5FF64-179B-4F41-8A99-CC647EE4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A90E1-ED51-4602-BCBB-F3FCED86384F}"/>
              </a:ext>
            </a:extLst>
          </p:cNvPr>
          <p:cNvSpPr txBox="1"/>
          <p:nvPr/>
        </p:nvSpPr>
        <p:spPr>
          <a:xfrm>
            <a:off x="2231159" y="3223852"/>
            <a:ext cx="802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– TÁCH TRONG PHẠM VI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Cây nhỏ | Câu chuyện các loài hoa: Truyền thuyết hoa hồng xanh | Flower  background wallpaper, Flowery wallpaper, Blue background wallpapers">
            <a:extLst>
              <a:ext uri="{FF2B5EF4-FFF2-40B4-BE49-F238E27FC236}">
                <a16:creationId xmlns:a16="http://schemas.microsoft.com/office/drawing/2014/main" id="{522072DD-ED4B-4B1F-ACDF-5D5FE1E3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35C0-9ED0-4FE1-8954-BA3049BFC2D7}"/>
              </a:ext>
            </a:extLst>
          </p:cNvPr>
          <p:cNvSpPr txBox="1"/>
          <p:nvPr/>
        </p:nvSpPr>
        <p:spPr>
          <a:xfrm>
            <a:off x="2642075" y="1125415"/>
            <a:ext cx="762580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French Script MT" panose="03020402040607040605" pitchFamily="66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41546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atar Hình Mặt Cười 8 | Hình vui, Biểu tượng, Thiệp">
            <a:extLst>
              <a:ext uri="{FF2B5EF4-FFF2-40B4-BE49-F238E27FC236}">
                <a16:creationId xmlns:a16="http://schemas.microsoft.com/office/drawing/2014/main" id="{C836FBA4-BFF7-4C20-A5E6-80222AF5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" y="120606"/>
            <a:ext cx="6596933" cy="55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316E6-1728-4E9A-858E-0F9DA499E0BD}"/>
              </a:ext>
            </a:extLst>
          </p:cNvPr>
          <p:cNvSpPr txBox="1"/>
          <p:nvPr/>
        </p:nvSpPr>
        <p:spPr>
          <a:xfrm>
            <a:off x="7492181" y="3982064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yehhhhhhh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1823F54E-9376-4FA8-B942-5E5CE198A985}"/>
              </a:ext>
            </a:extLst>
          </p:cNvPr>
          <p:cNvSpPr/>
          <p:nvPr/>
        </p:nvSpPr>
        <p:spPr>
          <a:xfrm>
            <a:off x="431305" y="5500914"/>
            <a:ext cx="2380343" cy="1357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dung-www_nhacchuongvui_com.wav"/>
          </p:stSnd>
        </p:sndAc>
      </p:transition>
    </mc:Choice>
    <mc:Fallback xmlns="">
      <p:transition spd="slow">
        <p:sndAc>
          <p:stSnd>
            <p:snd r:embed="rId5" name="Am-thanh-tra-loi-dung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mặt cười - Tổng hợp những hình mặt cười đẹp">
            <a:extLst>
              <a:ext uri="{FF2B5EF4-FFF2-40B4-BE49-F238E27FC236}">
                <a16:creationId xmlns:a16="http://schemas.microsoft.com/office/drawing/2014/main" id="{9B703A94-7EA1-4B04-A15C-4AFF6F6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" y="328150"/>
            <a:ext cx="7826712" cy="5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E36C1685-2A97-4641-A059-AE5CB660FCD7}"/>
              </a:ext>
            </a:extLst>
          </p:cNvPr>
          <p:cNvSpPr/>
          <p:nvPr/>
        </p:nvSpPr>
        <p:spPr>
          <a:xfrm>
            <a:off x="9100457" y="5420501"/>
            <a:ext cx="2714172" cy="14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sai-www_nhacchuongvui_com.wav"/>
          </p:stSnd>
        </p:sndAc>
      </p:transition>
    </mc:Choice>
    <mc:Fallback xmlns="">
      <p:transition spd="slow">
        <p:sndAc>
          <p:stSnd>
            <p:snd r:embed="rId5" name="Am-thanh-tra-loi-sai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atar Hình Mặt Cười 8 | Hình vui, Biểu tượng, Thiệp">
            <a:extLst>
              <a:ext uri="{FF2B5EF4-FFF2-40B4-BE49-F238E27FC236}">
                <a16:creationId xmlns:a16="http://schemas.microsoft.com/office/drawing/2014/main" id="{C836FBA4-BFF7-4C20-A5E6-80222AF5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" y="120606"/>
            <a:ext cx="6596933" cy="55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316E6-1728-4E9A-858E-0F9DA499E0BD}"/>
              </a:ext>
            </a:extLst>
          </p:cNvPr>
          <p:cNvSpPr txBox="1"/>
          <p:nvPr/>
        </p:nvSpPr>
        <p:spPr>
          <a:xfrm>
            <a:off x="7492181" y="3982064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yehhhhhhh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1823F54E-9376-4FA8-B942-5E5CE198A985}"/>
              </a:ext>
            </a:extLst>
          </p:cNvPr>
          <p:cNvSpPr/>
          <p:nvPr/>
        </p:nvSpPr>
        <p:spPr>
          <a:xfrm>
            <a:off x="379054" y="5500914"/>
            <a:ext cx="2380343" cy="1357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dung-www_nhacchuongvui_com.wav"/>
          </p:stSnd>
        </p:sndAc>
      </p:transition>
    </mc:Choice>
    <mc:Fallback xmlns="">
      <p:transition spd="slow">
        <p:sndAc>
          <p:stSnd>
            <p:snd r:embed="rId5" name="Am-thanh-tra-loi-dung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mặt cười - Tổng hợp những hình mặt cười đẹp">
            <a:extLst>
              <a:ext uri="{FF2B5EF4-FFF2-40B4-BE49-F238E27FC236}">
                <a16:creationId xmlns:a16="http://schemas.microsoft.com/office/drawing/2014/main" id="{9B703A94-7EA1-4B04-A15C-4AFF6F6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" y="328150"/>
            <a:ext cx="7826712" cy="5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E36C1685-2A97-4641-A059-AE5CB660FCD7}"/>
              </a:ext>
            </a:extLst>
          </p:cNvPr>
          <p:cNvSpPr/>
          <p:nvPr/>
        </p:nvSpPr>
        <p:spPr>
          <a:xfrm>
            <a:off x="9100457" y="5420501"/>
            <a:ext cx="2714172" cy="14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sai-www_nhacchuongvui_com.wav"/>
          </p:stSnd>
        </p:sndAc>
      </p:transition>
    </mc:Choice>
    <mc:Fallback xmlns="">
      <p:transition spd="slow">
        <p:sndAc>
          <p:stSnd>
            <p:snd r:embed="rId5" name="Am-thanh-tra-loi-sai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atar Hình Mặt Cười 8 | Hình vui, Biểu tượng, Thiệp">
            <a:extLst>
              <a:ext uri="{FF2B5EF4-FFF2-40B4-BE49-F238E27FC236}">
                <a16:creationId xmlns:a16="http://schemas.microsoft.com/office/drawing/2014/main" id="{C836FBA4-BFF7-4C20-A5E6-80222AF5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" y="120606"/>
            <a:ext cx="6596933" cy="55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316E6-1728-4E9A-858E-0F9DA499E0BD}"/>
              </a:ext>
            </a:extLst>
          </p:cNvPr>
          <p:cNvSpPr txBox="1"/>
          <p:nvPr/>
        </p:nvSpPr>
        <p:spPr>
          <a:xfrm>
            <a:off x="7492181" y="3982064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yehhhhhhh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1823F54E-9376-4FA8-B942-5E5CE198A985}"/>
              </a:ext>
            </a:extLst>
          </p:cNvPr>
          <p:cNvSpPr/>
          <p:nvPr/>
        </p:nvSpPr>
        <p:spPr>
          <a:xfrm>
            <a:off x="379054" y="5500914"/>
            <a:ext cx="2380343" cy="1357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dung-www_nhacchuongvui_com.wav"/>
          </p:stSnd>
        </p:sndAc>
      </p:transition>
    </mc:Choice>
    <mc:Fallback xmlns="">
      <p:transition spd="slow">
        <p:sndAc>
          <p:stSnd>
            <p:snd r:embed="rId5" name="Am-thanh-tra-loi-dung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mặt cười - Tổng hợp những hình mặt cười đẹp">
            <a:extLst>
              <a:ext uri="{FF2B5EF4-FFF2-40B4-BE49-F238E27FC236}">
                <a16:creationId xmlns:a16="http://schemas.microsoft.com/office/drawing/2014/main" id="{9B703A94-7EA1-4B04-A15C-4AFF6F6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" y="328150"/>
            <a:ext cx="7826712" cy="5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E36C1685-2A97-4641-A059-AE5CB660FCD7}"/>
              </a:ext>
            </a:extLst>
          </p:cNvPr>
          <p:cNvSpPr/>
          <p:nvPr/>
        </p:nvSpPr>
        <p:spPr>
          <a:xfrm>
            <a:off x="9100457" y="5420501"/>
            <a:ext cx="2714172" cy="14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sai-www_nhacchuongvui_com.wav"/>
          </p:stSnd>
        </p:sndAc>
      </p:transition>
    </mc:Choice>
    <mc:Fallback xmlns="">
      <p:transition spd="slow">
        <p:sndAc>
          <p:stSnd>
            <p:snd r:embed="rId5" name="Am-thanh-tra-loi-sai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atar Hình Mặt Cười 8 | Hình vui, Biểu tượng, Thiệp">
            <a:extLst>
              <a:ext uri="{FF2B5EF4-FFF2-40B4-BE49-F238E27FC236}">
                <a16:creationId xmlns:a16="http://schemas.microsoft.com/office/drawing/2014/main" id="{C836FBA4-BFF7-4C20-A5E6-80222AF5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" y="120606"/>
            <a:ext cx="6596933" cy="55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316E6-1728-4E9A-858E-0F9DA499E0BD}"/>
              </a:ext>
            </a:extLst>
          </p:cNvPr>
          <p:cNvSpPr txBox="1"/>
          <p:nvPr/>
        </p:nvSpPr>
        <p:spPr>
          <a:xfrm>
            <a:off x="7492181" y="3982064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yehhhhhhh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1823F54E-9376-4FA8-B942-5E5CE198A985}"/>
              </a:ext>
            </a:extLst>
          </p:cNvPr>
          <p:cNvSpPr/>
          <p:nvPr/>
        </p:nvSpPr>
        <p:spPr>
          <a:xfrm>
            <a:off x="379054" y="5500914"/>
            <a:ext cx="2380343" cy="1357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dung-www_nhacchuongvui_com.wav"/>
          </p:stSnd>
        </p:sndAc>
      </p:transition>
    </mc:Choice>
    <mc:Fallback xmlns="">
      <p:transition spd="slow">
        <p:sndAc>
          <p:stSnd>
            <p:snd r:embed="rId5" name="Am-thanh-tra-loi-dung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mặt cười - Tổng hợp những hình mặt cười đẹp">
            <a:extLst>
              <a:ext uri="{FF2B5EF4-FFF2-40B4-BE49-F238E27FC236}">
                <a16:creationId xmlns:a16="http://schemas.microsoft.com/office/drawing/2014/main" id="{9B703A94-7EA1-4B04-A15C-4AFF6F6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" y="328150"/>
            <a:ext cx="7826712" cy="58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E36C1685-2A97-4641-A059-AE5CB660FCD7}"/>
              </a:ext>
            </a:extLst>
          </p:cNvPr>
          <p:cNvSpPr/>
          <p:nvPr/>
        </p:nvSpPr>
        <p:spPr>
          <a:xfrm>
            <a:off x="9100457" y="5420501"/>
            <a:ext cx="2714172" cy="14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m-thanh-tra-loi-sai-www_nhacchuongvui_com.wav"/>
          </p:stSnd>
        </p:sndAc>
      </p:transition>
    </mc:Choice>
    <mc:Fallback xmlns="">
      <p:transition spd="slow">
        <p:sndAc>
          <p:stSnd>
            <p:snd r:embed="rId5" name="Am-thanh-tra-loi-sai-www_nhacchuongvui_co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nh dán tường , hoa màu trắng DA2035">
            <a:extLst>
              <a:ext uri="{FF2B5EF4-FFF2-40B4-BE49-F238E27FC236}">
                <a16:creationId xmlns:a16="http://schemas.microsoft.com/office/drawing/2014/main" id="{3F3E986E-0A50-4B3A-990D-5053C3F7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648"/>
            <a:ext cx="12192000" cy="72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829BA-603F-40C9-B7D3-32C264F86726}"/>
              </a:ext>
            </a:extLst>
          </p:cNvPr>
          <p:cNvSpPr txBox="1"/>
          <p:nvPr/>
        </p:nvSpPr>
        <p:spPr>
          <a:xfrm>
            <a:off x="2153670" y="2865455"/>
            <a:ext cx="7884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– TÁCH THEO Ý THÍCH</a:t>
            </a:r>
          </a:p>
        </p:txBody>
      </p:sp>
    </p:spTree>
    <p:extLst>
      <p:ext uri="{BB962C8B-B14F-4D97-AF65-F5344CB8AC3E}">
        <p14:creationId xmlns:p14="http://schemas.microsoft.com/office/powerpoint/2010/main" val="30578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D756F4-B57D-45D2-A522-DFB91F783D04}"/>
              </a:ext>
            </a:extLst>
          </p:cNvPr>
          <p:cNvSpPr txBox="1"/>
          <p:nvPr/>
        </p:nvSpPr>
        <p:spPr>
          <a:xfrm>
            <a:off x="1384663" y="187691"/>
            <a:ext cx="949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c¸ch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t¸ch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nhãm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l­îng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lµ 5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thµnh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phÇn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c¸ch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t¸ch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A3F1E-B9C4-4E2B-B1CB-00091D245FFD}"/>
              </a:ext>
            </a:extLst>
          </p:cNvPr>
          <p:cNvSpPr/>
          <p:nvPr/>
        </p:nvSpPr>
        <p:spPr>
          <a:xfrm>
            <a:off x="3319242" y="2037809"/>
            <a:ext cx="1187443" cy="111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5</a:t>
            </a:r>
            <a:endParaRPr lang="en-US" sz="6600" b="1" dirty="0">
              <a:latin typeface=".VnAvant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1971BD-9F86-4A33-B060-52179A3EE706}"/>
              </a:ext>
            </a:extLst>
          </p:cNvPr>
          <p:cNvCxnSpPr>
            <a:stCxn id="3" idx="2"/>
            <a:endCxn id="11" idx="0"/>
          </p:cNvCxnSpPr>
          <p:nvPr/>
        </p:nvCxnSpPr>
        <p:spPr>
          <a:xfrm rot="5400000">
            <a:off x="3270516" y="3142189"/>
            <a:ext cx="635540" cy="64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D65E42-655C-4B7A-B5B4-820BF243FC75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3897771" y="3151229"/>
            <a:ext cx="635540" cy="63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2C03401-DF87-4BBC-9543-133AE25CD48A}"/>
              </a:ext>
            </a:extLst>
          </p:cNvPr>
          <p:cNvSpPr/>
          <p:nvPr/>
        </p:nvSpPr>
        <p:spPr>
          <a:xfrm>
            <a:off x="3937457" y="3784637"/>
            <a:ext cx="1187443" cy="111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14760-A383-4789-A7D2-1BEB38CE6D9C}"/>
              </a:ext>
            </a:extLst>
          </p:cNvPr>
          <p:cNvSpPr/>
          <p:nvPr/>
        </p:nvSpPr>
        <p:spPr>
          <a:xfrm>
            <a:off x="2669886" y="3784637"/>
            <a:ext cx="1187443" cy="111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1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E1A03-C951-466E-A92C-EF8CA5FACE85}"/>
              </a:ext>
            </a:extLst>
          </p:cNvPr>
          <p:cNvSpPr/>
          <p:nvPr/>
        </p:nvSpPr>
        <p:spPr>
          <a:xfrm>
            <a:off x="7707453" y="2050873"/>
            <a:ext cx="1109975" cy="109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5</a:t>
            </a:r>
            <a:endParaRPr lang="en-US" sz="6600" b="1" dirty="0">
              <a:latin typeface=".VnAvant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785AB1-97A2-447B-8368-C411FEDA6FE2}"/>
              </a:ext>
            </a:extLst>
          </p:cNvPr>
          <p:cNvCxnSpPr>
            <a:stCxn id="22" idx="2"/>
            <a:endCxn id="26" idx="0"/>
          </p:cNvCxnSpPr>
          <p:nvPr/>
        </p:nvCxnSpPr>
        <p:spPr>
          <a:xfrm rot="5400000">
            <a:off x="7580804" y="3181378"/>
            <a:ext cx="713919" cy="64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76C940-C8F6-4DDA-B56F-470B5C3C7FB2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rot="16200000" flipH="1">
            <a:off x="8175400" y="3236137"/>
            <a:ext cx="713919" cy="53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1E20706-B616-4F98-ABCF-14112560BB5C}"/>
              </a:ext>
            </a:extLst>
          </p:cNvPr>
          <p:cNvSpPr/>
          <p:nvPr/>
        </p:nvSpPr>
        <p:spPr>
          <a:xfrm>
            <a:off x="8247290" y="3863016"/>
            <a:ext cx="1109975" cy="109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2F74FB-4454-441E-92C5-E09B6F8338F6}"/>
              </a:ext>
            </a:extLst>
          </p:cNvPr>
          <p:cNvSpPr/>
          <p:nvPr/>
        </p:nvSpPr>
        <p:spPr>
          <a:xfrm>
            <a:off x="7058097" y="3863016"/>
            <a:ext cx="1109975" cy="109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2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2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0+ Mẫu Background đẹp thiết kế đơn giản">
            <a:extLst>
              <a:ext uri="{FF2B5EF4-FFF2-40B4-BE49-F238E27FC236}">
                <a16:creationId xmlns:a16="http://schemas.microsoft.com/office/drawing/2014/main" id="{484FC873-FFC8-41B7-9823-D18B4CFC4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D7D99-B0D5-491C-B502-89396C26A08E}"/>
              </a:ext>
            </a:extLst>
          </p:cNvPr>
          <p:cNvSpPr txBox="1"/>
          <p:nvPr/>
        </p:nvSpPr>
        <p:spPr>
          <a:xfrm>
            <a:off x="2097341" y="3044279"/>
            <a:ext cx="7997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– TÁCH THEO YÊU CẦU</a:t>
            </a:r>
          </a:p>
        </p:txBody>
      </p:sp>
    </p:spTree>
    <p:extLst>
      <p:ext uri="{BB962C8B-B14F-4D97-AF65-F5344CB8AC3E}">
        <p14:creationId xmlns:p14="http://schemas.microsoft.com/office/powerpoint/2010/main" val="15502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2D43FF-01CB-4466-A457-9B7A081B390C}"/>
              </a:ext>
            </a:extLst>
          </p:cNvPr>
          <p:cNvSpPr/>
          <p:nvPr/>
        </p:nvSpPr>
        <p:spPr>
          <a:xfrm>
            <a:off x="5540178" y="654980"/>
            <a:ext cx="1152939" cy="165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VNI-Avo" pitchFamily="2" charset="0"/>
              </a:rPr>
              <a:t>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D1B5D-F45E-4B61-B3B6-C29D81BBAC76}"/>
              </a:ext>
            </a:extLst>
          </p:cNvPr>
          <p:cNvCxnSpPr>
            <a:cxnSpLocks/>
          </p:cNvCxnSpPr>
          <p:nvPr/>
        </p:nvCxnSpPr>
        <p:spPr>
          <a:xfrm>
            <a:off x="6096000" y="2370345"/>
            <a:ext cx="2347173" cy="159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650773-782D-422D-8779-EFA6E108F4F6}"/>
              </a:ext>
            </a:extLst>
          </p:cNvPr>
          <p:cNvSpPr/>
          <p:nvPr/>
        </p:nvSpPr>
        <p:spPr>
          <a:xfrm>
            <a:off x="3151711" y="3990709"/>
            <a:ext cx="1221506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7663EB-C34E-4AB7-97BD-8EDB4DEA9C90}"/>
              </a:ext>
            </a:extLst>
          </p:cNvPr>
          <p:cNvSpPr/>
          <p:nvPr/>
        </p:nvSpPr>
        <p:spPr>
          <a:xfrm>
            <a:off x="7838515" y="4003770"/>
            <a:ext cx="1221506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.VnAvant" pitchFamily="34" charset="0"/>
              </a:rPr>
              <a:t>4</a:t>
            </a:r>
            <a:endParaRPr lang="en-US" sz="11500" b="1" dirty="0">
              <a:latin typeface=".VnAvant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5222C-008B-4A21-A071-FED0231F12E8}"/>
              </a:ext>
            </a:extLst>
          </p:cNvPr>
          <p:cNvCxnSpPr>
            <a:cxnSpLocks/>
          </p:cNvCxnSpPr>
          <p:nvPr/>
        </p:nvCxnSpPr>
        <p:spPr>
          <a:xfrm flipH="1">
            <a:off x="3748828" y="2370345"/>
            <a:ext cx="2347172" cy="159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F2D43FF-01CB-4466-A457-9B7A081B390C}"/>
              </a:ext>
            </a:extLst>
          </p:cNvPr>
          <p:cNvSpPr/>
          <p:nvPr/>
        </p:nvSpPr>
        <p:spPr>
          <a:xfrm>
            <a:off x="5553241" y="654980"/>
            <a:ext cx="1152939" cy="165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5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2D43FF-01CB-4466-A457-9B7A081B390C}"/>
              </a:ext>
            </a:extLst>
          </p:cNvPr>
          <p:cNvSpPr/>
          <p:nvPr/>
        </p:nvSpPr>
        <p:spPr>
          <a:xfrm>
            <a:off x="5540947" y="900110"/>
            <a:ext cx="1164653" cy="159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D1B5D-F45E-4B61-B3B6-C29D81BBAC76}"/>
              </a:ext>
            </a:extLst>
          </p:cNvPr>
          <p:cNvCxnSpPr>
            <a:cxnSpLocks/>
          </p:cNvCxnSpPr>
          <p:nvPr/>
        </p:nvCxnSpPr>
        <p:spPr>
          <a:xfrm>
            <a:off x="6096000" y="2514038"/>
            <a:ext cx="2347173" cy="159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650773-782D-422D-8779-EFA6E108F4F6}"/>
              </a:ext>
            </a:extLst>
          </p:cNvPr>
          <p:cNvSpPr/>
          <p:nvPr/>
        </p:nvSpPr>
        <p:spPr>
          <a:xfrm>
            <a:off x="3139228" y="4108274"/>
            <a:ext cx="1194233" cy="159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7663EB-C34E-4AB7-97BD-8EDB4DEA9C90}"/>
              </a:ext>
            </a:extLst>
          </p:cNvPr>
          <p:cNvSpPr/>
          <p:nvPr/>
        </p:nvSpPr>
        <p:spPr>
          <a:xfrm>
            <a:off x="7964557" y="4108274"/>
            <a:ext cx="1194233" cy="159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atin typeface=".VnAvant" pitchFamily="34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5222C-008B-4A21-A071-FED0231F12E8}"/>
              </a:ext>
            </a:extLst>
          </p:cNvPr>
          <p:cNvCxnSpPr>
            <a:cxnSpLocks/>
          </p:cNvCxnSpPr>
          <p:nvPr/>
        </p:nvCxnSpPr>
        <p:spPr>
          <a:xfrm flipH="1">
            <a:off x="3748828" y="2514038"/>
            <a:ext cx="2347172" cy="159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D756F4-B57D-45D2-A522-DFB91F783D04}"/>
              </a:ext>
            </a:extLst>
          </p:cNvPr>
          <p:cNvSpPr txBox="1"/>
          <p:nvPr/>
        </p:nvSpPr>
        <p:spPr>
          <a:xfrm>
            <a:off x="979058" y="73393"/>
            <a:ext cx="1025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c¸ch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t¸ch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nhãm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l­îng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lµ 5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thµnh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phÇn</a:t>
            </a:r>
            <a:endParaRPr lang="en-US" sz="2800" b="1" dirty="0" smtClean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03401-DF87-4BBC-9543-133AE25CD48A}"/>
              </a:ext>
            </a:extLst>
          </p:cNvPr>
          <p:cNvSpPr/>
          <p:nvPr/>
        </p:nvSpPr>
        <p:spPr>
          <a:xfrm>
            <a:off x="6484278" y="3227142"/>
            <a:ext cx="821634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14760-A383-4789-A7D2-1BEB38CE6D9C}"/>
              </a:ext>
            </a:extLst>
          </p:cNvPr>
          <p:cNvSpPr/>
          <p:nvPr/>
        </p:nvSpPr>
        <p:spPr>
          <a:xfrm>
            <a:off x="4811413" y="3219153"/>
            <a:ext cx="821634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26781-D116-47BD-9A2F-11F60C7469EA}"/>
              </a:ext>
            </a:extLst>
          </p:cNvPr>
          <p:cNvSpPr/>
          <p:nvPr/>
        </p:nvSpPr>
        <p:spPr>
          <a:xfrm>
            <a:off x="5685183" y="1485388"/>
            <a:ext cx="821634" cy="115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9D4D7E-F8E1-4A30-BF74-BA242DB9B517}"/>
              </a:ext>
            </a:extLst>
          </p:cNvPr>
          <p:cNvCxnSpPr>
            <a:cxnSpLocks/>
            <a:stCxn id="17" idx="2"/>
            <a:endCxn id="11" idx="0"/>
          </p:cNvCxnSpPr>
          <p:nvPr/>
        </p:nvCxnSpPr>
        <p:spPr>
          <a:xfrm rot="5400000">
            <a:off x="5368703" y="2491856"/>
            <a:ext cx="580824" cy="87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581E0-56AF-4BAE-93ED-F4E597865447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 rot="16200000" flipH="1">
            <a:off x="6201141" y="2533187"/>
            <a:ext cx="588813" cy="79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957AF00-5B79-4FA0-8679-459BDC33C278}"/>
              </a:ext>
            </a:extLst>
          </p:cNvPr>
          <p:cNvSpPr/>
          <p:nvPr/>
        </p:nvSpPr>
        <p:spPr>
          <a:xfrm>
            <a:off x="6506817" y="4405880"/>
            <a:ext cx="821634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649215-160B-4109-83E6-BB668DFFFB96}"/>
              </a:ext>
            </a:extLst>
          </p:cNvPr>
          <p:cNvSpPr/>
          <p:nvPr/>
        </p:nvSpPr>
        <p:spPr>
          <a:xfrm>
            <a:off x="4811413" y="4372094"/>
            <a:ext cx="821634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2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4751EC00-4C3B-44A3-A8C7-CB6061E019D3}"/>
              </a:ext>
            </a:extLst>
          </p:cNvPr>
          <p:cNvSpPr/>
          <p:nvPr/>
        </p:nvSpPr>
        <p:spPr>
          <a:xfrm>
            <a:off x="5794841" y="3523958"/>
            <a:ext cx="516834" cy="424068"/>
          </a:xfrm>
          <a:prstGeom prst="mathMinus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1227F3CF-3A88-436B-A566-B7EDC76224BB}"/>
              </a:ext>
            </a:extLst>
          </p:cNvPr>
          <p:cNvSpPr/>
          <p:nvPr/>
        </p:nvSpPr>
        <p:spPr>
          <a:xfrm>
            <a:off x="5821029" y="4690522"/>
            <a:ext cx="516834" cy="424068"/>
          </a:xfrm>
          <a:prstGeom prst="mathMinus">
            <a:avLst/>
          </a:prstGeom>
          <a:solidFill>
            <a:srgbClr val="260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7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4CBBB-5E0D-4B88-AE77-ED9518C731C5}"/>
              </a:ext>
            </a:extLst>
          </p:cNvPr>
          <p:cNvSpPr txBox="1"/>
          <p:nvPr/>
        </p:nvSpPr>
        <p:spPr>
          <a:xfrm>
            <a:off x="7262318" y="927652"/>
            <a:ext cx="479715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dirty="0">
              <a:latin typeface="HP001 4 hàng" panose="020B0603050302020204" pitchFamily="34" charset="0"/>
              <a:ea typeface="+mj-ea"/>
              <a:cs typeface="+mj-cs"/>
            </a:endParaRPr>
          </a:p>
        </p:txBody>
      </p:sp>
      <p:pic>
        <p:nvPicPr>
          <p:cNvPr id="6146" name="Picture 2" descr="HD wallpaper: background image, flower, flowers, purple, pink, greeting  card | Wallpaper Flare">
            <a:extLst>
              <a:ext uri="{FF2B5EF4-FFF2-40B4-BE49-F238E27FC236}">
                <a16:creationId xmlns:a16="http://schemas.microsoft.com/office/drawing/2014/main" id="{F8C9B762-2FD6-4D47-A2AD-16ED6E854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0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BDE19-6789-4690-B825-113BEF5B18B5}"/>
              </a:ext>
            </a:extLst>
          </p:cNvPr>
          <p:cNvSpPr txBox="1"/>
          <p:nvPr/>
        </p:nvSpPr>
        <p:spPr>
          <a:xfrm>
            <a:off x="6907032" y="2857708"/>
            <a:ext cx="503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Trß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ch¬i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: Ai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m¾t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2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l">
          <a:defRPr sz="4400" b="1" dirty="0" smtClean="0">
            <a:solidFill>
              <a:srgbClr val="FF0000"/>
            </a:solidFill>
            <a:latin typeface="VNI-Avo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181</Words>
  <Application>Microsoft Office PowerPoint</Application>
  <PresentationFormat>Widescreen</PresentationFormat>
  <Paragraphs>93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.VnAvant</vt:lpstr>
      <vt:lpstr>Arial</vt:lpstr>
      <vt:lpstr>Calibri</vt:lpstr>
      <vt:lpstr>Calibri Light</vt:lpstr>
      <vt:lpstr>French Script MT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 Duc</cp:lastModifiedBy>
  <cp:revision>49</cp:revision>
  <dcterms:created xsi:type="dcterms:W3CDTF">2021-01-15T16:36:52Z</dcterms:created>
  <dcterms:modified xsi:type="dcterms:W3CDTF">2024-02-28T03:30:51Z</dcterms:modified>
</cp:coreProperties>
</file>