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8" r:id="rId2"/>
    <p:sldId id="286" r:id="rId3"/>
    <p:sldId id="287" r:id="rId4"/>
    <p:sldId id="259" r:id="rId5"/>
  </p:sldIdLst>
  <p:sldSz cx="18288000" cy="10287000"/>
  <p:notesSz cx="6858000" cy="9144000"/>
  <p:embeddedFontLst>
    <p:embeddedFont>
      <p:font typeface="Cormorant Infant SemiBold" panose="00000700000000000000" pitchFamily="2" charset="0"/>
      <p:bold r:id="rId7"/>
      <p:boldItalic r:id="rId8"/>
    </p:embeddedFont>
    <p:embeddedFont>
      <p:font typeface="Algerian" panose="04020705040A02060702" pitchFamily="8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E0E"/>
    <a:srgbClr val="182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80DD8-4DE2-43C7-9974-987F4B35E1D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770B2-1407-4B35-88AA-1A7583866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46710" y="365761"/>
            <a:ext cx="17586960" cy="95669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4970" y="1323564"/>
            <a:ext cx="14950440" cy="43891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108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4295" y="5804452"/>
            <a:ext cx="13151790" cy="2082248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FFFFFF"/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7991" y="5600700"/>
            <a:ext cx="1234440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4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1143000"/>
            <a:ext cx="3486150" cy="811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500" y="1143000"/>
            <a:ext cx="11144250" cy="8115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8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0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636" y="1760363"/>
            <a:ext cx="14950440" cy="43891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108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4892" y="6231780"/>
            <a:ext cx="13153644" cy="2045709"/>
          </a:xfrm>
        </p:spPr>
        <p:txBody>
          <a:bodyPr anchor="t">
            <a:normAutofit/>
          </a:bodyPr>
          <a:lstStyle>
            <a:lvl1pPr marL="0" indent="0" algn="ctr">
              <a:buNone/>
              <a:defRPr sz="3300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1" y="6030612"/>
            <a:ext cx="123444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5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3086098"/>
            <a:ext cx="7132320" cy="6035040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1418" y="3086100"/>
            <a:ext cx="7132320" cy="6035040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3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3002266"/>
            <a:ext cx="7132320" cy="11658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500" y="4082225"/>
            <a:ext cx="7132320" cy="5074920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3760" y="2998548"/>
            <a:ext cx="7132320" cy="11658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3760" y="4078983"/>
            <a:ext cx="7132320" cy="5074920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56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30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22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645920"/>
            <a:ext cx="5897880" cy="26060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39" y="1645920"/>
            <a:ext cx="7818120" cy="699516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4251960"/>
            <a:ext cx="5897880" cy="45262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None/>
              <a:defRPr sz="255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2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645920"/>
            <a:ext cx="5897880" cy="26060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19872" y="1604771"/>
            <a:ext cx="9148572" cy="72009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42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4251960"/>
            <a:ext cx="5897880" cy="43205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None/>
              <a:defRPr sz="255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64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46710" y="365761"/>
            <a:ext cx="17586960" cy="95669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0" y="914400"/>
            <a:ext cx="14813280" cy="2034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1" y="3086100"/>
            <a:ext cx="14809307" cy="605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4494" y="9335743"/>
            <a:ext cx="349361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3722" y="9335743"/>
            <a:ext cx="707666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94296" y="9335743"/>
            <a:ext cx="255932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4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274320" algn="l" defTabSz="1371600" rtl="0" eaLnBrk="1" latinLnBrk="0" hangingPunct="1">
        <a:lnSpc>
          <a:spcPct val="90000"/>
        </a:lnSpc>
        <a:spcBef>
          <a:spcPts val="2100"/>
        </a:spcBef>
        <a:buClr>
          <a:schemeClr val="accent1"/>
        </a:buClr>
        <a:buSzPct val="80000"/>
        <a:buFont typeface="Corbel" pitchFamily="34" charset="0"/>
        <a:buChar char="•"/>
        <a:defRPr sz="33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SzPct val="80000"/>
        <a:buFont typeface="Corbe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97280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SzPct val="80000"/>
        <a:buFont typeface="Corbel" pitchFamily="34" charset="0"/>
        <a:buChar char="•"/>
        <a:defRPr sz="2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08760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20240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40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8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30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7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71EA09-B643-4F3A-9EFE-1DF6A5B25C86}"/>
              </a:ext>
            </a:extLst>
          </p:cNvPr>
          <p:cNvGrpSpPr/>
          <p:nvPr/>
        </p:nvGrpSpPr>
        <p:grpSpPr>
          <a:xfrm>
            <a:off x="912630" y="582503"/>
            <a:ext cx="16024259" cy="7364295"/>
            <a:chOff x="255640" y="406261"/>
            <a:chExt cx="10728558" cy="49095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8BE30D-7828-4EE0-8B70-C92F6984A74A}"/>
                </a:ext>
              </a:extLst>
            </p:cNvPr>
            <p:cNvSpPr txBox="1"/>
            <p:nvPr/>
          </p:nvSpPr>
          <p:spPr>
            <a:xfrm>
              <a:off x="3521628" y="421501"/>
              <a:ext cx="5029839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 w="2540">
                    <a:noFill/>
                  </a:ln>
                  <a:solidFill>
                    <a:srgbClr val="565349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ỦY BAN NHÂN DÂN HUYỆN THANH TRÌ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 w="2540">
                    <a:noFill/>
                  </a:ln>
                  <a:solidFill>
                    <a:srgbClr val="565349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 MẦM NON A XÃ THANH LIỆT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>
                <a:ln w="2540">
                  <a:noFill/>
                </a:ln>
                <a:solidFill>
                  <a:srgbClr val="56534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E73C05-FEA0-49BE-AB0B-CD56085D509A}"/>
                </a:ext>
              </a:extLst>
            </p:cNvPr>
            <p:cNvSpPr txBox="1"/>
            <p:nvPr/>
          </p:nvSpPr>
          <p:spPr>
            <a:xfrm>
              <a:off x="928852" y="2860761"/>
              <a:ext cx="10055346" cy="67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KÌ DIỆU CỦA HẠT GẠO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115CF8-9781-4620-9495-D650E6BF7247}"/>
                </a:ext>
              </a:extLst>
            </p:cNvPr>
            <p:cNvSpPr txBox="1"/>
            <p:nvPr/>
          </p:nvSpPr>
          <p:spPr>
            <a:xfrm>
              <a:off x="3287008" y="4351423"/>
              <a:ext cx="5339035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Cô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giáo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400" b="1" i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Đặng</a:t>
              </a:r>
              <a:r>
                <a:rPr lang="en-US" sz="4400" b="1" i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sz="4400" b="1" i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Lượng</a:t>
              </a:r>
              <a:endPara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morant Infant SemiBold" panose="00000700000000000000" pitchFamily="2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Giáo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viên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giáo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nhỡ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B1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morant Infant SemiBold" panose="00000700000000000000" pitchFamily="2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18E72876-A7E2-49E4-9F78-AFB80ABA5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54" y="406261"/>
              <a:ext cx="1220554" cy="114523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2A285B-0241-4F60-AD73-B69B3AB10084}"/>
                </a:ext>
              </a:extLst>
            </p:cNvPr>
            <p:cNvSpPr/>
            <p:nvPr/>
          </p:nvSpPr>
          <p:spPr>
            <a:xfrm rot="2998101">
              <a:off x="341457" y="1969333"/>
              <a:ext cx="523731" cy="69536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Hình ảnh Bướm Bướm đậu Trên Hoa Màu Hồng Hiện Thực PNG , Bươm Bướm, Bướm  đậu Trên Hoa, Hồng PNG miễn phí tải tập tin PSDComment và Vector">
            <a:extLst>
              <a:ext uri="{FF2B5EF4-FFF2-40B4-BE49-F238E27FC236}">
                <a16:creationId xmlns:a16="http://schemas.microsoft.com/office/drawing/2014/main" id="{A7C9D2C8-BF7F-4F42-BE51-250D02FB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45" y="6655277"/>
            <a:ext cx="1319157" cy="16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Bướm Bướm Nằm Trên Hoa Hồng đen PNG , Bươm Bướm, Bướm Nghỉ Ngơi  Trên Hoa, Hồng PNG miễn phí tải tập tin PSDComment và Vector">
            <a:extLst>
              <a:ext uri="{FF2B5EF4-FFF2-40B4-BE49-F238E27FC236}">
                <a16:creationId xmlns:a16="http://schemas.microsoft.com/office/drawing/2014/main" id="{A43002EC-BF5D-40E7-914C-0E585CF9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06844" y="7018272"/>
            <a:ext cx="1445106" cy="18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6829847" y="1638300"/>
            <a:ext cx="4237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85268" y="3298158"/>
            <a:ext cx="6764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349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lang="en-US" sz="4800" b="1" dirty="0" err="1" smtClean="0">
                <a:solidFill>
                  <a:srgbClr val="565349">
                    <a:lumMod val="75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khám</a:t>
            </a:r>
            <a:r>
              <a:rPr lang="en-US" sz="4800" b="1" dirty="0" smtClean="0">
                <a:solidFill>
                  <a:srgbClr val="565349">
                    <a:lumMod val="75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565349">
                    <a:lumMod val="75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phá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65349">
                  <a:lumMod val="75000"/>
                </a:srgb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3" y="6047325"/>
            <a:ext cx="4324226" cy="3852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498" y="5184500"/>
            <a:ext cx="4486275" cy="4781550"/>
          </a:xfrm>
          <a:prstGeom prst="rect">
            <a:avLst/>
          </a:prstGeom>
        </p:spPr>
      </p:pic>
      <p:pic>
        <p:nvPicPr>
          <p:cNvPr id="2" name="nhac tro choi da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8545" y="885767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903"/>
            <a:ext cx="17602200" cy="9472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926176"/>
            <a:ext cx="8773405" cy="1015663"/>
          </a:xfrm>
          <a:prstGeom prst="rect">
            <a:avLst/>
          </a:prstGeom>
          <a:solidFill>
            <a:srgbClr val="C85E0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THẢO LUẬN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y2mate.com - Kids Game  Childrens Music Instrumental Music For Ki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8208116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71EA09-B643-4F3A-9EFE-1DF6A5B25C86}"/>
              </a:ext>
            </a:extLst>
          </p:cNvPr>
          <p:cNvGrpSpPr/>
          <p:nvPr/>
        </p:nvGrpSpPr>
        <p:grpSpPr>
          <a:xfrm>
            <a:off x="912630" y="582503"/>
            <a:ext cx="16024259" cy="7364295"/>
            <a:chOff x="255640" y="406261"/>
            <a:chExt cx="10728558" cy="49095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8BE30D-7828-4EE0-8B70-C92F6984A74A}"/>
                </a:ext>
              </a:extLst>
            </p:cNvPr>
            <p:cNvSpPr txBox="1"/>
            <p:nvPr/>
          </p:nvSpPr>
          <p:spPr>
            <a:xfrm>
              <a:off x="3521628" y="421501"/>
              <a:ext cx="5029839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 w="2540">
                    <a:noFill/>
                  </a:ln>
                  <a:solidFill>
                    <a:srgbClr val="565349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ỦY BAN NHÂN DÂN HUYỆN THANH TRÌ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 w="2540">
                    <a:noFill/>
                  </a:ln>
                  <a:solidFill>
                    <a:srgbClr val="565349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 MẦM NON A XÃ THANH LIỆT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>
                <a:ln w="2540">
                  <a:noFill/>
                </a:ln>
                <a:solidFill>
                  <a:srgbClr val="56534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E73C05-FEA0-49BE-AB0B-CD56085D509A}"/>
                </a:ext>
              </a:extLst>
            </p:cNvPr>
            <p:cNvSpPr txBox="1"/>
            <p:nvPr/>
          </p:nvSpPr>
          <p:spPr>
            <a:xfrm>
              <a:off x="928852" y="2860761"/>
              <a:ext cx="10055346" cy="67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 KÌ DIỆU CỦA HẠT GẠO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115CF8-9781-4620-9495-D650E6BF7247}"/>
                </a:ext>
              </a:extLst>
            </p:cNvPr>
            <p:cNvSpPr txBox="1"/>
            <p:nvPr/>
          </p:nvSpPr>
          <p:spPr>
            <a:xfrm>
              <a:off x="3287008" y="4351423"/>
              <a:ext cx="5339035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Cô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giáo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Đặng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Thị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Lượng</a:t>
              </a:r>
              <a:endPara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morant Infant SemiBold" panose="00000700000000000000" pitchFamily="2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Giáo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viên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giáo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nhỡ</a:t>
              </a: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morant Infant SemiBold" panose="000007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 B1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morant Infant SemiBold" panose="00000700000000000000" pitchFamily="2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18E72876-A7E2-49E4-9F78-AFB80ABA5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54" y="406261"/>
              <a:ext cx="1220554" cy="114523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2A285B-0241-4F60-AD73-B69B3AB10084}"/>
                </a:ext>
              </a:extLst>
            </p:cNvPr>
            <p:cNvSpPr/>
            <p:nvPr/>
          </p:nvSpPr>
          <p:spPr>
            <a:xfrm rot="2998101">
              <a:off x="341457" y="1969333"/>
              <a:ext cx="523731" cy="69536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Hình ảnh Bướm Bướm đậu Trên Hoa Màu Hồng Hiện Thực PNG , Bươm Bướm, Bướm  đậu Trên Hoa, Hồng PNG miễn phí tải tập tin PSDComment và Vector">
            <a:extLst>
              <a:ext uri="{FF2B5EF4-FFF2-40B4-BE49-F238E27FC236}">
                <a16:creationId xmlns:a16="http://schemas.microsoft.com/office/drawing/2014/main" id="{A7C9D2C8-BF7F-4F42-BE51-250D02FB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45" y="6655277"/>
            <a:ext cx="1319157" cy="16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Bướm Bướm Nằm Trên Hoa Hồng đen PNG , Bươm Bướm, Bướm Nghỉ Ngơi  Trên Hoa, Hồng PNG miễn phí tải tập tin PSDComment và Vector">
            <a:extLst>
              <a:ext uri="{FF2B5EF4-FFF2-40B4-BE49-F238E27FC236}">
                <a16:creationId xmlns:a16="http://schemas.microsoft.com/office/drawing/2014/main" id="{A43002EC-BF5D-40E7-914C-0E585CF9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06844" y="7018272"/>
            <a:ext cx="1445106" cy="18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6829847" y="1638300"/>
            <a:ext cx="4237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85268" y="3298158"/>
            <a:ext cx="6764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349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349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349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349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65349">
                  <a:lumMod val="75000"/>
                </a:srgb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3" y="6047325"/>
            <a:ext cx="4324226" cy="3852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498" y="5184500"/>
            <a:ext cx="44862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266700"/>
            <a:ext cx="18303240" cy="12195065"/>
          </a:xfrm>
          <a:prstGeom prst="rect">
            <a:avLst/>
          </a:prstGeom>
        </p:spPr>
      </p:pic>
      <p:pic>
        <p:nvPicPr>
          <p:cNvPr id="9" name="y2mate.com - CHIẾC BỤNG ĐÓI  Tiên Cookie ft Thanh Ngân Official Lyric Vid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7239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77</Words>
  <Application>Microsoft Office PowerPoint</Application>
  <PresentationFormat>Custom</PresentationFormat>
  <Paragraphs>13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Times New Roman</vt:lpstr>
      <vt:lpstr>Cormorant Infant SemiBold</vt:lpstr>
      <vt:lpstr>Algerian</vt:lpstr>
      <vt:lpstr>Calibri</vt:lpstr>
      <vt:lpstr>Verdana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Red Playful Illustration Class Syllabus Education Presentation</dc:title>
  <dc:creator>Admin</dc:creator>
  <cp:lastModifiedBy>Admin</cp:lastModifiedBy>
  <cp:revision>29</cp:revision>
  <dcterms:created xsi:type="dcterms:W3CDTF">2006-08-16T00:00:00Z</dcterms:created>
  <dcterms:modified xsi:type="dcterms:W3CDTF">2022-11-04T01:27:07Z</dcterms:modified>
  <dc:identifier>DAFPfEQXz9U</dc:identifier>
</cp:coreProperties>
</file>