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8" r:id="rId3"/>
    <p:sldId id="286" r:id="rId4"/>
    <p:sldId id="259" r:id="rId5"/>
    <p:sldId id="260" r:id="rId6"/>
    <p:sldId id="256" r:id="rId7"/>
    <p:sldId id="263" r:id="rId8"/>
    <p:sldId id="262" r:id="rId9"/>
    <p:sldId id="268" r:id="rId10"/>
    <p:sldId id="267" r:id="rId11"/>
    <p:sldId id="269" r:id="rId12"/>
    <p:sldId id="265" r:id="rId13"/>
    <p:sldId id="270" r:id="rId14"/>
    <p:sldId id="276" r:id="rId15"/>
    <p:sldId id="266" r:id="rId16"/>
    <p:sldId id="271" r:id="rId17"/>
    <p:sldId id="264" r:id="rId18"/>
    <p:sldId id="272" r:id="rId19"/>
    <p:sldId id="261" r:id="rId20"/>
    <p:sldId id="277" r:id="rId21"/>
    <p:sldId id="274" r:id="rId22"/>
    <p:sldId id="278" r:id="rId23"/>
    <p:sldId id="273" r:id="rId24"/>
    <p:sldId id="279" r:id="rId25"/>
    <p:sldId id="281" r:id="rId26"/>
    <p:sldId id="284" r:id="rId27"/>
    <p:sldId id="282" r:id="rId28"/>
    <p:sldId id="285" r:id="rId29"/>
  </p:sldIdLst>
  <p:sldSz cx="18288000" cy="10287000"/>
  <p:notesSz cx="6858000" cy="9144000"/>
  <p:embeddedFontLst>
    <p:embeddedFont>
      <p:font typeface="Barlow Condensed Black" panose="00000A06000000000000" pitchFamily="2" charset="0"/>
      <p:bold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lgerian" panose="04020705040A02060702" pitchFamily="82" charset="0"/>
      <p:regular r:id="rId37"/>
    </p:embeddedFont>
    <p:embeddedFont>
      <p:font typeface="Cormorant Infant SemiBold" panose="00000700000000000000" pitchFamily="2" charset="0"/>
      <p:bold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E0E"/>
    <a:srgbClr val="182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80DD8-4DE2-43C7-9974-987F4B35E1D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770B2-1407-4B35-88AA-1A7583866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7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5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 đầu câu chuyện bạn Gấu cùng các bạn rủ nhau đi đâu?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chuyến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 đã chuẩn bị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 cho Gấu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dặn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3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ủi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xúc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2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chợt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4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chợt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96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chợt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3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kỷ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thẹn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Gấu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kỷ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770B2-1407-4B35-88AA-1A75838668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9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70" y="1323564"/>
            <a:ext cx="14950440" cy="43891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108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295" y="5804452"/>
            <a:ext cx="13151790" cy="208224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67991" y="5600700"/>
            <a:ext cx="123444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000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09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636" y="1760363"/>
            <a:ext cx="14950440" cy="43891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108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4892" y="6231780"/>
            <a:ext cx="13153644" cy="2045709"/>
          </a:xfrm>
        </p:spPr>
        <p:txBody>
          <a:bodyPr anchor="t">
            <a:normAutofit/>
          </a:bodyPr>
          <a:lstStyle>
            <a:lvl1pPr marL="0" indent="0" algn="ctr">
              <a:buNone/>
              <a:defRPr sz="3300">
                <a:solidFill>
                  <a:schemeClr val="accent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1" y="6030612"/>
            <a:ext cx="123444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59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3086098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1418" y="3086100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39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0" y="3002266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0" y="4082225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3760" y="2998548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3760" y="4078983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56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0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20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39" y="1645920"/>
            <a:ext cx="7818120" cy="699516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5262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25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19872" y="1604771"/>
            <a:ext cx="9148572" cy="7200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42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3205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646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45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1143000"/>
            <a:ext cx="3486150" cy="811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1143000"/>
            <a:ext cx="11144250" cy="8115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8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0" y="914400"/>
            <a:ext cx="1481328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1" y="3086100"/>
            <a:ext cx="14809307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494" y="9335743"/>
            <a:ext cx="349361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722" y="9335743"/>
            <a:ext cx="707666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94296" y="9335743"/>
            <a:ext cx="25593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274320" algn="l" defTabSz="1371600" rtl="0" eaLnBrk="1" latinLnBrk="0" hangingPunct="1">
        <a:lnSpc>
          <a:spcPct val="90000"/>
        </a:lnSpc>
        <a:spcBef>
          <a:spcPts val="2100"/>
        </a:spcBef>
        <a:buClr>
          <a:schemeClr val="accent1"/>
        </a:buClr>
        <a:buSzPct val="80000"/>
        <a:buFont typeface="Corbel" pitchFamily="34" charset="0"/>
        <a:buChar char="•"/>
        <a:defRPr sz="3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5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jpeg"/><Relationship Id="rId10" Type="http://schemas.openxmlformats.org/officeDocument/2006/relationships/image" Target="../media/image17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jpeg"/><Relationship Id="rId10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jpeg"/><Relationship Id="rId10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image" Target="../media/image14.jpe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jpe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9" Type="http://schemas.openxmlformats.org/officeDocument/2006/relationships/image" Target="../media/image14.jpeg"/><Relationship Id="rId1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jpe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jpeg"/><Relationship Id="rId15" Type="http://schemas.openxmlformats.org/officeDocument/2006/relationships/image" Target="../media/image34.jpeg"/><Relationship Id="rId10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image" Target="../media/image14.jpeg"/><Relationship Id="rId1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jpeg"/><Relationship Id="rId1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38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jpeg"/><Relationship Id="rId15" Type="http://schemas.openxmlformats.org/officeDocument/2006/relationships/image" Target="../media/image34.jpeg"/><Relationship Id="rId10" Type="http://schemas.openxmlformats.org/officeDocument/2006/relationships/image" Target="../media/image17.jpeg"/><Relationship Id="rId19" Type="http://schemas.openxmlformats.org/officeDocument/2006/relationships/image" Target="../media/image35.png"/><Relationship Id="rId9" Type="http://schemas.openxmlformats.org/officeDocument/2006/relationships/image" Target="../media/image14.jpeg"/><Relationship Id="rId1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jpe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39.png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17" Type="http://schemas.openxmlformats.org/officeDocument/2006/relationships/image" Target="../media/image42.jpeg"/><Relationship Id="rId2" Type="http://schemas.openxmlformats.org/officeDocument/2006/relationships/image" Target="../media/image5.png"/><Relationship Id="rId16" Type="http://schemas.openxmlformats.org/officeDocument/2006/relationships/image" Target="../media/image38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jpeg"/><Relationship Id="rId15" Type="http://schemas.openxmlformats.org/officeDocument/2006/relationships/image" Target="../media/image34.jpeg"/><Relationship Id="rId10" Type="http://schemas.openxmlformats.org/officeDocument/2006/relationships/image" Target="../media/image17.jpeg"/><Relationship Id="rId19" Type="http://schemas.openxmlformats.org/officeDocument/2006/relationships/image" Target="../media/image31.png"/><Relationship Id="rId9" Type="http://schemas.openxmlformats.org/officeDocument/2006/relationships/image" Target="../media/image14.jpeg"/><Relationship Id="rId1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jpeg"/><Relationship Id="rId18" Type="http://schemas.openxmlformats.org/officeDocument/2006/relationships/image" Target="../media/image21.png"/><Relationship Id="rId3" Type="http://schemas.openxmlformats.org/officeDocument/2006/relationships/image" Target="../media/image5.png"/><Relationship Id="rId21" Type="http://schemas.openxmlformats.org/officeDocument/2006/relationships/image" Target="../media/image39.png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jpeg"/><Relationship Id="rId15" Type="http://schemas.openxmlformats.org/officeDocument/2006/relationships/image" Target="../media/image34.jpeg"/><Relationship Id="rId10" Type="http://schemas.openxmlformats.org/officeDocument/2006/relationships/image" Target="../media/image17.jpe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Relationship Id="rId1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5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17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jpeg"/><Relationship Id="rId10" Type="http://schemas.openxmlformats.org/officeDocument/2006/relationships/image" Target="../media/image17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B71EA09-B643-4F3A-9EFE-1DF6A5B25C86}"/>
              </a:ext>
            </a:extLst>
          </p:cNvPr>
          <p:cNvGrpSpPr/>
          <p:nvPr/>
        </p:nvGrpSpPr>
        <p:grpSpPr>
          <a:xfrm>
            <a:off x="153845" y="549388"/>
            <a:ext cx="17589609" cy="9506376"/>
            <a:chOff x="-127889" y="406261"/>
            <a:chExt cx="11776591" cy="63375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D8FE19-5BC1-422E-8928-F51E53AF4EB6}"/>
                </a:ext>
              </a:extLst>
            </p:cNvPr>
            <p:cNvSpPr/>
            <p:nvPr/>
          </p:nvSpPr>
          <p:spPr>
            <a:xfrm>
              <a:off x="-127889" y="4451097"/>
              <a:ext cx="11776591" cy="2292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8BE30D-7828-4EE0-8B70-C92F6984A74A}"/>
                </a:ext>
              </a:extLst>
            </p:cNvPr>
            <p:cNvSpPr txBox="1"/>
            <p:nvPr/>
          </p:nvSpPr>
          <p:spPr>
            <a:xfrm>
              <a:off x="3521628" y="421501"/>
              <a:ext cx="5029839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2540">
                    <a:noFill/>
                  </a:ln>
                  <a:solidFill>
                    <a:srgbClr val="56534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ỦY BAN NHÂN DÂN HUYỆN THANH TRÌ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2540">
                    <a:noFill/>
                  </a:ln>
                  <a:solidFill>
                    <a:srgbClr val="56534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 MẦM NON A XÃ THANH LIỆT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>
                <a:ln w="2540">
                  <a:noFill/>
                </a:ln>
                <a:solidFill>
                  <a:srgbClr val="56534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E73C05-FEA0-49BE-AB0B-CD56085D509A}"/>
                </a:ext>
              </a:extLst>
            </p:cNvPr>
            <p:cNvSpPr txBox="1"/>
            <p:nvPr/>
          </p:nvSpPr>
          <p:spPr>
            <a:xfrm>
              <a:off x="1071161" y="3198539"/>
              <a:ext cx="10055346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TRUYỆN “MẬT ONG CỦA GẤU CON”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115CF8-9781-4620-9495-D650E6BF7247}"/>
                </a:ext>
              </a:extLst>
            </p:cNvPr>
            <p:cNvSpPr txBox="1"/>
            <p:nvPr/>
          </p:nvSpPr>
          <p:spPr>
            <a:xfrm>
              <a:off x="3287008" y="4351423"/>
              <a:ext cx="5339035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Cô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Vũ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Hạnh</a:t>
              </a:r>
              <a:endPara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morant Infant SemiBold" panose="00000700000000000000" pitchFamily="2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nhỡ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B1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morant Infant SemiBold" panose="00000700000000000000" pitchFamily="2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18E72876-A7E2-49E4-9F78-AFB80ABA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54" y="406261"/>
              <a:ext cx="1220554" cy="114523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2A285B-0241-4F60-AD73-B69B3AB10084}"/>
                </a:ext>
              </a:extLst>
            </p:cNvPr>
            <p:cNvSpPr/>
            <p:nvPr/>
          </p:nvSpPr>
          <p:spPr>
            <a:xfrm rot="2998101">
              <a:off x="341457" y="1969333"/>
              <a:ext cx="523731" cy="6953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ình ảnh Bướm Bướm đậu Trên Hoa Màu Hồng Hiện Thực PNG , Bươm Bướm, Bướm  đậu Trên Hoa, Hồng PNG miễn phí tải tập tin PSDComment và Vector">
            <a:extLst>
              <a:ext uri="{FF2B5EF4-FFF2-40B4-BE49-F238E27FC236}">
                <a16:creationId xmlns:a16="http://schemas.microsoft.com/office/drawing/2014/main" id="{A7C9D2C8-BF7F-4F42-BE51-250D02FB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45" y="6655277"/>
            <a:ext cx="1319157" cy="16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Bướm Bướm Nằm Trên Hoa Hồng đen PNG , Bươm Bướm, Bướm Nghỉ Ngơi  Trên Hoa, Hồng PNG miễn phí tải tập tin PSDComment và Vector">
            <a:extLst>
              <a:ext uri="{FF2B5EF4-FFF2-40B4-BE49-F238E27FC236}">
                <a16:creationId xmlns:a16="http://schemas.microsoft.com/office/drawing/2014/main" id="{A43002EC-BF5D-40E7-914C-0E585CF9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06844" y="7018272"/>
            <a:ext cx="1445106" cy="180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ình ảnh Bướm Bướm Nằm Trên Hoa Hồng đen PNG , Bươm Bướm, Bướm Nghỉ Ngơi  Trên Hoa, Hồng PNG miễn phí tải tập tin PSDComment và Vector">
            <a:extLst>
              <a:ext uri="{FF2B5EF4-FFF2-40B4-BE49-F238E27FC236}">
                <a16:creationId xmlns:a16="http://schemas.microsoft.com/office/drawing/2014/main" id="{7555DD57-9C23-46ED-83E7-A51BC6BF2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87" y="5863112"/>
            <a:ext cx="929381" cy="11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6829847" y="1638300"/>
            <a:ext cx="42376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9354" y="3298158"/>
            <a:ext cx="9236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5349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HOẠT ĐỘNG LÀM QUEN VĂN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65349">
                  <a:lumMod val="75000"/>
                </a:srgbClr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78643" y="5656333"/>
            <a:ext cx="3179617" cy="4400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10421194" y="6725851"/>
            <a:ext cx="7449283" cy="3363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r="16915"/>
          <a:stretch/>
        </p:blipFill>
        <p:spPr>
          <a:xfrm>
            <a:off x="3994700" y="6869263"/>
            <a:ext cx="6067339" cy="329688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192639" y="7326008"/>
            <a:ext cx="2456715" cy="28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848"/>
          <a:stretch/>
        </p:blipFill>
        <p:spPr>
          <a:xfrm>
            <a:off x="10886" y="0"/>
            <a:ext cx="18288000" cy="11925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397" y="7810500"/>
            <a:ext cx="5108603" cy="2857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1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091"/>
          <a:stretch/>
        </p:blipFill>
        <p:spPr>
          <a:xfrm>
            <a:off x="0" y="0"/>
            <a:ext cx="18288000" cy="11544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3305" cy="308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1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32" r="9092" b="732"/>
          <a:stretch/>
        </p:blipFill>
        <p:spPr>
          <a:xfrm>
            <a:off x="12786764" y="3696375"/>
            <a:ext cx="4865540" cy="2747726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16269097" y="3057156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15240" y="0"/>
            <a:ext cx="18501360" cy="11468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"/>
            <a:ext cx="5264053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4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32" r="9092" b="732"/>
          <a:stretch/>
        </p:blipFill>
        <p:spPr>
          <a:xfrm>
            <a:off x="12786764" y="3696375"/>
            <a:ext cx="4865540" cy="2747726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13772390" y="7357781"/>
            <a:ext cx="4472619" cy="289512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16269097" y="3057156"/>
            <a:ext cx="1121761" cy="6706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94669" y="6181034"/>
            <a:ext cx="670618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7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"/>
            <a:ext cx="19544216" cy="10251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6934033"/>
            <a:ext cx="5905432" cy="3320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8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32" r="9092" b="732"/>
          <a:stretch/>
        </p:blipFill>
        <p:spPr>
          <a:xfrm>
            <a:off x="12786764" y="3696375"/>
            <a:ext cx="4865540" cy="2747726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13772390" y="7357781"/>
            <a:ext cx="4472619" cy="289512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8559396" y="7444662"/>
            <a:ext cx="3970335" cy="2842337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6269097" y="3057156"/>
            <a:ext cx="1121761" cy="6706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94669" y="6181034"/>
            <a:ext cx="670618" cy="11278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 flipV="1">
            <a:off x="12565291" y="8477984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9848"/>
          <a:stretch/>
        </p:blipFill>
        <p:spPr>
          <a:xfrm>
            <a:off x="-6531" y="0"/>
            <a:ext cx="20711946" cy="11696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1" y="1089"/>
            <a:ext cx="5351610" cy="3008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6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"/>
            <a:ext cx="17526000" cy="9541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3771900"/>
            <a:ext cx="8773405" cy="2308324"/>
          </a:xfrm>
          <a:prstGeom prst="rect">
            <a:avLst/>
          </a:prstGeom>
          <a:solidFill>
            <a:srgbClr val="C85E0E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THAY ĐỔI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 tro choi da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7903316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32" r="9092" b="732"/>
          <a:stretch/>
        </p:blipFill>
        <p:spPr>
          <a:xfrm>
            <a:off x="12786764" y="3696375"/>
            <a:ext cx="4865540" cy="2747726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13772390" y="7357781"/>
            <a:ext cx="4472619" cy="289512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8559396" y="7444662"/>
            <a:ext cx="3970335" cy="2842337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3250393" y="7729483"/>
            <a:ext cx="4066343" cy="2507699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16269097" y="3057156"/>
            <a:ext cx="1121761" cy="6706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94669" y="6181034"/>
            <a:ext cx="670618" cy="11278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 flipV="1">
            <a:off x="12565291" y="8477984"/>
            <a:ext cx="1121761" cy="670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16736" y="8477984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13062" y="-1089"/>
            <a:ext cx="18503537" cy="1146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" y="14151"/>
            <a:ext cx="5439683" cy="3058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7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32" r="9092" b="732"/>
          <a:stretch/>
        </p:blipFill>
        <p:spPr>
          <a:xfrm>
            <a:off x="12786764" y="3696375"/>
            <a:ext cx="4865540" cy="2747726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13772390" y="7357781"/>
            <a:ext cx="4472619" cy="289512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8559396" y="7444662"/>
            <a:ext cx="3970335" cy="2842337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3250393" y="7729483"/>
            <a:ext cx="4066343" cy="2507699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848"/>
          <a:stretch/>
        </p:blipFill>
        <p:spPr>
          <a:xfrm>
            <a:off x="72656" y="5070238"/>
            <a:ext cx="3869683" cy="2659245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16269097" y="3057156"/>
            <a:ext cx="1121761" cy="6706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94669" y="6181034"/>
            <a:ext cx="670618" cy="11278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 flipV="1">
            <a:off x="12565291" y="8477984"/>
            <a:ext cx="1121761" cy="670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6736" y="8477984"/>
            <a:ext cx="1121761" cy="6706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3183890">
            <a:off x="2352069" y="7979657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848"/>
          <a:stretch/>
        </p:blipFill>
        <p:spPr>
          <a:xfrm>
            <a:off x="-10886" y="1089"/>
            <a:ext cx="18298886" cy="115432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6912932"/>
            <a:ext cx="6322423" cy="3554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5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32" r="9092" b="732"/>
          <a:stretch/>
        </p:blipFill>
        <p:spPr>
          <a:xfrm>
            <a:off x="12786764" y="3696375"/>
            <a:ext cx="4865540" cy="2747726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606"/>
          <a:stretch/>
        </p:blipFill>
        <p:spPr>
          <a:xfrm>
            <a:off x="14412727" y="171827"/>
            <a:ext cx="3928866" cy="251470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13772390" y="7357781"/>
            <a:ext cx="4472619" cy="2895120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8559396" y="7444662"/>
            <a:ext cx="3970335" cy="2842337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9091"/>
          <a:stretch/>
        </p:blipFill>
        <p:spPr>
          <a:xfrm>
            <a:off x="3250393" y="7729483"/>
            <a:ext cx="4066343" cy="2507699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848"/>
          <a:stretch/>
        </p:blipFill>
        <p:spPr>
          <a:xfrm>
            <a:off x="72656" y="5070238"/>
            <a:ext cx="3869683" cy="2659245"/>
          </a:xfrm>
          <a:prstGeom prst="ellipse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57590" y="1064667"/>
            <a:ext cx="1121761" cy="67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16269097" y="3057156"/>
            <a:ext cx="1121761" cy="6706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94669" y="6181034"/>
            <a:ext cx="670618" cy="11278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 flipV="1">
            <a:off x="12565291" y="8477984"/>
            <a:ext cx="1121761" cy="670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6736" y="8477984"/>
            <a:ext cx="1121761" cy="6706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3183890">
            <a:off x="2352069" y="7979657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B71EA09-B643-4F3A-9EFE-1DF6A5B25C86}"/>
              </a:ext>
            </a:extLst>
          </p:cNvPr>
          <p:cNvGrpSpPr/>
          <p:nvPr/>
        </p:nvGrpSpPr>
        <p:grpSpPr>
          <a:xfrm>
            <a:off x="304800" y="329455"/>
            <a:ext cx="17589609" cy="9506376"/>
            <a:chOff x="-127889" y="406261"/>
            <a:chExt cx="11776591" cy="63375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D8FE19-5BC1-422E-8928-F51E53AF4EB6}"/>
                </a:ext>
              </a:extLst>
            </p:cNvPr>
            <p:cNvSpPr/>
            <p:nvPr/>
          </p:nvSpPr>
          <p:spPr>
            <a:xfrm>
              <a:off x="-127889" y="4451097"/>
              <a:ext cx="11776591" cy="2292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8BE30D-7828-4EE0-8B70-C92F6984A74A}"/>
                </a:ext>
              </a:extLst>
            </p:cNvPr>
            <p:cNvSpPr txBox="1"/>
            <p:nvPr/>
          </p:nvSpPr>
          <p:spPr>
            <a:xfrm>
              <a:off x="3521628" y="421501"/>
              <a:ext cx="5029839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2540">
                    <a:noFill/>
                  </a:ln>
                  <a:solidFill>
                    <a:srgbClr val="56534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ỦY BAN NHÂN DÂN HUYỆN THANH TRÌ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2540">
                    <a:noFill/>
                  </a:ln>
                  <a:solidFill>
                    <a:srgbClr val="56534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 MẦM NON A XÃ THANH LIỆT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>
                <a:ln w="2540">
                  <a:noFill/>
                </a:ln>
                <a:solidFill>
                  <a:srgbClr val="56534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E73C05-FEA0-49BE-AB0B-CD56085D509A}"/>
                </a:ext>
              </a:extLst>
            </p:cNvPr>
            <p:cNvSpPr txBox="1"/>
            <p:nvPr/>
          </p:nvSpPr>
          <p:spPr>
            <a:xfrm>
              <a:off x="1071161" y="3198539"/>
              <a:ext cx="10055346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TRUYỆN “MẬT ONG CỦA GẤU CON”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115CF8-9781-4620-9495-D650E6BF7247}"/>
                </a:ext>
              </a:extLst>
            </p:cNvPr>
            <p:cNvSpPr txBox="1"/>
            <p:nvPr/>
          </p:nvSpPr>
          <p:spPr>
            <a:xfrm>
              <a:off x="3287008" y="4351423"/>
              <a:ext cx="5339035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Cô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Vũ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Hạnh</a:t>
              </a:r>
              <a:endPara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morant Infant SemiBold" panose="00000700000000000000" pitchFamily="2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nhỡ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B1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morant Infant SemiBold" panose="00000700000000000000" pitchFamily="2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18E72876-A7E2-49E4-9F78-AFB80ABA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54" y="406261"/>
              <a:ext cx="1220554" cy="114523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2A285B-0241-4F60-AD73-B69B3AB10084}"/>
                </a:ext>
              </a:extLst>
            </p:cNvPr>
            <p:cNvSpPr/>
            <p:nvPr/>
          </p:nvSpPr>
          <p:spPr>
            <a:xfrm rot="2998101">
              <a:off x="341457" y="1969333"/>
              <a:ext cx="523731" cy="6953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ình ảnh Bướm Bướm đậu Trên Hoa Màu Hồng Hiện Thực PNG , Bươm Bướm, Bướm  đậu Trên Hoa, Hồng PNG miễn phí tải tập tin PSDComment và Vector">
            <a:extLst>
              <a:ext uri="{FF2B5EF4-FFF2-40B4-BE49-F238E27FC236}">
                <a16:creationId xmlns:a16="http://schemas.microsoft.com/office/drawing/2014/main" id="{A7C9D2C8-BF7F-4F42-BE51-250D02FB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45" y="6655277"/>
            <a:ext cx="1319157" cy="16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Bướm Bướm Nằm Trên Hoa Hồng đen PNG , Bươm Bướm, Bướm Nghỉ Ngơi  Trên Hoa, Hồng PNG miễn phí tải tập tin PSDComment và Vector">
            <a:extLst>
              <a:ext uri="{FF2B5EF4-FFF2-40B4-BE49-F238E27FC236}">
                <a16:creationId xmlns:a16="http://schemas.microsoft.com/office/drawing/2014/main" id="{A43002EC-BF5D-40E7-914C-0E585CF9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06844" y="7018272"/>
            <a:ext cx="1445106" cy="180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ình ảnh Bướm Bướm Nằm Trên Hoa Hồng đen PNG , Bươm Bướm, Bướm Nghỉ Ngơi  Trên Hoa, Hồng PNG miễn phí tải tập tin PSDComment và Vector">
            <a:extLst>
              <a:ext uri="{FF2B5EF4-FFF2-40B4-BE49-F238E27FC236}">
                <a16:creationId xmlns:a16="http://schemas.microsoft.com/office/drawing/2014/main" id="{7555DD57-9C23-46ED-83E7-A51BC6BF2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87" y="5863112"/>
            <a:ext cx="929381" cy="11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6829847" y="1638300"/>
            <a:ext cx="42376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9354" y="3298158"/>
            <a:ext cx="9236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5349">
                    <a:lumMod val="75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HOẠT ĐỘNG LÀM QUEN VĂN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65349">
                  <a:lumMod val="75000"/>
                </a:srgbClr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6338" y="5434975"/>
            <a:ext cx="3179617" cy="4400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9637953" y="6244656"/>
            <a:ext cx="8291444" cy="3743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r="16915"/>
          <a:stretch/>
        </p:blipFill>
        <p:spPr>
          <a:xfrm>
            <a:off x="3120671" y="6312496"/>
            <a:ext cx="6888840" cy="37432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13454" y="7281859"/>
            <a:ext cx="2456715" cy="28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0" y="0"/>
            <a:ext cx="18250989" cy="10403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2628900"/>
            <a:ext cx="9354036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BÀI HÁT:</a:t>
            </a:r>
          </a:p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CƯỜI THẬT TƯƠI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AY CUOI THAT TU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842186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1"/>
            <a:ext cx="18303240" cy="10295573"/>
          </a:xfrm>
          <a:prstGeom prst="rect">
            <a:avLst/>
          </a:prstGeom>
        </p:spPr>
      </p:pic>
      <p:pic>
        <p:nvPicPr>
          <p:cNvPr id="3" name="nhạc nền kể chuyện hiến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8001000"/>
            <a:ext cx="2286000" cy="228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068" y="3619500"/>
            <a:ext cx="10196623" cy="1015663"/>
          </a:xfrm>
          <a:prstGeom prst="rect">
            <a:avLst/>
          </a:prstGeom>
          <a:solidFill>
            <a:srgbClr val="C85E0E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chemeClr val="bg1"/>
                </a:solidFill>
                <a:latin typeface="+mj-lt"/>
              </a:rPr>
              <a:t>CÙNG HOẠT ĐỘNG NHÓM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34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312"/>
            <a:ext cx="17907000" cy="1007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3848100"/>
            <a:ext cx="12611437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MẬT ONG CỦA GẤU CON</a:t>
            </a:r>
            <a:endParaRPr lang="en-US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620" y="5250656"/>
            <a:ext cx="4986960" cy="4554107"/>
          </a:xfrm>
          <a:prstGeom prst="rect">
            <a:avLst/>
          </a:prstGeom>
        </p:spPr>
      </p:pic>
      <p:pic>
        <p:nvPicPr>
          <p:cNvPr id="5" name="nhac_nen_ke_chuyen_hien_33231549247184225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042" y="8458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2" y="268525"/>
            <a:ext cx="17719158" cy="9857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3162300"/>
            <a:ext cx="12611437" cy="1754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SƠ ĐỒ</a:t>
            </a:r>
          </a:p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MẬT ONG CỦA GẤU CON</a:t>
            </a:r>
            <a:endParaRPr lang="en-US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620" y="5250656"/>
            <a:ext cx="4986960" cy="4554107"/>
          </a:xfrm>
          <a:prstGeom prst="rect">
            <a:avLst/>
          </a:prstGeom>
        </p:spPr>
      </p:pic>
      <p:pic>
        <p:nvPicPr>
          <p:cNvPr id="5" name="nhac_nen_ke_chuyen_hien_33231549247184225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042" y="8458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0" y="0"/>
            <a:ext cx="18288000" cy="10782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" y="14151"/>
            <a:ext cx="5638800" cy="2850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65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091"/>
          <a:stretch/>
        </p:blipFill>
        <p:spPr>
          <a:xfrm>
            <a:off x="2176" y="0"/>
            <a:ext cx="18285823" cy="12230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-1088"/>
            <a:ext cx="4683034" cy="2815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73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Callout 23"/>
          <p:cNvSpPr/>
          <p:nvPr/>
        </p:nvSpPr>
        <p:spPr>
          <a:xfrm>
            <a:off x="6226193" y="3172777"/>
            <a:ext cx="6220194" cy="3434448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1812" y="4004324"/>
            <a:ext cx="1406025" cy="19460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60107" y="4787823"/>
            <a:ext cx="1086358" cy="1255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782942" flipH="1">
            <a:off x="3196977" y="4145132"/>
            <a:ext cx="2203422" cy="84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-732" r="9090" b="732"/>
          <a:stretch/>
        </p:blipFill>
        <p:spPr>
          <a:xfrm>
            <a:off x="-123270" y="1211565"/>
            <a:ext cx="3849503" cy="2704968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72" r="9091" b="-2372"/>
          <a:stretch/>
        </p:blipFill>
        <p:spPr>
          <a:xfrm>
            <a:off x="4442835" y="171827"/>
            <a:ext cx="3745928" cy="2689477"/>
          </a:xfrm>
          <a:prstGeom prst="ellipse">
            <a:avLst/>
          </a:prstGeom>
          <a:effectLst>
            <a:glow rad="101600">
              <a:schemeClr val="tx2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333"/>
          <a:stretch/>
        </p:blipFill>
        <p:spPr>
          <a:xfrm>
            <a:off x="9496971" y="142283"/>
            <a:ext cx="3860619" cy="2544244"/>
          </a:xfrm>
          <a:prstGeom prst="ellipse">
            <a:avLst/>
          </a:prstGeom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7254573" y="4413505"/>
            <a:ext cx="4469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rlow Condensed Black" panose="00000A06000000000000" pitchFamily="2" charset="0"/>
              </a:rPr>
              <a:t>MẬT ONG CỦA GẤU CON</a:t>
            </a:r>
            <a:endParaRPr lang="en-US" sz="4000" dirty="0">
              <a:solidFill>
                <a:schemeClr val="bg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50393" y="1154886"/>
            <a:ext cx="1095237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1986" y="1154886"/>
            <a:ext cx="11217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542</Words>
  <Application>Microsoft Office PowerPoint</Application>
  <PresentationFormat>Custom</PresentationFormat>
  <Paragraphs>58</Paragraphs>
  <Slides>27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Times New Roman</vt:lpstr>
      <vt:lpstr>Arial</vt:lpstr>
      <vt:lpstr>Barlow Condensed Black</vt:lpstr>
      <vt:lpstr>Calibri</vt:lpstr>
      <vt:lpstr>Algerian</vt:lpstr>
      <vt:lpstr>Cormorant Infant SemiBold</vt:lpstr>
      <vt:lpstr>Verdana</vt:lpstr>
      <vt:lpstr>Corbel</vt:lpstr>
      <vt:lpstr>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Red Playful Illustration Class Syllabus Education Presentation</dc:title>
  <cp:lastModifiedBy>Admin</cp:lastModifiedBy>
  <cp:revision>23</cp:revision>
  <dcterms:created xsi:type="dcterms:W3CDTF">2006-08-16T00:00:00Z</dcterms:created>
  <dcterms:modified xsi:type="dcterms:W3CDTF">2022-11-01T07:42:15Z</dcterms:modified>
  <dc:identifier>DAFPfEQXz9U</dc:identifier>
</cp:coreProperties>
</file>