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26" r:id="rId2"/>
    <p:sldId id="323" r:id="rId3"/>
    <p:sldId id="334" r:id="rId4"/>
    <p:sldId id="335" r:id="rId5"/>
    <p:sldId id="336" r:id="rId6"/>
    <p:sldId id="337" r:id="rId7"/>
    <p:sldId id="343" r:id="rId8"/>
    <p:sldId id="333" r:id="rId9"/>
    <p:sldId id="341" r:id="rId10"/>
    <p:sldId id="34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673B6-D356-4467-B988-2B027728D6CF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2DA98-49C5-4B2E-A222-6FC496726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06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4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8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2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4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69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45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3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7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49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5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7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60EB2-131F-4895-B530-BF97E0FAF536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8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880225-758B-A1E5-9B4B-EB5B35F60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Box 16">
            <a:extLst>
              <a:ext uri="{FF2B5EF4-FFF2-40B4-BE49-F238E27FC236}">
                <a16:creationId xmlns:a16="http://schemas.microsoft.com/office/drawing/2014/main" id="{DD03B535-F1B6-12CA-D9C6-0B69EA7C6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39897"/>
            <a:ext cx="12192000" cy="683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THANH TRÌ</a:t>
            </a: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NGỌC HỒI</a:t>
            </a: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E5E655-4737-6E86-0856-1E985747CEEE}"/>
              </a:ext>
            </a:extLst>
          </p:cNvPr>
          <p:cNvSpPr txBox="1">
            <a:spLocks/>
          </p:cNvSpPr>
          <p:nvPr/>
        </p:nvSpPr>
        <p:spPr>
          <a:xfrm>
            <a:off x="0" y="2153328"/>
            <a:ext cx="12192000" cy="385007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6000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LĨNH VỰC PHÁT TRIỂN THẨM MĨ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6000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TẠO HÌNH</a:t>
            </a:r>
          </a:p>
          <a:p>
            <a:pPr marL="36000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6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			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Đề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tài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Vẽ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một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số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6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			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Lứa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tuổi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4- 5 </a:t>
            </a:r>
            <a:r>
              <a:rPr kumimoji="0" lang="en-US" sz="2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tuổi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6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16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18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21110" y="1465254"/>
            <a:ext cx="41770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spcBef>
                <a:spcPts val="600"/>
              </a:spcBef>
            </a:pP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  <a:spcBef>
                <a:spcPts val="600"/>
              </a:spcBef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2800"/>
              </a:lnSpc>
              <a:spcBef>
                <a:spcPts val="600"/>
              </a:spcBef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182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0DECF0-E274-8BEE-9BC5-30D5B3CE5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A378BE-F8E0-ABFB-955E-63D50826A49C}"/>
              </a:ext>
            </a:extLst>
          </p:cNvPr>
          <p:cNvSpPr txBox="1"/>
          <p:nvPr/>
        </p:nvSpPr>
        <p:spPr>
          <a:xfrm>
            <a:off x="772363" y="1951672"/>
            <a:ext cx="1142368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“Em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0042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46"/>
            <a:ext cx="12192000" cy="68717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15167" y="1035336"/>
            <a:ext cx="86417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* </a:t>
            </a:r>
            <a:r>
              <a:rPr lang="en-US" sz="2800" b="1" dirty="0" err="1" smtClean="0"/>
              <a:t>Đàm</a:t>
            </a:r>
            <a:r>
              <a:rPr lang="en-US" sz="2800" b="1" dirty="0" smtClean="0"/>
              <a:t> </a:t>
            </a:r>
            <a:r>
              <a:rPr lang="en-US" sz="2800" b="1" dirty="0" err="1"/>
              <a:t>thoại</a:t>
            </a:r>
            <a:r>
              <a:rPr lang="en-US" sz="2800" b="1" dirty="0"/>
              <a:t> </a:t>
            </a:r>
            <a:r>
              <a:rPr lang="en-US" sz="2800" b="1" dirty="0" err="1"/>
              <a:t>về</a:t>
            </a:r>
            <a:r>
              <a:rPr lang="en-US" sz="2800" b="1" dirty="0"/>
              <a:t> </a:t>
            </a:r>
            <a:r>
              <a:rPr lang="en-US" sz="2800" b="1" dirty="0" err="1"/>
              <a:t>nội</a:t>
            </a:r>
            <a:r>
              <a:rPr lang="en-US" sz="2800" b="1" dirty="0"/>
              <a:t> dung </a:t>
            </a:r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hát</a:t>
            </a:r>
            <a:r>
              <a:rPr lang="en-US" sz="2800" b="1" dirty="0"/>
              <a:t>:</a:t>
            </a:r>
          </a:p>
          <a:p>
            <a:r>
              <a:rPr lang="en-US" sz="2800" dirty="0"/>
              <a:t>+ </a:t>
            </a:r>
            <a:r>
              <a:rPr lang="en-US" sz="2800" dirty="0" err="1"/>
              <a:t>Các</a:t>
            </a:r>
            <a:r>
              <a:rPr lang="en-US" sz="2800" dirty="0"/>
              <a:t> con </a:t>
            </a:r>
            <a:r>
              <a:rPr lang="en-US" sz="2800" dirty="0" err="1"/>
              <a:t>vừa</a:t>
            </a:r>
            <a:r>
              <a:rPr lang="en-US" sz="2800" dirty="0"/>
              <a:t> </a:t>
            </a:r>
            <a:r>
              <a:rPr lang="en-US" sz="2800" dirty="0" err="1"/>
              <a:t>hát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hát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?</a:t>
            </a:r>
          </a:p>
          <a:p>
            <a:r>
              <a:rPr lang="en-US" sz="2800" dirty="0"/>
              <a:t>+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hát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nhắc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điều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?</a:t>
            </a:r>
          </a:p>
          <a:p>
            <a:r>
              <a:rPr lang="en-US" sz="2800" dirty="0"/>
              <a:t>-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vai</a:t>
            </a:r>
            <a:r>
              <a:rPr lang="en-US" sz="2800" dirty="0"/>
              <a:t> </a:t>
            </a:r>
            <a:r>
              <a:rPr lang="en-US" sz="2800" dirty="0" err="1"/>
              <a:t>trò</a:t>
            </a:r>
            <a:r>
              <a:rPr lang="en-US" sz="2800" dirty="0"/>
              <a:t> </a:t>
            </a:r>
            <a:r>
              <a:rPr lang="en-US" sz="2800" dirty="0" err="1"/>
              <a:t>rất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trọng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cuộc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r>
              <a:rPr lang="en-US" sz="2800" dirty="0"/>
              <a:t>, </a:t>
            </a:r>
            <a:r>
              <a:rPr lang="en-US" sz="2800" dirty="0" err="1"/>
              <a:t>cung</a:t>
            </a:r>
            <a:r>
              <a:rPr lang="en-US" sz="2800" dirty="0"/>
              <a:t> </a:t>
            </a:r>
            <a:r>
              <a:rPr lang="en-US" sz="2800" dirty="0" err="1"/>
              <a:t>cấp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ôxi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chúng</a:t>
            </a:r>
            <a:r>
              <a:rPr lang="en-US" sz="2800" dirty="0"/>
              <a:t> ta </a:t>
            </a:r>
            <a:r>
              <a:rPr lang="en-US" sz="2800" dirty="0" err="1"/>
              <a:t>hít</a:t>
            </a:r>
            <a:r>
              <a:rPr lang="en-US" sz="2800" dirty="0"/>
              <a:t> </a:t>
            </a:r>
            <a:r>
              <a:rPr lang="en-US" sz="2800" dirty="0" err="1"/>
              <a:t>thở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khí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lành</a:t>
            </a:r>
            <a:r>
              <a:rPr lang="en-US" sz="2800" dirty="0"/>
              <a:t>.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chúng</a:t>
            </a:r>
            <a:r>
              <a:rPr lang="en-US" sz="2800" dirty="0"/>
              <a:t> ta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mát</a:t>
            </a:r>
            <a:r>
              <a:rPr lang="en-US" sz="2800" dirty="0"/>
              <a:t>,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thơm</a:t>
            </a:r>
            <a:r>
              <a:rPr lang="en-US" sz="2800" dirty="0"/>
              <a:t>, </a:t>
            </a:r>
            <a:r>
              <a:rPr lang="en-US" sz="2800" dirty="0" err="1"/>
              <a:t>trái</a:t>
            </a:r>
            <a:r>
              <a:rPr lang="en-US" sz="2800" dirty="0"/>
              <a:t> </a:t>
            </a:r>
            <a:r>
              <a:rPr lang="en-US" sz="2800" dirty="0" err="1"/>
              <a:t>ngọt</a:t>
            </a:r>
            <a:r>
              <a:rPr lang="en-US" sz="2800" dirty="0"/>
              <a:t>.</a:t>
            </a:r>
          </a:p>
          <a:p>
            <a:r>
              <a:rPr lang="en-US" sz="2800" dirty="0"/>
              <a:t>-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?</a:t>
            </a:r>
          </a:p>
          <a:p>
            <a:pPr algn="ctr">
              <a:spcBef>
                <a:spcPts val="1200"/>
              </a:spcBef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056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52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77881" y="1129578"/>
            <a:ext cx="7908553" cy="5025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Aft>
                <a:spcPts val="1000"/>
              </a:spcAft>
            </a:pPr>
            <a:r>
              <a:rPr lang="en-US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 </a:t>
            </a:r>
            <a:r>
              <a:rPr lang="en-US" sz="28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Bức tranh sử dụng màu sáp.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Bức tranh sử dụng màu nước.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Bức tranh sử dụng nhiều nguyên liệu khác nhau.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Bức tranh in màu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lnSpc>
                <a:spcPts val="2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987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66682" y="1522366"/>
            <a:ext cx="8242479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kỹ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Kỹ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vẽ, khảm tranh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268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24260" y="1031484"/>
            <a:ext cx="8190962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30s)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rủ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445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77DD03-09E3-9369-269C-7EB8D9C00D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32" b="3679"/>
          <a:stretch/>
        </p:blipFill>
        <p:spPr>
          <a:xfrm>
            <a:off x="0" y="11591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E245BE-16B6-D5C6-7807-817DCCEFF48D}"/>
              </a:ext>
            </a:extLst>
          </p:cNvPr>
          <p:cNvSpPr/>
          <p:nvPr/>
        </p:nvSpPr>
        <p:spPr>
          <a:xfrm>
            <a:off x="3309871" y="1521617"/>
            <a:ext cx="5215944" cy="283923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ts val="3400"/>
              </a:lnSpc>
              <a:spcBef>
                <a:spcPts val="600"/>
              </a:spcBef>
            </a:pP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3400"/>
              </a:lnSpc>
              <a:spcBef>
                <a:spcPts val="600"/>
              </a:spcBef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ts val="3400"/>
              </a:lnSpc>
              <a:spcBef>
                <a:spcPts val="600"/>
              </a:spcBef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hỗ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túng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0311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E477CF-5AB0-E396-AD42-68F181CF2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428E93-31EB-104D-D7B7-C8982906DAE6}"/>
              </a:ext>
            </a:extLst>
          </p:cNvPr>
          <p:cNvSpPr/>
          <p:nvPr/>
        </p:nvSpPr>
        <p:spPr>
          <a:xfrm>
            <a:off x="1" y="2200872"/>
            <a:ext cx="12192000" cy="157735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TRƯNG BÀY SẢN PHẨM CỦA BÉ:</a:t>
            </a:r>
          </a:p>
          <a:p>
            <a:pPr algn="ctr">
              <a:spcBef>
                <a:spcPts val="1200"/>
              </a:spcBef>
            </a:pPr>
            <a:r>
              <a:rPr lang="en-US" sz="56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Vẽ</a:t>
            </a:r>
            <a:r>
              <a:rPr lang="en-US" sz="5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</a:t>
            </a:r>
            <a:r>
              <a:rPr lang="en-US" sz="5600" b="1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ác</a:t>
            </a:r>
            <a:r>
              <a:rPr lang="en-US" sz="56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loại</a:t>
            </a:r>
            <a:r>
              <a:rPr lang="en-US" sz="5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quả</a:t>
            </a:r>
            <a:endParaRPr lang="en-US" sz="56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735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94" y="-13746"/>
            <a:ext cx="12192000" cy="68717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11876" y="222859"/>
            <a:ext cx="9839459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spcBef>
                <a:spcPts val="600"/>
              </a:spcBef>
            </a:pP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  <a:spcBef>
                <a:spcPts val="600"/>
              </a:spcBef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ts val="2800"/>
              </a:lnSpc>
              <a:spcBef>
                <a:spcPts val="600"/>
              </a:spcBef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ọi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ts val="2800"/>
              </a:lnSpc>
              <a:spcBef>
                <a:spcPts val="600"/>
              </a:spcBef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(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2-3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ts val="2800"/>
              </a:lnSpc>
              <a:spcBef>
                <a:spcPts val="600"/>
              </a:spcBef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ts val="2800"/>
              </a:lnSpc>
              <a:spcBef>
                <a:spcPts val="600"/>
              </a:spcBef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kỹ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063965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579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DOTHITHUYHANG87@msjim.org</dc:creator>
  <cp:lastModifiedBy>DELL</cp:lastModifiedBy>
  <cp:revision>45</cp:revision>
  <dcterms:created xsi:type="dcterms:W3CDTF">2021-11-23T14:46:44Z</dcterms:created>
  <dcterms:modified xsi:type="dcterms:W3CDTF">2024-02-28T00:39:33Z</dcterms:modified>
</cp:coreProperties>
</file>