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6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slideMasters/slideMaster5.xml" ContentType="application/vnd.openxmlformats-officedocument.presentationml.slideMaster+xml"/>
  <Override PartName="/ppt/slides/slide8.xml" ContentType="application/vnd.openxmlformats-officedocument.presentationml.slide+xml"/>
  <Override PartName="/ppt/slides/slide49.xml" ContentType="application/vnd.openxmlformats-officedocument.presentationml.slide+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Masters/slideMaster6.xml" ContentType="application/vnd.openxmlformats-officedocument.presentationml.slideMaster+xml"/>
  <Override PartName="/ppt/slides/slide7.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7" r:id="rId3"/>
    <p:sldMasterId id="2147483700" r:id="rId4"/>
    <p:sldMasterId id="2147483712" r:id="rId5"/>
    <p:sldMasterId id="2147483724" r:id="rId6"/>
  </p:sldMasterIdLst>
  <p:notesMasterIdLst>
    <p:notesMasterId r:id="rId59"/>
  </p:notesMasterIdLst>
  <p:sldIdLst>
    <p:sldId id="256" r:id="rId7"/>
    <p:sldId id="287" r:id="rId8"/>
    <p:sldId id="288" r:id="rId9"/>
    <p:sldId id="289" r:id="rId10"/>
    <p:sldId id="290" r:id="rId11"/>
    <p:sldId id="291" r:id="rId12"/>
    <p:sldId id="293" r:id="rId13"/>
    <p:sldId id="295" r:id="rId14"/>
    <p:sldId id="294" r:id="rId15"/>
    <p:sldId id="296" r:id="rId16"/>
    <p:sldId id="297" r:id="rId17"/>
    <p:sldId id="298" r:id="rId18"/>
    <p:sldId id="299" r:id="rId19"/>
    <p:sldId id="300" r:id="rId20"/>
    <p:sldId id="301" r:id="rId21"/>
    <p:sldId id="302" r:id="rId22"/>
    <p:sldId id="303" r:id="rId23"/>
    <p:sldId id="304" r:id="rId24"/>
    <p:sldId id="305" r:id="rId25"/>
    <p:sldId id="306" r:id="rId26"/>
    <p:sldId id="307" r:id="rId27"/>
    <p:sldId id="308" r:id="rId28"/>
    <p:sldId id="309" r:id="rId29"/>
    <p:sldId id="310" r:id="rId30"/>
    <p:sldId id="257" r:id="rId31"/>
    <p:sldId id="258" r:id="rId32"/>
    <p:sldId id="259" r:id="rId33"/>
    <p:sldId id="260" r:id="rId34"/>
    <p:sldId id="261" r:id="rId35"/>
    <p:sldId id="262" r:id="rId36"/>
    <p:sldId id="263" r:id="rId37"/>
    <p:sldId id="264" r:id="rId38"/>
    <p:sldId id="265" r:id="rId39"/>
    <p:sldId id="266" r:id="rId40"/>
    <p:sldId id="267" r:id="rId41"/>
    <p:sldId id="268" r:id="rId42"/>
    <p:sldId id="269" r:id="rId43"/>
    <p:sldId id="270" r:id="rId44"/>
    <p:sldId id="271" r:id="rId45"/>
    <p:sldId id="272" r:id="rId46"/>
    <p:sldId id="273" r:id="rId47"/>
    <p:sldId id="274" r:id="rId48"/>
    <p:sldId id="275" r:id="rId49"/>
    <p:sldId id="276" r:id="rId50"/>
    <p:sldId id="277" r:id="rId51"/>
    <p:sldId id="278" r:id="rId52"/>
    <p:sldId id="279" r:id="rId53"/>
    <p:sldId id="280" r:id="rId54"/>
    <p:sldId id="281" r:id="rId55"/>
    <p:sldId id="282" r:id="rId56"/>
    <p:sldId id="283" r:id="rId57"/>
    <p:sldId id="284" r:id="rId58"/>
  </p:sldIdLst>
  <p:sldSz cx="12192000" cy="6858000"/>
  <p:notesSz cx="6858000" cy="9144000"/>
  <p:embeddedFontLst>
    <p:embeddedFont>
      <p:font typeface="Verdana" pitchFamily="34" charset="0"/>
      <p:regular r:id="rId60"/>
      <p:bold r:id="rId61"/>
      <p:italic r:id="rId62"/>
      <p:boldItalic r:id="rId63"/>
    </p:embeddedFont>
    <p:embeddedFont>
      <p:font typeface="Calibri" pitchFamily="34" charset="0"/>
      <p:regular r:id="rId64"/>
      <p:bold r:id="rId65"/>
      <p:italic r:id="rId66"/>
      <p:boldItalic r:id="rId67"/>
    </p:embeddedFont>
    <p:embeddedFont>
      <p:font typeface=".VnTime" pitchFamily="34" charset="0"/>
      <p:regular r:id="rId68"/>
      <p:bold r:id="rId69"/>
      <p:italic r:id="rId70"/>
      <p:boldItalic r:id="rId71"/>
    </p:embeddedFont>
    <p:embeddedFont>
      <p:font typeface="Calibri Light" charset="0"/>
      <p:regular r:id="rId72"/>
      <p:italic r:id="rId7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CC99"/>
    <a:srgbClr val="00CC99"/>
    <a:srgbClr val="66CCFF"/>
    <a:srgbClr val="FFFF6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4995" autoAdjust="0"/>
    <p:restoredTop sz="94660"/>
  </p:normalViewPr>
  <p:slideViewPr>
    <p:cSldViewPr snapToGrid="0">
      <p:cViewPr varScale="1">
        <p:scale>
          <a:sx n="63" d="100"/>
          <a:sy n="63" d="100"/>
        </p:scale>
        <p:origin x="-138" y="-324"/>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font" Target="fonts/font4.fntdata"/><Relationship Id="rId68" Type="http://schemas.openxmlformats.org/officeDocument/2006/relationships/font" Target="fonts/font9.fntdata"/><Relationship Id="rId76"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font" Target="fonts/font7.fntdata"/><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font" Target="fonts/font2.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13.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F7E349-C709-4007-B3AD-353B5F2D511E}" type="datetimeFigureOut">
              <a:rPr lang="en-US" smtClean="0"/>
              <a:pPr/>
              <a:t>12/5/2022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D30215-4D57-4865-A84E-6173DD87478D}" type="slidenum">
              <a:rPr lang="en-US" smtClean="0"/>
              <a:pPr/>
              <a:t>‹#›</a:t>
            </a:fld>
            <a:endParaRPr lang="en-US"/>
          </a:p>
        </p:txBody>
      </p:sp>
    </p:spTree>
    <p:extLst>
      <p:ext uri="{BB962C8B-B14F-4D97-AF65-F5344CB8AC3E}">
        <p14:creationId xmlns="" xmlns:p14="http://schemas.microsoft.com/office/powerpoint/2010/main" val="468812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FA828A-F262-4255-8330-C95D328696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842901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FA828A-F262-4255-8330-C95D328696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2452400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A11A828-28AC-4A4E-82F2-6EE6EFA4CA9E}" type="datetimeFigureOut">
              <a:rPr lang="en-US" smtClean="0"/>
              <a:pPr/>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6AE18-13E7-49C0-BA24-6294B73403BE}" type="slidenum">
              <a:rPr lang="en-US" smtClean="0"/>
              <a:pPr/>
              <a:t>‹#›</a:t>
            </a:fld>
            <a:endParaRPr lang="en-US"/>
          </a:p>
        </p:txBody>
      </p:sp>
    </p:spTree>
    <p:extLst>
      <p:ext uri="{BB962C8B-B14F-4D97-AF65-F5344CB8AC3E}">
        <p14:creationId xmlns="" xmlns:p14="http://schemas.microsoft.com/office/powerpoint/2010/main" val="4199179950"/>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11A828-28AC-4A4E-82F2-6EE6EFA4CA9E}" type="datetimeFigureOut">
              <a:rPr lang="en-US" smtClean="0"/>
              <a:pPr/>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6AE18-13E7-49C0-BA24-6294B73403BE}" type="slidenum">
              <a:rPr lang="en-US" smtClean="0"/>
              <a:pPr/>
              <a:t>‹#›</a:t>
            </a:fld>
            <a:endParaRPr lang="en-US"/>
          </a:p>
        </p:txBody>
      </p:sp>
    </p:spTree>
    <p:extLst>
      <p:ext uri="{BB962C8B-B14F-4D97-AF65-F5344CB8AC3E}">
        <p14:creationId xmlns="" xmlns:p14="http://schemas.microsoft.com/office/powerpoint/2010/main" val="3876801950"/>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11A828-28AC-4A4E-82F2-6EE6EFA4CA9E}" type="datetimeFigureOut">
              <a:rPr lang="en-US" smtClean="0"/>
              <a:pPr/>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6AE18-13E7-49C0-BA24-6294B73403BE}" type="slidenum">
              <a:rPr lang="en-US" smtClean="0"/>
              <a:pPr/>
              <a:t>‹#›</a:t>
            </a:fld>
            <a:endParaRPr lang="en-US"/>
          </a:p>
        </p:txBody>
      </p:sp>
    </p:spTree>
    <p:extLst>
      <p:ext uri="{BB962C8B-B14F-4D97-AF65-F5344CB8AC3E}">
        <p14:creationId xmlns="" xmlns:p14="http://schemas.microsoft.com/office/powerpoint/2010/main" val="2890964511"/>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8147FFC-447A-47CB-92F1-4A1A2E5B573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 xmlns:p14="http://schemas.microsoft.com/office/powerpoint/2010/main" val="2931817456"/>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DD89832E-26A6-4465-8181-DF230988BFF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8A5B2D7-6EFD-446D-831A-7B28045AA25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4078824806"/>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DD89832E-26A6-4465-8181-DF230988BFF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8A5B2D7-6EFD-446D-831A-7B28045AA25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1372661091"/>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DD89832E-26A6-4465-8181-DF230988BFF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8A5B2D7-6EFD-446D-831A-7B28045AA25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4257246287"/>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DD89832E-26A6-4465-8181-DF230988BFF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8A5B2D7-6EFD-446D-831A-7B28045AA25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2961535687"/>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DD89832E-26A6-4465-8181-DF230988BFF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8A5B2D7-6EFD-446D-831A-7B28045AA25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1174525664"/>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DD89832E-26A6-4465-8181-DF230988BFF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8A5B2D7-6EFD-446D-831A-7B28045AA25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1688661471"/>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DD89832E-26A6-4465-8181-DF230988BFF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8A5B2D7-6EFD-446D-831A-7B28045AA25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3487590158"/>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11A828-28AC-4A4E-82F2-6EE6EFA4CA9E}" type="datetimeFigureOut">
              <a:rPr lang="en-US" smtClean="0"/>
              <a:pPr/>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6AE18-13E7-49C0-BA24-6294B73403BE}" type="slidenum">
              <a:rPr lang="en-US" smtClean="0"/>
              <a:pPr/>
              <a:t>‹#›</a:t>
            </a:fld>
            <a:endParaRPr lang="en-US"/>
          </a:p>
        </p:txBody>
      </p:sp>
    </p:spTree>
    <p:extLst>
      <p:ext uri="{BB962C8B-B14F-4D97-AF65-F5344CB8AC3E}">
        <p14:creationId xmlns="" xmlns:p14="http://schemas.microsoft.com/office/powerpoint/2010/main" val="36441034"/>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DD89832E-26A6-4465-8181-DF230988BFF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8A5B2D7-6EFD-446D-831A-7B28045AA25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989850966"/>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DD89832E-26A6-4465-8181-DF230988BFF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8A5B2D7-6EFD-446D-831A-7B28045AA25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589317786"/>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DD89832E-26A6-4465-8181-DF230988BFF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8A5B2D7-6EFD-446D-831A-7B28045AA25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3939860467"/>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DD89832E-26A6-4465-8181-DF230988BFF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8A5B2D7-6EFD-446D-831A-7B28045AA25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1680767086"/>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C708D3-64BA-4FCB-88D5-7624CECE70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3DEB745-49DA-4632-AFF5-676C94683E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9EBAD55-14B1-401C-B699-8D9D3A0CA9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0015CA4C-2C98-4165-8A3F-04327795A26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B5F29E2B-EEBC-4342-8BBD-6389FCDD99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4079464279"/>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7A7E69-F80C-4A97-8DC6-AE74334749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5A22AB4-4778-48DC-9E46-369FC807D46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6F3DFD2-1B77-4E56-B5AA-E0F97FA95F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11B24292-88D2-487F-91CE-42825E98E7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A4A9A2EA-8FEA-484A-9B2C-1509447E35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2958664416"/>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0E52B7C-8B43-4603-8681-F37C122663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5ADD286-CFA3-45A6-B777-ADDC365775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436EC987-FE42-41D3-907F-2BC0FA286C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FBB2B828-8582-4D6C-82FF-54F301A979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46F0316B-2245-4047-95DC-F26AA1C381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1807902321"/>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48FBE3-4A3A-4B2D-9EBE-7231C67F6D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980870A-33CC-45FF-AFB6-CACF4A4A0D4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78F18A08-07FF-4C19-A010-C1802E56B92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A63748B-83FC-4E77-B1E4-A05A56F4E1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39F8A478-8CBB-4635-93A6-30BF306B152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7A244B4B-12E1-40D8-B841-514C8B0630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2120920423"/>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A46B3E-1955-4699-A0DD-D52E503E01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386513F-2B92-45B3-B5EA-0BDD0EAB4D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5454B346-CA07-411A-A85D-DE77D69D53A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47EFF2C-1480-4467-86F7-9B2ABFD471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2098818F-4E07-4EBD-85CC-7F9A52FA9B3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8EAEA28-4A9C-4655-BAF8-8BAB4E187E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 xmlns:a16="http://schemas.microsoft.com/office/drawing/2014/main" id="{D0D267D2-8283-490A-8EFE-0E543925DD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 xmlns:a16="http://schemas.microsoft.com/office/drawing/2014/main" id="{C1FE2B16-7DB9-4853-939D-7129F5382A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3035190754"/>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3DD628-2C72-426D-B27A-B5C7B71FB8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915E177-203F-4C6A-9928-480893BE0D2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 xmlns:a16="http://schemas.microsoft.com/office/drawing/2014/main" id="{95F8DADE-5A50-4CB5-A546-E43529E497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 xmlns:a16="http://schemas.microsoft.com/office/drawing/2014/main" id="{AC5F6029-B9F0-4C8D-82AF-5234294736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258336379"/>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11A828-28AC-4A4E-82F2-6EE6EFA4CA9E}" type="datetimeFigureOut">
              <a:rPr lang="en-US" smtClean="0"/>
              <a:pPr/>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6AE18-13E7-49C0-BA24-6294B73403BE}" type="slidenum">
              <a:rPr lang="en-US" smtClean="0"/>
              <a:pPr/>
              <a:t>‹#›</a:t>
            </a:fld>
            <a:endParaRPr lang="en-US"/>
          </a:p>
        </p:txBody>
      </p:sp>
    </p:spTree>
    <p:extLst>
      <p:ext uri="{BB962C8B-B14F-4D97-AF65-F5344CB8AC3E}">
        <p14:creationId xmlns="" xmlns:p14="http://schemas.microsoft.com/office/powerpoint/2010/main" val="993764293"/>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7A764F9C-3FE0-4BC7-8180-6BDD08717B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667698E2-9C37-45A6-908F-5AEA10B0267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B3361D2B-7CAE-4512-8C73-5BCE7FDEFF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452017907"/>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13C88E-5D3A-4FFE-8F48-D013505E73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5D3B74C9-F1EF-4A5B-9347-DF4CD2CF6D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2299F05-36AD-41AB-A25A-DA830EC977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E51AC6EC-1F05-486D-BD34-74EBCE4C829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C361D3CA-E2A3-4854-910A-057A75FE1C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3A9CD3FA-EE11-462B-B7BA-781383104E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3803660503"/>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82AE17C-04AC-48E3-B1D5-AACC95E313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BA1906A0-E9CE-4C2A-AD7F-0255002245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99AB589A-88A0-4FE9-A552-1FC3D6C9A0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DC284501-696B-438A-86B5-7D45CB2CC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FBAC6FC7-99C7-4A65-83F4-8BD62EA26C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7DC66E03-B5C1-4D57-B5D0-DBB97AF9B2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2460963813"/>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AF2C7F-C412-4328-92DD-5E3AC09585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221DDAFA-684B-4ECC-82FC-433CE09E8F9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EB11CB5-8A3B-4A63-A379-F9AFA8E6848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42E12BFB-8502-408D-89FD-4A86220287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A6C3942A-C379-43EF-AED4-A94733539C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720452139"/>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F3991A2-0B1F-460F-9B5C-8129F2305A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4F782A46-3370-4D37-A959-4DFA453FF68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0332FFA-5AA4-4EC1-BF28-F48128FDAA8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DC78DAFF-88C5-42A7-B2B9-4673B473DD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E132CC0A-45AA-4352-BB3B-F49B925222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3378701127"/>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287255"/>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 xmlns:p14="http://schemas.microsoft.com/office/powerpoint/2010/main" val="2344339433"/>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72A496D-E9A1-4F1E-AD8D-6605EEC5FEA4}" type="datetimeFigureOut">
              <a:rPr lang="en-US" smtClean="0">
                <a:solidFill>
                  <a:prstClr val="black">
                    <a:tint val="75000"/>
                  </a:prstClr>
                </a:solidFill>
              </a:rPr>
              <a:pPr>
                <a:defRPr/>
              </a:pPr>
              <a:t>12/5/2022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F69661E8-0244-4586-97F4-1B8EE7D39C17}"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 xmlns:p14="http://schemas.microsoft.com/office/powerpoint/2010/main" val="1299375396"/>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6E9982B-1542-4982-AE2A-251C6D82E6D1}" type="datetimeFigureOut">
              <a:rPr lang="en-US" smtClean="0">
                <a:solidFill>
                  <a:prstClr val="black">
                    <a:tint val="75000"/>
                  </a:prstClr>
                </a:solidFill>
              </a:rPr>
              <a:pPr>
                <a:defRPr/>
              </a:pPr>
              <a:t>12/5/2022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D69522A0-F7A6-413B-8918-858292258256}"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 xmlns:p14="http://schemas.microsoft.com/office/powerpoint/2010/main" val="1696543853"/>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349DDC7-DC70-425A-B5DF-89D7515BED56}" type="datetimeFigureOut">
              <a:rPr lang="en-US" smtClean="0">
                <a:solidFill>
                  <a:prstClr val="black">
                    <a:tint val="75000"/>
                  </a:prstClr>
                </a:solidFill>
              </a:rPr>
              <a:pPr>
                <a:defRPr/>
              </a:pPr>
              <a:t>12/5/2022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2D8EF797-66EE-466F-ABD4-09188E84B833}"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 xmlns:p14="http://schemas.microsoft.com/office/powerpoint/2010/main" val="4066625860"/>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9E91017-9598-4CAC-86F8-21752F1624B5}" type="datetimeFigureOut">
              <a:rPr lang="en-US" smtClean="0">
                <a:solidFill>
                  <a:prstClr val="black">
                    <a:tint val="75000"/>
                  </a:prstClr>
                </a:solidFill>
              </a:rPr>
              <a:pPr>
                <a:defRPr/>
              </a:pPr>
              <a:t>12/5/2022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55B79225-192C-41B1-8919-943232A9C236}"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 xmlns:p14="http://schemas.microsoft.com/office/powerpoint/2010/main" val="3375747780"/>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A11A828-28AC-4A4E-82F2-6EE6EFA4CA9E}" type="datetimeFigureOut">
              <a:rPr lang="en-US" smtClean="0"/>
              <a:pPr/>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6AE18-13E7-49C0-BA24-6294B73403BE}" type="slidenum">
              <a:rPr lang="en-US" smtClean="0"/>
              <a:pPr/>
              <a:t>‹#›</a:t>
            </a:fld>
            <a:endParaRPr lang="en-US"/>
          </a:p>
        </p:txBody>
      </p:sp>
    </p:spTree>
    <p:extLst>
      <p:ext uri="{BB962C8B-B14F-4D97-AF65-F5344CB8AC3E}">
        <p14:creationId xmlns="" xmlns:p14="http://schemas.microsoft.com/office/powerpoint/2010/main" val="1436815343"/>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969F97D-567C-4069-9BCF-F4762B7B1CE5}" type="datetimeFigureOut">
              <a:rPr lang="en-US" smtClean="0">
                <a:solidFill>
                  <a:prstClr val="black">
                    <a:tint val="75000"/>
                  </a:prstClr>
                </a:solidFill>
              </a:rPr>
              <a:pPr>
                <a:defRPr/>
              </a:pPr>
              <a:t>12/5/2022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fontAlgn="base">
              <a:spcBef>
                <a:spcPct val="0"/>
              </a:spcBef>
              <a:spcAft>
                <a:spcPct val="0"/>
              </a:spcAft>
            </a:pPr>
            <a:fld id="{E06298F1-70F4-4228-A879-CB0F3B504205}"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 xmlns:p14="http://schemas.microsoft.com/office/powerpoint/2010/main" val="3357312119"/>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9F9139D-C0BE-41BF-9447-D935F9B86DBA}" type="datetimeFigureOut">
              <a:rPr lang="en-US" smtClean="0">
                <a:solidFill>
                  <a:prstClr val="black">
                    <a:tint val="75000"/>
                  </a:prstClr>
                </a:solidFill>
              </a:rPr>
              <a:pPr>
                <a:defRPr/>
              </a:pPr>
              <a:t>12/5/2022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pPr>
            <a:fld id="{42964367-575C-46A0-AC2F-ADB31D569A17}"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 xmlns:p14="http://schemas.microsoft.com/office/powerpoint/2010/main" val="3588285154"/>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8D36ECA-F5C3-455C-9101-92F2FC6C3496}" type="datetimeFigureOut">
              <a:rPr lang="en-US" smtClean="0">
                <a:solidFill>
                  <a:prstClr val="black">
                    <a:tint val="75000"/>
                  </a:prstClr>
                </a:solidFill>
              </a:rPr>
              <a:pPr>
                <a:defRPr/>
              </a:pPr>
              <a:t>12/5/2022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fontAlgn="base">
              <a:spcBef>
                <a:spcPct val="0"/>
              </a:spcBef>
              <a:spcAft>
                <a:spcPct val="0"/>
              </a:spcAft>
            </a:pPr>
            <a:fld id="{FCA230B0-460C-4DED-81CF-B9C4C17F5C40}"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 xmlns:p14="http://schemas.microsoft.com/office/powerpoint/2010/main" val="2750379125"/>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218F8FD-B479-4AEF-A333-9818F817E6CC}" type="datetimeFigureOut">
              <a:rPr lang="en-US" smtClean="0">
                <a:solidFill>
                  <a:prstClr val="black">
                    <a:tint val="75000"/>
                  </a:prstClr>
                </a:solidFill>
              </a:rPr>
              <a:pPr>
                <a:defRPr/>
              </a:pPr>
              <a:t>12/5/2022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7F5BFA67-85C8-44FF-A759-F9D842812D69}"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 xmlns:p14="http://schemas.microsoft.com/office/powerpoint/2010/main" val="2067614789"/>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76DA507-2C79-4EEB-BCF3-6CDBA0E19955}" type="datetimeFigureOut">
              <a:rPr lang="en-US" smtClean="0">
                <a:solidFill>
                  <a:prstClr val="black">
                    <a:tint val="75000"/>
                  </a:prstClr>
                </a:solidFill>
              </a:rPr>
              <a:pPr>
                <a:defRPr/>
              </a:pPr>
              <a:t>12/5/2022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B573DB5D-12F0-41F4-A800-864817D92684}"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 xmlns:p14="http://schemas.microsoft.com/office/powerpoint/2010/main" val="2973709848"/>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4707BEE-120D-410F-9A8E-27BD55C6D983}" type="datetimeFigureOut">
              <a:rPr lang="en-US" smtClean="0">
                <a:solidFill>
                  <a:prstClr val="black">
                    <a:tint val="75000"/>
                  </a:prstClr>
                </a:solidFill>
              </a:rPr>
              <a:pPr>
                <a:defRPr/>
              </a:pPr>
              <a:t>12/5/2022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54848926-750B-49C1-9C93-A1B7C8C795F1}"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 xmlns:p14="http://schemas.microsoft.com/office/powerpoint/2010/main" val="3120732723"/>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CA94AE2-975C-4086-AF6B-7B720B8EDBA5}" type="datetimeFigureOut">
              <a:rPr lang="en-US" smtClean="0">
                <a:solidFill>
                  <a:prstClr val="black">
                    <a:tint val="75000"/>
                  </a:prstClr>
                </a:solidFill>
              </a:rPr>
              <a:pPr>
                <a:defRPr/>
              </a:pPr>
              <a:t>12/5/2022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2407F9C5-C991-419F-B029-9FC47D827000}"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 xmlns:p14="http://schemas.microsoft.com/office/powerpoint/2010/main" val="1426676933"/>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48EB5DC-B438-40FD-BE98-E599382AD1A0}"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 xmlns:p14="http://schemas.microsoft.com/office/powerpoint/2010/main" val="3897140978"/>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97A6308-20C7-4FC7-9BFD-75B817952498}"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 xmlns:p14="http://schemas.microsoft.com/office/powerpoint/2010/main" val="1650597328"/>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FE2BA589-0DA6-45F5-A36F-EDD7B6993F0D}"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 xmlns:p14="http://schemas.microsoft.com/office/powerpoint/2010/main" val="1898342341"/>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A11A828-28AC-4A4E-82F2-6EE6EFA4CA9E}" type="datetimeFigureOut">
              <a:rPr lang="en-US" smtClean="0"/>
              <a:pPr/>
              <a:t>12/5/2022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26AE18-13E7-49C0-BA24-6294B73403BE}" type="slidenum">
              <a:rPr lang="en-US" smtClean="0"/>
              <a:pPr/>
              <a:t>‹#›</a:t>
            </a:fld>
            <a:endParaRPr lang="en-US"/>
          </a:p>
        </p:txBody>
      </p:sp>
    </p:spTree>
    <p:extLst>
      <p:ext uri="{BB962C8B-B14F-4D97-AF65-F5344CB8AC3E}">
        <p14:creationId xmlns="" xmlns:p14="http://schemas.microsoft.com/office/powerpoint/2010/main" val="1107258136"/>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310092B-5710-4E4A-9FF2-1610E6EA9059}"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 xmlns:p14="http://schemas.microsoft.com/office/powerpoint/2010/main" val="2576838757"/>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4B3C262-B75E-4CBC-86F0-210D4020EC32}"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 xmlns:p14="http://schemas.microsoft.com/office/powerpoint/2010/main" val="3508155416"/>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55CE9E8-6597-472A-8479-4B1534820166}"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 xmlns:p14="http://schemas.microsoft.com/office/powerpoint/2010/main" val="1419758788"/>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531FDFB-C386-42BB-B8F0-E9C6E5E1796F}"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 xmlns:p14="http://schemas.microsoft.com/office/powerpoint/2010/main" val="2418575202"/>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1FFFB77E-BA73-4D96-8C1C-E172F7B958DB}"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 xmlns:p14="http://schemas.microsoft.com/office/powerpoint/2010/main" val="2729834209"/>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37DF500-8222-4C4B-8594-9E64BBFC0561}"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 xmlns:p14="http://schemas.microsoft.com/office/powerpoint/2010/main" val="2750750807"/>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3B50F2F-E2C5-468B-80C0-30F24F01F213}"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 xmlns:p14="http://schemas.microsoft.com/office/powerpoint/2010/main" val="1847599928"/>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4E99F70C-0E8D-4149-ACA0-8EC87D78C425}"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 xmlns:p14="http://schemas.microsoft.com/office/powerpoint/2010/main" val="623532964"/>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C708D3-64BA-4FCB-88D5-7624CECE70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3DEB745-49DA-4632-AFF5-676C94683E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9EBAD55-14B1-401C-B699-8D9D3A0CA9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0015CA4C-2C98-4165-8A3F-04327795A26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B5F29E2B-EEBC-4342-8BBD-6389FCDD99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41918756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7A7E69-F80C-4A97-8DC6-AE74334749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5A22AB4-4778-48DC-9E46-369FC807D46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6F3DFD2-1B77-4E56-B5AA-E0F97FA95F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11B24292-88D2-487F-91CE-42825E98E7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A4A9A2EA-8FEA-484A-9B2C-1509447E35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1283624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11A828-28AC-4A4E-82F2-6EE6EFA4CA9E}" type="datetimeFigureOut">
              <a:rPr lang="en-US" smtClean="0"/>
              <a:pPr/>
              <a:t>12/5/2022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26AE18-13E7-49C0-BA24-6294B73403BE}" type="slidenum">
              <a:rPr lang="en-US" smtClean="0"/>
              <a:pPr/>
              <a:t>‹#›</a:t>
            </a:fld>
            <a:endParaRPr lang="en-US"/>
          </a:p>
        </p:txBody>
      </p:sp>
    </p:spTree>
    <p:extLst>
      <p:ext uri="{BB962C8B-B14F-4D97-AF65-F5344CB8AC3E}">
        <p14:creationId xmlns="" xmlns:p14="http://schemas.microsoft.com/office/powerpoint/2010/main" val="4075633789"/>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0E52B7C-8B43-4603-8681-F37C122663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5ADD286-CFA3-45A6-B777-ADDC365775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436EC987-FE42-41D3-907F-2BC0FA286C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FBB2B828-8582-4D6C-82FF-54F301A979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46F0316B-2245-4047-95DC-F26AA1C381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32730442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48FBE3-4A3A-4B2D-9EBE-7231C67F6D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980870A-33CC-45FF-AFB6-CACF4A4A0D4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78F18A08-07FF-4C19-A010-C1802E56B92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A63748B-83FC-4E77-B1E4-A05A56F4E1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39F8A478-8CBB-4635-93A6-30BF306B152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7A244B4B-12E1-40D8-B841-514C8B0630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9880187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A46B3E-1955-4699-A0DD-D52E503E01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386513F-2B92-45B3-B5EA-0BDD0EAB4D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5454B346-CA07-411A-A85D-DE77D69D53A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47EFF2C-1480-4467-86F7-9B2ABFD471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2098818F-4E07-4EBD-85CC-7F9A52FA9B3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8EAEA28-4A9C-4655-BAF8-8BAB4E187E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 xmlns:a16="http://schemas.microsoft.com/office/drawing/2014/main" id="{D0D267D2-8283-490A-8EFE-0E543925DD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 xmlns:a16="http://schemas.microsoft.com/office/drawing/2014/main" id="{C1FE2B16-7DB9-4853-939D-7129F5382A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31732159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3DD628-2C72-426D-B27A-B5C7B71FB8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915E177-203F-4C6A-9928-480893BE0D2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 xmlns:a16="http://schemas.microsoft.com/office/drawing/2014/main" id="{95F8DADE-5A50-4CB5-A546-E43529E497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 xmlns:a16="http://schemas.microsoft.com/office/drawing/2014/main" id="{AC5F6029-B9F0-4C8D-82AF-5234294736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15992155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7A764F9C-3FE0-4BC7-8180-6BDD08717B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667698E2-9C37-45A6-908F-5AEA10B0267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B3361D2B-7CAE-4512-8C73-5BCE7FDEFF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34204237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13C88E-5D3A-4FFE-8F48-D013505E73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5D3B74C9-F1EF-4A5B-9347-DF4CD2CF6D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2299F05-36AD-41AB-A25A-DA830EC977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E51AC6EC-1F05-486D-BD34-74EBCE4C829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C361D3CA-E2A3-4854-910A-057A75FE1C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3A9CD3FA-EE11-462B-B7BA-781383104E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8042092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82AE17C-04AC-48E3-B1D5-AACC95E313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BA1906A0-E9CE-4C2A-AD7F-0255002245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99AB589A-88A0-4FE9-A552-1FC3D6C9A0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DC284501-696B-438A-86B5-7D45CB2CC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FBAC6FC7-99C7-4A65-83F4-8BD62EA26C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7DC66E03-B5C1-4D57-B5D0-DBB97AF9B2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39328002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AF2C7F-C412-4328-92DD-5E3AC09585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221DDAFA-684B-4ECC-82FC-433CE09E8F9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EB11CB5-8A3B-4A63-A379-F9AFA8E6848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42E12BFB-8502-408D-89FD-4A86220287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A6C3942A-C379-43EF-AED4-A94733539C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24647585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F3991A2-0B1F-460F-9B5C-8129F2305A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4F782A46-3370-4D37-A959-4DFA453FF68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0332FFA-5AA4-4EC1-BF28-F48128FDAA8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DC78DAFF-88C5-42A7-B2B9-4673B473DD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E132CC0A-45AA-4352-BB3B-F49B925222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26494112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287255"/>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 xmlns:p14="http://schemas.microsoft.com/office/powerpoint/2010/main" val="304184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11A828-28AC-4A4E-82F2-6EE6EFA4CA9E}" type="datetimeFigureOut">
              <a:rPr lang="en-US" smtClean="0"/>
              <a:pPr/>
              <a:t>12/5/2022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26AE18-13E7-49C0-BA24-6294B73403BE}" type="slidenum">
              <a:rPr lang="en-US" smtClean="0"/>
              <a:pPr/>
              <a:t>‹#›</a:t>
            </a:fld>
            <a:endParaRPr lang="en-US"/>
          </a:p>
        </p:txBody>
      </p:sp>
    </p:spTree>
    <p:extLst>
      <p:ext uri="{BB962C8B-B14F-4D97-AF65-F5344CB8AC3E}">
        <p14:creationId xmlns="" xmlns:p14="http://schemas.microsoft.com/office/powerpoint/2010/main" val="3419929575"/>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11A828-28AC-4A4E-82F2-6EE6EFA4CA9E}" type="datetimeFigureOut">
              <a:rPr lang="en-US" smtClean="0"/>
              <a:pPr/>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6AE18-13E7-49C0-BA24-6294B73403BE}" type="slidenum">
              <a:rPr lang="en-US" smtClean="0"/>
              <a:pPr/>
              <a:t>‹#›</a:t>
            </a:fld>
            <a:endParaRPr lang="en-US"/>
          </a:p>
        </p:txBody>
      </p:sp>
    </p:spTree>
    <p:extLst>
      <p:ext uri="{BB962C8B-B14F-4D97-AF65-F5344CB8AC3E}">
        <p14:creationId xmlns="" xmlns:p14="http://schemas.microsoft.com/office/powerpoint/2010/main" val="3821857168"/>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11A828-28AC-4A4E-82F2-6EE6EFA4CA9E}" type="datetimeFigureOut">
              <a:rPr lang="en-US" smtClean="0"/>
              <a:pPr/>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6AE18-13E7-49C0-BA24-6294B73403BE}" type="slidenum">
              <a:rPr lang="en-US" smtClean="0"/>
              <a:pPr/>
              <a:t>‹#›</a:t>
            </a:fld>
            <a:endParaRPr lang="en-US"/>
          </a:p>
        </p:txBody>
      </p:sp>
    </p:spTree>
    <p:extLst>
      <p:ext uri="{BB962C8B-B14F-4D97-AF65-F5344CB8AC3E}">
        <p14:creationId xmlns="" xmlns:p14="http://schemas.microsoft.com/office/powerpoint/2010/main" val="3970178674"/>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11A828-28AC-4A4E-82F2-6EE6EFA4CA9E}" type="datetimeFigureOut">
              <a:rPr lang="en-US" smtClean="0"/>
              <a:pPr/>
              <a:t>12/5/2022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6AE18-13E7-49C0-BA24-6294B73403BE}" type="slidenum">
              <a:rPr lang="en-US" smtClean="0"/>
              <a:pPr/>
              <a:t>‹#›</a:t>
            </a:fld>
            <a:endParaRPr lang="en-US"/>
          </a:p>
        </p:txBody>
      </p:sp>
    </p:spTree>
    <p:extLst>
      <p:ext uri="{BB962C8B-B14F-4D97-AF65-F5344CB8AC3E}">
        <p14:creationId xmlns="" xmlns:p14="http://schemas.microsoft.com/office/powerpoint/2010/main" val="548335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6" r:id="rId12"/>
  </p:sldLayoutIdLst>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DD89832E-26A6-4465-8181-DF230988BFF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58A5B2D7-6EFD-446D-831A-7B28045AA25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38308669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2BA0DBEB-58EE-44A4-8518-0E780904B4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8CD49B97-491D-4170-B338-64F5B7C21E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DC89263-8391-4038-AF9B-086A7D9F78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31E069C1-1237-4B45-874C-F77AEB8F4E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F0DE60EB-848E-4EF6-B601-F060646535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268481196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82378AB-F2D4-48AE-BA10-6DF7D69414FE}" type="datetimeFigureOut">
              <a:rPr lang="en-US" smtClean="0">
                <a:solidFill>
                  <a:prstClr val="black">
                    <a:tint val="75000"/>
                  </a:prstClr>
                </a:solidFill>
              </a:rPr>
              <a:pPr>
                <a:defRPr/>
              </a:pPr>
              <a:t>12/5/2022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pPr>
            <a:fld id="{84EA191D-4527-4A83-9EAA-F6EC2519180F}"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 xmlns:p14="http://schemas.microsoft.com/office/powerpoint/2010/main" val="222769115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0BE50F9-A23F-40CC-BC99-503E8F2C35DB}"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 xmlns:p14="http://schemas.microsoft.com/office/powerpoint/2010/main" val="389928539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2BA0DBEB-58EE-44A4-8518-0E780904B4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8CD49B97-491D-4170-B338-64F5B7C21E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DC89263-8391-4038-AF9B-086A7D9F78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31E069C1-1237-4B45-874C-F77AEB8F4E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F0DE60EB-848E-4EF6-B601-F060646535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220979877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12.xml"/><Relationship Id="rId5" Type="http://schemas.microsoft.com/office/2007/relationships/hdphoto" Target="../media/hdphoto4.wdp"/><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2.xml"/><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53.xml"/><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0.png"/><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1.png"/><Relationship Id="rId1" Type="http://schemas.openxmlformats.org/officeDocument/2006/relationships/slideLayout" Target="../slideLayouts/slideLayout53.xml"/><Relationship Id="rId5" Type="http://schemas.microsoft.com/office/2007/relationships/hdphoto" Target="../media/hdphoto10.wdp"/><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53.xml"/><Relationship Id="rId6" Type="http://schemas.microsoft.com/office/2007/relationships/hdphoto" Target="../media/hdphoto12.wdp"/><Relationship Id="rId5" Type="http://schemas.openxmlformats.org/officeDocument/2006/relationships/image" Target="../media/image34.png"/><Relationship Id="rId4" Type="http://schemas.microsoft.com/office/2007/relationships/hdphoto" Target="../media/hdphoto11.wdp"/></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3.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53.xml"/><Relationship Id="rId4" Type="http://schemas.microsoft.com/office/2007/relationships/hdphoto" Target="../media/hdphoto13.wdp"/></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53.xml"/><Relationship Id="rId4" Type="http://schemas.microsoft.com/office/2007/relationships/hdphoto" Target="../media/hdphoto13.wdp"/></Relationships>
</file>

<file path=ppt/slides/_rels/slide2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3" Type="http://schemas.openxmlformats.org/officeDocument/2006/relationships/image" Target="../media/image37.png"/><Relationship Id="rId21" Type="http://schemas.openxmlformats.org/officeDocument/2006/relationships/image" Target="../media/image55.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9.jpeg"/><Relationship Id="rId2" Type="http://schemas.openxmlformats.org/officeDocument/2006/relationships/notesSlide" Target="../notesSlides/notesSlide2.xml"/><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64.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58.jpe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7.jpeg"/><Relationship Id="rId10" Type="http://schemas.openxmlformats.org/officeDocument/2006/relationships/image" Target="../media/image44.png"/><Relationship Id="rId19" Type="http://schemas.openxmlformats.org/officeDocument/2006/relationships/image" Target="../media/image53.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6.png"/></Relationships>
</file>

<file path=ppt/slides/_rels/slide2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7" Type="http://schemas.openxmlformats.org/officeDocument/2006/relationships/image" Target="../media/image8.emf"/><Relationship Id="rId2"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doctailieu.com/lang-c4686" TargetMode="External"/><Relationship Id="rId1" Type="http://schemas.openxmlformats.org/officeDocument/2006/relationships/slideLayout" Target="../slideLayouts/slideLayout2.xml"/><Relationship Id="rId4" Type="http://schemas.microsoft.com/office/2007/relationships/hdphoto" Target="../media/hdphoto15.wdp"/></Relationships>
</file>

<file path=ppt/slides/_rels/slide3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ăn học - Tóm tắt: LÀNG - Kim Lân (đoạn trích sgk ngữ văn 9) - YouTube"/>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451970246"/>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op 10 Bài văn phân tích nhân vật ông Hai trong truyện ngắn &quot;Làng&quot; của Kim  Lân - Toplist.vn"/>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908824" y="1854548"/>
            <a:ext cx="6462744" cy="4304987"/>
          </a:xfrm>
          <a:prstGeom prst="rect">
            <a:avLst/>
          </a:prstGeom>
          <a:ln>
            <a:noFill/>
          </a:ln>
          <a:effectLst>
            <a:softEdge rad="800100"/>
          </a:effectLst>
          <a:extLst>
            <a:ext uri="{909E8E84-426E-40DD-AFC4-6F175D3DCCD1}">
              <a14:hiddenFill xmlns="" xmlns:a14="http://schemas.microsoft.com/office/drawing/2010/main">
                <a:solidFill>
                  <a:srgbClr val="FFFFFF"/>
                </a:solidFill>
              </a14:hiddenFill>
            </a:ext>
          </a:extLst>
        </p:spPr>
      </p:pic>
      <p:sp>
        <p:nvSpPr>
          <p:cNvPr id="4" name="TextBox 3"/>
          <p:cNvSpPr txBox="1"/>
          <p:nvPr/>
        </p:nvSpPr>
        <p:spPr bwMode="auto">
          <a:xfrm>
            <a:off x="1807087" y="272186"/>
            <a:ext cx="9124956" cy="707886"/>
          </a:xfrm>
          <a:prstGeom prst="rect">
            <a:avLst/>
          </a:prstGeom>
          <a:noFill/>
        </p:spPr>
        <p:txBody>
          <a:bodyPr wrap="square">
            <a:spAutoFit/>
          </a:bodyPr>
          <a:lstStyle/>
          <a:p>
            <a:pPr defTabSz="914377">
              <a:defRPr/>
            </a:pPr>
            <a:r>
              <a:rPr lang="en-US" sz="40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Diễn</a:t>
            </a:r>
            <a:r>
              <a:rPr lang="en-US" sz="40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biến</a:t>
            </a:r>
            <a:r>
              <a:rPr lang="en-US" sz="40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tâm</a:t>
            </a:r>
            <a:r>
              <a:rPr lang="en-US" sz="40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trạng</a:t>
            </a:r>
            <a:r>
              <a:rPr lang="en-US" sz="40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nhân</a:t>
            </a:r>
            <a:r>
              <a:rPr lang="en-US" sz="40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vật</a:t>
            </a:r>
            <a:r>
              <a:rPr lang="en-US" sz="40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ông</a:t>
            </a:r>
            <a:r>
              <a:rPr lang="en-US" sz="40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Hai</a:t>
            </a:r>
          </a:p>
        </p:txBody>
      </p:sp>
      <p:sp>
        <p:nvSpPr>
          <p:cNvPr id="5" name="Google Shape;1186;p39"/>
          <p:cNvSpPr/>
          <p:nvPr/>
        </p:nvSpPr>
        <p:spPr>
          <a:xfrm>
            <a:off x="813192" y="1575431"/>
            <a:ext cx="6096000" cy="1345852"/>
          </a:xfrm>
          <a:custGeom>
            <a:avLst/>
            <a:gdLst/>
            <a:ahLst/>
            <a:cxnLst/>
            <a:rect l="l" t="t" r="r" b="b"/>
            <a:pathLst>
              <a:path w="57084" h="22136" extrusionOk="0">
                <a:moveTo>
                  <a:pt x="34113" y="1580"/>
                </a:moveTo>
                <a:cubicBezTo>
                  <a:pt x="34340" y="1580"/>
                  <a:pt x="34566" y="1581"/>
                  <a:pt x="34792" y="1585"/>
                </a:cubicBezTo>
                <a:cubicBezTo>
                  <a:pt x="37414" y="1632"/>
                  <a:pt x="40071" y="1584"/>
                  <a:pt x="42697" y="1660"/>
                </a:cubicBezTo>
                <a:cubicBezTo>
                  <a:pt x="45763" y="1750"/>
                  <a:pt x="48912" y="1563"/>
                  <a:pt x="51871" y="2511"/>
                </a:cubicBezTo>
                <a:cubicBezTo>
                  <a:pt x="53225" y="2943"/>
                  <a:pt x="54271" y="4099"/>
                  <a:pt x="54794" y="5543"/>
                </a:cubicBezTo>
                <a:cubicBezTo>
                  <a:pt x="55469" y="7412"/>
                  <a:pt x="55213" y="9358"/>
                  <a:pt x="55219" y="11275"/>
                </a:cubicBezTo>
                <a:cubicBezTo>
                  <a:pt x="55224" y="12924"/>
                  <a:pt x="55249" y="14594"/>
                  <a:pt x="55011" y="16217"/>
                </a:cubicBezTo>
                <a:cubicBezTo>
                  <a:pt x="54801" y="17648"/>
                  <a:pt x="52775" y="18942"/>
                  <a:pt x="51300" y="19058"/>
                </a:cubicBezTo>
                <a:cubicBezTo>
                  <a:pt x="49358" y="19210"/>
                  <a:pt x="47393" y="19603"/>
                  <a:pt x="45492" y="19640"/>
                </a:cubicBezTo>
                <a:cubicBezTo>
                  <a:pt x="43956" y="19670"/>
                  <a:pt x="42409" y="19788"/>
                  <a:pt x="40859" y="19788"/>
                </a:cubicBezTo>
                <a:cubicBezTo>
                  <a:pt x="40338" y="19788"/>
                  <a:pt x="39818" y="19775"/>
                  <a:pt x="39297" y="19740"/>
                </a:cubicBezTo>
                <a:cubicBezTo>
                  <a:pt x="38681" y="19700"/>
                  <a:pt x="38066" y="19683"/>
                  <a:pt x="37450" y="19683"/>
                </a:cubicBezTo>
                <a:cubicBezTo>
                  <a:pt x="35236" y="19683"/>
                  <a:pt x="33024" y="19904"/>
                  <a:pt x="30809" y="20046"/>
                </a:cubicBezTo>
                <a:cubicBezTo>
                  <a:pt x="26995" y="20288"/>
                  <a:pt x="23169" y="20405"/>
                  <a:pt x="19346" y="20455"/>
                </a:cubicBezTo>
                <a:cubicBezTo>
                  <a:pt x="18813" y="20461"/>
                  <a:pt x="18279" y="20465"/>
                  <a:pt x="17745" y="20465"/>
                </a:cubicBezTo>
                <a:cubicBezTo>
                  <a:pt x="15102" y="20465"/>
                  <a:pt x="12456" y="20386"/>
                  <a:pt x="9815" y="20276"/>
                </a:cubicBezTo>
                <a:cubicBezTo>
                  <a:pt x="8789" y="20234"/>
                  <a:pt x="7817" y="19888"/>
                  <a:pt x="6746" y="19888"/>
                </a:cubicBezTo>
                <a:cubicBezTo>
                  <a:pt x="6619" y="19888"/>
                  <a:pt x="6490" y="19893"/>
                  <a:pt x="6360" y="19904"/>
                </a:cubicBezTo>
                <a:cubicBezTo>
                  <a:pt x="6323" y="19907"/>
                  <a:pt x="6285" y="19908"/>
                  <a:pt x="6247" y="19908"/>
                </a:cubicBezTo>
                <a:cubicBezTo>
                  <a:pt x="4705" y="19908"/>
                  <a:pt x="2504" y="17429"/>
                  <a:pt x="2320" y="15887"/>
                </a:cubicBezTo>
                <a:cubicBezTo>
                  <a:pt x="2158" y="14529"/>
                  <a:pt x="1755" y="13187"/>
                  <a:pt x="1724" y="11832"/>
                </a:cubicBezTo>
                <a:cubicBezTo>
                  <a:pt x="1688" y="10266"/>
                  <a:pt x="1695" y="8689"/>
                  <a:pt x="1725" y="7123"/>
                </a:cubicBezTo>
                <a:cubicBezTo>
                  <a:pt x="1752" y="5666"/>
                  <a:pt x="4248" y="3333"/>
                  <a:pt x="5738" y="3333"/>
                </a:cubicBezTo>
                <a:cubicBezTo>
                  <a:pt x="5759" y="3333"/>
                  <a:pt x="5780" y="3333"/>
                  <a:pt x="5801" y="3334"/>
                </a:cubicBezTo>
                <a:cubicBezTo>
                  <a:pt x="6634" y="2880"/>
                  <a:pt x="7802" y="2735"/>
                  <a:pt x="8990" y="2638"/>
                </a:cubicBezTo>
                <a:cubicBezTo>
                  <a:pt x="12014" y="2385"/>
                  <a:pt x="15019" y="2021"/>
                  <a:pt x="18069" y="2021"/>
                </a:cubicBezTo>
                <a:cubicBezTo>
                  <a:pt x="18379" y="2021"/>
                  <a:pt x="18689" y="2025"/>
                  <a:pt x="19000" y="2033"/>
                </a:cubicBezTo>
                <a:cubicBezTo>
                  <a:pt x="19239" y="2039"/>
                  <a:pt x="19477" y="2042"/>
                  <a:pt x="19716" y="2042"/>
                </a:cubicBezTo>
                <a:cubicBezTo>
                  <a:pt x="22573" y="2042"/>
                  <a:pt x="25439" y="1645"/>
                  <a:pt x="28296" y="1645"/>
                </a:cubicBezTo>
                <a:cubicBezTo>
                  <a:pt x="28474" y="1645"/>
                  <a:pt x="28651" y="1646"/>
                  <a:pt x="28828" y="1650"/>
                </a:cubicBezTo>
                <a:cubicBezTo>
                  <a:pt x="29072" y="1654"/>
                  <a:pt x="29316" y="1656"/>
                  <a:pt x="29559" y="1656"/>
                </a:cubicBezTo>
                <a:cubicBezTo>
                  <a:pt x="31077" y="1656"/>
                  <a:pt x="32596" y="1580"/>
                  <a:pt x="34113" y="1580"/>
                </a:cubicBezTo>
                <a:close/>
                <a:moveTo>
                  <a:pt x="33111" y="1"/>
                </a:moveTo>
                <a:cubicBezTo>
                  <a:pt x="32885" y="1"/>
                  <a:pt x="32659" y="1"/>
                  <a:pt x="32434" y="2"/>
                </a:cubicBezTo>
                <a:cubicBezTo>
                  <a:pt x="31371" y="7"/>
                  <a:pt x="30307" y="201"/>
                  <a:pt x="29263" y="201"/>
                </a:cubicBezTo>
                <a:cubicBezTo>
                  <a:pt x="29001" y="201"/>
                  <a:pt x="28741" y="188"/>
                  <a:pt x="28482" y="158"/>
                </a:cubicBezTo>
                <a:cubicBezTo>
                  <a:pt x="28143" y="118"/>
                  <a:pt x="27806" y="103"/>
                  <a:pt x="27469" y="103"/>
                </a:cubicBezTo>
                <a:cubicBezTo>
                  <a:pt x="26504" y="103"/>
                  <a:pt x="25547" y="226"/>
                  <a:pt x="24596" y="226"/>
                </a:cubicBezTo>
                <a:cubicBezTo>
                  <a:pt x="24584" y="226"/>
                  <a:pt x="24571" y="225"/>
                  <a:pt x="24559" y="225"/>
                </a:cubicBezTo>
                <a:cubicBezTo>
                  <a:pt x="24542" y="225"/>
                  <a:pt x="24526" y="225"/>
                  <a:pt x="24510" y="225"/>
                </a:cubicBezTo>
                <a:cubicBezTo>
                  <a:pt x="23552" y="225"/>
                  <a:pt x="22439" y="353"/>
                  <a:pt x="21418" y="486"/>
                </a:cubicBezTo>
                <a:cubicBezTo>
                  <a:pt x="18970" y="803"/>
                  <a:pt x="16468" y="709"/>
                  <a:pt x="13987" y="768"/>
                </a:cubicBezTo>
                <a:cubicBezTo>
                  <a:pt x="11269" y="833"/>
                  <a:pt x="8621" y="1494"/>
                  <a:pt x="5941" y="1750"/>
                </a:cubicBezTo>
                <a:cubicBezTo>
                  <a:pt x="1610" y="2163"/>
                  <a:pt x="0" y="5157"/>
                  <a:pt x="144" y="8788"/>
                </a:cubicBezTo>
                <a:cubicBezTo>
                  <a:pt x="228" y="10884"/>
                  <a:pt x="312" y="12972"/>
                  <a:pt x="518" y="15071"/>
                </a:cubicBezTo>
                <a:cubicBezTo>
                  <a:pt x="844" y="18387"/>
                  <a:pt x="3684" y="21473"/>
                  <a:pt x="7034" y="21473"/>
                </a:cubicBezTo>
                <a:cubicBezTo>
                  <a:pt x="7044" y="21473"/>
                  <a:pt x="7055" y="21473"/>
                  <a:pt x="7065" y="21473"/>
                </a:cubicBezTo>
                <a:cubicBezTo>
                  <a:pt x="7119" y="21473"/>
                  <a:pt x="7173" y="21473"/>
                  <a:pt x="7226" y="21473"/>
                </a:cubicBezTo>
                <a:cubicBezTo>
                  <a:pt x="8567" y="21473"/>
                  <a:pt x="9905" y="21544"/>
                  <a:pt x="11237" y="21687"/>
                </a:cubicBezTo>
                <a:cubicBezTo>
                  <a:pt x="14045" y="21987"/>
                  <a:pt x="16874" y="21948"/>
                  <a:pt x="19684" y="22070"/>
                </a:cubicBezTo>
                <a:cubicBezTo>
                  <a:pt x="20658" y="22113"/>
                  <a:pt x="21641" y="22135"/>
                  <a:pt x="22627" y="22135"/>
                </a:cubicBezTo>
                <a:cubicBezTo>
                  <a:pt x="23987" y="22135"/>
                  <a:pt x="25354" y="22092"/>
                  <a:pt x="26712" y="21996"/>
                </a:cubicBezTo>
                <a:cubicBezTo>
                  <a:pt x="28442" y="21873"/>
                  <a:pt x="30233" y="22085"/>
                  <a:pt x="31899" y="21711"/>
                </a:cubicBezTo>
                <a:cubicBezTo>
                  <a:pt x="33920" y="21258"/>
                  <a:pt x="35950" y="21158"/>
                  <a:pt x="37980" y="21158"/>
                </a:cubicBezTo>
                <a:cubicBezTo>
                  <a:pt x="39596" y="21158"/>
                  <a:pt x="41213" y="21221"/>
                  <a:pt x="42827" y="21221"/>
                </a:cubicBezTo>
                <a:cubicBezTo>
                  <a:pt x="43898" y="21221"/>
                  <a:pt x="44968" y="21193"/>
                  <a:pt x="46035" y="21100"/>
                </a:cubicBezTo>
                <a:cubicBezTo>
                  <a:pt x="48488" y="20886"/>
                  <a:pt x="50966" y="21042"/>
                  <a:pt x="53410" y="20369"/>
                </a:cubicBezTo>
                <a:cubicBezTo>
                  <a:pt x="54855" y="19972"/>
                  <a:pt x="55904" y="19191"/>
                  <a:pt x="56338" y="17999"/>
                </a:cubicBezTo>
                <a:cubicBezTo>
                  <a:pt x="57084" y="15956"/>
                  <a:pt x="56666" y="13719"/>
                  <a:pt x="56798" y="11570"/>
                </a:cubicBezTo>
                <a:cubicBezTo>
                  <a:pt x="56922" y="9564"/>
                  <a:pt x="57043" y="7496"/>
                  <a:pt x="56480" y="5592"/>
                </a:cubicBezTo>
                <a:cubicBezTo>
                  <a:pt x="56630" y="3854"/>
                  <a:pt x="53629" y="962"/>
                  <a:pt x="51065" y="751"/>
                </a:cubicBezTo>
                <a:cubicBezTo>
                  <a:pt x="48407" y="532"/>
                  <a:pt x="45752" y="386"/>
                  <a:pt x="43088" y="260"/>
                </a:cubicBezTo>
                <a:cubicBezTo>
                  <a:pt x="39760" y="103"/>
                  <a:pt x="36440" y="1"/>
                  <a:pt x="33111" y="1"/>
                </a:cubicBezTo>
                <a:close/>
              </a:path>
            </a:pathLst>
          </a:custGeom>
          <a:solidFill>
            <a:srgbClr val="000000"/>
          </a:solidFill>
          <a:ln>
            <a:noFill/>
          </a:ln>
        </p:spPr>
        <p:txBody>
          <a:bodyPr spcFirstLastPara="1" wrap="square" lIns="91425" tIns="91425" rIns="91425" bIns="91425" anchor="ctr" anchorCtr="0">
            <a:noAutofit/>
          </a:bodyPr>
          <a:lstStyle/>
          <a:p>
            <a:pPr algn="ctr">
              <a:buClr>
                <a:srgbClr val="000000"/>
              </a:buClr>
              <a:buFont typeface="Arial"/>
              <a:buNone/>
            </a:pPr>
            <a:r>
              <a:rPr lang="en" sz="2800" b="1" kern="0" dirty="0">
                <a:solidFill>
                  <a:srgbClr val="0070C0"/>
                </a:solidFill>
                <a:latin typeface="Times New Roman" panose="02020603050405020304" pitchFamily="18" charset="0"/>
                <a:cs typeface="Times New Roman" panose="02020603050405020304" pitchFamily="18" charset="0"/>
                <a:sym typeface="Permanent Marker"/>
              </a:rPr>
              <a:t>Trước khi nghe tin làng theo giặc</a:t>
            </a:r>
            <a:endParaRPr sz="3600" b="1"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6" name="Google Shape;1186;p39"/>
          <p:cNvSpPr/>
          <p:nvPr/>
        </p:nvSpPr>
        <p:spPr>
          <a:xfrm>
            <a:off x="1887612" y="3265210"/>
            <a:ext cx="5181600" cy="1300687"/>
          </a:xfrm>
          <a:custGeom>
            <a:avLst/>
            <a:gdLst/>
            <a:ahLst/>
            <a:cxnLst/>
            <a:rect l="l" t="t" r="r" b="b"/>
            <a:pathLst>
              <a:path w="57084" h="22136" extrusionOk="0">
                <a:moveTo>
                  <a:pt x="34113" y="1580"/>
                </a:moveTo>
                <a:cubicBezTo>
                  <a:pt x="34340" y="1580"/>
                  <a:pt x="34566" y="1581"/>
                  <a:pt x="34792" y="1585"/>
                </a:cubicBezTo>
                <a:cubicBezTo>
                  <a:pt x="37414" y="1632"/>
                  <a:pt x="40071" y="1584"/>
                  <a:pt x="42697" y="1660"/>
                </a:cubicBezTo>
                <a:cubicBezTo>
                  <a:pt x="45763" y="1750"/>
                  <a:pt x="48912" y="1563"/>
                  <a:pt x="51871" y="2511"/>
                </a:cubicBezTo>
                <a:cubicBezTo>
                  <a:pt x="53225" y="2943"/>
                  <a:pt x="54271" y="4099"/>
                  <a:pt x="54794" y="5543"/>
                </a:cubicBezTo>
                <a:cubicBezTo>
                  <a:pt x="55469" y="7412"/>
                  <a:pt x="55213" y="9358"/>
                  <a:pt x="55219" y="11275"/>
                </a:cubicBezTo>
                <a:cubicBezTo>
                  <a:pt x="55224" y="12924"/>
                  <a:pt x="55249" y="14594"/>
                  <a:pt x="55011" y="16217"/>
                </a:cubicBezTo>
                <a:cubicBezTo>
                  <a:pt x="54801" y="17648"/>
                  <a:pt x="52775" y="18942"/>
                  <a:pt x="51300" y="19058"/>
                </a:cubicBezTo>
                <a:cubicBezTo>
                  <a:pt x="49358" y="19210"/>
                  <a:pt x="47393" y="19603"/>
                  <a:pt x="45492" y="19640"/>
                </a:cubicBezTo>
                <a:cubicBezTo>
                  <a:pt x="43956" y="19670"/>
                  <a:pt x="42409" y="19788"/>
                  <a:pt x="40859" y="19788"/>
                </a:cubicBezTo>
                <a:cubicBezTo>
                  <a:pt x="40338" y="19788"/>
                  <a:pt x="39818" y="19775"/>
                  <a:pt x="39297" y="19740"/>
                </a:cubicBezTo>
                <a:cubicBezTo>
                  <a:pt x="38681" y="19700"/>
                  <a:pt x="38066" y="19683"/>
                  <a:pt x="37450" y="19683"/>
                </a:cubicBezTo>
                <a:cubicBezTo>
                  <a:pt x="35236" y="19683"/>
                  <a:pt x="33024" y="19904"/>
                  <a:pt x="30809" y="20046"/>
                </a:cubicBezTo>
                <a:cubicBezTo>
                  <a:pt x="26995" y="20288"/>
                  <a:pt x="23169" y="20405"/>
                  <a:pt x="19346" y="20455"/>
                </a:cubicBezTo>
                <a:cubicBezTo>
                  <a:pt x="18813" y="20461"/>
                  <a:pt x="18279" y="20465"/>
                  <a:pt x="17745" y="20465"/>
                </a:cubicBezTo>
                <a:cubicBezTo>
                  <a:pt x="15102" y="20465"/>
                  <a:pt x="12456" y="20386"/>
                  <a:pt x="9815" y="20276"/>
                </a:cubicBezTo>
                <a:cubicBezTo>
                  <a:pt x="8789" y="20234"/>
                  <a:pt x="7817" y="19888"/>
                  <a:pt x="6746" y="19888"/>
                </a:cubicBezTo>
                <a:cubicBezTo>
                  <a:pt x="6619" y="19888"/>
                  <a:pt x="6490" y="19893"/>
                  <a:pt x="6360" y="19904"/>
                </a:cubicBezTo>
                <a:cubicBezTo>
                  <a:pt x="6323" y="19907"/>
                  <a:pt x="6285" y="19908"/>
                  <a:pt x="6247" y="19908"/>
                </a:cubicBezTo>
                <a:cubicBezTo>
                  <a:pt x="4705" y="19908"/>
                  <a:pt x="2504" y="17429"/>
                  <a:pt x="2320" y="15887"/>
                </a:cubicBezTo>
                <a:cubicBezTo>
                  <a:pt x="2158" y="14529"/>
                  <a:pt x="1755" y="13187"/>
                  <a:pt x="1724" y="11832"/>
                </a:cubicBezTo>
                <a:cubicBezTo>
                  <a:pt x="1688" y="10266"/>
                  <a:pt x="1695" y="8689"/>
                  <a:pt x="1725" y="7123"/>
                </a:cubicBezTo>
                <a:cubicBezTo>
                  <a:pt x="1752" y="5666"/>
                  <a:pt x="4248" y="3333"/>
                  <a:pt x="5738" y="3333"/>
                </a:cubicBezTo>
                <a:cubicBezTo>
                  <a:pt x="5759" y="3333"/>
                  <a:pt x="5780" y="3333"/>
                  <a:pt x="5801" y="3334"/>
                </a:cubicBezTo>
                <a:cubicBezTo>
                  <a:pt x="6634" y="2880"/>
                  <a:pt x="7802" y="2735"/>
                  <a:pt x="8990" y="2638"/>
                </a:cubicBezTo>
                <a:cubicBezTo>
                  <a:pt x="12014" y="2385"/>
                  <a:pt x="15019" y="2021"/>
                  <a:pt x="18069" y="2021"/>
                </a:cubicBezTo>
                <a:cubicBezTo>
                  <a:pt x="18379" y="2021"/>
                  <a:pt x="18689" y="2025"/>
                  <a:pt x="19000" y="2033"/>
                </a:cubicBezTo>
                <a:cubicBezTo>
                  <a:pt x="19239" y="2039"/>
                  <a:pt x="19477" y="2042"/>
                  <a:pt x="19716" y="2042"/>
                </a:cubicBezTo>
                <a:cubicBezTo>
                  <a:pt x="22573" y="2042"/>
                  <a:pt x="25439" y="1645"/>
                  <a:pt x="28296" y="1645"/>
                </a:cubicBezTo>
                <a:cubicBezTo>
                  <a:pt x="28474" y="1645"/>
                  <a:pt x="28651" y="1646"/>
                  <a:pt x="28828" y="1650"/>
                </a:cubicBezTo>
                <a:cubicBezTo>
                  <a:pt x="29072" y="1654"/>
                  <a:pt x="29316" y="1656"/>
                  <a:pt x="29559" y="1656"/>
                </a:cubicBezTo>
                <a:cubicBezTo>
                  <a:pt x="31077" y="1656"/>
                  <a:pt x="32596" y="1580"/>
                  <a:pt x="34113" y="1580"/>
                </a:cubicBezTo>
                <a:close/>
                <a:moveTo>
                  <a:pt x="33111" y="1"/>
                </a:moveTo>
                <a:cubicBezTo>
                  <a:pt x="32885" y="1"/>
                  <a:pt x="32659" y="1"/>
                  <a:pt x="32434" y="2"/>
                </a:cubicBezTo>
                <a:cubicBezTo>
                  <a:pt x="31371" y="7"/>
                  <a:pt x="30307" y="201"/>
                  <a:pt x="29263" y="201"/>
                </a:cubicBezTo>
                <a:cubicBezTo>
                  <a:pt x="29001" y="201"/>
                  <a:pt x="28741" y="188"/>
                  <a:pt x="28482" y="158"/>
                </a:cubicBezTo>
                <a:cubicBezTo>
                  <a:pt x="28143" y="118"/>
                  <a:pt x="27806" y="103"/>
                  <a:pt x="27469" y="103"/>
                </a:cubicBezTo>
                <a:cubicBezTo>
                  <a:pt x="26504" y="103"/>
                  <a:pt x="25547" y="226"/>
                  <a:pt x="24596" y="226"/>
                </a:cubicBezTo>
                <a:cubicBezTo>
                  <a:pt x="24584" y="226"/>
                  <a:pt x="24571" y="225"/>
                  <a:pt x="24559" y="225"/>
                </a:cubicBezTo>
                <a:cubicBezTo>
                  <a:pt x="24542" y="225"/>
                  <a:pt x="24526" y="225"/>
                  <a:pt x="24510" y="225"/>
                </a:cubicBezTo>
                <a:cubicBezTo>
                  <a:pt x="23552" y="225"/>
                  <a:pt x="22439" y="353"/>
                  <a:pt x="21418" y="486"/>
                </a:cubicBezTo>
                <a:cubicBezTo>
                  <a:pt x="18970" y="803"/>
                  <a:pt x="16468" y="709"/>
                  <a:pt x="13987" y="768"/>
                </a:cubicBezTo>
                <a:cubicBezTo>
                  <a:pt x="11269" y="833"/>
                  <a:pt x="8621" y="1494"/>
                  <a:pt x="5941" y="1750"/>
                </a:cubicBezTo>
                <a:cubicBezTo>
                  <a:pt x="1610" y="2163"/>
                  <a:pt x="0" y="5157"/>
                  <a:pt x="144" y="8788"/>
                </a:cubicBezTo>
                <a:cubicBezTo>
                  <a:pt x="228" y="10884"/>
                  <a:pt x="312" y="12972"/>
                  <a:pt x="518" y="15071"/>
                </a:cubicBezTo>
                <a:cubicBezTo>
                  <a:pt x="844" y="18387"/>
                  <a:pt x="3684" y="21473"/>
                  <a:pt x="7034" y="21473"/>
                </a:cubicBezTo>
                <a:cubicBezTo>
                  <a:pt x="7044" y="21473"/>
                  <a:pt x="7055" y="21473"/>
                  <a:pt x="7065" y="21473"/>
                </a:cubicBezTo>
                <a:cubicBezTo>
                  <a:pt x="7119" y="21473"/>
                  <a:pt x="7173" y="21473"/>
                  <a:pt x="7226" y="21473"/>
                </a:cubicBezTo>
                <a:cubicBezTo>
                  <a:pt x="8567" y="21473"/>
                  <a:pt x="9905" y="21544"/>
                  <a:pt x="11237" y="21687"/>
                </a:cubicBezTo>
                <a:cubicBezTo>
                  <a:pt x="14045" y="21987"/>
                  <a:pt x="16874" y="21948"/>
                  <a:pt x="19684" y="22070"/>
                </a:cubicBezTo>
                <a:cubicBezTo>
                  <a:pt x="20658" y="22113"/>
                  <a:pt x="21641" y="22135"/>
                  <a:pt x="22627" y="22135"/>
                </a:cubicBezTo>
                <a:cubicBezTo>
                  <a:pt x="23987" y="22135"/>
                  <a:pt x="25354" y="22092"/>
                  <a:pt x="26712" y="21996"/>
                </a:cubicBezTo>
                <a:cubicBezTo>
                  <a:pt x="28442" y="21873"/>
                  <a:pt x="30233" y="22085"/>
                  <a:pt x="31899" y="21711"/>
                </a:cubicBezTo>
                <a:cubicBezTo>
                  <a:pt x="33920" y="21258"/>
                  <a:pt x="35950" y="21158"/>
                  <a:pt x="37980" y="21158"/>
                </a:cubicBezTo>
                <a:cubicBezTo>
                  <a:pt x="39596" y="21158"/>
                  <a:pt x="41213" y="21221"/>
                  <a:pt x="42827" y="21221"/>
                </a:cubicBezTo>
                <a:cubicBezTo>
                  <a:pt x="43898" y="21221"/>
                  <a:pt x="44968" y="21193"/>
                  <a:pt x="46035" y="21100"/>
                </a:cubicBezTo>
                <a:cubicBezTo>
                  <a:pt x="48488" y="20886"/>
                  <a:pt x="50966" y="21042"/>
                  <a:pt x="53410" y="20369"/>
                </a:cubicBezTo>
                <a:cubicBezTo>
                  <a:pt x="54855" y="19972"/>
                  <a:pt x="55904" y="19191"/>
                  <a:pt x="56338" y="17999"/>
                </a:cubicBezTo>
                <a:cubicBezTo>
                  <a:pt x="57084" y="15956"/>
                  <a:pt x="56666" y="13719"/>
                  <a:pt x="56798" y="11570"/>
                </a:cubicBezTo>
                <a:cubicBezTo>
                  <a:pt x="56922" y="9564"/>
                  <a:pt x="57043" y="7496"/>
                  <a:pt x="56480" y="5592"/>
                </a:cubicBezTo>
                <a:cubicBezTo>
                  <a:pt x="56630" y="3854"/>
                  <a:pt x="53629" y="962"/>
                  <a:pt x="51065" y="751"/>
                </a:cubicBezTo>
                <a:cubicBezTo>
                  <a:pt x="48407" y="532"/>
                  <a:pt x="45752" y="386"/>
                  <a:pt x="43088" y="260"/>
                </a:cubicBezTo>
                <a:cubicBezTo>
                  <a:pt x="39760" y="103"/>
                  <a:pt x="36440" y="1"/>
                  <a:pt x="33111" y="1"/>
                </a:cubicBezTo>
                <a:close/>
              </a:path>
            </a:pathLst>
          </a:custGeom>
          <a:solidFill>
            <a:srgbClr val="000000"/>
          </a:solidFill>
          <a:ln>
            <a:noFill/>
          </a:ln>
        </p:spPr>
        <p:txBody>
          <a:bodyPr spcFirstLastPara="1" wrap="square" lIns="91425" tIns="91425" rIns="91425" bIns="91425" anchor="ctr" anchorCtr="0">
            <a:noAutofit/>
          </a:bodyPr>
          <a:lstStyle/>
          <a:p>
            <a:pPr algn="ctr">
              <a:buClr>
                <a:srgbClr val="000000"/>
              </a:buClr>
              <a:buFont typeface="Arial"/>
              <a:buNone/>
            </a:pPr>
            <a:r>
              <a:rPr lang="en" sz="2800" b="1" kern="0" dirty="0">
                <a:solidFill>
                  <a:srgbClr val="0070C0"/>
                </a:solidFill>
                <a:latin typeface="Times New Roman" panose="02020603050405020304" pitchFamily="18" charset="0"/>
                <a:cs typeface="Times New Roman" panose="02020603050405020304" pitchFamily="18" charset="0"/>
                <a:sym typeface="Permanent Marker"/>
              </a:rPr>
              <a:t>Khi nghe tin làng theo giặc</a:t>
            </a:r>
            <a:endParaRPr sz="3600" b="1"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7" name="Google Shape;1186;p39"/>
          <p:cNvSpPr/>
          <p:nvPr/>
        </p:nvSpPr>
        <p:spPr>
          <a:xfrm>
            <a:off x="3096756" y="4831828"/>
            <a:ext cx="4343400" cy="1211247"/>
          </a:xfrm>
          <a:custGeom>
            <a:avLst/>
            <a:gdLst/>
            <a:ahLst/>
            <a:cxnLst/>
            <a:rect l="l" t="t" r="r" b="b"/>
            <a:pathLst>
              <a:path w="57084" h="22136" extrusionOk="0">
                <a:moveTo>
                  <a:pt x="34113" y="1580"/>
                </a:moveTo>
                <a:cubicBezTo>
                  <a:pt x="34340" y="1580"/>
                  <a:pt x="34566" y="1581"/>
                  <a:pt x="34792" y="1585"/>
                </a:cubicBezTo>
                <a:cubicBezTo>
                  <a:pt x="37414" y="1632"/>
                  <a:pt x="40071" y="1584"/>
                  <a:pt x="42697" y="1660"/>
                </a:cubicBezTo>
                <a:cubicBezTo>
                  <a:pt x="45763" y="1750"/>
                  <a:pt x="48912" y="1563"/>
                  <a:pt x="51871" y="2511"/>
                </a:cubicBezTo>
                <a:cubicBezTo>
                  <a:pt x="53225" y="2943"/>
                  <a:pt x="54271" y="4099"/>
                  <a:pt x="54794" y="5543"/>
                </a:cubicBezTo>
                <a:cubicBezTo>
                  <a:pt x="55469" y="7412"/>
                  <a:pt x="55213" y="9358"/>
                  <a:pt x="55219" y="11275"/>
                </a:cubicBezTo>
                <a:cubicBezTo>
                  <a:pt x="55224" y="12924"/>
                  <a:pt x="55249" y="14594"/>
                  <a:pt x="55011" y="16217"/>
                </a:cubicBezTo>
                <a:cubicBezTo>
                  <a:pt x="54801" y="17648"/>
                  <a:pt x="52775" y="18942"/>
                  <a:pt x="51300" y="19058"/>
                </a:cubicBezTo>
                <a:cubicBezTo>
                  <a:pt x="49358" y="19210"/>
                  <a:pt x="47393" y="19603"/>
                  <a:pt x="45492" y="19640"/>
                </a:cubicBezTo>
                <a:cubicBezTo>
                  <a:pt x="43956" y="19670"/>
                  <a:pt x="42409" y="19788"/>
                  <a:pt x="40859" y="19788"/>
                </a:cubicBezTo>
                <a:cubicBezTo>
                  <a:pt x="40338" y="19788"/>
                  <a:pt x="39818" y="19775"/>
                  <a:pt x="39297" y="19740"/>
                </a:cubicBezTo>
                <a:cubicBezTo>
                  <a:pt x="38681" y="19700"/>
                  <a:pt x="38066" y="19683"/>
                  <a:pt x="37450" y="19683"/>
                </a:cubicBezTo>
                <a:cubicBezTo>
                  <a:pt x="35236" y="19683"/>
                  <a:pt x="33024" y="19904"/>
                  <a:pt x="30809" y="20046"/>
                </a:cubicBezTo>
                <a:cubicBezTo>
                  <a:pt x="26995" y="20288"/>
                  <a:pt x="23169" y="20405"/>
                  <a:pt x="19346" y="20455"/>
                </a:cubicBezTo>
                <a:cubicBezTo>
                  <a:pt x="18813" y="20461"/>
                  <a:pt x="18279" y="20465"/>
                  <a:pt x="17745" y="20465"/>
                </a:cubicBezTo>
                <a:cubicBezTo>
                  <a:pt x="15102" y="20465"/>
                  <a:pt x="12456" y="20386"/>
                  <a:pt x="9815" y="20276"/>
                </a:cubicBezTo>
                <a:cubicBezTo>
                  <a:pt x="8789" y="20234"/>
                  <a:pt x="7817" y="19888"/>
                  <a:pt x="6746" y="19888"/>
                </a:cubicBezTo>
                <a:cubicBezTo>
                  <a:pt x="6619" y="19888"/>
                  <a:pt x="6490" y="19893"/>
                  <a:pt x="6360" y="19904"/>
                </a:cubicBezTo>
                <a:cubicBezTo>
                  <a:pt x="6323" y="19907"/>
                  <a:pt x="6285" y="19908"/>
                  <a:pt x="6247" y="19908"/>
                </a:cubicBezTo>
                <a:cubicBezTo>
                  <a:pt x="4705" y="19908"/>
                  <a:pt x="2504" y="17429"/>
                  <a:pt x="2320" y="15887"/>
                </a:cubicBezTo>
                <a:cubicBezTo>
                  <a:pt x="2158" y="14529"/>
                  <a:pt x="1755" y="13187"/>
                  <a:pt x="1724" y="11832"/>
                </a:cubicBezTo>
                <a:cubicBezTo>
                  <a:pt x="1688" y="10266"/>
                  <a:pt x="1695" y="8689"/>
                  <a:pt x="1725" y="7123"/>
                </a:cubicBezTo>
                <a:cubicBezTo>
                  <a:pt x="1752" y="5666"/>
                  <a:pt x="4248" y="3333"/>
                  <a:pt x="5738" y="3333"/>
                </a:cubicBezTo>
                <a:cubicBezTo>
                  <a:pt x="5759" y="3333"/>
                  <a:pt x="5780" y="3333"/>
                  <a:pt x="5801" y="3334"/>
                </a:cubicBezTo>
                <a:cubicBezTo>
                  <a:pt x="6634" y="2880"/>
                  <a:pt x="7802" y="2735"/>
                  <a:pt x="8990" y="2638"/>
                </a:cubicBezTo>
                <a:cubicBezTo>
                  <a:pt x="12014" y="2385"/>
                  <a:pt x="15019" y="2021"/>
                  <a:pt x="18069" y="2021"/>
                </a:cubicBezTo>
                <a:cubicBezTo>
                  <a:pt x="18379" y="2021"/>
                  <a:pt x="18689" y="2025"/>
                  <a:pt x="19000" y="2033"/>
                </a:cubicBezTo>
                <a:cubicBezTo>
                  <a:pt x="19239" y="2039"/>
                  <a:pt x="19477" y="2042"/>
                  <a:pt x="19716" y="2042"/>
                </a:cubicBezTo>
                <a:cubicBezTo>
                  <a:pt x="22573" y="2042"/>
                  <a:pt x="25439" y="1645"/>
                  <a:pt x="28296" y="1645"/>
                </a:cubicBezTo>
                <a:cubicBezTo>
                  <a:pt x="28474" y="1645"/>
                  <a:pt x="28651" y="1646"/>
                  <a:pt x="28828" y="1650"/>
                </a:cubicBezTo>
                <a:cubicBezTo>
                  <a:pt x="29072" y="1654"/>
                  <a:pt x="29316" y="1656"/>
                  <a:pt x="29559" y="1656"/>
                </a:cubicBezTo>
                <a:cubicBezTo>
                  <a:pt x="31077" y="1656"/>
                  <a:pt x="32596" y="1580"/>
                  <a:pt x="34113" y="1580"/>
                </a:cubicBezTo>
                <a:close/>
                <a:moveTo>
                  <a:pt x="33111" y="1"/>
                </a:moveTo>
                <a:cubicBezTo>
                  <a:pt x="32885" y="1"/>
                  <a:pt x="32659" y="1"/>
                  <a:pt x="32434" y="2"/>
                </a:cubicBezTo>
                <a:cubicBezTo>
                  <a:pt x="31371" y="7"/>
                  <a:pt x="30307" y="201"/>
                  <a:pt x="29263" y="201"/>
                </a:cubicBezTo>
                <a:cubicBezTo>
                  <a:pt x="29001" y="201"/>
                  <a:pt x="28741" y="188"/>
                  <a:pt x="28482" y="158"/>
                </a:cubicBezTo>
                <a:cubicBezTo>
                  <a:pt x="28143" y="118"/>
                  <a:pt x="27806" y="103"/>
                  <a:pt x="27469" y="103"/>
                </a:cubicBezTo>
                <a:cubicBezTo>
                  <a:pt x="26504" y="103"/>
                  <a:pt x="25547" y="226"/>
                  <a:pt x="24596" y="226"/>
                </a:cubicBezTo>
                <a:cubicBezTo>
                  <a:pt x="24584" y="226"/>
                  <a:pt x="24571" y="225"/>
                  <a:pt x="24559" y="225"/>
                </a:cubicBezTo>
                <a:cubicBezTo>
                  <a:pt x="24542" y="225"/>
                  <a:pt x="24526" y="225"/>
                  <a:pt x="24510" y="225"/>
                </a:cubicBezTo>
                <a:cubicBezTo>
                  <a:pt x="23552" y="225"/>
                  <a:pt x="22439" y="353"/>
                  <a:pt x="21418" y="486"/>
                </a:cubicBezTo>
                <a:cubicBezTo>
                  <a:pt x="18970" y="803"/>
                  <a:pt x="16468" y="709"/>
                  <a:pt x="13987" y="768"/>
                </a:cubicBezTo>
                <a:cubicBezTo>
                  <a:pt x="11269" y="833"/>
                  <a:pt x="8621" y="1494"/>
                  <a:pt x="5941" y="1750"/>
                </a:cubicBezTo>
                <a:cubicBezTo>
                  <a:pt x="1610" y="2163"/>
                  <a:pt x="0" y="5157"/>
                  <a:pt x="144" y="8788"/>
                </a:cubicBezTo>
                <a:cubicBezTo>
                  <a:pt x="228" y="10884"/>
                  <a:pt x="312" y="12972"/>
                  <a:pt x="518" y="15071"/>
                </a:cubicBezTo>
                <a:cubicBezTo>
                  <a:pt x="844" y="18387"/>
                  <a:pt x="3684" y="21473"/>
                  <a:pt x="7034" y="21473"/>
                </a:cubicBezTo>
                <a:cubicBezTo>
                  <a:pt x="7044" y="21473"/>
                  <a:pt x="7055" y="21473"/>
                  <a:pt x="7065" y="21473"/>
                </a:cubicBezTo>
                <a:cubicBezTo>
                  <a:pt x="7119" y="21473"/>
                  <a:pt x="7173" y="21473"/>
                  <a:pt x="7226" y="21473"/>
                </a:cubicBezTo>
                <a:cubicBezTo>
                  <a:pt x="8567" y="21473"/>
                  <a:pt x="9905" y="21544"/>
                  <a:pt x="11237" y="21687"/>
                </a:cubicBezTo>
                <a:cubicBezTo>
                  <a:pt x="14045" y="21987"/>
                  <a:pt x="16874" y="21948"/>
                  <a:pt x="19684" y="22070"/>
                </a:cubicBezTo>
                <a:cubicBezTo>
                  <a:pt x="20658" y="22113"/>
                  <a:pt x="21641" y="22135"/>
                  <a:pt x="22627" y="22135"/>
                </a:cubicBezTo>
                <a:cubicBezTo>
                  <a:pt x="23987" y="22135"/>
                  <a:pt x="25354" y="22092"/>
                  <a:pt x="26712" y="21996"/>
                </a:cubicBezTo>
                <a:cubicBezTo>
                  <a:pt x="28442" y="21873"/>
                  <a:pt x="30233" y="22085"/>
                  <a:pt x="31899" y="21711"/>
                </a:cubicBezTo>
                <a:cubicBezTo>
                  <a:pt x="33920" y="21258"/>
                  <a:pt x="35950" y="21158"/>
                  <a:pt x="37980" y="21158"/>
                </a:cubicBezTo>
                <a:cubicBezTo>
                  <a:pt x="39596" y="21158"/>
                  <a:pt x="41213" y="21221"/>
                  <a:pt x="42827" y="21221"/>
                </a:cubicBezTo>
                <a:cubicBezTo>
                  <a:pt x="43898" y="21221"/>
                  <a:pt x="44968" y="21193"/>
                  <a:pt x="46035" y="21100"/>
                </a:cubicBezTo>
                <a:cubicBezTo>
                  <a:pt x="48488" y="20886"/>
                  <a:pt x="50966" y="21042"/>
                  <a:pt x="53410" y="20369"/>
                </a:cubicBezTo>
                <a:cubicBezTo>
                  <a:pt x="54855" y="19972"/>
                  <a:pt x="55904" y="19191"/>
                  <a:pt x="56338" y="17999"/>
                </a:cubicBezTo>
                <a:cubicBezTo>
                  <a:pt x="57084" y="15956"/>
                  <a:pt x="56666" y="13719"/>
                  <a:pt x="56798" y="11570"/>
                </a:cubicBezTo>
                <a:cubicBezTo>
                  <a:pt x="56922" y="9564"/>
                  <a:pt x="57043" y="7496"/>
                  <a:pt x="56480" y="5592"/>
                </a:cubicBezTo>
                <a:cubicBezTo>
                  <a:pt x="56630" y="3854"/>
                  <a:pt x="53629" y="962"/>
                  <a:pt x="51065" y="751"/>
                </a:cubicBezTo>
                <a:cubicBezTo>
                  <a:pt x="48407" y="532"/>
                  <a:pt x="45752" y="386"/>
                  <a:pt x="43088" y="260"/>
                </a:cubicBezTo>
                <a:cubicBezTo>
                  <a:pt x="39760" y="103"/>
                  <a:pt x="36440" y="1"/>
                  <a:pt x="33111" y="1"/>
                </a:cubicBezTo>
                <a:close/>
              </a:path>
            </a:pathLst>
          </a:custGeom>
          <a:solidFill>
            <a:srgbClr val="000000"/>
          </a:solidFill>
          <a:ln>
            <a:noFill/>
          </a:ln>
        </p:spPr>
        <p:txBody>
          <a:bodyPr spcFirstLastPara="1" wrap="square" lIns="91425" tIns="91425" rIns="91425" bIns="91425" anchor="ctr" anchorCtr="0">
            <a:noAutofit/>
          </a:bodyPr>
          <a:lstStyle/>
          <a:p>
            <a:pPr algn="ctr">
              <a:buClr>
                <a:srgbClr val="000000"/>
              </a:buClr>
              <a:buFont typeface="Arial"/>
              <a:buNone/>
            </a:pPr>
            <a:r>
              <a:rPr lang="en" sz="2800" b="1" kern="0" dirty="0">
                <a:solidFill>
                  <a:srgbClr val="0070C0"/>
                </a:solidFill>
                <a:latin typeface="Times New Roman" panose="02020603050405020304" pitchFamily="18" charset="0"/>
                <a:cs typeface="Times New Roman" panose="02020603050405020304" pitchFamily="18" charset="0"/>
                <a:sym typeface="Permanent Marker"/>
              </a:rPr>
              <a:t>Khi nghe tin cải chính</a:t>
            </a:r>
            <a:endParaRPr sz="3600" b="1"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8" name="TextBox 7"/>
          <p:cNvSpPr txBox="1"/>
          <p:nvPr/>
        </p:nvSpPr>
        <p:spPr bwMode="auto">
          <a:xfrm>
            <a:off x="8442" y="1550662"/>
            <a:ext cx="876012" cy="1292662"/>
          </a:xfrm>
          <a:prstGeom prst="rect">
            <a:avLst/>
          </a:prstGeom>
          <a:noFill/>
        </p:spPr>
        <p:txBody>
          <a:bodyPr>
            <a:spAutoFit/>
          </a:bodyPr>
          <a:lstStyle/>
          <a:p>
            <a:pPr algn="ctr" defTabSz="914377">
              <a:lnSpc>
                <a:spcPct val="130000"/>
              </a:lnSpc>
              <a:defRPr/>
            </a:pPr>
            <a:r>
              <a:rPr lang="en-US" altLang="zh-CN" sz="6000" b="1" kern="0" dirty="0">
                <a:solidFill>
                  <a:srgbClr val="FF0000"/>
                </a:solidFill>
                <a:latin typeface="Times New Roman" panose="02020603050405020304" pitchFamily="18" charset="0"/>
                <a:ea typeface="Fira Sans Medium Italic" panose="00000600000000000000" pitchFamily="50" charset="0"/>
                <a:cs typeface="Times New Roman" panose="02020603050405020304" pitchFamily="18" charset="0"/>
              </a:rPr>
              <a:t>1</a:t>
            </a:r>
          </a:p>
        </p:txBody>
      </p:sp>
      <p:sp>
        <p:nvSpPr>
          <p:cNvPr id="9" name="TextBox 8"/>
          <p:cNvSpPr txBox="1"/>
          <p:nvPr/>
        </p:nvSpPr>
        <p:spPr bwMode="auto">
          <a:xfrm>
            <a:off x="1011600" y="3265210"/>
            <a:ext cx="876012" cy="1292662"/>
          </a:xfrm>
          <a:prstGeom prst="rect">
            <a:avLst/>
          </a:prstGeom>
          <a:noFill/>
        </p:spPr>
        <p:txBody>
          <a:bodyPr>
            <a:spAutoFit/>
          </a:bodyPr>
          <a:lstStyle/>
          <a:p>
            <a:pPr algn="ctr" defTabSz="914377">
              <a:lnSpc>
                <a:spcPct val="130000"/>
              </a:lnSpc>
              <a:defRPr/>
            </a:pPr>
            <a:r>
              <a:rPr lang="en-US" altLang="zh-CN" sz="6000" b="1" kern="0" dirty="0">
                <a:solidFill>
                  <a:srgbClr val="FF0000"/>
                </a:solidFill>
                <a:latin typeface="Times New Roman" panose="02020603050405020304" pitchFamily="18" charset="0"/>
                <a:ea typeface="Fira Sans Medium Italic" panose="00000600000000000000" pitchFamily="50" charset="0"/>
                <a:cs typeface="Times New Roman" panose="02020603050405020304" pitchFamily="18" charset="0"/>
              </a:rPr>
              <a:t>2</a:t>
            </a:r>
          </a:p>
        </p:txBody>
      </p:sp>
      <p:sp>
        <p:nvSpPr>
          <p:cNvPr id="10" name="TextBox 9"/>
          <p:cNvSpPr txBox="1"/>
          <p:nvPr/>
        </p:nvSpPr>
        <p:spPr bwMode="auto">
          <a:xfrm>
            <a:off x="2220744" y="4831828"/>
            <a:ext cx="876012" cy="1292662"/>
          </a:xfrm>
          <a:prstGeom prst="rect">
            <a:avLst/>
          </a:prstGeom>
          <a:noFill/>
        </p:spPr>
        <p:txBody>
          <a:bodyPr>
            <a:spAutoFit/>
          </a:bodyPr>
          <a:lstStyle/>
          <a:p>
            <a:pPr algn="ctr" defTabSz="914377">
              <a:lnSpc>
                <a:spcPct val="130000"/>
              </a:lnSpc>
              <a:defRPr/>
            </a:pPr>
            <a:r>
              <a:rPr lang="en-US" altLang="zh-CN" sz="6000" b="1" kern="0" dirty="0">
                <a:solidFill>
                  <a:srgbClr val="FF0000"/>
                </a:solidFill>
                <a:latin typeface="Times New Roman" panose="02020603050405020304" pitchFamily="18" charset="0"/>
                <a:ea typeface="Fira Sans Medium Italic" panose="00000600000000000000" pitchFamily="50" charset="0"/>
                <a:cs typeface="Times New Roman" panose="02020603050405020304" pitchFamily="18" charset="0"/>
              </a:rPr>
              <a:t>3</a:t>
            </a:r>
          </a:p>
        </p:txBody>
      </p:sp>
    </p:spTree>
    <p:extLst>
      <p:ext uri="{BB962C8B-B14F-4D97-AF65-F5344CB8AC3E}">
        <p14:creationId xmlns="" xmlns:p14="http://schemas.microsoft.com/office/powerpoint/2010/main" val="3048512283"/>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Làng png | PNGEgg"/>
          <p:cNvPicPr>
            <a:picLocks noChangeAspect="1" noChangeArrowheads="1"/>
          </p:cNvPicPr>
          <p:nvPr/>
        </p:nvPicPr>
        <p:blipFill>
          <a:blip r:embed="rId2">
            <a:extLst>
              <a:ext uri="{BEBA8EAE-BF5A-486C-A8C5-ECC9F3942E4B}">
                <a14:imgProps xmlns="" xmlns:a14="http://schemas.microsoft.com/office/drawing/2010/main">
                  <a14:imgLayer r:embed="rId3">
                    <a14:imgEffect>
                      <a14:backgroundRemoval t="0" b="89503" l="0" r="100000"/>
                    </a14:imgEffect>
                  </a14:imgLayer>
                </a14:imgProps>
              </a:ext>
              <a:ext uri="{28A0092B-C50C-407E-A947-70E740481C1C}">
                <a14:useLocalDpi xmlns="" xmlns:a14="http://schemas.microsoft.com/office/drawing/2010/main" val="0"/>
              </a:ext>
            </a:extLst>
          </a:blip>
          <a:srcRect/>
          <a:stretch>
            <a:fillRect/>
          </a:stretch>
        </p:blipFill>
        <p:spPr bwMode="auto">
          <a:xfrm>
            <a:off x="-129543" y="2895599"/>
            <a:ext cx="5532279" cy="395209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 Box 4"/>
          <p:cNvSpPr txBox="1">
            <a:spLocks noChangeArrowheads="1"/>
          </p:cNvSpPr>
          <p:nvPr/>
        </p:nvSpPr>
        <p:spPr bwMode="auto">
          <a:xfrm>
            <a:off x="2016216" y="352104"/>
            <a:ext cx="808790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dirty="0">
                <a:solidFill>
                  <a:srgbClr val="FF0000"/>
                </a:solidFill>
                <a:latin typeface="Times New Roman" panose="02020603050405020304" pitchFamily="18" charset="0"/>
                <a:cs typeface="Times New Roman" panose="02020603050405020304" pitchFamily="18" charset="0"/>
              </a:rPr>
              <a:t>TRƯỚC KHI NGHE TIN LÀNG THEO GIẶC</a:t>
            </a:r>
          </a:p>
        </p:txBody>
      </p:sp>
      <p:sp>
        <p:nvSpPr>
          <p:cNvPr id="3" name="Rectangle 2"/>
          <p:cNvSpPr/>
          <p:nvPr/>
        </p:nvSpPr>
        <p:spPr>
          <a:xfrm>
            <a:off x="60960" y="91094"/>
            <a:ext cx="12054839" cy="6659880"/>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 name="Hộp Văn bản 8">
            <a:extLst>
              <a:ext uri="{FF2B5EF4-FFF2-40B4-BE49-F238E27FC236}">
                <a16:creationId xmlns="" xmlns:a16="http://schemas.microsoft.com/office/drawing/2014/main" id="{6578D4A6-2384-1E4E-8D20-4867303DB692}"/>
              </a:ext>
            </a:extLst>
          </p:cNvPr>
          <p:cNvSpPr txBox="1"/>
          <p:nvPr/>
        </p:nvSpPr>
        <p:spPr>
          <a:xfrm rot="10800000" flipV="1">
            <a:off x="4740913" y="2983456"/>
            <a:ext cx="7374886" cy="1077218"/>
          </a:xfrm>
          <a:prstGeom prst="rect">
            <a:avLst/>
          </a:prstGeom>
          <a:noFill/>
        </p:spPr>
        <p:txBody>
          <a:bodyPr wrap="square">
            <a:spAutoFit/>
          </a:bodyPr>
          <a:lstStyle/>
          <a:p>
            <a:r>
              <a:rPr lang="vi-VN" sz="3200" dirty="0">
                <a:solidFill>
                  <a:srgbClr val="0070C0"/>
                </a:solidFill>
                <a:latin typeface="Times New Roman" panose="02020603050405020304" pitchFamily="18" charset="0"/>
                <a:cs typeface="Times New Roman" panose="02020603050405020304" pitchFamily="18" charset="0"/>
              </a:rPr>
              <a:t>+ </a:t>
            </a:r>
            <a:r>
              <a:rPr lang="en-US" sz="3200" dirty="0">
                <a:solidFill>
                  <a:srgbClr val="0070C0"/>
                </a:solidFill>
                <a:latin typeface="Times New Roman" panose="02020603050405020304" pitchFamily="18" charset="0"/>
                <a:cs typeface="Times New Roman" panose="02020603050405020304" pitchFamily="18" charset="0"/>
              </a:rPr>
              <a:t>C</a:t>
            </a:r>
            <a:r>
              <a:rPr lang="vi-VN" sz="3200" dirty="0">
                <a:solidFill>
                  <a:srgbClr val="0070C0"/>
                </a:solidFill>
                <a:latin typeface="Times New Roman" panose="02020603050405020304" pitchFamily="18" charset="0"/>
                <a:cs typeface="Times New Roman" panose="02020603050405020304" pitchFamily="18" charset="0"/>
              </a:rPr>
              <a:t>ái sinh phần của tổng đốc </a:t>
            </a:r>
            <a:r>
              <a:rPr lang="en-US" sz="3200" dirty="0">
                <a:solidFill>
                  <a:srgbClr val="0070C0"/>
                </a:solidFill>
                <a:latin typeface="Times New Roman" panose="02020603050405020304" pitchFamily="18" charset="0"/>
                <a:cs typeface="Times New Roman" panose="02020603050405020304" pitchFamily="18" charset="0"/>
              </a:rPr>
              <a:t>to </a:t>
            </a:r>
            <a:r>
              <a:rPr lang="en-US" sz="3200" dirty="0" err="1">
                <a:solidFill>
                  <a:srgbClr val="0070C0"/>
                </a:solidFill>
                <a:latin typeface="Times New Roman" panose="02020603050405020304" pitchFamily="18" charset="0"/>
                <a:cs typeface="Times New Roman" panose="02020603050405020304" pitchFamily="18" charset="0"/>
              </a:rPr>
              <a:t>nhất</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huyện</a:t>
            </a:r>
            <a:r>
              <a:rPr lang="vi-VN" sz="3200" dirty="0">
                <a:solidFill>
                  <a:srgbClr val="0070C0"/>
                </a:solidFill>
                <a:latin typeface="Times New Roman" panose="02020603050405020304" pitchFamily="18" charset="0"/>
                <a:cs typeface="Times New Roman" panose="02020603050405020304" pitchFamily="18" charset="0"/>
              </a:rPr>
              <a:t>, vinh dự vì làng có bề dày lịch sử.</a:t>
            </a:r>
          </a:p>
        </p:txBody>
      </p:sp>
      <p:sp>
        <p:nvSpPr>
          <p:cNvPr id="8" name="Hộp Văn bản 8">
            <a:extLst>
              <a:ext uri="{FF2B5EF4-FFF2-40B4-BE49-F238E27FC236}">
                <a16:creationId xmlns="" xmlns:a16="http://schemas.microsoft.com/office/drawing/2014/main" id="{6578D4A6-2384-1E4E-8D20-4867303DB692}"/>
              </a:ext>
            </a:extLst>
          </p:cNvPr>
          <p:cNvSpPr txBox="1"/>
          <p:nvPr/>
        </p:nvSpPr>
        <p:spPr>
          <a:xfrm rot="10800000" flipV="1">
            <a:off x="312418" y="1090552"/>
            <a:ext cx="11551921" cy="1569660"/>
          </a:xfrm>
          <a:prstGeom prst="rect">
            <a:avLst/>
          </a:prstGeom>
          <a:noFill/>
        </p:spPr>
        <p:txBody>
          <a:bodyPr wrap="square">
            <a:spAutoFit/>
          </a:bodyPr>
          <a:lstStyle/>
          <a:p>
            <a:r>
              <a:rPr lang="en-US" sz="3200" dirty="0">
                <a:solidFill>
                  <a:srgbClr val="0070C0"/>
                </a:solidFill>
                <a:latin typeface="Times New Roman" panose="02020603050405020304" pitchFamily="18" charset="0"/>
                <a:cs typeface="Times New Roman" panose="02020603050405020304" pitchFamily="18" charset="0"/>
              </a:rPr>
              <a:t>K</a:t>
            </a:r>
            <a:r>
              <a:rPr lang="vi-VN" sz="3200" dirty="0">
                <a:solidFill>
                  <a:srgbClr val="0070C0"/>
                </a:solidFill>
                <a:latin typeface="Times New Roman" panose="02020603050405020304" pitchFamily="18" charset="0"/>
                <a:cs typeface="Times New Roman" panose="02020603050405020304" pitchFamily="18" charset="0"/>
              </a:rPr>
              <a:t>hoe về làng: giàu và đẹp, lát đá xanh, có nhà ngói san sát sầm uất như tỉnh, phong trào cách mạng diễn ra sôi nổi, chòi phát thanh cao bằng ngọn tre...</a:t>
            </a:r>
          </a:p>
        </p:txBody>
      </p:sp>
      <p:pic>
        <p:nvPicPr>
          <p:cNvPr id="8198" name="Picture 6" descr="Ngôi Mộ Hình ảnh PNG | Vector và các tập tin PSD | Tải về miễn phí trên  Pngtree"/>
          <p:cNvPicPr>
            <a:picLocks noChangeAspect="1" noChangeArrowheads="1"/>
          </p:cNvPicPr>
          <p:nvPr/>
        </p:nvPicPr>
        <p:blipFill>
          <a:blip r:embed="rId4">
            <a:extLst>
              <a:ext uri="{BEBA8EAE-BF5A-486C-A8C5-ECC9F3942E4B}">
                <a14:imgProps xmlns="" xmlns:a14="http://schemas.microsoft.com/office/drawing/2010/main">
                  <a14:imgLayer r:embed="rId5">
                    <a14:imgEffect>
                      <a14:backgroundRemoval t="0" b="100000" l="0" r="91111"/>
                    </a14:imgEffect>
                  </a14:imgLayer>
                </a14:imgProps>
              </a:ext>
              <a:ext uri="{28A0092B-C50C-407E-A947-70E740481C1C}">
                <a14:useLocalDpi xmlns="" xmlns:a14="http://schemas.microsoft.com/office/drawing/2010/main" val="0"/>
              </a:ext>
            </a:extLst>
          </a:blip>
          <a:srcRect/>
          <a:stretch>
            <a:fillRect/>
          </a:stretch>
        </p:blipFill>
        <p:spPr bwMode="auto">
          <a:xfrm>
            <a:off x="7477713" y="4124566"/>
            <a:ext cx="2626407" cy="262640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977605834"/>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8194"/>
                                        </p:tgtEl>
                                        <p:attrNameLst>
                                          <p:attrName>style.visibility</p:attrName>
                                        </p:attrNameLst>
                                      </p:cBhvr>
                                      <p:to>
                                        <p:strVal val="visible"/>
                                      </p:to>
                                    </p:set>
                                    <p:animEffect transition="in" filter="wipe(down)">
                                      <p:cBhvr>
                                        <p:cTn id="15" dur="500"/>
                                        <p:tgtEl>
                                          <p:spTgt spid="819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8198"/>
                                        </p:tgtEl>
                                        <p:attrNameLst>
                                          <p:attrName>style.visibility</p:attrName>
                                        </p:attrNameLst>
                                      </p:cBhvr>
                                      <p:to>
                                        <p:strVal val="visible"/>
                                      </p:to>
                                    </p:set>
                                    <p:animEffect transition="in" filter="wipe(down)">
                                      <p:cBhvr>
                                        <p:cTn id="23"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Làng Nhỏ Kiểu Trung Quốc Hình ảnh | Định dạng hình ảnh PSD 401371369|  vn.lovepik.com"/>
          <p:cNvPicPr>
            <a:picLocks noChangeAspect="1" noChangeArrowheads="1"/>
          </p:cNvPicPr>
          <p:nvPr/>
        </p:nvPicPr>
        <p:blipFill>
          <a:blip r:embed="rId2">
            <a:extLst>
              <a:ext uri="{BEBA8EAE-BF5A-486C-A8C5-ECC9F3942E4B}">
                <a14:imgProps xmlns="" xmlns:a14="http://schemas.microsoft.com/office/drawing/2010/main">
                  <a14:imgLayer r:embed="rId3">
                    <a14:imgEffect>
                      <a14:backgroundRemoval t="10000" b="90000" l="5698" r="100000">
                        <a14:foregroundMark x1="14186" y1="61744" x2="25116" y2="68256"/>
                        <a14:foregroundMark x1="20698" y1="59302" x2="31860" y2="69419"/>
                        <a14:foregroundMark x1="13488" y1="61279" x2="13023" y2="69186"/>
                        <a14:foregroundMark x1="51977" y1="60233" x2="89302" y2="63953"/>
                        <a14:foregroundMark x1="55116" y1="60698" x2="78140" y2="66279"/>
                        <a14:foregroundMark x1="77209" y1="57558" x2="75698" y2="63953"/>
                        <a14:foregroundMark x1="56163" y1="61047" x2="60698" y2="67326"/>
                      </a14:backgroundRemoval>
                    </a14:imgEffect>
                  </a14:imgLayer>
                </a14:imgProps>
              </a:ext>
              <a:ext uri="{28A0092B-C50C-407E-A947-70E740481C1C}">
                <a14:useLocalDpi xmlns="" xmlns:a14="http://schemas.microsoft.com/office/drawing/2010/main" val="0"/>
              </a:ext>
            </a:extLst>
          </a:blip>
          <a:srcRect/>
          <a:stretch>
            <a:fillRect/>
          </a:stretch>
        </p:blipFill>
        <p:spPr bwMode="auto">
          <a:xfrm>
            <a:off x="-429185" y="0"/>
            <a:ext cx="8184282" cy="8184283"/>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 Box 4"/>
          <p:cNvSpPr txBox="1">
            <a:spLocks noChangeArrowheads="1"/>
          </p:cNvSpPr>
          <p:nvPr/>
        </p:nvSpPr>
        <p:spPr bwMode="auto">
          <a:xfrm>
            <a:off x="1750673" y="191243"/>
            <a:ext cx="810532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dirty="0">
                <a:solidFill>
                  <a:srgbClr val="FF0000"/>
                </a:solidFill>
                <a:latin typeface="Times New Roman" panose="02020603050405020304" pitchFamily="18" charset="0"/>
                <a:cs typeface="Times New Roman" panose="02020603050405020304" pitchFamily="18" charset="0"/>
              </a:rPr>
              <a:t>TRƯỚC KHI NGHE TIN LÀNG THEO GIẶC</a:t>
            </a:r>
          </a:p>
        </p:txBody>
      </p:sp>
      <p:sp>
        <p:nvSpPr>
          <p:cNvPr id="4" name="Rectangle 3"/>
          <p:cNvSpPr>
            <a:spLocks noChangeArrowheads="1"/>
          </p:cNvSpPr>
          <p:nvPr/>
        </p:nvSpPr>
        <p:spPr bwMode="auto">
          <a:xfrm>
            <a:off x="3949541" y="1238017"/>
            <a:ext cx="8007350" cy="1815882"/>
          </a:xfrm>
          <a:prstGeom prst="rect">
            <a:avLst/>
          </a:prstGeom>
          <a:noFill/>
          <a:ln w="9525">
            <a:solidFill>
              <a:schemeClr val="accent2">
                <a:lumMod val="60000"/>
                <a:lumOff val="40000"/>
              </a:schemeClr>
            </a:solidFill>
            <a:prstDash val="dashDot"/>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Tìm</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những</a:t>
            </a:r>
            <a:r>
              <a:rPr lang="fr-FR" altLang="en-US" sz="2800" dirty="0">
                <a:solidFill>
                  <a:prstClr val="black"/>
                </a:solidFill>
                <a:latin typeface="Times New Roman" panose="02020603050405020304" pitchFamily="18" charset="0"/>
                <a:cs typeface="Times New Roman" panose="02020603050405020304" pitchFamily="18" charset="0"/>
              </a:rPr>
              <a:t> chi </a:t>
            </a:r>
            <a:r>
              <a:rPr lang="fr-FR" altLang="en-US" sz="2800" dirty="0" err="1">
                <a:solidFill>
                  <a:prstClr val="black"/>
                </a:solidFill>
                <a:latin typeface="Times New Roman" panose="02020603050405020304" pitchFamily="18" charset="0"/>
                <a:cs typeface="Times New Roman" panose="02020603050405020304" pitchFamily="18" charset="0"/>
              </a:rPr>
              <a:t>tiết</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nói</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về</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nỗi</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nhớ</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làng</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kháng</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chiến</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của</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ông</a:t>
            </a:r>
            <a:r>
              <a:rPr lang="fr-FR" altLang="en-US" sz="2800" dirty="0">
                <a:solidFill>
                  <a:prstClr val="black"/>
                </a:solidFill>
                <a:latin typeface="Times New Roman" panose="02020603050405020304" pitchFamily="18" charset="0"/>
                <a:cs typeface="Times New Roman" panose="02020603050405020304" pitchFamily="18" charset="0"/>
              </a:rPr>
              <a:t> Hai ? </a:t>
            </a:r>
            <a:endParaRPr lang="en-US" altLang="en-US" sz="2800" dirty="0">
              <a:solidFill>
                <a:prstClr val="black"/>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pP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Những</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nét</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đặc</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sắc</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về</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nghệ</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thuật</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trong</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đoạn</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văn</a:t>
            </a:r>
            <a:r>
              <a:rPr lang="fr-FR" altLang="en-US" sz="2800" dirty="0">
                <a:solidFill>
                  <a:prstClr val="black"/>
                </a:solidFill>
                <a:latin typeface="Times New Roman" panose="02020603050405020304" pitchFamily="18" charset="0"/>
                <a:cs typeface="Times New Roman" panose="02020603050405020304" pitchFamily="18" charset="0"/>
              </a:rPr>
              <a:t> ? </a:t>
            </a:r>
          </a:p>
          <a:p>
            <a:pPr eaLnBrk="1" fontAlgn="base" hangingPunct="1">
              <a:spcBef>
                <a:spcPct val="0"/>
              </a:spcBef>
              <a:spcAft>
                <a:spcPct val="0"/>
              </a:spcAft>
            </a:pP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Tác</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dụng</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của</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biện</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pháp</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nghệ</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thuật</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err="1">
                <a:solidFill>
                  <a:prstClr val="black"/>
                </a:solidFill>
                <a:latin typeface="Times New Roman" panose="02020603050405020304" pitchFamily="18" charset="0"/>
                <a:cs typeface="Times New Roman" panose="02020603050405020304" pitchFamily="18" charset="0"/>
              </a:rPr>
              <a:t>ấy</a:t>
            </a:r>
            <a:r>
              <a:rPr lang="fr-FR" altLang="en-US" sz="2800" dirty="0">
                <a:solidFill>
                  <a:prstClr val="black"/>
                </a:solidFill>
                <a:latin typeface="Times New Roman" panose="02020603050405020304" pitchFamily="18" charset="0"/>
                <a:cs typeface="Times New Roman" panose="02020603050405020304" pitchFamily="18" charset="0"/>
              </a:rPr>
              <a:t> ?</a:t>
            </a:r>
            <a:endParaRPr lang="en-US" altLang="en-US" sz="2800"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60960" y="91094"/>
            <a:ext cx="12054839" cy="6659880"/>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829278244"/>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Phân tích truyện ngắn Làng của Kim Lân | Văn mẫu 9 - YouTube"/>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2057400" y="457201"/>
            <a:ext cx="8656320" cy="6607175"/>
          </a:xfrm>
          <a:prstGeom prst="rect">
            <a:avLst/>
          </a:prstGeom>
        </p:spPr>
        <p:txBody>
          <a:bodyPr wrap="square">
            <a:spAutoFit/>
          </a:bodyPr>
          <a:lstStyle/>
          <a:p>
            <a:pPr algn="just" fontAlgn="base">
              <a:spcBef>
                <a:spcPts val="100"/>
              </a:spcBef>
              <a:spcAft>
                <a:spcPts val="100"/>
              </a:spcAft>
              <a:defRPr/>
            </a:pPr>
            <a:r>
              <a:rPr lang="en-US" sz="2800" i="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a:t>
            </a:r>
            <a:r>
              <a:rPr lang="vi-VN" sz="2800" i="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Ông Hai hì hục vỡ một vạt đất rậm ngoài bờ suối từ sáng đến giờ, ông tính để trồng thêm vài trăm gốc sắn ăn vào những tháng đói sang năm. Có một mình, ông phải làm cố, hai vai mỏi nhừ. Ông nằm vật lên giường vắt tay lên trán nghĩ ngợi vẩn vơ. </a:t>
            </a:r>
            <a:r>
              <a:rPr lang="vi-VN" sz="2800" i="1" dirty="0">
                <a:solidFill>
                  <a:srgbClr val="002060"/>
                </a:solidFill>
                <a:effectLst>
                  <a:outerShdw blurRad="38100" dist="38100" dir="2700000" algn="tl">
                    <a:srgbClr val="000000">
                      <a:alpha val="43137"/>
                    </a:srgbClr>
                  </a:outerShdw>
                </a:effectLst>
                <a:uFill>
                  <a:solidFill>
                    <a:srgbClr val="FF0000"/>
                  </a:solidFill>
                </a:uFill>
                <a:latin typeface="Times New Roman" pitchFamily="18" charset="0"/>
                <a:cs typeface="Times New Roman" pitchFamily="18" charset="0"/>
              </a:rPr>
              <a:t>Ông lại nghĩ về cái làng của ông</a:t>
            </a:r>
            <a:r>
              <a:rPr lang="vi-VN" sz="2800" i="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lại nghĩ đến những ngày cùng làm với anh em. </a:t>
            </a:r>
            <a:r>
              <a:rPr lang="en-US" sz="2800" i="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Ồ</a:t>
            </a:r>
            <a:r>
              <a:rPr lang="vi-VN" sz="2800" i="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sao mà độ ấy vui thế. Ông thấy mình như trẻ ra. Cũng hát hỏng, bông phèng, cũng đào, cũng cuốc mê man suốt ngày. Trong lòng ông lão lại thấy náo nức hẳn lên. Ông lại muốn về làng, lại muốn được cùng anh em đào đường đắp ụ, xẻ hào, khuân đá… Không biết cái chòi gác ở đầu làng đã dựng xong chưa? Những đường hầm bí mật chắc là còn khướt lắm. Chao ôi! Ông lão nhớ làng, nhớ cái làng quá…</a:t>
            </a:r>
            <a:endParaRPr lang="en-US" sz="2800" i="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a:p>
            <a:pPr algn="r" fontAlgn="base">
              <a:spcBef>
                <a:spcPts val="100"/>
              </a:spcBef>
              <a:spcAft>
                <a:spcPts val="100"/>
              </a:spcAft>
              <a:defRPr/>
            </a:pPr>
            <a:r>
              <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2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Trích</a:t>
            </a:r>
            <a:r>
              <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Làng</a:t>
            </a:r>
            <a:r>
              <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Kim </a:t>
            </a:r>
            <a:r>
              <a:rPr lang="en-US" sz="2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Lân</a:t>
            </a:r>
            <a:r>
              <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algn="just" fontAlgn="base">
              <a:spcBef>
                <a:spcPts val="100"/>
              </a:spcBef>
              <a:spcAft>
                <a:spcPts val="100"/>
              </a:spcAft>
              <a:defRPr/>
            </a:pPr>
            <a:endParaRPr lang="en-US" sz="2800" i="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cxnSp>
        <p:nvCxnSpPr>
          <p:cNvPr id="6" name="Straight Connector 5"/>
          <p:cNvCxnSpPr/>
          <p:nvPr/>
        </p:nvCxnSpPr>
        <p:spPr>
          <a:xfrm>
            <a:off x="2743200" y="3078480"/>
            <a:ext cx="6553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167438" y="2649855"/>
            <a:ext cx="3467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057400" y="3535680"/>
            <a:ext cx="2590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886200" y="4373880"/>
            <a:ext cx="6477000" cy="0"/>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057400" y="4754880"/>
            <a:ext cx="8229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886200" y="6126480"/>
            <a:ext cx="6400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057400" y="5212080"/>
            <a:ext cx="2133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596768685"/>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1" presetClass="entr" presetSubtype="0" fill="hold" nodeType="withEffect">
                                  <p:stCondLst>
                                    <p:cond delay="0"/>
                                  </p:stCondLst>
                                  <p:childTnLst>
                                    <p:set>
                                      <p:cBhvr>
                                        <p:cTn id="26" dur="1" fill="hold">
                                          <p:stCondLst>
                                            <p:cond delay="499"/>
                                          </p:stCondLst>
                                        </p:cTn>
                                        <p:tgtEl>
                                          <p:spTgt spid="14"/>
                                        </p:tgtEl>
                                        <p:attrNameLst>
                                          <p:attrName>style.visibility</p:attrName>
                                        </p:attrNameLst>
                                      </p:cBhvr>
                                      <p:to>
                                        <p:strVal val="visible"/>
                                      </p:to>
                                    </p:set>
                                  </p:childTnLst>
                                </p:cTn>
                              </p:par>
                            </p:childTnLst>
                          </p:cTn>
                        </p:par>
                        <p:par>
                          <p:cTn id="27" fill="hold">
                            <p:stCondLst>
                              <p:cond delay="1500"/>
                            </p:stCondLst>
                            <p:childTnLst>
                              <p:par>
                                <p:cTn id="28" presetID="1" presetClass="entr" presetSubtype="0" fill="hold" nodeType="afterEffect">
                                  <p:stCondLst>
                                    <p:cond delay="0"/>
                                  </p:stCondLst>
                                  <p:childTnLst>
                                    <p:set>
                                      <p:cBhvr>
                                        <p:cTn id="29" dur="1" fill="hold">
                                          <p:stCondLst>
                                            <p:cond delay="499"/>
                                          </p:stCondLst>
                                        </p:cTn>
                                        <p:tgtEl>
                                          <p:spTgt spid="16"/>
                                        </p:tgtEl>
                                        <p:attrNameLst>
                                          <p:attrName>style.visibility</p:attrName>
                                        </p:attrNameLst>
                                      </p:cBhvr>
                                      <p:to>
                                        <p:strVal val="visible"/>
                                      </p:to>
                                    </p:set>
                                  </p:childTnLst>
                                </p:cTn>
                              </p:par>
                            </p:childTnLst>
                          </p:cTn>
                        </p:par>
                        <p:par>
                          <p:cTn id="30" fill="hold">
                            <p:stCondLst>
                              <p:cond delay="2000"/>
                            </p:stCondLst>
                            <p:childTnLst>
                              <p:par>
                                <p:cTn id="31" presetID="1" presetClass="entr" presetSubtype="0" fill="hold" nodeType="afterEffect">
                                  <p:stCondLst>
                                    <p:cond delay="0"/>
                                  </p:stCondLst>
                                  <p:childTnLst>
                                    <p:set>
                                      <p:cBhvr>
                                        <p:cTn id="32" dur="1" fill="hold">
                                          <p:stCondLst>
                                            <p:cond delay="499"/>
                                          </p:stCondLst>
                                        </p:cTn>
                                        <p:tgtEl>
                                          <p:spTgt spid="21"/>
                                        </p:tgtEl>
                                        <p:attrNameLst>
                                          <p:attrName>style.visibility</p:attrName>
                                        </p:attrNameLst>
                                      </p:cBhvr>
                                      <p:to>
                                        <p:strVal val="visible"/>
                                      </p:to>
                                    </p:set>
                                  </p:childTnLst>
                                </p:cTn>
                              </p:par>
                              <p:par>
                                <p:cTn id="33" presetID="16" presetClass="entr" presetSubtype="21"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8" name="Picture 6" descr="Hình ảnh Thiết Kế Lá Cờ Việt Nam Ngày độc Lập , Ngày độc Lập., Việt Nam Tự  Do., Việt Nam Chúc Mừng Ngày độc Lập. Vector và PNG với nền tro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8763000" y="-879918"/>
            <a:ext cx="3429000" cy="3429001"/>
          </a:xfrm>
          <a:prstGeom prst="rect">
            <a:avLst/>
          </a:prstGeom>
          <a:noFill/>
          <a:extLst>
            <a:ext uri="{909E8E84-426E-40DD-AFC4-6F175D3DCCD1}">
              <a14:hiddenFill xmlns="" xmlns:a14="http://schemas.microsoft.com/office/drawing/2010/main">
                <a:solidFill>
                  <a:srgbClr val="FFFFFF"/>
                </a:solidFill>
              </a14:hiddenFill>
            </a:ext>
          </a:extLst>
        </p:spPr>
      </p:pic>
      <p:pic>
        <p:nvPicPr>
          <p:cNvPr id="23556" name="Picture 4" descr="Ngôi Nhà Hình ảnh | Định dạng hình ảnh PNG 400202070| vn.lovepik.com"/>
          <p:cNvPicPr>
            <a:picLocks noChangeAspect="1" noChangeArrowheads="1"/>
          </p:cNvPicPr>
          <p:nvPr/>
        </p:nvPicPr>
        <p:blipFill>
          <a:blip r:embed="rId3" cstate="print">
            <a:extLst>
              <a:ext uri="{BEBA8EAE-BF5A-486C-A8C5-ECC9F3942E4B}">
                <a14:imgProps xmlns="" xmlns:a14="http://schemas.microsoft.com/office/drawing/2010/main">
                  <a14:imgLayer r:embed="rId4">
                    <a14:imgEffect>
                      <a14:backgroundRemoval t="10000" b="98837" l="10000" r="90000"/>
                    </a14:imgEffect>
                  </a14:imgLayer>
                </a14:imgProps>
              </a:ext>
              <a:ext uri="{28A0092B-C50C-407E-A947-70E740481C1C}">
                <a14:useLocalDpi xmlns="" xmlns:a14="http://schemas.microsoft.com/office/drawing/2010/main" val="0"/>
              </a:ext>
            </a:extLst>
          </a:blip>
          <a:srcRect/>
          <a:stretch>
            <a:fillRect/>
          </a:stretch>
        </p:blipFill>
        <p:spPr bwMode="auto">
          <a:xfrm>
            <a:off x="-381795" y="-616024"/>
            <a:ext cx="3610622" cy="3610622"/>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 Box 4"/>
          <p:cNvSpPr txBox="1">
            <a:spLocks noChangeArrowheads="1"/>
          </p:cNvSpPr>
          <p:nvPr/>
        </p:nvSpPr>
        <p:spPr bwMode="auto">
          <a:xfrm>
            <a:off x="-381795" y="3099664"/>
            <a:ext cx="388461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err="1">
                <a:solidFill>
                  <a:srgbClr val="FF0000"/>
                </a:solidFill>
                <a:latin typeface="Times New Roman" panose="02020603050405020304" pitchFamily="18" charset="0"/>
                <a:cs typeface="Times New Roman" panose="02020603050405020304" pitchFamily="18" charset="0"/>
              </a:rPr>
              <a:t>Phòng</a:t>
            </a:r>
            <a:r>
              <a:rPr lang="en-US" sz="3200" b="1" dirty="0">
                <a:solidFill>
                  <a:srgbClr val="FF0000"/>
                </a:solidFill>
                <a:latin typeface="Times New Roman" panose="02020603050405020304" pitchFamily="18" charset="0"/>
                <a:cs typeface="Times New Roman" panose="02020603050405020304" pitchFamily="18" charset="0"/>
              </a:rPr>
              <a:t> T.T</a:t>
            </a:r>
          </a:p>
        </p:txBody>
      </p:sp>
      <p:sp>
        <p:nvSpPr>
          <p:cNvPr id="7" name="Rectangle 5"/>
          <p:cNvSpPr>
            <a:spLocks noChangeArrowheads="1"/>
          </p:cNvSpPr>
          <p:nvPr/>
        </p:nvSpPr>
        <p:spPr bwMode="auto">
          <a:xfrm>
            <a:off x="3502818" y="3204730"/>
            <a:ext cx="7239000" cy="584775"/>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3200" b="1" dirty="0">
                <a:solidFill>
                  <a:srgbClr val="0070C0"/>
                </a:solidFill>
                <a:latin typeface="Times New Roman" panose="02020603050405020304" pitchFamily="18" charset="0"/>
              </a:rPr>
              <a:t>=&gt;</a:t>
            </a:r>
            <a:r>
              <a:rPr lang="en-US" altLang="en-US" sz="3200" b="1" dirty="0" err="1">
                <a:solidFill>
                  <a:srgbClr val="0070C0"/>
                </a:solidFill>
                <a:latin typeface="Times New Roman" panose="02020603050405020304" pitchFamily="18" charset="0"/>
              </a:rPr>
              <a:t>Ruột</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gan</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ông</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cứ</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múa</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cả</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lên</a:t>
            </a:r>
            <a:r>
              <a:rPr lang="en-US" altLang="en-US" sz="3200" b="1" dirty="0">
                <a:solidFill>
                  <a:srgbClr val="0070C0"/>
                </a:solidFill>
                <a:latin typeface="Times New Roman" panose="02020603050405020304" pitchFamily="18" charset="0"/>
              </a:rPr>
              <a:t>.</a:t>
            </a:r>
          </a:p>
        </p:txBody>
      </p:sp>
      <p:sp>
        <p:nvSpPr>
          <p:cNvPr id="8" name="Rectangle 8"/>
          <p:cNvSpPr>
            <a:spLocks noChangeArrowheads="1"/>
          </p:cNvSpPr>
          <p:nvPr/>
        </p:nvSpPr>
        <p:spPr bwMode="auto">
          <a:xfrm>
            <a:off x="2819400" y="648483"/>
            <a:ext cx="6339840" cy="9541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Một</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em</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nhỏ</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xung</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phong</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bơi</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ra</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giữa</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hồ</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Hoàn</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Kiếm</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cắm</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Quốc</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kì</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lên</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Tháp</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Rùa</a:t>
            </a:r>
            <a:r>
              <a:rPr lang="en-US" altLang="en-US" sz="2800" dirty="0">
                <a:solidFill>
                  <a:srgbClr val="0070C0"/>
                </a:solidFill>
                <a:latin typeface="Times New Roman" panose="02020603050405020304" pitchFamily="18" charset="0"/>
              </a:rPr>
              <a:t>.</a:t>
            </a:r>
          </a:p>
        </p:txBody>
      </p:sp>
      <p:sp>
        <p:nvSpPr>
          <p:cNvPr id="9" name="Rectangle 10"/>
          <p:cNvSpPr>
            <a:spLocks noChangeArrowheads="1"/>
          </p:cNvSpPr>
          <p:nvPr/>
        </p:nvSpPr>
        <p:spPr bwMode="auto">
          <a:xfrm>
            <a:off x="2819400" y="1787531"/>
            <a:ext cx="874014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Đội</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nữ</a:t>
            </a:r>
            <a:r>
              <a:rPr lang="en-US" altLang="en-US" sz="2800" dirty="0">
                <a:solidFill>
                  <a:srgbClr val="0070C0"/>
                </a:solidFill>
                <a:latin typeface="Times New Roman" panose="02020603050405020304" pitchFamily="18" charset="0"/>
              </a:rPr>
              <a:t> du </a:t>
            </a:r>
            <a:r>
              <a:rPr lang="en-US" altLang="en-US" sz="2800" dirty="0" err="1">
                <a:solidFill>
                  <a:srgbClr val="0070C0"/>
                </a:solidFill>
                <a:latin typeface="Times New Roman" panose="02020603050405020304" pitchFamily="18" charset="0"/>
              </a:rPr>
              <a:t>kích</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Trưng</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Trắc</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bắt</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sống</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một</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tên</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quan</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hai</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bốt</a:t>
            </a:r>
            <a:r>
              <a:rPr lang="en-US" altLang="en-US" sz="2800" dirty="0">
                <a:solidFill>
                  <a:srgbClr val="0070C0"/>
                </a:solidFill>
                <a:latin typeface="Times New Roman" panose="02020603050405020304" pitchFamily="18" charset="0"/>
              </a:rPr>
              <a:t> .</a:t>
            </a:r>
          </a:p>
        </p:txBody>
      </p:sp>
      <p:sp>
        <p:nvSpPr>
          <p:cNvPr id="10" name="Rectangle 12"/>
          <p:cNvSpPr>
            <a:spLocks noChangeArrowheads="1"/>
          </p:cNvSpPr>
          <p:nvPr/>
        </p:nvSpPr>
        <p:spPr bwMode="auto">
          <a:xfrm>
            <a:off x="2819400" y="2409393"/>
            <a:ext cx="874014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Anh</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trung</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đội</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trưởng</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giết</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được</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bảy</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tên</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giặc</a:t>
            </a:r>
            <a:r>
              <a:rPr lang="en-US" altLang="en-US" sz="2800" dirty="0">
                <a:solidFill>
                  <a:srgbClr val="0070C0"/>
                </a:solidFill>
                <a:latin typeface="Times New Roman" panose="02020603050405020304" pitchFamily="18" charset="0"/>
              </a:rPr>
              <a:t>.</a:t>
            </a:r>
          </a:p>
        </p:txBody>
      </p:sp>
      <p:sp>
        <p:nvSpPr>
          <p:cNvPr id="13" name="TextBox 12">
            <a:extLst>
              <a:ext uri="{FF2B5EF4-FFF2-40B4-BE49-F238E27FC236}">
                <a16:creationId xmlns="" xmlns:a16="http://schemas.microsoft.com/office/drawing/2014/main" id="{0F40B238-4B2A-467F-9C5C-1EF43AFF9521}"/>
              </a:ext>
            </a:extLst>
          </p:cNvPr>
          <p:cNvSpPr txBox="1"/>
          <p:nvPr/>
        </p:nvSpPr>
        <p:spPr>
          <a:xfrm>
            <a:off x="623391" y="4318902"/>
            <a:ext cx="10936149" cy="1865126"/>
          </a:xfrm>
          <a:prstGeom prst="rect">
            <a:avLst/>
          </a:prstGeom>
          <a:solidFill>
            <a:schemeClr val="accent3">
              <a:lumMod val="40000"/>
              <a:lumOff val="60000"/>
            </a:schemeClr>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de-DE" sz="32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Từ ngữ biểu cảm, miêu tả nội tâm, câu cảm thán, phép liệt kê... </a:t>
            </a:r>
          </a:p>
          <a:p>
            <a:pPr marR="0" lvl="0" defTabSz="914400" eaLnBrk="1" fontAlgn="auto" latinLnBrk="0" hangingPunct="1">
              <a:lnSpc>
                <a:spcPct val="120000"/>
              </a:lnSpc>
              <a:spcBef>
                <a:spcPts val="0"/>
              </a:spcBef>
              <a:spcAft>
                <a:spcPts val="0"/>
              </a:spcAft>
              <a:buClrTx/>
              <a:buSzTx/>
              <a:tabLst/>
              <a:defRPr/>
            </a:pPr>
            <a:r>
              <a:rPr kumimoji="0" lang="en-US" sz="32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pl-PL" sz="32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Ngôn ngữ quần chúng, chân thực tự nhiên giản dị</a:t>
            </a:r>
            <a:r>
              <a:rPr kumimoji="0" lang="en-US" sz="32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defTabSz="914400" eaLnBrk="1" fontAlgn="auto" latinLnBrk="0" hangingPunct="1">
              <a:lnSpc>
                <a:spcPct val="120000"/>
              </a:lnSpc>
              <a:spcBef>
                <a:spcPts val="0"/>
              </a:spcBef>
              <a:spcAft>
                <a:spcPts val="0"/>
              </a:spcAft>
              <a:buClrTx/>
              <a:buSzTx/>
              <a:buFontTx/>
              <a:buNone/>
              <a:tabLst/>
              <a:defRPr/>
            </a:pPr>
            <a:r>
              <a:rPr kumimoji="0" lang="pl-PL" sz="32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Độc thoại</a:t>
            </a:r>
            <a:r>
              <a:rPr kumimoji="0" lang="en-US" sz="32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nội</a:t>
            </a:r>
            <a:r>
              <a:rPr kumimoji="0" lang="en-US" sz="32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tâm</a:t>
            </a:r>
            <a:r>
              <a:rPr kumimoji="0" lang="en-US" sz="32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 xmlns:p14="http://schemas.microsoft.com/office/powerpoint/2010/main" val="1952864277"/>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wipe(down)">
                                      <p:cBhvr>
                                        <p:cTn id="7" dur="500"/>
                                        <p:tgtEl>
                                          <p:spTgt spid="2355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2000"/>
                                        <p:tgtEl>
                                          <p:spTgt spid="8"/>
                                        </p:tgtEl>
                                      </p:cBhvr>
                                    </p:animEffect>
                                  </p:childTnLst>
                                </p:cTn>
                              </p:par>
                              <p:par>
                                <p:cTn id="16" presetID="21" presetClass="entr" presetSubtype="1" fill="hold" nodeType="withEffect">
                                  <p:stCondLst>
                                    <p:cond delay="0"/>
                                  </p:stCondLst>
                                  <p:childTnLst>
                                    <p:set>
                                      <p:cBhvr>
                                        <p:cTn id="17" dur="1" fill="hold">
                                          <p:stCondLst>
                                            <p:cond delay="0"/>
                                          </p:stCondLst>
                                        </p:cTn>
                                        <p:tgtEl>
                                          <p:spTgt spid="23558"/>
                                        </p:tgtEl>
                                        <p:attrNameLst>
                                          <p:attrName>style.visibility</p:attrName>
                                        </p:attrNameLst>
                                      </p:cBhvr>
                                      <p:to>
                                        <p:strVal val="visible"/>
                                      </p:to>
                                    </p:set>
                                    <p:animEffect transition="in" filter="wheel(1)">
                                      <p:cBhvr>
                                        <p:cTn id="18" dur="2000"/>
                                        <p:tgtEl>
                                          <p:spTgt spid="23558"/>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heel(1)">
                                      <p:cBhvr>
                                        <p:cTn id="23" dur="2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wheel(1)">
                                      <p:cBhvr>
                                        <p:cTn id="28" dur="2000"/>
                                        <p:tgtEl>
                                          <p:spTgt spid="1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heel(1)">
                                      <p:cBhvr>
                                        <p:cTn id="33" dur="20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circle(in)">
                                      <p:cBhvr>
                                        <p:cTn id="3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9" grpId="0"/>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7889" name="Rectangle 1"/>
          <p:cNvSpPr>
            <a:spLocks noChangeArrowheads="1"/>
          </p:cNvSpPr>
          <p:nvPr/>
        </p:nvSpPr>
        <p:spPr bwMode="auto">
          <a:xfrm>
            <a:off x="3017520" y="195898"/>
            <a:ext cx="7543800" cy="831850"/>
          </a:xfrm>
          <a:prstGeom prst="rect">
            <a:avLst/>
          </a:prstGeom>
          <a:ln>
            <a:headEnd/>
            <a:tailEnd/>
          </a:ln>
        </p:spPr>
        <p:style>
          <a:lnRef idx="2">
            <a:schemeClr val="dk1"/>
          </a:lnRef>
          <a:fillRef idx="1">
            <a:schemeClr val="lt1"/>
          </a:fillRef>
          <a:effectRef idx="0">
            <a:schemeClr val="dk1"/>
          </a:effectRef>
          <a:fontRef idx="minor">
            <a:schemeClr val="dk1"/>
          </a:fontRef>
        </p:style>
        <p:txBody>
          <a:bodyPr anchor="ctr">
            <a:spAutoFit/>
          </a:bodyPr>
          <a:lstStyle/>
          <a:p>
            <a:pPr algn="ctr" eaLnBrk="0" fontAlgn="base" hangingPunct="0">
              <a:spcBef>
                <a:spcPct val="0"/>
              </a:spcBef>
              <a:spcAft>
                <a:spcPct val="0"/>
              </a:spcAft>
              <a:defRPr/>
            </a:pPr>
            <a:r>
              <a:rPr lang="en-US" sz="2400" b="1" dirty="0">
                <a:solidFill>
                  <a:srgbClr val="002060"/>
                </a:solidFill>
                <a:latin typeface="Times New Roman" pitchFamily="18" charset="0"/>
                <a:cs typeface="Times New Roman" pitchFamily="18" charset="0"/>
              </a:rPr>
              <a:t>PHIẾU HỌC TẬP</a:t>
            </a:r>
          </a:p>
          <a:p>
            <a:pPr algn="ctr" eaLnBrk="0" fontAlgn="base" hangingPunct="0">
              <a:spcBef>
                <a:spcPct val="0"/>
              </a:spcBef>
              <a:spcAft>
                <a:spcPct val="0"/>
              </a:spcAft>
              <a:defRPr/>
            </a:pPr>
            <a:r>
              <a:rPr lang="en-US" sz="2400" b="1" dirty="0" err="1">
                <a:solidFill>
                  <a:srgbClr val="002060"/>
                </a:solidFill>
                <a:latin typeface="Times New Roman" pitchFamily="18" charset="0"/>
                <a:cs typeface="Times New Roman" pitchFamily="18" charset="0"/>
              </a:rPr>
              <a:t>Diễn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biến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tâm</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trạng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ông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Hai</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khi</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nghe</a:t>
            </a:r>
            <a:r>
              <a:rPr lang="en-US" sz="2400" b="1" dirty="0">
                <a:solidFill>
                  <a:srgbClr val="002060"/>
                </a:solidFill>
                <a:latin typeface="Times New Roman" pitchFamily="18" charset="0"/>
                <a:cs typeface="Times New Roman" pitchFamily="18" charset="0"/>
              </a:rPr>
              <a:t> tin </a:t>
            </a:r>
            <a:r>
              <a:rPr lang="en-US" sz="2400" b="1" dirty="0" err="1">
                <a:solidFill>
                  <a:srgbClr val="002060"/>
                </a:solidFill>
                <a:latin typeface="Times New Roman" pitchFamily="18" charset="0"/>
                <a:cs typeface="Times New Roman" pitchFamily="18" charset="0"/>
              </a:rPr>
              <a:t>dữ</a:t>
            </a:r>
            <a:endParaRPr lang="en-US" sz="2400" b="1" dirty="0">
              <a:solidFill>
                <a:srgbClr val="002060"/>
              </a:solidFill>
              <a:latin typeface="Arial"/>
            </a:endParaRPr>
          </a:p>
        </p:txBody>
      </p:sp>
      <p:graphicFrame>
        <p:nvGraphicFramePr>
          <p:cNvPr id="4" name="Table 3"/>
          <p:cNvGraphicFramePr>
            <a:graphicFrameLocks noGrp="1"/>
          </p:cNvGraphicFramePr>
          <p:nvPr>
            <p:extLst>
              <p:ext uri="{D42A27DB-BD31-4B8C-83A1-F6EECF244321}">
                <p14:modId xmlns="" xmlns:p14="http://schemas.microsoft.com/office/powerpoint/2010/main" val="1028629590"/>
              </p:ext>
            </p:extLst>
          </p:nvPr>
        </p:nvGraphicFramePr>
        <p:xfrm>
          <a:off x="533400" y="1295400"/>
          <a:ext cx="11049000" cy="5177444"/>
        </p:xfrm>
        <a:graphic>
          <a:graphicData uri="http://schemas.openxmlformats.org/drawingml/2006/table">
            <a:tbl>
              <a:tblPr/>
              <a:tblGrid>
                <a:gridCol w="3893457">
                  <a:extLst>
                    <a:ext uri="{9D8B030D-6E8A-4147-A177-3AD203B41FA5}">
                      <a16:colId xmlns="" xmlns:a16="http://schemas.microsoft.com/office/drawing/2014/main" val="20000"/>
                    </a:ext>
                  </a:extLst>
                </a:gridCol>
                <a:gridCol w="3472543">
                  <a:extLst>
                    <a:ext uri="{9D8B030D-6E8A-4147-A177-3AD203B41FA5}">
                      <a16:colId xmlns="" xmlns:a16="http://schemas.microsoft.com/office/drawing/2014/main" val="20001"/>
                    </a:ext>
                  </a:extLst>
                </a:gridCol>
                <a:gridCol w="3683000">
                  <a:extLst>
                    <a:ext uri="{9D8B030D-6E8A-4147-A177-3AD203B41FA5}">
                      <a16:colId xmlns="" xmlns:a16="http://schemas.microsoft.com/office/drawing/2014/main" val="20002"/>
                    </a:ext>
                  </a:extLst>
                </a:gridCol>
              </a:tblGrid>
              <a:tr h="462742">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0000"/>
                          </a:solidFill>
                          <a:effectLst/>
                          <a:latin typeface="Times New Roman" pitchFamily="18" charset="0"/>
                          <a:cs typeface="Times New Roman" pitchFamily="18" charset="0"/>
                        </a:rPr>
                        <a:t>DIỄN BIẾN TÂM TRẠNG ÔNG HAI KHI </a:t>
                      </a:r>
                      <a:r>
                        <a:rPr kumimoji="0" lang="en-US" sz="2400" b="1" i="0" u="none" strike="noStrike" cap="none" normalizeH="0" baseline="0">
                          <a:ln>
                            <a:noFill/>
                          </a:ln>
                          <a:solidFill>
                            <a:srgbClr val="FF0000"/>
                          </a:solidFill>
                          <a:effectLst/>
                          <a:latin typeface="Times New Roman" pitchFamily="18" charset="0"/>
                          <a:cs typeface="Times New Roman" pitchFamily="18" charset="0"/>
                        </a:rPr>
                        <a:t>NGHE </a:t>
                      </a:r>
                      <a:r>
                        <a:rPr kumimoji="0" lang="en-US" sz="2400" b="1" i="0" u="none" strike="noStrike" cap="none" normalizeH="0" baseline="0" smtClean="0">
                          <a:ln>
                            <a:noFill/>
                          </a:ln>
                          <a:solidFill>
                            <a:srgbClr val="FF0000"/>
                          </a:solidFill>
                          <a:effectLst/>
                          <a:latin typeface="Times New Roman" pitchFamily="18" charset="0"/>
                          <a:cs typeface="Times New Roman" pitchFamily="18" charset="0"/>
                        </a:rPr>
                        <a:t>TIN XẤU VỀ LÀNG</a:t>
                      </a:r>
                      <a:endParaRPr kumimoji="0" lang="en-US" sz="2400" b="1" i="0" u="none" strike="noStrike" cap="none" normalizeH="0" baseline="0" dirty="0">
                        <a:ln>
                          <a:noFill/>
                        </a:ln>
                        <a:solidFill>
                          <a:srgbClr val="FF0000"/>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46274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2060"/>
                          </a:solidFill>
                          <a:effectLst/>
                          <a:latin typeface="Times New Roman" pitchFamily="18" charset="0"/>
                          <a:cs typeface="Times New Roman" pitchFamily="18" charset="0"/>
                        </a:rPr>
                        <a:t>Thời điểm</a:t>
                      </a:r>
                      <a:endParaRPr kumimoji="0" lang="en-US" sz="2400" b="1" i="0" u="none" strike="noStrike" cap="none" normalizeH="0" baseline="0">
                        <a:ln>
                          <a:noFill/>
                        </a:ln>
                        <a:solidFill>
                          <a:srgbClr val="002060"/>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2060"/>
                          </a:solidFill>
                          <a:effectLst/>
                          <a:latin typeface="Times New Roman" pitchFamily="18" charset="0"/>
                          <a:cs typeface="Times New Roman" pitchFamily="18" charset="0"/>
                        </a:rPr>
                        <a:t>Dẫn chứng</a:t>
                      </a:r>
                      <a:endParaRPr kumimoji="0" lang="en-US" sz="2400" b="1" i="0" u="none" strike="noStrike" cap="none" normalizeH="0" baseline="0">
                        <a:ln>
                          <a:noFill/>
                        </a:ln>
                        <a:solidFill>
                          <a:srgbClr val="002060"/>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2060"/>
                          </a:solidFill>
                          <a:effectLst/>
                          <a:latin typeface="Times New Roman" pitchFamily="18" charset="0"/>
                          <a:cs typeface="Times New Roman" pitchFamily="18" charset="0"/>
                        </a:rPr>
                        <a:t>Phân tích</a:t>
                      </a:r>
                      <a:endParaRPr kumimoji="0" lang="en-US" sz="2400" b="1" i="0" u="none" strike="noStrike" cap="none" normalizeH="0" baseline="0">
                        <a:ln>
                          <a:noFill/>
                        </a:ln>
                        <a:solidFill>
                          <a:srgbClr val="002060"/>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1"/>
                  </a:ext>
                </a:extLst>
              </a:tr>
              <a:tr h="568036">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Lúc bắt đầu nghe tin</a:t>
                      </a:r>
                      <a:endParaRPr kumimoji="0" lang="en-US" sz="2400" b="1" i="0" u="none" strike="noStrike" cap="none" normalizeH="0" baseline="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2"/>
                  </a:ext>
                </a:extLst>
              </a:tr>
              <a:tr h="46274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Trên đường về nhà</a:t>
                      </a:r>
                      <a:endParaRPr kumimoji="0" lang="en-US" sz="2400" b="1" i="0" u="none" strike="noStrike" cap="none" normalizeH="0" baseline="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3"/>
                  </a:ext>
                </a:extLst>
              </a:tr>
              <a:tr h="61929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Về đến nhà</a:t>
                      </a:r>
                      <a:endParaRPr kumimoji="0" lang="en-US" sz="2400" b="1" i="0" u="none" strike="noStrike" cap="none" normalizeH="0" baseline="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4"/>
                  </a:ext>
                </a:extLst>
              </a:tr>
              <a:tr h="750916">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Mấy ngày sau</a:t>
                      </a:r>
                      <a:endParaRPr kumimoji="0" lang="en-US" sz="2400" b="1" i="0" u="none" strike="noStrike" cap="none" normalizeH="0" baseline="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5"/>
                  </a:ext>
                </a:extLst>
              </a:tr>
              <a:tr h="925484">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Khi</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mụ</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chủ</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nhà</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có</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ý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đuổi</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đi</a:t>
                      </a:r>
                      <a:endParaRPr kumimoji="0" lang="en-US" sz="2400" b="1" i="0" u="none" strike="noStrike" cap="none" normalizeH="0" baseline="0" dirty="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6"/>
                  </a:ext>
                </a:extLst>
              </a:tr>
              <a:tr h="925484">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Khi</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trò</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chuyện</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cùng</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con</a:t>
                      </a:r>
                      <a:endParaRPr kumimoji="0" lang="en-US" sz="2400" b="1" i="0" u="none" strike="noStrike" cap="none" normalizeH="0" baseline="0" dirty="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7"/>
                  </a:ext>
                </a:extLst>
              </a:tr>
            </a:tbl>
          </a:graphicData>
        </a:graphic>
      </p:graphicFrame>
    </p:spTree>
    <p:extLst>
      <p:ext uri="{BB962C8B-B14F-4D97-AF65-F5344CB8AC3E}">
        <p14:creationId xmlns="" xmlns:p14="http://schemas.microsoft.com/office/powerpoint/2010/main" val="3287435274"/>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7889"/>
                                        </p:tgtEl>
                                        <p:attrNameLst>
                                          <p:attrName>style.visibility</p:attrName>
                                        </p:attrNameLst>
                                      </p:cBhvr>
                                      <p:to>
                                        <p:strVal val="visible"/>
                                      </p:to>
                                    </p:set>
                                    <p:animEffect transition="in" filter="box(in)">
                                      <p:cBhvr>
                                        <p:cTn id="7" dur="500"/>
                                        <p:tgtEl>
                                          <p:spTgt spid="378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57163" y="540633"/>
            <a:ext cx="2443163" cy="10772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err="1">
                <a:solidFill>
                  <a:srgbClr val="FF0000"/>
                </a:solidFill>
                <a:latin typeface="Times New Roman" panose="02020603050405020304" pitchFamily="18" charset="0"/>
                <a:cs typeface="Times New Roman" panose="02020603050405020304" pitchFamily="18" charset="0"/>
              </a:rPr>
              <a:t>Lúc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mới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nghe</a:t>
            </a:r>
            <a:r>
              <a:rPr lang="en-US" sz="3200" b="1" dirty="0">
                <a:solidFill>
                  <a:srgbClr val="FF0000"/>
                </a:solidFill>
                <a:latin typeface="Times New Roman" panose="02020603050405020304" pitchFamily="18" charset="0"/>
                <a:cs typeface="Times New Roman" panose="02020603050405020304" pitchFamily="18" charset="0"/>
              </a:rPr>
              <a:t> tin </a:t>
            </a:r>
          </a:p>
        </p:txBody>
      </p:sp>
      <p:sp>
        <p:nvSpPr>
          <p:cNvPr id="4" name="TextBox 3"/>
          <p:cNvSpPr txBox="1">
            <a:spLocks noChangeArrowheads="1"/>
          </p:cNvSpPr>
          <p:nvPr/>
        </p:nvSpPr>
        <p:spPr bwMode="auto">
          <a:xfrm>
            <a:off x="2286000" y="195322"/>
            <a:ext cx="9662160" cy="2308324"/>
          </a:xfrm>
          <a:prstGeom prst="rect">
            <a:avLst/>
          </a:prstGeom>
          <a:solidFill>
            <a:srgbClr val="FFFF99">
              <a:alpha val="92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nl-NL" altLang="en-US" sz="2800" i="1" dirty="0">
                <a:solidFill>
                  <a:srgbClr val="0070C0"/>
                </a:solidFill>
                <a:latin typeface="Times New Roman" panose="02020603050405020304" pitchFamily="18" charset="0"/>
                <a:cs typeface="Times New Roman" panose="02020603050405020304" pitchFamily="18" charset="0"/>
              </a:rPr>
              <a:t>Cổ lão nghẹn ắng hẳn lại, da mặt tê rân rân lặng đi, tưởng như không thở được. </a:t>
            </a:r>
          </a:p>
          <a:p>
            <a:pPr algn="just" eaLnBrk="1" hangingPunct="1"/>
            <a:r>
              <a:rPr lang="nl-NL" altLang="en-US" sz="2800" i="1" dirty="0">
                <a:solidFill>
                  <a:srgbClr val="0070C0"/>
                </a:solidFill>
                <a:latin typeface="Times New Roman" panose="02020603050405020304" pitchFamily="18" charset="0"/>
                <a:cs typeface="Times New Roman" panose="02020603050405020304" pitchFamily="18" charset="0"/>
              </a:rPr>
              <a:t>Một lúc lâu ông mới rặn è è, nuốt một cái gì vướng ở cổ,  giọng lạc đi...</a:t>
            </a:r>
          </a:p>
          <a:p>
            <a:pPr algn="ctr" eaLnBrk="1" hangingPunct="1"/>
            <a:r>
              <a:rPr lang="nl-NL" altLang="en-US" sz="2800" b="1" i="1" dirty="0">
                <a:solidFill>
                  <a:srgbClr val="FF0000"/>
                </a:solidFill>
                <a:latin typeface="Times New Roman" panose="02020603050405020304" pitchFamily="18" charset="0"/>
                <a:cs typeface="Times New Roman" panose="02020603050405020304" pitchFamily="18" charset="0"/>
              </a:rPr>
              <a:t>=&gt; Bàng hoàng, sững sờ</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Text Box 4"/>
          <p:cNvSpPr txBox="1">
            <a:spLocks noChangeArrowheads="1"/>
          </p:cNvSpPr>
          <p:nvPr/>
        </p:nvSpPr>
        <p:spPr bwMode="auto">
          <a:xfrm>
            <a:off x="-157164" y="2863855"/>
            <a:ext cx="2443163" cy="10772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err="1">
                <a:solidFill>
                  <a:srgbClr val="FF0000"/>
                </a:solidFill>
                <a:latin typeface="Times New Roman" panose="02020603050405020304" pitchFamily="18" charset="0"/>
                <a:cs typeface="Times New Roman" panose="02020603050405020304" pitchFamily="18" charset="0"/>
              </a:rPr>
              <a:t>Trên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đường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về</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a:spLocks noChangeArrowheads="1"/>
          </p:cNvSpPr>
          <p:nvPr/>
        </p:nvSpPr>
        <p:spPr bwMode="auto">
          <a:xfrm>
            <a:off x="2286000" y="2737098"/>
            <a:ext cx="7117080" cy="1384995"/>
          </a:xfrm>
          <a:prstGeom prst="rect">
            <a:avLst/>
          </a:prstGeom>
          <a:solidFill>
            <a:srgbClr val="FFFF99">
              <a:alpha val="92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nl-NL" altLang="en-US" sz="2800" i="1" dirty="0">
                <a:solidFill>
                  <a:srgbClr val="0070C0"/>
                </a:solidFill>
                <a:latin typeface="Times New Roman" panose="02020603050405020304" pitchFamily="18" charset="0"/>
                <a:cs typeface="Times New Roman" panose="02020603050405020304" pitchFamily="18" charset="0"/>
              </a:rPr>
              <a:t>Lảng sang chuyện khác.</a:t>
            </a:r>
          </a:p>
          <a:p>
            <a:pPr algn="just" eaLnBrk="1" hangingPunct="1"/>
            <a:r>
              <a:rPr lang="nl-NL" altLang="en-US" sz="2800" i="1" dirty="0">
                <a:solidFill>
                  <a:srgbClr val="0070C0"/>
                </a:solidFill>
                <a:latin typeface="Times New Roman" panose="02020603050405020304" pitchFamily="18" charset="0"/>
                <a:cs typeface="Times New Roman" panose="02020603050405020304" pitchFamily="18" charset="0"/>
              </a:rPr>
              <a:t>Cúi gằm mặt mà đi</a:t>
            </a:r>
          </a:p>
          <a:p>
            <a:pPr algn="ctr" eaLnBrk="1" hangingPunct="1"/>
            <a:r>
              <a:rPr lang="nl-NL" altLang="en-US" sz="2800" b="1" i="1" dirty="0">
                <a:solidFill>
                  <a:srgbClr val="FF0000"/>
                </a:solidFill>
                <a:latin typeface="Times New Roman" panose="02020603050405020304" pitchFamily="18" charset="0"/>
                <a:cs typeface="Times New Roman" panose="02020603050405020304" pitchFamily="18" charset="0"/>
              </a:rPr>
              <a:t>=&gt; Nỗi xấu hổ xâm chiếm</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pic>
        <p:nvPicPr>
          <p:cNvPr id="24582" name="Picture 6" descr="Hình ảnh Yếu Tố đường Cây Xanh, Màu Xanh Lá, Cây, Trang Trí miễn phí tải  tập tin PNG PSDComment và Vector"/>
          <p:cNvPicPr>
            <a:picLocks noChangeAspect="1" noChangeArrowheads="1"/>
          </p:cNvPicPr>
          <p:nvPr/>
        </p:nvPicPr>
        <p:blipFill rotWithShape="1">
          <a:blip r:embed="rId2">
            <a:extLst>
              <a:ext uri="{28A0092B-C50C-407E-A947-70E740481C1C}">
                <a14:useLocalDpi xmlns="" xmlns:a14="http://schemas.microsoft.com/office/drawing/2010/main" val="0"/>
              </a:ext>
            </a:extLst>
          </a:blip>
          <a:srcRect t="62996" b="-1"/>
          <a:stretch/>
        </p:blipFill>
        <p:spPr bwMode="auto">
          <a:xfrm>
            <a:off x="6096000" y="4714161"/>
            <a:ext cx="6096000" cy="2255838"/>
          </a:xfrm>
          <a:prstGeom prst="rect">
            <a:avLst/>
          </a:prstGeom>
          <a:ln>
            <a:noFill/>
          </a:ln>
          <a:effectLst>
            <a:softEdge rad="406400"/>
          </a:effectLst>
          <a:extLst>
            <a:ext uri="{909E8E84-426E-40DD-AFC4-6F175D3DCCD1}">
              <a14:hiddenFill xmlns="" xmlns:a14="http://schemas.microsoft.com/office/drawing/2010/main">
                <a:solidFill>
                  <a:srgbClr val="FFFFFF"/>
                </a:solidFill>
              </a14:hiddenFill>
            </a:ext>
          </a:extLst>
        </p:spPr>
      </p:pic>
      <p:pic>
        <p:nvPicPr>
          <p:cNvPr id="24580" name="Picture 4" descr="Ông Lão Dắt Chó đi Dạo Png Vẽ Tay Miễn Phí Hình ảnh | Định dạng hình ảnh  PSD 610718575| vn.lovepik.com"/>
          <p:cNvPicPr>
            <a:picLocks noChangeAspect="1" noChangeArrowheads="1"/>
          </p:cNvPicPr>
          <p:nvPr/>
        </p:nvPicPr>
        <p:blipFill rotWithShape="1">
          <a:blip r:embed="rId3">
            <a:extLst>
              <a:ext uri="{BEBA8EAE-BF5A-486C-A8C5-ECC9F3942E4B}">
                <a14:imgProps xmlns="" xmlns:a14="http://schemas.microsoft.com/office/drawing/2010/main">
                  <a14:imgLayer r:embed="rId4">
                    <a14:imgEffect>
                      <a14:backgroundRemoval t="24535" b="66977" l="56512" r="80814"/>
                    </a14:imgEffect>
                  </a14:imgLayer>
                </a14:imgProps>
              </a:ext>
              <a:ext uri="{28A0092B-C50C-407E-A947-70E740481C1C}">
                <a14:useLocalDpi xmlns="" xmlns:a14="http://schemas.microsoft.com/office/drawing/2010/main" val="0"/>
              </a:ext>
            </a:extLst>
          </a:blip>
          <a:srcRect l="56891" t="25678" r="16504" b="33578"/>
          <a:stretch/>
        </p:blipFill>
        <p:spPr bwMode="auto">
          <a:xfrm>
            <a:off x="10012680" y="3045381"/>
            <a:ext cx="2179320" cy="3337560"/>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 Box 4"/>
          <p:cNvSpPr txBox="1">
            <a:spLocks noChangeArrowheads="1"/>
          </p:cNvSpPr>
          <p:nvPr/>
        </p:nvSpPr>
        <p:spPr bwMode="auto">
          <a:xfrm>
            <a:off x="0" y="5162074"/>
            <a:ext cx="2062163" cy="10772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err="1">
                <a:solidFill>
                  <a:srgbClr val="FF0000"/>
                </a:solidFill>
                <a:latin typeface="Times New Roman" panose="02020603050405020304" pitchFamily="18" charset="0"/>
                <a:cs typeface="Times New Roman" panose="02020603050405020304" pitchFamily="18" charset="0"/>
              </a:rPr>
              <a:t>Về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nhà</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a:spLocks noChangeArrowheads="1"/>
          </p:cNvSpPr>
          <p:nvPr/>
        </p:nvSpPr>
        <p:spPr bwMode="auto">
          <a:xfrm>
            <a:off x="2286000" y="4816019"/>
            <a:ext cx="7117080" cy="1815882"/>
          </a:xfrm>
          <a:prstGeom prst="rect">
            <a:avLst/>
          </a:prstGeom>
          <a:solidFill>
            <a:srgbClr val="FFFF99">
              <a:alpha val="92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eaLnBrk="1" fontAlgn="base" hangingPunct="1">
              <a:spcBef>
                <a:spcPct val="0"/>
              </a:spcBef>
              <a:spcAft>
                <a:spcPct val="0"/>
              </a:spcAft>
            </a:pPr>
            <a:r>
              <a:rPr lang="nl-NL" altLang="en-US" sz="2800" i="1" dirty="0">
                <a:solidFill>
                  <a:srgbClr val="0070C0"/>
                </a:solidFill>
                <a:latin typeface="Times New Roman" panose="02020603050405020304" pitchFamily="18" charset="0"/>
                <a:cs typeface="Times New Roman" panose="02020603050405020304" pitchFamily="18" charset="0"/>
              </a:rPr>
              <a:t>Nằm vật ra giường.</a:t>
            </a:r>
          </a:p>
          <a:p>
            <a:pPr lvl="0" algn="just" eaLnBrk="1" fontAlgn="base" hangingPunct="1">
              <a:spcBef>
                <a:spcPct val="0"/>
              </a:spcBef>
              <a:spcAft>
                <a:spcPct val="0"/>
              </a:spcAft>
            </a:pPr>
            <a:r>
              <a:rPr lang="nl-NL" altLang="en-US" sz="2800" i="1" dirty="0">
                <a:solidFill>
                  <a:srgbClr val="0070C0"/>
                </a:solidFill>
                <a:latin typeface="Times New Roman" panose="02020603050405020304" pitchFamily="18" charset="0"/>
                <a:cs typeface="Times New Roman" panose="02020603050405020304" pitchFamily="18" charset="0"/>
              </a:rPr>
              <a:t>Nhìn lũ con thấy tủi thân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nước</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mắt</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giàn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ra.</a:t>
            </a:r>
            <a:endParaRPr lang="en-US" altLang="en-US" sz="2800" i="1" dirty="0">
              <a:solidFill>
                <a:srgbClr val="0070C0"/>
              </a:solidFill>
              <a:latin typeface="Times New Roman" panose="02020603050405020304" pitchFamily="18" charset="0"/>
              <a:cs typeface="Times New Roman" panose="02020603050405020304" pitchFamily="18" charset="0"/>
            </a:endParaRPr>
          </a:p>
          <a:p>
            <a:pPr lvl="0" algn="just" eaLnBrk="1" fontAlgn="base" hangingPunct="1">
              <a:spcBef>
                <a:spcPct val="0"/>
              </a:spcBef>
              <a:spcAft>
                <a:spcPct val="0"/>
              </a:spcAft>
            </a:pPr>
            <a:r>
              <a:rPr lang="en-US" altLang="en-US" sz="2800" i="1" dirty="0" err="1">
                <a:solidFill>
                  <a:srgbClr val="0070C0"/>
                </a:solidFill>
                <a:latin typeface="Times New Roman" panose="02020603050405020304" pitchFamily="18" charset="0"/>
                <a:cs typeface="Times New Roman" panose="02020603050405020304" pitchFamily="18" charset="0"/>
              </a:rPr>
              <a:t>Rít</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lên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chửi</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bọn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phản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bội</a:t>
            </a:r>
            <a:endParaRPr lang="en-US" altLang="en-US" sz="2800" i="1" dirty="0">
              <a:solidFill>
                <a:srgbClr val="0070C0"/>
              </a:solidFill>
              <a:latin typeface="Times New Roman" panose="02020603050405020304" pitchFamily="18" charset="0"/>
              <a:cs typeface="Times New Roman" panose="02020603050405020304" pitchFamily="18" charset="0"/>
            </a:endParaRPr>
          </a:p>
          <a:p>
            <a:pPr lvl="0" algn="ctr" eaLnBrk="1" fontAlgn="base" hangingPunct="1">
              <a:spcBef>
                <a:spcPct val="0"/>
              </a:spcBef>
              <a:spcAft>
                <a:spcPct val="0"/>
              </a:spcAft>
            </a:pPr>
            <a:r>
              <a:rPr lang="en-US" altLang="en-US" sz="2800" b="1" i="1" dirty="0">
                <a:solidFill>
                  <a:srgbClr val="FF0000"/>
                </a:solidFill>
                <a:latin typeface="Times New Roman" panose="02020603050405020304" pitchFamily="18" charset="0"/>
                <a:cs typeface="Times New Roman" panose="02020603050405020304" pitchFamily="18" charset="0"/>
              </a:rPr>
              <a:t>=&gt; </a:t>
            </a:r>
            <a:r>
              <a:rPr lang="en-US" altLang="en-US" sz="2800" b="1" i="1" dirty="0" err="1">
                <a:solidFill>
                  <a:srgbClr val="FF0000"/>
                </a:solidFill>
                <a:latin typeface="Times New Roman" panose="02020603050405020304" pitchFamily="18" charset="0"/>
                <a:cs typeface="Times New Roman" panose="02020603050405020304" pitchFamily="18" charset="0"/>
              </a:rPr>
              <a:t>Tủi</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hổ</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nhục</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nhã</a:t>
            </a:r>
            <a:endParaRPr lang="nl-NL" altLang="en-US" sz="28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449576823"/>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ox(in)">
                                      <p:cBhvr>
                                        <p:cTn id="22" dur="5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24580"/>
                                        </p:tgtEl>
                                        <p:attrNameLst>
                                          <p:attrName>style.visibility</p:attrName>
                                        </p:attrNameLst>
                                      </p:cBhvr>
                                      <p:to>
                                        <p:strVal val="visible"/>
                                      </p:to>
                                    </p:set>
                                    <p:animEffect transition="in" filter="wipe(down)">
                                      <p:cBhvr>
                                        <p:cTn id="25" dur="500"/>
                                        <p:tgtEl>
                                          <p:spTgt spid="24580"/>
                                        </p:tgtEl>
                                      </p:cBhvr>
                                    </p:animEffect>
                                  </p:childTnLst>
                                </p:cTn>
                              </p:par>
                              <p:par>
                                <p:cTn id="26" presetID="22" presetClass="entr" presetSubtype="4" fill="hold" nodeType="withEffect">
                                  <p:stCondLst>
                                    <p:cond delay="0"/>
                                  </p:stCondLst>
                                  <p:childTnLst>
                                    <p:set>
                                      <p:cBhvr>
                                        <p:cTn id="27" dur="1" fill="hold">
                                          <p:stCondLst>
                                            <p:cond delay="0"/>
                                          </p:stCondLst>
                                        </p:cTn>
                                        <p:tgtEl>
                                          <p:spTgt spid="24582"/>
                                        </p:tgtEl>
                                        <p:attrNameLst>
                                          <p:attrName>style.visibility</p:attrName>
                                        </p:attrNameLst>
                                      </p:cBhvr>
                                      <p:to>
                                        <p:strVal val="visible"/>
                                      </p:to>
                                    </p:set>
                                    <p:animEffect transition="in" filter="wipe(down)">
                                      <p:cBhvr>
                                        <p:cTn id="28" dur="500"/>
                                        <p:tgtEl>
                                          <p:spTgt spid="2458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ox(in)">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animBg="1"/>
      <p:bldP spid="10" grpId="0"/>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0875294" y="2340457"/>
            <a:ext cx="445477" cy="4517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97169" y="2340456"/>
            <a:ext cx="445477" cy="4517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p:cNvSpPr/>
          <p:nvPr/>
        </p:nvSpPr>
        <p:spPr>
          <a:xfrm rot="4030516">
            <a:off x="2663577" y="-1805161"/>
            <a:ext cx="985637" cy="6434280"/>
          </a:xfrm>
          <a:prstGeom prst="parallelogram">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p:cNvSpPr/>
          <p:nvPr/>
        </p:nvSpPr>
        <p:spPr>
          <a:xfrm rot="6446970">
            <a:off x="8551079" y="-1902525"/>
            <a:ext cx="985637" cy="6578455"/>
          </a:xfrm>
          <a:prstGeom prst="parallelogram">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Box 4"/>
          <p:cNvSpPr txBox="1">
            <a:spLocks noChangeArrowheads="1"/>
          </p:cNvSpPr>
          <p:nvPr/>
        </p:nvSpPr>
        <p:spPr bwMode="auto">
          <a:xfrm>
            <a:off x="3641113" y="1386702"/>
            <a:ext cx="477605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a:solidFill>
                  <a:srgbClr val="FF0000"/>
                </a:solidFill>
                <a:latin typeface="Times New Roman" panose="02020603050405020304" pitchFamily="18" charset="0"/>
                <a:cs typeface="Times New Roman" panose="02020603050405020304" pitchFamily="18" charset="0"/>
              </a:rPr>
              <a:t>Ba, </a:t>
            </a:r>
            <a:r>
              <a:rPr lang="en-US" sz="3200" b="1" dirty="0" err="1">
                <a:solidFill>
                  <a:srgbClr val="FF0000"/>
                </a:solidFill>
                <a:latin typeface="Times New Roman" panose="02020603050405020304" pitchFamily="18" charset="0"/>
                <a:cs typeface="Times New Roman" panose="02020603050405020304" pitchFamily="18" charset="0"/>
              </a:rPr>
              <a:t>bốn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hôm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sau</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a:spLocks noChangeArrowheads="1"/>
          </p:cNvSpPr>
          <p:nvPr/>
        </p:nvSpPr>
        <p:spPr bwMode="auto">
          <a:xfrm>
            <a:off x="1728486" y="2263406"/>
            <a:ext cx="8909538"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i="1" dirty="0" err="1">
                <a:solidFill>
                  <a:srgbClr val="0070C0"/>
                </a:solidFill>
                <a:latin typeface="Times New Roman" panose="02020603050405020304" pitchFamily="18" charset="0"/>
                <a:cs typeface="Times New Roman" panose="02020603050405020304" pitchFamily="18" charset="0"/>
              </a:rPr>
              <a:t>Không</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dám</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đi</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đâu</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quanh</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quẩn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nghe</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ngóng</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binh</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tình</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bên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ngoài</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chột</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dạ</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khi</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thấy</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một</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đám</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đông</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nghe</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tiếng</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Tây</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Việt</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gian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là</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lủi</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ra</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một</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góc</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nhà</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nín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thít</a:t>
            </a:r>
            <a:endParaRPr lang="en-US" altLang="en-US" sz="2800" i="1" dirty="0">
              <a:solidFill>
                <a:srgbClr val="0070C0"/>
              </a:solidFill>
              <a:latin typeface="Times New Roman" panose="02020603050405020304" pitchFamily="18" charset="0"/>
              <a:cs typeface="Times New Roman" panose="02020603050405020304" pitchFamily="18" charset="0"/>
            </a:endParaRPr>
          </a:p>
        </p:txBody>
      </p:sp>
      <p:pic>
        <p:nvPicPr>
          <p:cNvPr id="38920" name="Picture 8" descr="Hình ảnh Mở Cửa Sổ Bằng Gỗ, Gỗ, Cửa Sổ, Mở Cửa Sổ Vector và PNG với nền  trong suốt để tải xuống miễn phí"/>
          <p:cNvPicPr>
            <a:picLocks noChangeAspect="1" noChangeArrowheads="1"/>
          </p:cNvPicPr>
          <p:nvPr/>
        </p:nvPicPr>
        <p:blipFill>
          <a:blip r:embed="rId2">
            <a:extLst>
              <a:ext uri="{BEBA8EAE-BF5A-486C-A8C5-ECC9F3942E4B}">
                <a14:imgProps xmlns="" xmlns:a14="http://schemas.microsoft.com/office/drawing/2010/main">
                  <a14:imgLayer r:embed="rId3">
                    <a14:imgEffect>
                      <a14:backgroundRemoval t="10000" b="90000" l="3125" r="100000"/>
                    </a14:imgEffect>
                  </a14:imgLayer>
                </a14:imgProps>
              </a:ext>
              <a:ext uri="{28A0092B-C50C-407E-A947-70E740481C1C}">
                <a14:useLocalDpi xmlns="" xmlns:a14="http://schemas.microsoft.com/office/drawing/2010/main" val="0"/>
              </a:ext>
            </a:extLst>
          </a:blip>
          <a:srcRect/>
          <a:stretch>
            <a:fillRect/>
          </a:stretch>
        </p:blipFill>
        <p:spPr bwMode="auto">
          <a:xfrm>
            <a:off x="2597247" y="2708921"/>
            <a:ext cx="6863787" cy="4934827"/>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TextBox 16"/>
          <p:cNvSpPr txBox="1">
            <a:spLocks noChangeArrowheads="1"/>
          </p:cNvSpPr>
          <p:nvPr/>
        </p:nvSpPr>
        <p:spPr bwMode="auto">
          <a:xfrm>
            <a:off x="4414471" y="4268393"/>
            <a:ext cx="3229337" cy="1815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b="1" dirty="0" err="1">
                <a:solidFill>
                  <a:srgbClr val="FF0000"/>
                </a:solidFill>
                <a:latin typeface="Times New Roman" panose="02020603050405020304" pitchFamily="18" charset="0"/>
                <a:cs typeface="Times New Roman" panose="02020603050405020304" pitchFamily="18" charset="0"/>
              </a:rPr>
              <a:t>Nỗi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ám</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ảnh</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nặng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nề</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đã</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biến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thành</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sự</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sợ</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hãi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thường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trực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trong</a:t>
            </a:r>
            <a:r>
              <a:rPr lang="en-US" altLang="en-US" sz="2800" b="1" dirty="0">
                <a:solidFill>
                  <a:srgbClr val="FF0000"/>
                </a:solidFill>
                <a:latin typeface="Times New Roman" panose="02020603050405020304" pitchFamily="18" charset="0"/>
                <a:cs typeface="Times New Roman" panose="02020603050405020304" pitchFamily="18" charset="0"/>
              </a:rPr>
              <a:t> long.</a:t>
            </a:r>
          </a:p>
        </p:txBody>
      </p:sp>
    </p:spTree>
    <p:extLst>
      <p:ext uri="{BB962C8B-B14F-4D97-AF65-F5344CB8AC3E}">
        <p14:creationId xmlns="" xmlns:p14="http://schemas.microsoft.com/office/powerpoint/2010/main" val="1749498224"/>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ox(i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amond(in)">
                                      <p:cBhvr>
                                        <p:cTn id="1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121726" y="269390"/>
            <a:ext cx="961367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400" b="1" dirty="0">
                <a:solidFill>
                  <a:srgbClr val="FF0000"/>
                </a:solidFill>
                <a:latin typeface="Times New Roman" panose="02020603050405020304" pitchFamily="18" charset="0"/>
                <a:cs typeface="Times New Roman" panose="02020603050405020304" pitchFamily="18" charset="0"/>
              </a:rPr>
              <a:t>KHI CHỦ NHÀ CÓ Ý ĐUỔI GIA ĐÌNH ÔNG</a:t>
            </a:r>
          </a:p>
        </p:txBody>
      </p:sp>
      <p:pic>
        <p:nvPicPr>
          <p:cNvPr id="39938" name="Picture 2" descr="Suitcase Cartoon png download - 512*512 - Free Transparent Briefcase png  Download. - CleanPNG / KissPNG"/>
          <p:cNvPicPr>
            <a:picLocks noChangeAspect="1" noChangeArrowheads="1"/>
          </p:cNvPicPr>
          <p:nvPr/>
        </p:nvPicPr>
        <p:blipFill>
          <a:blip r:embed="rId2">
            <a:extLst>
              <a:ext uri="{BEBA8EAE-BF5A-486C-A8C5-ECC9F3942E4B}">
                <a14:imgProps xmlns="" xmlns:a14="http://schemas.microsoft.com/office/drawing/2010/main">
                  <a14:imgLayer r:embed="rId3">
                    <a14:imgEffect>
                      <a14:backgroundRemoval t="10000" b="90000" l="10000" r="90000">
                        <a14:foregroundMark x1="30778" y1="57885" x2="34222" y2="72692"/>
                        <a14:foregroundMark x1="64333" y1="59423" x2="74111" y2="76923"/>
                        <a14:foregroundMark x1="70556" y1="59231" x2="61111" y2="68269"/>
                        <a14:foregroundMark x1="41556" y1="55962" x2="25333" y2="64615"/>
                      </a14:backgroundRemoval>
                    </a14:imgEffect>
                  </a14:imgLayer>
                </a14:imgProps>
              </a:ext>
              <a:ext uri="{28A0092B-C50C-407E-A947-70E740481C1C}">
                <a14:useLocalDpi xmlns="" xmlns:a14="http://schemas.microsoft.com/office/drawing/2010/main" val="0"/>
              </a:ext>
            </a:extLst>
          </a:blip>
          <a:srcRect/>
          <a:stretch>
            <a:fillRect/>
          </a:stretch>
        </p:blipFill>
        <p:spPr bwMode="auto">
          <a:xfrm>
            <a:off x="6275345" y="4172225"/>
            <a:ext cx="5029883" cy="2906155"/>
          </a:xfrm>
          <a:prstGeom prst="rect">
            <a:avLst/>
          </a:prstGeom>
          <a:noFill/>
          <a:effectLst>
            <a:outerShdw blurRad="50800" dist="38100" dir="16200000"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pic>
        <p:nvPicPr>
          <p:cNvPr id="39940" name="Picture 4" descr="Briefcase Bag, bag, orange, accessories, cartoon png | PNGWing"/>
          <p:cNvPicPr>
            <a:picLocks noChangeAspect="1" noChangeArrowheads="1"/>
          </p:cNvPicPr>
          <p:nvPr/>
        </p:nvPicPr>
        <p:blipFill>
          <a:blip r:embed="rId4" cstate="print">
            <a:extLst>
              <a:ext uri="{BEBA8EAE-BF5A-486C-A8C5-ECC9F3942E4B}">
                <a14:imgProps xmlns="" xmlns:a14="http://schemas.microsoft.com/office/drawing/2010/main">
                  <a14:imgLayer r:embed="rId5">
                    <a14:imgEffect>
                      <a14:backgroundRemoval t="9851" b="100000" l="10000" r="90000">
                        <a14:foregroundMark x1="31304" y1="50743" x2="31739" y2="63941"/>
                        <a14:foregroundMark x1="59457" y1="55948" x2="62174" y2="67844"/>
                        <a14:foregroundMark x1="41848" y1="60967" x2="48043" y2="65242"/>
                      </a14:backgroundRemoval>
                    </a14:imgEffect>
                  </a14:imgLayer>
                </a14:imgProps>
              </a:ext>
              <a:ext uri="{28A0092B-C50C-407E-A947-70E740481C1C}">
                <a14:useLocalDpi xmlns="" xmlns:a14="http://schemas.microsoft.com/office/drawing/2010/main" val="0"/>
              </a:ext>
            </a:extLst>
          </a:blip>
          <a:srcRect/>
          <a:stretch>
            <a:fillRect/>
          </a:stretch>
        </p:blipFill>
        <p:spPr bwMode="auto">
          <a:xfrm>
            <a:off x="9352344" y="5073828"/>
            <a:ext cx="3050999" cy="1784172"/>
          </a:xfrm>
          <a:prstGeom prst="rect">
            <a:avLst/>
          </a:prstGeom>
          <a:noFill/>
          <a:extLst>
            <a:ext uri="{909E8E84-426E-40DD-AFC4-6F175D3DCCD1}">
              <a14:hiddenFill xmlns="" xmlns:a14="http://schemas.microsoft.com/office/drawing/2010/main">
                <a:solidFill>
                  <a:srgbClr val="FFFFFF"/>
                </a:solidFill>
              </a14:hiddenFill>
            </a:ext>
          </a:extLst>
        </p:spPr>
      </p:pic>
      <p:sp>
        <p:nvSpPr>
          <p:cNvPr id="8" name="Rectangle: Rounded Corners 10">
            <a:extLst>
              <a:ext uri="{FF2B5EF4-FFF2-40B4-BE49-F238E27FC236}">
                <a16:creationId xmlns="" xmlns:a16="http://schemas.microsoft.com/office/drawing/2014/main" id="{2241C324-BB44-420D-B755-14DEB85C5A9E}"/>
              </a:ext>
            </a:extLst>
          </p:cNvPr>
          <p:cNvSpPr/>
          <p:nvPr/>
        </p:nvSpPr>
        <p:spPr>
          <a:xfrm>
            <a:off x="509152" y="1582034"/>
            <a:ext cx="2444602" cy="636919"/>
          </a:xfrm>
          <a:prstGeom prst="roundRect">
            <a:avLst/>
          </a:prstGeom>
          <a:solidFill>
            <a:srgbClr val="FFCC99"/>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50000"/>
              </a:lnSpc>
              <a:spcBef>
                <a:spcPct val="10000"/>
              </a:spcBef>
              <a:spcAft>
                <a:spcPts val="0"/>
              </a:spcAft>
              <a:buClrTx/>
              <a:buSzTx/>
              <a:buFontTx/>
              <a:buNone/>
              <a:tabLst/>
              <a:defRPr/>
            </a:pP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Về</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làng</a:t>
            </a:r>
            <a:endPar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9" name="Rectangle: Rounded Corners 11">
            <a:extLst>
              <a:ext uri="{FF2B5EF4-FFF2-40B4-BE49-F238E27FC236}">
                <a16:creationId xmlns="" xmlns:a16="http://schemas.microsoft.com/office/drawing/2014/main" id="{0938BD58-0E5F-48B8-98E1-4294A8A37EE5}"/>
              </a:ext>
            </a:extLst>
          </p:cNvPr>
          <p:cNvSpPr/>
          <p:nvPr/>
        </p:nvSpPr>
        <p:spPr>
          <a:xfrm>
            <a:off x="3685114" y="1579490"/>
            <a:ext cx="2444602" cy="636919"/>
          </a:xfrm>
          <a:prstGeom prst="roundRect">
            <a:avLst/>
          </a:prstGeom>
          <a:solidFill>
            <a:srgbClr val="FFCC99"/>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50000"/>
              </a:lnSpc>
              <a:spcBef>
                <a:spcPct val="10000"/>
              </a:spcBef>
              <a:spcAft>
                <a:spcPts val="0"/>
              </a:spcAft>
              <a:buClrTx/>
              <a:buSzTx/>
              <a:buFontTx/>
              <a:buNone/>
              <a:tabLst/>
              <a:defRPr/>
            </a:pP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Ở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lại</a:t>
            </a:r>
            <a:endPar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cxnSp>
        <p:nvCxnSpPr>
          <p:cNvPr id="10" name="Straight Arrow Connector 9">
            <a:extLst>
              <a:ext uri="{FF2B5EF4-FFF2-40B4-BE49-F238E27FC236}">
                <a16:creationId xmlns="" xmlns:a16="http://schemas.microsoft.com/office/drawing/2014/main" id="{60306715-8C4B-479A-BDEE-55880ED9603E}"/>
              </a:ext>
            </a:extLst>
          </p:cNvPr>
          <p:cNvCxnSpPr>
            <a:cxnSpLocks/>
            <a:endCxn id="8" idx="0"/>
          </p:cNvCxnSpPr>
          <p:nvPr/>
        </p:nvCxnSpPr>
        <p:spPr>
          <a:xfrm flipH="1">
            <a:off x="1731453" y="860826"/>
            <a:ext cx="1662704" cy="721208"/>
          </a:xfrm>
          <a:prstGeom prst="straightConnector1">
            <a:avLst/>
          </a:prstGeom>
          <a:noFill/>
          <a:ln w="28575" cap="flat" cmpd="sng" algn="ctr">
            <a:solidFill>
              <a:schemeClr val="tx1"/>
            </a:solidFill>
            <a:prstDash val="solid"/>
            <a:miter lim="800000"/>
            <a:tailEnd type="triangle"/>
          </a:ln>
          <a:effectLst/>
        </p:spPr>
      </p:cxnSp>
      <p:cxnSp>
        <p:nvCxnSpPr>
          <p:cNvPr id="11" name="Straight Arrow Connector 10">
            <a:extLst>
              <a:ext uri="{FF2B5EF4-FFF2-40B4-BE49-F238E27FC236}">
                <a16:creationId xmlns="" xmlns:a16="http://schemas.microsoft.com/office/drawing/2014/main" id="{AD43F079-6CF9-4270-AB42-A4436D1DCF17}"/>
              </a:ext>
            </a:extLst>
          </p:cNvPr>
          <p:cNvCxnSpPr>
            <a:cxnSpLocks/>
            <a:stCxn id="7" idx="2"/>
            <a:endCxn id="9" idx="0"/>
          </p:cNvCxnSpPr>
          <p:nvPr/>
        </p:nvCxnSpPr>
        <p:spPr>
          <a:xfrm>
            <a:off x="3394157" y="848815"/>
            <a:ext cx="1513258" cy="730675"/>
          </a:xfrm>
          <a:prstGeom prst="straightConnector1">
            <a:avLst/>
          </a:prstGeom>
          <a:noFill/>
          <a:ln w="28575" cap="flat" cmpd="sng" algn="ctr">
            <a:solidFill>
              <a:schemeClr val="tx1"/>
            </a:solidFill>
            <a:prstDash val="solid"/>
            <a:miter lim="800000"/>
            <a:tailEnd type="triangle"/>
          </a:ln>
          <a:effectLst/>
        </p:spPr>
      </p:cxnSp>
      <p:cxnSp>
        <p:nvCxnSpPr>
          <p:cNvPr id="12" name="Straight Arrow Connector 11">
            <a:extLst>
              <a:ext uri="{FF2B5EF4-FFF2-40B4-BE49-F238E27FC236}">
                <a16:creationId xmlns="" xmlns:a16="http://schemas.microsoft.com/office/drawing/2014/main" id="{518EEAD0-C45E-41E8-8618-55DB52305154}"/>
              </a:ext>
            </a:extLst>
          </p:cNvPr>
          <p:cNvCxnSpPr>
            <a:cxnSpLocks/>
          </p:cNvCxnSpPr>
          <p:nvPr/>
        </p:nvCxnSpPr>
        <p:spPr>
          <a:xfrm>
            <a:off x="1703553" y="2218953"/>
            <a:ext cx="1" cy="630595"/>
          </a:xfrm>
          <a:prstGeom prst="straightConnector1">
            <a:avLst/>
          </a:prstGeom>
          <a:noFill/>
          <a:ln w="28575" cap="flat" cmpd="sng" algn="ctr">
            <a:solidFill>
              <a:schemeClr val="tx1"/>
            </a:solidFill>
            <a:prstDash val="solid"/>
            <a:miter lim="800000"/>
            <a:tailEnd type="triangle"/>
          </a:ln>
          <a:effectLst/>
        </p:spPr>
      </p:cxnSp>
      <p:cxnSp>
        <p:nvCxnSpPr>
          <p:cNvPr id="13" name="Straight Arrow Connector 12">
            <a:extLst>
              <a:ext uri="{FF2B5EF4-FFF2-40B4-BE49-F238E27FC236}">
                <a16:creationId xmlns="" xmlns:a16="http://schemas.microsoft.com/office/drawing/2014/main" id="{0C808604-DD4B-4BDB-A947-AC6E64455834}"/>
              </a:ext>
            </a:extLst>
          </p:cNvPr>
          <p:cNvCxnSpPr>
            <a:cxnSpLocks/>
            <a:stCxn id="9" idx="2"/>
            <a:endCxn id="19" idx="0"/>
          </p:cNvCxnSpPr>
          <p:nvPr/>
        </p:nvCxnSpPr>
        <p:spPr>
          <a:xfrm>
            <a:off x="4907415" y="2216409"/>
            <a:ext cx="0" cy="633140"/>
          </a:xfrm>
          <a:prstGeom prst="straightConnector1">
            <a:avLst/>
          </a:prstGeom>
          <a:noFill/>
          <a:ln w="28575" cap="flat" cmpd="sng" algn="ctr">
            <a:solidFill>
              <a:schemeClr val="tx1"/>
            </a:solidFill>
            <a:prstDash val="solid"/>
            <a:miter lim="800000"/>
            <a:tailEnd type="triangle"/>
          </a:ln>
          <a:effectLst/>
        </p:spPr>
      </p:cxnSp>
      <p:sp>
        <p:nvSpPr>
          <p:cNvPr id="15" name="Rectangle: Rounded Corners 133">
            <a:extLst>
              <a:ext uri="{FF2B5EF4-FFF2-40B4-BE49-F238E27FC236}">
                <a16:creationId xmlns="" xmlns:a16="http://schemas.microsoft.com/office/drawing/2014/main" id="{A1EF22D9-2557-4A70-BBD6-F05077076AE3}"/>
              </a:ext>
            </a:extLst>
          </p:cNvPr>
          <p:cNvSpPr/>
          <p:nvPr/>
        </p:nvSpPr>
        <p:spPr>
          <a:xfrm>
            <a:off x="509152" y="5464234"/>
            <a:ext cx="5620563" cy="1043210"/>
          </a:xfrm>
          <a:prstGeom prst="roundRect">
            <a:avLst/>
          </a:prstGeom>
          <a:solidFill>
            <a:srgbClr val="FFCC99"/>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Làng</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thì</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yêu</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thật</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nhưng</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làng</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theo</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Tây</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mất</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rồi</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thì</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phải</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thù</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cxnSp>
        <p:nvCxnSpPr>
          <p:cNvPr id="16" name="Straight Arrow Connector 15">
            <a:extLst>
              <a:ext uri="{FF2B5EF4-FFF2-40B4-BE49-F238E27FC236}">
                <a16:creationId xmlns="" xmlns:a16="http://schemas.microsoft.com/office/drawing/2014/main" id="{59CA592A-1E82-44F5-9869-5ECA63F686A1}"/>
              </a:ext>
            </a:extLst>
          </p:cNvPr>
          <p:cNvCxnSpPr>
            <a:cxnSpLocks/>
            <a:stCxn id="15" idx="0"/>
            <a:endCxn id="18" idx="2"/>
          </p:cNvCxnSpPr>
          <p:nvPr/>
        </p:nvCxnSpPr>
        <p:spPr>
          <a:xfrm flipH="1" flipV="1">
            <a:off x="1731454" y="4846388"/>
            <a:ext cx="1587980" cy="617846"/>
          </a:xfrm>
          <a:prstGeom prst="straightConnector1">
            <a:avLst/>
          </a:prstGeom>
          <a:noFill/>
          <a:ln w="28575" cap="flat" cmpd="sng" algn="ctr">
            <a:solidFill>
              <a:schemeClr val="tx1"/>
            </a:solidFill>
            <a:prstDash val="solid"/>
            <a:miter lim="800000"/>
            <a:tailEnd type="triangle"/>
          </a:ln>
          <a:effectLst/>
        </p:spPr>
      </p:cxnSp>
      <p:cxnSp>
        <p:nvCxnSpPr>
          <p:cNvPr id="17" name="Straight Arrow Connector 16">
            <a:extLst>
              <a:ext uri="{FF2B5EF4-FFF2-40B4-BE49-F238E27FC236}">
                <a16:creationId xmlns="" xmlns:a16="http://schemas.microsoft.com/office/drawing/2014/main" id="{24B044BD-53EC-47D0-9976-4857392DE6AA}"/>
              </a:ext>
            </a:extLst>
          </p:cNvPr>
          <p:cNvCxnSpPr>
            <a:cxnSpLocks/>
            <a:stCxn id="15" idx="0"/>
            <a:endCxn id="19" idx="2"/>
          </p:cNvCxnSpPr>
          <p:nvPr/>
        </p:nvCxnSpPr>
        <p:spPr>
          <a:xfrm flipV="1">
            <a:off x="3319434" y="4846389"/>
            <a:ext cx="1587981" cy="617845"/>
          </a:xfrm>
          <a:prstGeom prst="straightConnector1">
            <a:avLst/>
          </a:prstGeom>
          <a:noFill/>
          <a:ln w="28575" cap="flat" cmpd="sng" algn="ctr">
            <a:solidFill>
              <a:schemeClr val="tx1"/>
            </a:solidFill>
            <a:prstDash val="solid"/>
            <a:miter lim="800000"/>
            <a:tailEnd type="triangle"/>
          </a:ln>
          <a:effectLst/>
        </p:spPr>
      </p:cxnSp>
      <p:sp>
        <p:nvSpPr>
          <p:cNvPr id="18" name="Rectangle: Rounded Corners 140">
            <a:extLst>
              <a:ext uri="{FF2B5EF4-FFF2-40B4-BE49-F238E27FC236}">
                <a16:creationId xmlns="" xmlns:a16="http://schemas.microsoft.com/office/drawing/2014/main" id="{642AA76D-154C-42E7-B20A-3DEBFC64063C}"/>
              </a:ext>
            </a:extLst>
          </p:cNvPr>
          <p:cNvSpPr/>
          <p:nvPr/>
        </p:nvSpPr>
        <p:spPr>
          <a:xfrm>
            <a:off x="509153" y="2849548"/>
            <a:ext cx="2444602" cy="1996840"/>
          </a:xfrm>
          <a:prstGeom prst="roundRect">
            <a:avLst/>
          </a:prstGeom>
          <a:solidFill>
            <a:srgbClr val="FFCC99"/>
          </a:solidFill>
          <a:ln w="12700" cap="flat" cmpd="sng" algn="ctr">
            <a:solidFill>
              <a:schemeClr val="bg1"/>
            </a:solidFill>
            <a:prstDash val="solid"/>
            <a:miter lim="800000"/>
          </a:ln>
          <a:effectLst/>
        </p:spPr>
        <p:txBody>
          <a:bodyPr rtlCol="0" anchor="ctr"/>
          <a:lstStyle/>
          <a:p>
            <a:pPr marL="0" marR="0" lvl="0" indent="0" algn="just" defTabSz="914400" eaLnBrk="1" fontAlgn="auto" latinLnBrk="0" hangingPunct="1">
              <a:lnSpc>
                <a:spcPct val="100000"/>
              </a:lnSpc>
              <a:spcBef>
                <a:spcPct val="10000"/>
              </a:spcBef>
              <a:spcAft>
                <a:spcPts val="0"/>
              </a:spcAft>
              <a:buClrTx/>
              <a:buSzTx/>
              <a:buFontTx/>
              <a:buNone/>
              <a:tabLst/>
              <a:defRPr/>
            </a:pP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Phản</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bội</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kháng</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chiến</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cụ</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Hồ</a:t>
            </a:r>
            <a:endPar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just" defTabSz="914400" eaLnBrk="1" fontAlgn="auto" latinLnBrk="0" hangingPunct="1">
              <a:lnSpc>
                <a:spcPct val="100000"/>
              </a:lnSpc>
              <a:spcBef>
                <a:spcPct val="10000"/>
              </a:spcBef>
              <a:spcAft>
                <a:spcPts val="0"/>
              </a:spcAft>
              <a:buClrTx/>
              <a:buSzTx/>
              <a:buFontTx/>
              <a:buNone/>
              <a:tabLst/>
              <a:defRPr/>
            </a:pP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Làm</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nô</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lệ</a:t>
            </a:r>
            <a:endPar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9" name="Rectangle: Rounded Corners 141">
            <a:extLst>
              <a:ext uri="{FF2B5EF4-FFF2-40B4-BE49-F238E27FC236}">
                <a16:creationId xmlns="" xmlns:a16="http://schemas.microsoft.com/office/drawing/2014/main" id="{D221048D-561A-40EA-8C42-75B8C837CE6A}"/>
              </a:ext>
            </a:extLst>
          </p:cNvPr>
          <p:cNvSpPr/>
          <p:nvPr/>
        </p:nvSpPr>
        <p:spPr>
          <a:xfrm>
            <a:off x="3685114" y="2849549"/>
            <a:ext cx="2444602" cy="1996840"/>
          </a:xfrm>
          <a:prstGeom prst="roundRect">
            <a:avLst/>
          </a:prstGeom>
          <a:solidFill>
            <a:srgbClr val="FFCC99"/>
          </a:solidFill>
          <a:ln w="12700" cap="flat" cmpd="sng" algn="ctr">
            <a:solidFill>
              <a:schemeClr val="bg1"/>
            </a:solidFill>
            <a:prstDash val="solid"/>
            <a:miter lim="800000"/>
          </a:ln>
          <a:effectLst/>
        </p:spPr>
        <p:txBody>
          <a:bodyPr rtlCol="0" anchor="ctr"/>
          <a:lstStyle/>
          <a:p>
            <a:pPr marL="0" marR="0" lvl="0" indent="0" algn="just" defTabSz="914400" eaLnBrk="1" fontAlgn="auto" latinLnBrk="0" hangingPunct="1">
              <a:lnSpc>
                <a:spcPct val="100000"/>
              </a:lnSpc>
              <a:spcBef>
                <a:spcPct val="10000"/>
              </a:spcBef>
              <a:spcAft>
                <a:spcPts val="0"/>
              </a:spcAft>
              <a:buClrTx/>
              <a:buSzTx/>
              <a:buFontTx/>
              <a:buNone/>
              <a:tabLst/>
              <a:defRPr/>
            </a:pP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Không</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ai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cho</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ở,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bị</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đuổi</a:t>
            </a:r>
            <a:endPar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20" name="Right Brace 19">
            <a:extLst>
              <a:ext uri="{FF2B5EF4-FFF2-40B4-BE49-F238E27FC236}">
                <a16:creationId xmlns="" xmlns:a16="http://schemas.microsoft.com/office/drawing/2014/main" id="{4074AD45-2E6F-42C6-8334-82FCFBB890D3}"/>
              </a:ext>
            </a:extLst>
          </p:cNvPr>
          <p:cNvSpPr/>
          <p:nvPr/>
        </p:nvSpPr>
        <p:spPr>
          <a:xfrm>
            <a:off x="7135233" y="625683"/>
            <a:ext cx="555976" cy="5356017"/>
          </a:xfrm>
          <a:prstGeom prst="rightBrace">
            <a:avLst/>
          </a:prstGeom>
          <a:no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3" name="TextBox 22"/>
          <p:cNvSpPr txBox="1">
            <a:spLocks noChangeArrowheads="1"/>
          </p:cNvSpPr>
          <p:nvPr/>
        </p:nvSpPr>
        <p:spPr bwMode="auto">
          <a:xfrm>
            <a:off x="7544644" y="1878494"/>
            <a:ext cx="4429843" cy="954107"/>
          </a:xfrm>
          <a:prstGeom prst="rect">
            <a:avLst/>
          </a:prstGeom>
          <a:solidFill>
            <a:srgbClr val="92D050"/>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dirty="0" err="1">
                <a:solidFill>
                  <a:srgbClr val="002060"/>
                </a:solidFill>
                <a:latin typeface="Times New Roman" panose="02020603050405020304" pitchFamily="18" charset="0"/>
                <a:cs typeface="Times New Roman" panose="02020603050405020304" pitchFamily="18" charset="0"/>
              </a:rPr>
              <a:t>Đấu</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tranh</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nội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tâm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trong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một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tình</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thế</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bế</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tắc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tuyệt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vọng</a:t>
            </a:r>
            <a:r>
              <a:rPr lang="en-US" altLang="en-US" sz="2800" dirty="0">
                <a:solidFill>
                  <a:srgbClr val="002060"/>
                </a:solidFill>
                <a:latin typeface="Times New Roman" panose="02020603050405020304" pitchFamily="18" charset="0"/>
                <a:cs typeface="Times New Roman" panose="02020603050405020304" pitchFamily="18" charset="0"/>
              </a:rPr>
              <a:t>.</a:t>
            </a:r>
          </a:p>
        </p:txBody>
      </p:sp>
      <p:sp>
        <p:nvSpPr>
          <p:cNvPr id="24" name="TextBox 23"/>
          <p:cNvSpPr txBox="1">
            <a:spLocks noChangeArrowheads="1"/>
          </p:cNvSpPr>
          <p:nvPr/>
        </p:nvSpPr>
        <p:spPr bwMode="auto">
          <a:xfrm>
            <a:off x="7544644" y="2827060"/>
            <a:ext cx="4429843" cy="1384995"/>
          </a:xfrm>
          <a:prstGeom prst="rect">
            <a:avLst/>
          </a:prstGeom>
          <a:solidFill>
            <a:srgbClr val="92D050"/>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dirty="0" err="1">
                <a:solidFill>
                  <a:srgbClr val="002060"/>
                </a:solidFill>
                <a:latin typeface="Times New Roman" panose="02020603050405020304" pitchFamily="18" charset="0"/>
                <a:cs typeface="Times New Roman" panose="02020603050405020304" pitchFamily="18" charset="0"/>
              </a:rPr>
              <a:t>Tình</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yêu</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nước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đã</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rộng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lớn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hơn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bao</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trùm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lên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tình</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cảm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với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làng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quê</a:t>
            </a:r>
            <a:r>
              <a:rPr lang="en-US" altLang="en-US" sz="2800" dirty="0">
                <a:solidFill>
                  <a:srgbClr val="002060"/>
                </a:solidFill>
                <a:latin typeface="Times New Roman" panose="02020603050405020304" pitchFamily="18" charset="0"/>
                <a:cs typeface="Times New Roman" panose="02020603050405020304" pitchFamily="18" charset="0"/>
              </a:rPr>
              <a:t>.</a:t>
            </a:r>
          </a:p>
        </p:txBody>
      </p:sp>
      <p:sp>
        <p:nvSpPr>
          <p:cNvPr id="4" name="Right Arrow 3"/>
          <p:cNvSpPr/>
          <p:nvPr/>
        </p:nvSpPr>
        <p:spPr>
          <a:xfrm>
            <a:off x="6782012" y="2803763"/>
            <a:ext cx="415184" cy="735696"/>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4076221393"/>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39938"/>
                                        </p:tgtEl>
                                        <p:attrNameLst>
                                          <p:attrName>style.visibility</p:attrName>
                                        </p:attrNameLst>
                                      </p:cBhvr>
                                      <p:to>
                                        <p:strVal val="visible"/>
                                      </p:to>
                                    </p:set>
                                    <p:animEffect transition="in" filter="wipe(down)">
                                      <p:cBhvr>
                                        <p:cTn id="18" dur="500"/>
                                        <p:tgtEl>
                                          <p:spTgt spid="39938"/>
                                        </p:tgtEl>
                                      </p:cBhvr>
                                    </p:animEffect>
                                  </p:childTnLst>
                                </p:cTn>
                              </p:par>
                              <p:par>
                                <p:cTn id="19" presetID="22" presetClass="entr" presetSubtype="4" fill="hold" nodeType="withEffect">
                                  <p:stCondLst>
                                    <p:cond delay="0"/>
                                  </p:stCondLst>
                                  <p:childTnLst>
                                    <p:set>
                                      <p:cBhvr>
                                        <p:cTn id="20" dur="1" fill="hold">
                                          <p:stCondLst>
                                            <p:cond delay="0"/>
                                          </p:stCondLst>
                                        </p:cTn>
                                        <p:tgtEl>
                                          <p:spTgt spid="39940"/>
                                        </p:tgtEl>
                                        <p:attrNameLst>
                                          <p:attrName>style.visibility</p:attrName>
                                        </p:attrNameLst>
                                      </p:cBhvr>
                                      <p:to>
                                        <p:strVal val="visible"/>
                                      </p:to>
                                    </p:set>
                                    <p:animEffect transition="in" filter="wipe(down)">
                                      <p:cBhvr>
                                        <p:cTn id="21" dur="500"/>
                                        <p:tgtEl>
                                          <p:spTgt spid="3994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randombar(horizont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randombar(horizontal)">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randombar(horizontal)">
                                      <p:cBhvr>
                                        <p:cTn id="50" dur="500"/>
                                        <p:tgtEl>
                                          <p:spTgt spid="16"/>
                                        </p:tgtEl>
                                      </p:cBhvr>
                                    </p:animEffect>
                                  </p:childTnLst>
                                </p:cTn>
                              </p:par>
                              <p:par>
                                <p:cTn id="51" presetID="14" presetClass="entr" presetSubtype="10"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randombar(horizontal)">
                                      <p:cBhvr>
                                        <p:cTn id="53" dur="500"/>
                                        <p:tgtEl>
                                          <p:spTgt spid="17"/>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randombar(horizontal)">
                                      <p:cBhvr>
                                        <p:cTn id="56" dur="500"/>
                                        <p:tgtEl>
                                          <p:spTgt spid="15"/>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randombar(horizontal)">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wipe(down)">
                                      <p:cBhvr>
                                        <p:cTn id="64" dur="500"/>
                                        <p:tgtEl>
                                          <p:spTgt spid="4"/>
                                        </p:tgtEl>
                                      </p:cBhvr>
                                    </p:animEffect>
                                  </p:childTnLst>
                                </p:cTn>
                              </p:par>
                            </p:childTnLst>
                          </p:cTn>
                        </p:par>
                      </p:childTnLst>
                    </p:cTn>
                  </p:par>
                  <p:par>
                    <p:cTn id="65" fill="hold">
                      <p:stCondLst>
                        <p:cond delay="indefinite"/>
                      </p:stCondLst>
                      <p:childTnLst>
                        <p:par>
                          <p:cTn id="66" fill="hold">
                            <p:stCondLst>
                              <p:cond delay="0"/>
                            </p:stCondLst>
                            <p:childTnLst>
                              <p:par>
                                <p:cTn id="67" presetID="4" presetClass="entr" presetSubtype="16"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box(in)">
                                      <p:cBhvr>
                                        <p:cTn id="69" dur="500"/>
                                        <p:tgtEl>
                                          <p:spTgt spid="23"/>
                                        </p:tgtEl>
                                      </p:cBhvr>
                                    </p:animEffect>
                                  </p:childTnLst>
                                </p:cTn>
                              </p:par>
                            </p:childTnLst>
                          </p:cTn>
                        </p:par>
                      </p:childTnLst>
                    </p:cTn>
                  </p:par>
                  <p:par>
                    <p:cTn id="70" fill="hold">
                      <p:stCondLst>
                        <p:cond delay="indefinite"/>
                      </p:stCondLst>
                      <p:childTnLst>
                        <p:par>
                          <p:cTn id="71" fill="hold">
                            <p:stCondLst>
                              <p:cond delay="0"/>
                            </p:stCondLst>
                            <p:childTnLst>
                              <p:par>
                                <p:cTn id="72" presetID="4" presetClass="entr" presetSubtype="16" fill="hold" grpId="0"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box(in)">
                                      <p:cBhvr>
                                        <p:cTn id="7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5" grpId="0" animBg="1"/>
      <p:bldP spid="18" grpId="0" animBg="1"/>
      <p:bldP spid="19" grpId="0" animBg="1"/>
      <p:bldP spid="20" grpId="0" animBg="1"/>
      <p:bldP spid="23" grpId="0" animBg="1"/>
      <p:bldP spid="24"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Hình ảnh Thiết Kế Lá Cờ Việt Nam Ngày độc Lập , Ngày độc Lập., Việt Nam Tự  Do., Việt Nam Chúc Mừng Ngày độc Lập. Vector và PNG với nền tro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989922"/>
            <a:ext cx="3429000" cy="3429001"/>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descr="Làng Vẽ Phác Thảo - Vẽ tay làng png tải về - Miễn phí trong suốt Cổ Phiếu  Nhiếp ảnh png Tải về."/>
          <p:cNvPicPr>
            <a:picLocks noChangeAspect="1" noChangeArrowheads="1"/>
          </p:cNvPicPr>
          <p:nvPr/>
        </p:nvPicPr>
        <p:blipFill>
          <a:blip r:embed="rId3">
            <a:extLst>
              <a:ext uri="{BEBA8EAE-BF5A-486C-A8C5-ECC9F3942E4B}">
                <a14:imgProps xmlns="" xmlns:a14="http://schemas.microsoft.com/office/drawing/2010/main">
                  <a14:imgLayer r:embed="rId4">
                    <a14:imgEffect>
                      <a14:backgroundRemoval t="10000" b="90000" l="10000" r="90000"/>
                    </a14:imgEffect>
                  </a14:imgLayer>
                </a14:imgProps>
              </a:ext>
              <a:ext uri="{28A0092B-C50C-407E-A947-70E740481C1C}">
                <a14:useLocalDpi xmlns="" xmlns:a14="http://schemas.microsoft.com/office/drawing/2010/main" val="0"/>
              </a:ext>
            </a:extLst>
          </a:blip>
          <a:srcRect/>
          <a:stretch>
            <a:fillRect/>
          </a:stretch>
        </p:blipFill>
        <p:spPr bwMode="auto">
          <a:xfrm>
            <a:off x="3640504" y="1400536"/>
            <a:ext cx="9433148" cy="6917643"/>
          </a:xfrm>
          <a:prstGeom prst="rect">
            <a:avLst/>
          </a:prstGeom>
          <a:noFill/>
          <a:extLst>
            <a:ext uri="{909E8E84-426E-40DD-AFC4-6F175D3DCCD1}">
              <a14:hiddenFill xmlns="" xmlns:a14="http://schemas.microsoft.com/office/drawing/2010/main">
                <a:solidFill>
                  <a:srgbClr val="FFFFFF"/>
                </a:solidFill>
              </a14:hiddenFill>
            </a:ext>
          </a:extLst>
        </p:spPr>
      </p:pic>
      <p:pic>
        <p:nvPicPr>
          <p:cNvPr id="40964" name="Picture 4" descr="Chữa 2 đề thi vào lớp 10 môn văn 2020 đề bé Thu &amp; anh thanh niên Lặng lẽ Sa  Pa — Đọc là đỗ"/>
          <p:cNvPicPr>
            <a:picLocks noChangeAspect="1" noChangeArrowheads="1"/>
          </p:cNvPicPr>
          <p:nvPr/>
        </p:nvPicPr>
        <p:blipFill>
          <a:blip r:embed="rId5">
            <a:extLst>
              <a:ext uri="{BEBA8EAE-BF5A-486C-A8C5-ECC9F3942E4B}">
                <a14:imgProps xmlns="" xmlns:a14="http://schemas.microsoft.com/office/drawing/2010/main">
                  <a14:imgLayer r:embed="rId6">
                    <a14:imgEffect>
                      <a14:backgroundRemoval t="9851" b="96716" l="10000" r="96563">
                        <a14:foregroundMark x1="38438" y1="40896" x2="43906" y2="88657"/>
                        <a14:backgroundMark x1="52188" y1="45075" x2="54375" y2="99104"/>
                        <a14:backgroundMark x1="84531" y1="84179" x2="84844" y2="98507"/>
                      </a14:backgroundRemoval>
                    </a14:imgEffect>
                  </a14:imgLayer>
                </a14:imgProps>
              </a:ext>
              <a:ext uri="{28A0092B-C50C-407E-A947-70E740481C1C}">
                <a14:useLocalDpi xmlns="" xmlns:a14="http://schemas.microsoft.com/office/drawing/2010/main" val="0"/>
              </a:ext>
            </a:extLst>
          </a:blip>
          <a:srcRect/>
          <a:stretch>
            <a:fillRect/>
          </a:stretch>
        </p:blipFill>
        <p:spPr bwMode="auto">
          <a:xfrm>
            <a:off x="-805125" y="3310359"/>
            <a:ext cx="6950604" cy="363820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Cloud Callout 1"/>
          <p:cNvSpPr/>
          <p:nvPr/>
        </p:nvSpPr>
        <p:spPr>
          <a:xfrm>
            <a:off x="211504" y="1781342"/>
            <a:ext cx="4363656" cy="2395961"/>
          </a:xfrm>
          <a:prstGeom prst="cloudCallout">
            <a:avLst>
              <a:gd name="adj1" fmla="val 18048"/>
              <a:gd name="adj2" fmla="val 7284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spcBef>
                <a:spcPct val="0"/>
              </a:spcBef>
              <a:spcAft>
                <a:spcPct val="0"/>
              </a:spcAft>
              <a:buFontTx/>
              <a:buChar char="-"/>
            </a:pPr>
            <a:r>
              <a:rPr lang="en-US" altLang="en-US" sz="2800" i="1" dirty="0">
                <a:solidFill>
                  <a:srgbClr val="0070C0"/>
                </a:solidFill>
                <a:latin typeface="Times New Roman" panose="02020603050405020304" pitchFamily="18" charset="0"/>
                <a:cs typeface="Times New Roman" panose="02020603050405020304" pitchFamily="18" charset="0"/>
              </a:rPr>
              <a:t> Con </a:t>
            </a:r>
            <a:r>
              <a:rPr lang="en-US" altLang="en-US" sz="2800" i="1" dirty="0" err="1">
                <a:solidFill>
                  <a:srgbClr val="0070C0"/>
                </a:solidFill>
                <a:latin typeface="Times New Roman" panose="02020603050405020304" pitchFamily="18" charset="0"/>
                <a:cs typeface="Times New Roman" panose="02020603050405020304" pitchFamily="18" charset="0"/>
              </a:rPr>
              <a:t>là</a:t>
            </a:r>
            <a:r>
              <a:rPr lang="en-US" altLang="en-US" sz="2800" i="1" dirty="0">
                <a:solidFill>
                  <a:srgbClr val="0070C0"/>
                </a:solidFill>
                <a:latin typeface="Times New Roman" panose="02020603050405020304" pitchFamily="18" charset="0"/>
                <a:cs typeface="Times New Roman" panose="02020603050405020304" pitchFamily="18" charset="0"/>
              </a:rPr>
              <a:t> con </a:t>
            </a:r>
            <a:r>
              <a:rPr lang="en-US" altLang="en-US" sz="2800" i="1" dirty="0" err="1">
                <a:solidFill>
                  <a:srgbClr val="0070C0"/>
                </a:solidFill>
                <a:latin typeface="Times New Roman" panose="02020603050405020304" pitchFamily="18" charset="0"/>
                <a:cs typeface="Times New Roman" panose="02020603050405020304" pitchFamily="18" charset="0"/>
              </a:rPr>
              <a:t>ai</a:t>
            </a:r>
            <a:r>
              <a:rPr lang="en-US" altLang="en-US" sz="2800" i="1" dirty="0">
                <a:solidFill>
                  <a:srgbClr val="0070C0"/>
                </a:solidFill>
                <a:latin typeface="Times New Roman" panose="02020603050405020304" pitchFamily="18" charset="0"/>
                <a:cs typeface="Times New Roman" panose="02020603050405020304" pitchFamily="18" charset="0"/>
              </a:rPr>
              <a:t>?</a:t>
            </a:r>
          </a:p>
          <a:p>
            <a:pPr lvl="0" algn="just" fontAlgn="base">
              <a:spcBef>
                <a:spcPct val="0"/>
              </a:spcBef>
              <a:spcAft>
                <a:spcPct val="0"/>
              </a:spcAft>
              <a:buFontTx/>
              <a:buChar char="-"/>
            </a:pP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Nhà</a:t>
            </a:r>
            <a:r>
              <a:rPr lang="en-US" altLang="en-US" sz="2800" i="1" dirty="0">
                <a:solidFill>
                  <a:srgbClr val="0070C0"/>
                </a:solidFill>
                <a:latin typeface="Times New Roman" panose="02020603050405020304" pitchFamily="18" charset="0"/>
                <a:cs typeface="Times New Roman" panose="02020603050405020304" pitchFamily="18" charset="0"/>
              </a:rPr>
              <a:t> con ở </a:t>
            </a:r>
            <a:r>
              <a:rPr lang="en-US" altLang="en-US" sz="2800" i="1" dirty="0" err="1">
                <a:solidFill>
                  <a:srgbClr val="0070C0"/>
                </a:solidFill>
                <a:latin typeface="Times New Roman" panose="02020603050405020304" pitchFamily="18" charset="0"/>
                <a:cs typeface="Times New Roman" panose="02020603050405020304" pitchFamily="18" charset="0"/>
              </a:rPr>
              <a:t>đâu</a:t>
            </a:r>
            <a:r>
              <a:rPr lang="en-US" altLang="en-US" sz="2800" i="1" dirty="0">
                <a:solidFill>
                  <a:srgbClr val="0070C0"/>
                </a:solidFill>
                <a:latin typeface="Times New Roman" panose="02020603050405020304" pitchFamily="18" charset="0"/>
                <a:cs typeface="Times New Roman" panose="02020603050405020304" pitchFamily="18" charset="0"/>
              </a:rPr>
              <a:t>?</a:t>
            </a:r>
          </a:p>
          <a:p>
            <a:pPr lvl="0" algn="just" fontAlgn="base">
              <a:spcBef>
                <a:spcPct val="0"/>
              </a:spcBef>
              <a:spcAft>
                <a:spcPct val="0"/>
              </a:spcAft>
              <a:buFontTx/>
              <a:buChar char="-"/>
            </a:pPr>
            <a:r>
              <a:rPr lang="en-US" altLang="en-US" sz="2800" i="1" dirty="0">
                <a:solidFill>
                  <a:srgbClr val="0070C0"/>
                </a:solidFill>
                <a:latin typeface="Times New Roman" panose="02020603050405020304" pitchFamily="18" charset="0"/>
                <a:cs typeface="Times New Roman" panose="02020603050405020304" pitchFamily="18" charset="0"/>
              </a:rPr>
              <a:t> Con </a:t>
            </a:r>
            <a:r>
              <a:rPr lang="en-US" altLang="en-US" sz="2800" i="1" dirty="0" err="1">
                <a:solidFill>
                  <a:srgbClr val="0070C0"/>
                </a:solidFill>
                <a:latin typeface="Times New Roman" panose="02020603050405020304" pitchFamily="18" charset="0"/>
                <a:cs typeface="Times New Roman" panose="02020603050405020304" pitchFamily="18" charset="0"/>
              </a:rPr>
              <a:t>ủng</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hộ</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ai</a:t>
            </a:r>
            <a:r>
              <a:rPr lang="en-US" altLang="en-US" sz="2800" i="1" dirty="0">
                <a:solidFill>
                  <a:srgbClr val="0070C0"/>
                </a:solidFill>
                <a:latin typeface="Times New Roman" panose="02020603050405020304" pitchFamily="18" charset="0"/>
                <a:cs typeface="Times New Roman" panose="02020603050405020304" pitchFamily="18" charset="0"/>
              </a:rPr>
              <a:t>?</a:t>
            </a:r>
          </a:p>
        </p:txBody>
      </p:sp>
      <p:sp>
        <p:nvSpPr>
          <p:cNvPr id="5" name="Text Box 4"/>
          <p:cNvSpPr txBox="1">
            <a:spLocks noChangeArrowheads="1"/>
          </p:cNvSpPr>
          <p:nvPr/>
        </p:nvSpPr>
        <p:spPr bwMode="auto">
          <a:xfrm>
            <a:off x="4821742" y="283971"/>
            <a:ext cx="715806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a:solidFill>
                  <a:srgbClr val="FF0000"/>
                </a:solidFill>
                <a:latin typeface="Times New Roman" panose="02020603050405020304" pitchFamily="18" charset="0"/>
                <a:cs typeface="Times New Roman" panose="02020603050405020304" pitchFamily="18" charset="0"/>
              </a:rPr>
              <a:t>KHI TRÒ CHUYỆN CÙNG CON</a:t>
            </a:r>
          </a:p>
        </p:txBody>
      </p:sp>
      <p:sp>
        <p:nvSpPr>
          <p:cNvPr id="6" name="TextBox 5"/>
          <p:cNvSpPr txBox="1">
            <a:spLocks noChangeArrowheads="1"/>
          </p:cNvSpPr>
          <p:nvPr/>
        </p:nvSpPr>
        <p:spPr bwMode="auto">
          <a:xfrm>
            <a:off x="4929777" y="1058501"/>
            <a:ext cx="6941998" cy="2062103"/>
          </a:xfrm>
          <a:prstGeom prst="rect">
            <a:avLst/>
          </a:prstGeom>
          <a:solidFill>
            <a:srgbClr val="FFFF99"/>
          </a:solidFill>
          <a:ln w="19050">
            <a:solidFill>
              <a:srgbClr val="000000"/>
            </a:solidFill>
            <a:prstDash val="lgDash"/>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buFontTx/>
              <a:buChar char="-"/>
            </a:pPr>
            <a:r>
              <a:rPr lang="en-US" altLang="en-US" sz="3200" dirty="0" err="1">
                <a:solidFill>
                  <a:srgbClr val="002060"/>
                </a:solidFill>
                <a:latin typeface="Times New Roman" panose="02020603050405020304" pitchFamily="18" charset="0"/>
                <a:cs typeface="Times New Roman" panose="02020603050405020304" pitchFamily="18" charset="0"/>
              </a:rPr>
              <a:t>Tình</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yêu</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sâu</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nặng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dành</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cho</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làng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quê</a:t>
            </a:r>
            <a:r>
              <a:rPr lang="en-US" altLang="en-US" sz="3200" dirty="0">
                <a:solidFill>
                  <a:srgbClr val="002060"/>
                </a:solidFill>
                <a:latin typeface="Times New Roman" panose="02020603050405020304" pitchFamily="18" charset="0"/>
                <a:cs typeface="Times New Roman" panose="02020603050405020304" pitchFamily="18" charset="0"/>
              </a:rPr>
              <a:t>.</a:t>
            </a:r>
          </a:p>
          <a:p>
            <a:pPr algn="just" eaLnBrk="1" hangingPunct="1">
              <a:buFontTx/>
              <a:buChar char="-"/>
            </a:pP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Tấm</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lòng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thủy</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chung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gắn</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bó</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với</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kháng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chiến</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với</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cách</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mạng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với</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Bác</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Hồ</a:t>
            </a:r>
            <a:endParaRPr lang="en-US" altLang="en-US" sz="3200" dirty="0">
              <a:solidFill>
                <a:srgbClr val="002060"/>
              </a:solidFill>
              <a:latin typeface="Times New Roman" panose="02020603050405020304" pitchFamily="18" charset="0"/>
              <a:cs typeface="Times New Roman" panose="02020603050405020304" pitchFamily="18" charset="0"/>
            </a:endParaRPr>
          </a:p>
          <a:p>
            <a:pPr algn="just" eaLnBrk="1" hangingPunct="1">
              <a:buFontTx/>
              <a:buChar char="-"/>
            </a:pP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Lời</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thề</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bền</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vững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thiêng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liêng</a:t>
            </a:r>
            <a:r>
              <a:rPr lang="en-US" altLang="en-US" sz="32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 xmlns:p14="http://schemas.microsoft.com/office/powerpoint/2010/main" val="4236086853"/>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40964"/>
                                        </p:tgtEl>
                                        <p:attrNameLst>
                                          <p:attrName>style.visibility</p:attrName>
                                        </p:attrNameLst>
                                      </p:cBhvr>
                                      <p:to>
                                        <p:strVal val="visible"/>
                                      </p:to>
                                    </p:set>
                                    <p:animEffect transition="in" filter="wipe(down)">
                                      <p:cBhvr>
                                        <p:cTn id="15" dur="500"/>
                                        <p:tgtEl>
                                          <p:spTgt spid="40964"/>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Soạn bài làng (Kim Lân) - Trang 174 SGK Ngữ văn 9 tập 1"/>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838857" y="151735"/>
            <a:ext cx="5029200" cy="1943101"/>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p:cNvSpPr txBox="1"/>
          <p:nvPr/>
        </p:nvSpPr>
        <p:spPr bwMode="auto">
          <a:xfrm>
            <a:off x="2348154" y="2189278"/>
            <a:ext cx="3286125" cy="646331"/>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rPr>
              <a:t>KHỞI</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rPr>
              <a:t> ĐỘNG</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endParaRPr>
          </a:p>
        </p:txBody>
      </p:sp>
      <p:grpSp>
        <p:nvGrpSpPr>
          <p:cNvPr id="8" name="Group 7"/>
          <p:cNvGrpSpPr>
            <a:grpSpLocks/>
          </p:cNvGrpSpPr>
          <p:nvPr/>
        </p:nvGrpSpPr>
        <p:grpSpPr bwMode="auto">
          <a:xfrm>
            <a:off x="6437784" y="1746823"/>
            <a:ext cx="5098762" cy="1599043"/>
            <a:chOff x="3798640" y="2664087"/>
            <a:chExt cx="5609728" cy="1759294"/>
          </a:xfrm>
        </p:grpSpPr>
        <p:sp>
          <p:nvSpPr>
            <p:cNvPr id="9" name="圆角矩形 6"/>
            <p:cNvSpPr/>
            <p:nvPr/>
          </p:nvSpPr>
          <p:spPr>
            <a:xfrm>
              <a:off x="3798640" y="2664087"/>
              <a:ext cx="5609728" cy="1759294"/>
            </a:xfrm>
            <a:custGeom>
              <a:avLst/>
              <a:gdLst>
                <a:gd name="connsiteX0" fmla="*/ 1289248 w 5969768"/>
                <a:gd name="connsiteY0" fmla="*/ 0 h 1872208"/>
                <a:gd name="connsiteX1" fmla="*/ 5346173 w 5969768"/>
                <a:gd name="connsiteY1" fmla="*/ 0 h 1872208"/>
                <a:gd name="connsiteX2" fmla="*/ 5969768 w 5969768"/>
                <a:gd name="connsiteY2" fmla="*/ 623595 h 1872208"/>
                <a:gd name="connsiteX3" fmla="*/ 5969768 w 5969768"/>
                <a:gd name="connsiteY3" fmla="*/ 1248613 h 1872208"/>
                <a:gd name="connsiteX4" fmla="*/ 5346173 w 5969768"/>
                <a:gd name="connsiteY4" fmla="*/ 1872208 h 1872208"/>
                <a:gd name="connsiteX5" fmla="*/ 1368152 w 5969768"/>
                <a:gd name="connsiteY5" fmla="*/ 1872208 h 1872208"/>
                <a:gd name="connsiteX6" fmla="*/ 1289248 w 5969768"/>
                <a:gd name="connsiteY6" fmla="*/ 1872208 h 1872208"/>
                <a:gd name="connsiteX7" fmla="*/ 407735 w 5969768"/>
                <a:gd name="connsiteY7" fmla="*/ 1872208 h 1872208"/>
                <a:gd name="connsiteX8" fmla="*/ 0 w 5969768"/>
                <a:gd name="connsiteY8" fmla="*/ 1464473 h 1872208"/>
                <a:gd name="connsiteX9" fmla="*/ 0 w 5969768"/>
                <a:gd name="connsiteY9" fmla="*/ 1055807 h 1872208"/>
                <a:gd name="connsiteX10" fmla="*/ 407735 w 5969768"/>
                <a:gd name="connsiteY10" fmla="*/ 648072 h 1872208"/>
                <a:gd name="connsiteX11" fmla="*/ 1368152 w 5969768"/>
                <a:gd name="connsiteY11" fmla="*/ 648072 h 1872208"/>
                <a:gd name="connsiteX12" fmla="*/ 1368152 w 5969768"/>
                <a:gd name="connsiteY12" fmla="*/ 850487 h 1872208"/>
                <a:gd name="connsiteX13" fmla="*/ 488918 w 5969768"/>
                <a:gd name="connsiteY13" fmla="*/ 850487 h 1872208"/>
                <a:gd name="connsiteX14" fmla="*/ 216024 w 5969768"/>
                <a:gd name="connsiteY14" fmla="*/ 1123381 h 1872208"/>
                <a:gd name="connsiteX15" fmla="*/ 216024 w 5969768"/>
                <a:gd name="connsiteY15" fmla="*/ 1396898 h 1872208"/>
                <a:gd name="connsiteX16" fmla="*/ 488918 w 5969768"/>
                <a:gd name="connsiteY16" fmla="*/ 1669792 h 1872208"/>
                <a:gd name="connsiteX17" fmla="*/ 1368152 w 5969768"/>
                <a:gd name="connsiteY17" fmla="*/ 1669792 h 1872208"/>
                <a:gd name="connsiteX18" fmla="*/ 1368152 w 5969768"/>
                <a:gd name="connsiteY18" fmla="*/ 1670095 h 1872208"/>
                <a:gd name="connsiteX19" fmla="*/ 5264789 w 5969768"/>
                <a:gd name="connsiteY19" fmla="*/ 1670095 h 1872208"/>
                <a:gd name="connsiteX20" fmla="*/ 5753744 w 5969768"/>
                <a:gd name="connsiteY20" fmla="*/ 1181140 h 1872208"/>
                <a:gd name="connsiteX21" fmla="*/ 5753744 w 5969768"/>
                <a:gd name="connsiteY21" fmla="*/ 691068 h 1872208"/>
                <a:gd name="connsiteX22" fmla="*/ 5264789 w 5969768"/>
                <a:gd name="connsiteY22" fmla="*/ 202113 h 1872208"/>
                <a:gd name="connsiteX23" fmla="*/ 1289248 w 5969768"/>
                <a:gd name="connsiteY23" fmla="*/ 202113 h 1872208"/>
                <a:gd name="connsiteX24" fmla="*/ 1288082 w 5969768"/>
                <a:gd name="connsiteY24" fmla="*/ 80739 h 1872208"/>
                <a:gd name="connsiteX25" fmla="*/ 1289248 w 5969768"/>
                <a:gd name="connsiteY25" fmla="*/ 0 h 1872208"/>
                <a:gd name="connsiteX0" fmla="*/ 1289248 w 5969768"/>
                <a:gd name="connsiteY0" fmla="*/ 0 h 1872208"/>
                <a:gd name="connsiteX1" fmla="*/ 5346173 w 5969768"/>
                <a:gd name="connsiteY1" fmla="*/ 0 h 1872208"/>
                <a:gd name="connsiteX2" fmla="*/ 5969768 w 5969768"/>
                <a:gd name="connsiteY2" fmla="*/ 623595 h 1872208"/>
                <a:gd name="connsiteX3" fmla="*/ 5969768 w 5969768"/>
                <a:gd name="connsiteY3" fmla="*/ 1248613 h 1872208"/>
                <a:gd name="connsiteX4" fmla="*/ 5346173 w 5969768"/>
                <a:gd name="connsiteY4" fmla="*/ 1872208 h 1872208"/>
                <a:gd name="connsiteX5" fmla="*/ 1368152 w 5969768"/>
                <a:gd name="connsiteY5" fmla="*/ 1872208 h 1872208"/>
                <a:gd name="connsiteX6" fmla="*/ 1289248 w 5969768"/>
                <a:gd name="connsiteY6" fmla="*/ 1872208 h 1872208"/>
                <a:gd name="connsiteX7" fmla="*/ 407735 w 5969768"/>
                <a:gd name="connsiteY7" fmla="*/ 1872208 h 1872208"/>
                <a:gd name="connsiteX8" fmla="*/ 0 w 5969768"/>
                <a:gd name="connsiteY8" fmla="*/ 1464473 h 1872208"/>
                <a:gd name="connsiteX9" fmla="*/ 0 w 5969768"/>
                <a:gd name="connsiteY9" fmla="*/ 1055807 h 1872208"/>
                <a:gd name="connsiteX10" fmla="*/ 407735 w 5969768"/>
                <a:gd name="connsiteY10" fmla="*/ 648072 h 1872208"/>
                <a:gd name="connsiteX11" fmla="*/ 1368152 w 5969768"/>
                <a:gd name="connsiteY11" fmla="*/ 648072 h 1872208"/>
                <a:gd name="connsiteX12" fmla="*/ 1368152 w 5969768"/>
                <a:gd name="connsiteY12" fmla="*/ 850487 h 1872208"/>
                <a:gd name="connsiteX13" fmla="*/ 488918 w 5969768"/>
                <a:gd name="connsiteY13" fmla="*/ 850487 h 1872208"/>
                <a:gd name="connsiteX14" fmla="*/ 216024 w 5969768"/>
                <a:gd name="connsiteY14" fmla="*/ 1123381 h 1872208"/>
                <a:gd name="connsiteX15" fmla="*/ 216024 w 5969768"/>
                <a:gd name="connsiteY15" fmla="*/ 1396898 h 1872208"/>
                <a:gd name="connsiteX16" fmla="*/ 488918 w 5969768"/>
                <a:gd name="connsiteY16" fmla="*/ 1669792 h 1872208"/>
                <a:gd name="connsiteX17" fmla="*/ 1368152 w 5969768"/>
                <a:gd name="connsiteY17" fmla="*/ 1669792 h 1872208"/>
                <a:gd name="connsiteX18" fmla="*/ 1368152 w 5969768"/>
                <a:gd name="connsiteY18" fmla="*/ 1670095 h 1872208"/>
                <a:gd name="connsiteX19" fmla="*/ 5264789 w 5969768"/>
                <a:gd name="connsiteY19" fmla="*/ 1670095 h 1872208"/>
                <a:gd name="connsiteX20" fmla="*/ 5753744 w 5969768"/>
                <a:gd name="connsiteY20" fmla="*/ 1181140 h 1872208"/>
                <a:gd name="connsiteX21" fmla="*/ 5753744 w 5969768"/>
                <a:gd name="connsiteY21" fmla="*/ 691068 h 1872208"/>
                <a:gd name="connsiteX22" fmla="*/ 5264789 w 5969768"/>
                <a:gd name="connsiteY22" fmla="*/ 202113 h 1872208"/>
                <a:gd name="connsiteX23" fmla="*/ 1289248 w 5969768"/>
                <a:gd name="connsiteY23" fmla="*/ 202113 h 1872208"/>
                <a:gd name="connsiteX24" fmla="*/ 1421432 w 5969768"/>
                <a:gd name="connsiteY24" fmla="*/ 109314 h 1872208"/>
                <a:gd name="connsiteX25" fmla="*/ 1289248 w 5969768"/>
                <a:gd name="connsiteY2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9768" h="1872208">
                  <a:moveTo>
                    <a:pt x="1289248" y="0"/>
                  </a:moveTo>
                  <a:lnTo>
                    <a:pt x="5346173" y="0"/>
                  </a:lnTo>
                  <a:cubicBezTo>
                    <a:pt x="5690575" y="0"/>
                    <a:pt x="5969768" y="279193"/>
                    <a:pt x="5969768" y="623595"/>
                  </a:cubicBezTo>
                  <a:lnTo>
                    <a:pt x="5969768" y="1248613"/>
                  </a:lnTo>
                  <a:cubicBezTo>
                    <a:pt x="5969768" y="1593015"/>
                    <a:pt x="5690575" y="1872208"/>
                    <a:pt x="5346173" y="1872208"/>
                  </a:cubicBezTo>
                  <a:lnTo>
                    <a:pt x="1368152" y="1872208"/>
                  </a:lnTo>
                  <a:lnTo>
                    <a:pt x="1289248" y="1872208"/>
                  </a:lnTo>
                  <a:lnTo>
                    <a:pt x="407735" y="1872208"/>
                  </a:lnTo>
                  <a:cubicBezTo>
                    <a:pt x="182549" y="1872208"/>
                    <a:pt x="0" y="1689659"/>
                    <a:pt x="0" y="1464473"/>
                  </a:cubicBezTo>
                  <a:lnTo>
                    <a:pt x="0" y="1055807"/>
                  </a:lnTo>
                  <a:cubicBezTo>
                    <a:pt x="0" y="830621"/>
                    <a:pt x="182549" y="648072"/>
                    <a:pt x="407735" y="648072"/>
                  </a:cubicBezTo>
                  <a:lnTo>
                    <a:pt x="1368152" y="648072"/>
                  </a:lnTo>
                  <a:lnTo>
                    <a:pt x="1368152" y="850487"/>
                  </a:lnTo>
                  <a:lnTo>
                    <a:pt x="488918" y="850487"/>
                  </a:lnTo>
                  <a:cubicBezTo>
                    <a:pt x="338203" y="850487"/>
                    <a:pt x="216024" y="972666"/>
                    <a:pt x="216024" y="1123381"/>
                  </a:cubicBezTo>
                  <a:lnTo>
                    <a:pt x="216024" y="1396898"/>
                  </a:lnTo>
                  <a:cubicBezTo>
                    <a:pt x="216024" y="1547613"/>
                    <a:pt x="338203" y="1669792"/>
                    <a:pt x="488918" y="1669792"/>
                  </a:cubicBezTo>
                  <a:lnTo>
                    <a:pt x="1368152" y="1669792"/>
                  </a:lnTo>
                  <a:lnTo>
                    <a:pt x="1368152" y="1670095"/>
                  </a:lnTo>
                  <a:lnTo>
                    <a:pt x="5264789" y="1670095"/>
                  </a:lnTo>
                  <a:cubicBezTo>
                    <a:pt x="5534831" y="1670095"/>
                    <a:pt x="5753744" y="1451182"/>
                    <a:pt x="5753744" y="1181140"/>
                  </a:cubicBezTo>
                  <a:lnTo>
                    <a:pt x="5753744" y="691068"/>
                  </a:lnTo>
                  <a:cubicBezTo>
                    <a:pt x="5753744" y="421026"/>
                    <a:pt x="5534831" y="202113"/>
                    <a:pt x="5264789" y="202113"/>
                  </a:cubicBezTo>
                  <a:lnTo>
                    <a:pt x="1289248" y="202113"/>
                  </a:lnTo>
                  <a:cubicBezTo>
                    <a:pt x="1288859" y="161655"/>
                    <a:pt x="1421821" y="149772"/>
                    <a:pt x="1421432" y="109314"/>
                  </a:cubicBezTo>
                  <a:cubicBezTo>
                    <a:pt x="1421821" y="82401"/>
                    <a:pt x="1288859" y="26913"/>
                    <a:pt x="1289248" y="0"/>
                  </a:cubicBezTo>
                  <a:close/>
                </a:path>
              </a:pathLst>
            </a:custGeom>
            <a:solidFill>
              <a:srgbClr val="895881"/>
            </a:solidFill>
            <a:ln w="28575" cap="flat" cmpd="sng" algn="ctr">
              <a:solidFill>
                <a:sysClr val="window" lastClr="FFFFFF"/>
              </a:solidFill>
              <a:prstDash val="solid"/>
            </a:ln>
            <a:effectLst>
              <a:outerShdw dist="38100" dir="2700000" algn="tl" rotWithShape="0">
                <a:prstClr val="black">
                  <a:alpha val="20000"/>
                </a:prst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sp>
          <p:nvSpPr>
            <p:cNvPr id="10" name="燕尾形 23"/>
            <p:cNvSpPr/>
            <p:nvPr/>
          </p:nvSpPr>
          <p:spPr>
            <a:xfrm>
              <a:off x="4921221" y="3200767"/>
              <a:ext cx="323913" cy="325502"/>
            </a:xfrm>
            <a:prstGeom prst="chevron">
              <a:avLst/>
            </a:prstGeom>
            <a:solidFill>
              <a:srgbClr val="895881"/>
            </a:solidFill>
            <a:ln w="28575" cap="flat" cmpd="sng" algn="ctr">
              <a:solidFill>
                <a:sysClr val="window" lastClr="FFFFFF"/>
              </a:solidFill>
              <a:prstDash val="solid"/>
            </a:ln>
            <a:effectLst>
              <a:outerShdw dist="38100" dir="2700000" algn="tl" rotWithShape="0">
                <a:prstClr val="black">
                  <a:alpha val="20000"/>
                </a:prst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sp>
          <p:nvSpPr>
            <p:cNvPr id="11" name="燕尾形 24"/>
            <p:cNvSpPr/>
            <p:nvPr/>
          </p:nvSpPr>
          <p:spPr>
            <a:xfrm>
              <a:off x="5167331" y="3200767"/>
              <a:ext cx="323913" cy="325502"/>
            </a:xfrm>
            <a:prstGeom prst="chevron">
              <a:avLst/>
            </a:prstGeom>
            <a:solidFill>
              <a:srgbClr val="895881"/>
            </a:solidFill>
            <a:ln w="28575" cap="flat" cmpd="sng" algn="ctr">
              <a:solidFill>
                <a:sysClr val="window" lastClr="FFFFFF"/>
              </a:solidFill>
              <a:prstDash val="solid"/>
            </a:ln>
            <a:effectLst>
              <a:outerShdw dist="38100" dir="2700000" algn="tl" rotWithShape="0">
                <a:prstClr val="black">
                  <a:alpha val="20000"/>
                </a:prst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grpSp>
      <p:grpSp>
        <p:nvGrpSpPr>
          <p:cNvPr id="14" name="Group 13"/>
          <p:cNvGrpSpPr>
            <a:grpSpLocks/>
          </p:cNvGrpSpPr>
          <p:nvPr/>
        </p:nvGrpSpPr>
        <p:grpSpPr bwMode="auto">
          <a:xfrm>
            <a:off x="603607" y="4176737"/>
            <a:ext cx="5100205" cy="1599044"/>
            <a:chOff x="3798640" y="4694042"/>
            <a:chExt cx="5609728" cy="1759294"/>
          </a:xfrm>
        </p:grpSpPr>
        <p:sp>
          <p:nvSpPr>
            <p:cNvPr id="15" name="圆角矩形 6"/>
            <p:cNvSpPr/>
            <p:nvPr/>
          </p:nvSpPr>
          <p:spPr>
            <a:xfrm>
              <a:off x="3798640" y="4694042"/>
              <a:ext cx="5609728" cy="1759294"/>
            </a:xfrm>
            <a:custGeom>
              <a:avLst/>
              <a:gdLst>
                <a:gd name="connsiteX0" fmla="*/ 1289248 w 5969768"/>
                <a:gd name="connsiteY0" fmla="*/ 0 h 1872208"/>
                <a:gd name="connsiteX1" fmla="*/ 5346173 w 5969768"/>
                <a:gd name="connsiteY1" fmla="*/ 0 h 1872208"/>
                <a:gd name="connsiteX2" fmla="*/ 5969768 w 5969768"/>
                <a:gd name="connsiteY2" fmla="*/ 623595 h 1872208"/>
                <a:gd name="connsiteX3" fmla="*/ 5969768 w 5969768"/>
                <a:gd name="connsiteY3" fmla="*/ 1248613 h 1872208"/>
                <a:gd name="connsiteX4" fmla="*/ 5346173 w 5969768"/>
                <a:gd name="connsiteY4" fmla="*/ 1872208 h 1872208"/>
                <a:gd name="connsiteX5" fmla="*/ 1368152 w 5969768"/>
                <a:gd name="connsiteY5" fmla="*/ 1872208 h 1872208"/>
                <a:gd name="connsiteX6" fmla="*/ 1289248 w 5969768"/>
                <a:gd name="connsiteY6" fmla="*/ 1872208 h 1872208"/>
                <a:gd name="connsiteX7" fmla="*/ 407735 w 5969768"/>
                <a:gd name="connsiteY7" fmla="*/ 1872208 h 1872208"/>
                <a:gd name="connsiteX8" fmla="*/ 0 w 5969768"/>
                <a:gd name="connsiteY8" fmla="*/ 1464473 h 1872208"/>
                <a:gd name="connsiteX9" fmla="*/ 0 w 5969768"/>
                <a:gd name="connsiteY9" fmla="*/ 1055807 h 1872208"/>
                <a:gd name="connsiteX10" fmla="*/ 407735 w 5969768"/>
                <a:gd name="connsiteY10" fmla="*/ 648072 h 1872208"/>
                <a:gd name="connsiteX11" fmla="*/ 1368152 w 5969768"/>
                <a:gd name="connsiteY11" fmla="*/ 648072 h 1872208"/>
                <a:gd name="connsiteX12" fmla="*/ 1368152 w 5969768"/>
                <a:gd name="connsiteY12" fmla="*/ 850487 h 1872208"/>
                <a:gd name="connsiteX13" fmla="*/ 488918 w 5969768"/>
                <a:gd name="connsiteY13" fmla="*/ 850487 h 1872208"/>
                <a:gd name="connsiteX14" fmla="*/ 216024 w 5969768"/>
                <a:gd name="connsiteY14" fmla="*/ 1123381 h 1872208"/>
                <a:gd name="connsiteX15" fmla="*/ 216024 w 5969768"/>
                <a:gd name="connsiteY15" fmla="*/ 1396898 h 1872208"/>
                <a:gd name="connsiteX16" fmla="*/ 488918 w 5969768"/>
                <a:gd name="connsiteY16" fmla="*/ 1669792 h 1872208"/>
                <a:gd name="connsiteX17" fmla="*/ 1368152 w 5969768"/>
                <a:gd name="connsiteY17" fmla="*/ 1669792 h 1872208"/>
                <a:gd name="connsiteX18" fmla="*/ 1368152 w 5969768"/>
                <a:gd name="connsiteY18" fmla="*/ 1670095 h 1872208"/>
                <a:gd name="connsiteX19" fmla="*/ 5264789 w 5969768"/>
                <a:gd name="connsiteY19" fmla="*/ 1670095 h 1872208"/>
                <a:gd name="connsiteX20" fmla="*/ 5753744 w 5969768"/>
                <a:gd name="connsiteY20" fmla="*/ 1181140 h 1872208"/>
                <a:gd name="connsiteX21" fmla="*/ 5753744 w 5969768"/>
                <a:gd name="connsiteY21" fmla="*/ 691068 h 1872208"/>
                <a:gd name="connsiteX22" fmla="*/ 5264789 w 5969768"/>
                <a:gd name="connsiteY22" fmla="*/ 202113 h 1872208"/>
                <a:gd name="connsiteX23" fmla="*/ 1289248 w 5969768"/>
                <a:gd name="connsiteY23" fmla="*/ 202113 h 1872208"/>
                <a:gd name="connsiteX24" fmla="*/ 1288082 w 5969768"/>
                <a:gd name="connsiteY24" fmla="*/ 80739 h 1872208"/>
                <a:gd name="connsiteX25" fmla="*/ 1289248 w 5969768"/>
                <a:gd name="connsiteY25" fmla="*/ 0 h 1872208"/>
                <a:gd name="connsiteX0" fmla="*/ 1289248 w 5969768"/>
                <a:gd name="connsiteY0" fmla="*/ 0 h 1872208"/>
                <a:gd name="connsiteX1" fmla="*/ 5346173 w 5969768"/>
                <a:gd name="connsiteY1" fmla="*/ 0 h 1872208"/>
                <a:gd name="connsiteX2" fmla="*/ 5969768 w 5969768"/>
                <a:gd name="connsiteY2" fmla="*/ 623595 h 1872208"/>
                <a:gd name="connsiteX3" fmla="*/ 5969768 w 5969768"/>
                <a:gd name="connsiteY3" fmla="*/ 1248613 h 1872208"/>
                <a:gd name="connsiteX4" fmla="*/ 5346173 w 5969768"/>
                <a:gd name="connsiteY4" fmla="*/ 1872208 h 1872208"/>
                <a:gd name="connsiteX5" fmla="*/ 1368152 w 5969768"/>
                <a:gd name="connsiteY5" fmla="*/ 1872208 h 1872208"/>
                <a:gd name="connsiteX6" fmla="*/ 1289248 w 5969768"/>
                <a:gd name="connsiteY6" fmla="*/ 1872208 h 1872208"/>
                <a:gd name="connsiteX7" fmla="*/ 407735 w 5969768"/>
                <a:gd name="connsiteY7" fmla="*/ 1872208 h 1872208"/>
                <a:gd name="connsiteX8" fmla="*/ 0 w 5969768"/>
                <a:gd name="connsiteY8" fmla="*/ 1464473 h 1872208"/>
                <a:gd name="connsiteX9" fmla="*/ 0 w 5969768"/>
                <a:gd name="connsiteY9" fmla="*/ 1055807 h 1872208"/>
                <a:gd name="connsiteX10" fmla="*/ 407735 w 5969768"/>
                <a:gd name="connsiteY10" fmla="*/ 648072 h 1872208"/>
                <a:gd name="connsiteX11" fmla="*/ 1368152 w 5969768"/>
                <a:gd name="connsiteY11" fmla="*/ 648072 h 1872208"/>
                <a:gd name="connsiteX12" fmla="*/ 1368152 w 5969768"/>
                <a:gd name="connsiteY12" fmla="*/ 850487 h 1872208"/>
                <a:gd name="connsiteX13" fmla="*/ 488918 w 5969768"/>
                <a:gd name="connsiteY13" fmla="*/ 850487 h 1872208"/>
                <a:gd name="connsiteX14" fmla="*/ 216024 w 5969768"/>
                <a:gd name="connsiteY14" fmla="*/ 1123381 h 1872208"/>
                <a:gd name="connsiteX15" fmla="*/ 216024 w 5969768"/>
                <a:gd name="connsiteY15" fmla="*/ 1396898 h 1872208"/>
                <a:gd name="connsiteX16" fmla="*/ 488918 w 5969768"/>
                <a:gd name="connsiteY16" fmla="*/ 1669792 h 1872208"/>
                <a:gd name="connsiteX17" fmla="*/ 1368152 w 5969768"/>
                <a:gd name="connsiteY17" fmla="*/ 1669792 h 1872208"/>
                <a:gd name="connsiteX18" fmla="*/ 1368152 w 5969768"/>
                <a:gd name="connsiteY18" fmla="*/ 1670095 h 1872208"/>
                <a:gd name="connsiteX19" fmla="*/ 5264789 w 5969768"/>
                <a:gd name="connsiteY19" fmla="*/ 1670095 h 1872208"/>
                <a:gd name="connsiteX20" fmla="*/ 5753744 w 5969768"/>
                <a:gd name="connsiteY20" fmla="*/ 1181140 h 1872208"/>
                <a:gd name="connsiteX21" fmla="*/ 5753744 w 5969768"/>
                <a:gd name="connsiteY21" fmla="*/ 691068 h 1872208"/>
                <a:gd name="connsiteX22" fmla="*/ 5264789 w 5969768"/>
                <a:gd name="connsiteY22" fmla="*/ 202113 h 1872208"/>
                <a:gd name="connsiteX23" fmla="*/ 1289248 w 5969768"/>
                <a:gd name="connsiteY23" fmla="*/ 202113 h 1872208"/>
                <a:gd name="connsiteX24" fmla="*/ 1421432 w 5969768"/>
                <a:gd name="connsiteY24" fmla="*/ 109314 h 1872208"/>
                <a:gd name="connsiteX25" fmla="*/ 1289248 w 5969768"/>
                <a:gd name="connsiteY2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9768" h="1872208">
                  <a:moveTo>
                    <a:pt x="1289248" y="0"/>
                  </a:moveTo>
                  <a:lnTo>
                    <a:pt x="5346173" y="0"/>
                  </a:lnTo>
                  <a:cubicBezTo>
                    <a:pt x="5690575" y="0"/>
                    <a:pt x="5969768" y="279193"/>
                    <a:pt x="5969768" y="623595"/>
                  </a:cubicBezTo>
                  <a:lnTo>
                    <a:pt x="5969768" y="1248613"/>
                  </a:lnTo>
                  <a:cubicBezTo>
                    <a:pt x="5969768" y="1593015"/>
                    <a:pt x="5690575" y="1872208"/>
                    <a:pt x="5346173" y="1872208"/>
                  </a:cubicBezTo>
                  <a:lnTo>
                    <a:pt x="1368152" y="1872208"/>
                  </a:lnTo>
                  <a:lnTo>
                    <a:pt x="1289248" y="1872208"/>
                  </a:lnTo>
                  <a:lnTo>
                    <a:pt x="407735" y="1872208"/>
                  </a:lnTo>
                  <a:cubicBezTo>
                    <a:pt x="182549" y="1872208"/>
                    <a:pt x="0" y="1689659"/>
                    <a:pt x="0" y="1464473"/>
                  </a:cubicBezTo>
                  <a:lnTo>
                    <a:pt x="0" y="1055807"/>
                  </a:lnTo>
                  <a:cubicBezTo>
                    <a:pt x="0" y="830621"/>
                    <a:pt x="182549" y="648072"/>
                    <a:pt x="407735" y="648072"/>
                  </a:cubicBezTo>
                  <a:lnTo>
                    <a:pt x="1368152" y="648072"/>
                  </a:lnTo>
                  <a:lnTo>
                    <a:pt x="1368152" y="850487"/>
                  </a:lnTo>
                  <a:lnTo>
                    <a:pt x="488918" y="850487"/>
                  </a:lnTo>
                  <a:cubicBezTo>
                    <a:pt x="338203" y="850487"/>
                    <a:pt x="216024" y="972666"/>
                    <a:pt x="216024" y="1123381"/>
                  </a:cubicBezTo>
                  <a:lnTo>
                    <a:pt x="216024" y="1396898"/>
                  </a:lnTo>
                  <a:cubicBezTo>
                    <a:pt x="216024" y="1547613"/>
                    <a:pt x="338203" y="1669792"/>
                    <a:pt x="488918" y="1669792"/>
                  </a:cubicBezTo>
                  <a:lnTo>
                    <a:pt x="1368152" y="1669792"/>
                  </a:lnTo>
                  <a:lnTo>
                    <a:pt x="1368152" y="1670095"/>
                  </a:lnTo>
                  <a:lnTo>
                    <a:pt x="5264789" y="1670095"/>
                  </a:lnTo>
                  <a:cubicBezTo>
                    <a:pt x="5534831" y="1670095"/>
                    <a:pt x="5753744" y="1451182"/>
                    <a:pt x="5753744" y="1181140"/>
                  </a:cubicBezTo>
                  <a:lnTo>
                    <a:pt x="5753744" y="691068"/>
                  </a:lnTo>
                  <a:cubicBezTo>
                    <a:pt x="5753744" y="421026"/>
                    <a:pt x="5534831" y="202113"/>
                    <a:pt x="5264789" y="202113"/>
                  </a:cubicBezTo>
                  <a:lnTo>
                    <a:pt x="1289248" y="202113"/>
                  </a:lnTo>
                  <a:cubicBezTo>
                    <a:pt x="1288859" y="161655"/>
                    <a:pt x="1421821" y="149772"/>
                    <a:pt x="1421432" y="109314"/>
                  </a:cubicBezTo>
                  <a:cubicBezTo>
                    <a:pt x="1421821" y="82401"/>
                    <a:pt x="1288859" y="26913"/>
                    <a:pt x="1289248" y="0"/>
                  </a:cubicBezTo>
                  <a:close/>
                </a:path>
              </a:pathLst>
            </a:custGeom>
            <a:solidFill>
              <a:srgbClr val="F23B48"/>
            </a:solidFill>
            <a:ln w="28575" cap="flat" cmpd="sng" algn="ctr">
              <a:solidFill>
                <a:sysClr val="window" lastClr="FFFFFF"/>
              </a:solidFill>
              <a:prstDash val="solid"/>
            </a:ln>
            <a:effectLst>
              <a:outerShdw dist="38100" dir="2700000" algn="tl" rotWithShape="0">
                <a:prstClr val="black">
                  <a:alpha val="20000"/>
                </a:prst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sp>
          <p:nvSpPr>
            <p:cNvPr id="16" name="燕尾形 26"/>
            <p:cNvSpPr/>
            <p:nvPr/>
          </p:nvSpPr>
          <p:spPr>
            <a:xfrm>
              <a:off x="4920904" y="5230722"/>
              <a:ext cx="323821" cy="325501"/>
            </a:xfrm>
            <a:prstGeom prst="chevron">
              <a:avLst/>
            </a:prstGeom>
            <a:solidFill>
              <a:srgbClr val="F23B48"/>
            </a:solidFill>
            <a:ln w="28575" cap="flat" cmpd="sng" algn="ctr">
              <a:solidFill>
                <a:sysClr val="window" lastClr="FFFFFF"/>
              </a:solidFill>
              <a:prstDash val="solid"/>
            </a:ln>
            <a:effectLst>
              <a:outerShdw dist="38100" dir="2700000" algn="tl" rotWithShape="0">
                <a:prstClr val="black">
                  <a:alpha val="20000"/>
                </a:prst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sp>
          <p:nvSpPr>
            <p:cNvPr id="17" name="燕尾形 27"/>
            <p:cNvSpPr/>
            <p:nvPr/>
          </p:nvSpPr>
          <p:spPr>
            <a:xfrm>
              <a:off x="5166944" y="5230722"/>
              <a:ext cx="323821" cy="325501"/>
            </a:xfrm>
            <a:prstGeom prst="chevron">
              <a:avLst/>
            </a:prstGeom>
            <a:solidFill>
              <a:srgbClr val="F23B48"/>
            </a:solidFill>
            <a:ln w="28575" cap="flat" cmpd="sng" algn="ctr">
              <a:solidFill>
                <a:sysClr val="window" lastClr="FFFFFF"/>
              </a:solidFill>
              <a:prstDash val="solid"/>
            </a:ln>
            <a:effectLst>
              <a:outerShdw dist="38100" dir="2700000" algn="tl" rotWithShape="0">
                <a:prstClr val="black">
                  <a:alpha val="20000"/>
                </a:prst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grpSp>
      <p:grpSp>
        <p:nvGrpSpPr>
          <p:cNvPr id="20" name="Group 19"/>
          <p:cNvGrpSpPr>
            <a:grpSpLocks/>
          </p:cNvGrpSpPr>
          <p:nvPr/>
        </p:nvGrpSpPr>
        <p:grpSpPr bwMode="auto">
          <a:xfrm>
            <a:off x="6436341" y="4176737"/>
            <a:ext cx="5100205" cy="1599044"/>
            <a:chOff x="3798640" y="4694042"/>
            <a:chExt cx="5609728" cy="1759294"/>
          </a:xfrm>
        </p:grpSpPr>
        <p:sp>
          <p:nvSpPr>
            <p:cNvPr id="21" name="圆角矩形 6"/>
            <p:cNvSpPr/>
            <p:nvPr/>
          </p:nvSpPr>
          <p:spPr>
            <a:xfrm>
              <a:off x="3798640" y="4694042"/>
              <a:ext cx="5609728" cy="1759294"/>
            </a:xfrm>
            <a:custGeom>
              <a:avLst/>
              <a:gdLst>
                <a:gd name="connsiteX0" fmla="*/ 1289248 w 5969768"/>
                <a:gd name="connsiteY0" fmla="*/ 0 h 1872208"/>
                <a:gd name="connsiteX1" fmla="*/ 5346173 w 5969768"/>
                <a:gd name="connsiteY1" fmla="*/ 0 h 1872208"/>
                <a:gd name="connsiteX2" fmla="*/ 5969768 w 5969768"/>
                <a:gd name="connsiteY2" fmla="*/ 623595 h 1872208"/>
                <a:gd name="connsiteX3" fmla="*/ 5969768 w 5969768"/>
                <a:gd name="connsiteY3" fmla="*/ 1248613 h 1872208"/>
                <a:gd name="connsiteX4" fmla="*/ 5346173 w 5969768"/>
                <a:gd name="connsiteY4" fmla="*/ 1872208 h 1872208"/>
                <a:gd name="connsiteX5" fmla="*/ 1368152 w 5969768"/>
                <a:gd name="connsiteY5" fmla="*/ 1872208 h 1872208"/>
                <a:gd name="connsiteX6" fmla="*/ 1289248 w 5969768"/>
                <a:gd name="connsiteY6" fmla="*/ 1872208 h 1872208"/>
                <a:gd name="connsiteX7" fmla="*/ 407735 w 5969768"/>
                <a:gd name="connsiteY7" fmla="*/ 1872208 h 1872208"/>
                <a:gd name="connsiteX8" fmla="*/ 0 w 5969768"/>
                <a:gd name="connsiteY8" fmla="*/ 1464473 h 1872208"/>
                <a:gd name="connsiteX9" fmla="*/ 0 w 5969768"/>
                <a:gd name="connsiteY9" fmla="*/ 1055807 h 1872208"/>
                <a:gd name="connsiteX10" fmla="*/ 407735 w 5969768"/>
                <a:gd name="connsiteY10" fmla="*/ 648072 h 1872208"/>
                <a:gd name="connsiteX11" fmla="*/ 1368152 w 5969768"/>
                <a:gd name="connsiteY11" fmla="*/ 648072 h 1872208"/>
                <a:gd name="connsiteX12" fmla="*/ 1368152 w 5969768"/>
                <a:gd name="connsiteY12" fmla="*/ 850487 h 1872208"/>
                <a:gd name="connsiteX13" fmla="*/ 488918 w 5969768"/>
                <a:gd name="connsiteY13" fmla="*/ 850487 h 1872208"/>
                <a:gd name="connsiteX14" fmla="*/ 216024 w 5969768"/>
                <a:gd name="connsiteY14" fmla="*/ 1123381 h 1872208"/>
                <a:gd name="connsiteX15" fmla="*/ 216024 w 5969768"/>
                <a:gd name="connsiteY15" fmla="*/ 1396898 h 1872208"/>
                <a:gd name="connsiteX16" fmla="*/ 488918 w 5969768"/>
                <a:gd name="connsiteY16" fmla="*/ 1669792 h 1872208"/>
                <a:gd name="connsiteX17" fmla="*/ 1368152 w 5969768"/>
                <a:gd name="connsiteY17" fmla="*/ 1669792 h 1872208"/>
                <a:gd name="connsiteX18" fmla="*/ 1368152 w 5969768"/>
                <a:gd name="connsiteY18" fmla="*/ 1670095 h 1872208"/>
                <a:gd name="connsiteX19" fmla="*/ 5264789 w 5969768"/>
                <a:gd name="connsiteY19" fmla="*/ 1670095 h 1872208"/>
                <a:gd name="connsiteX20" fmla="*/ 5753744 w 5969768"/>
                <a:gd name="connsiteY20" fmla="*/ 1181140 h 1872208"/>
                <a:gd name="connsiteX21" fmla="*/ 5753744 w 5969768"/>
                <a:gd name="connsiteY21" fmla="*/ 691068 h 1872208"/>
                <a:gd name="connsiteX22" fmla="*/ 5264789 w 5969768"/>
                <a:gd name="connsiteY22" fmla="*/ 202113 h 1872208"/>
                <a:gd name="connsiteX23" fmla="*/ 1289248 w 5969768"/>
                <a:gd name="connsiteY23" fmla="*/ 202113 h 1872208"/>
                <a:gd name="connsiteX24" fmla="*/ 1288082 w 5969768"/>
                <a:gd name="connsiteY24" fmla="*/ 80739 h 1872208"/>
                <a:gd name="connsiteX25" fmla="*/ 1289248 w 5969768"/>
                <a:gd name="connsiteY25" fmla="*/ 0 h 1872208"/>
                <a:gd name="connsiteX0" fmla="*/ 1289248 w 5969768"/>
                <a:gd name="connsiteY0" fmla="*/ 0 h 1872208"/>
                <a:gd name="connsiteX1" fmla="*/ 5346173 w 5969768"/>
                <a:gd name="connsiteY1" fmla="*/ 0 h 1872208"/>
                <a:gd name="connsiteX2" fmla="*/ 5969768 w 5969768"/>
                <a:gd name="connsiteY2" fmla="*/ 623595 h 1872208"/>
                <a:gd name="connsiteX3" fmla="*/ 5969768 w 5969768"/>
                <a:gd name="connsiteY3" fmla="*/ 1248613 h 1872208"/>
                <a:gd name="connsiteX4" fmla="*/ 5346173 w 5969768"/>
                <a:gd name="connsiteY4" fmla="*/ 1872208 h 1872208"/>
                <a:gd name="connsiteX5" fmla="*/ 1368152 w 5969768"/>
                <a:gd name="connsiteY5" fmla="*/ 1872208 h 1872208"/>
                <a:gd name="connsiteX6" fmla="*/ 1289248 w 5969768"/>
                <a:gd name="connsiteY6" fmla="*/ 1872208 h 1872208"/>
                <a:gd name="connsiteX7" fmla="*/ 407735 w 5969768"/>
                <a:gd name="connsiteY7" fmla="*/ 1872208 h 1872208"/>
                <a:gd name="connsiteX8" fmla="*/ 0 w 5969768"/>
                <a:gd name="connsiteY8" fmla="*/ 1464473 h 1872208"/>
                <a:gd name="connsiteX9" fmla="*/ 0 w 5969768"/>
                <a:gd name="connsiteY9" fmla="*/ 1055807 h 1872208"/>
                <a:gd name="connsiteX10" fmla="*/ 407735 w 5969768"/>
                <a:gd name="connsiteY10" fmla="*/ 648072 h 1872208"/>
                <a:gd name="connsiteX11" fmla="*/ 1368152 w 5969768"/>
                <a:gd name="connsiteY11" fmla="*/ 648072 h 1872208"/>
                <a:gd name="connsiteX12" fmla="*/ 1368152 w 5969768"/>
                <a:gd name="connsiteY12" fmla="*/ 850487 h 1872208"/>
                <a:gd name="connsiteX13" fmla="*/ 488918 w 5969768"/>
                <a:gd name="connsiteY13" fmla="*/ 850487 h 1872208"/>
                <a:gd name="connsiteX14" fmla="*/ 216024 w 5969768"/>
                <a:gd name="connsiteY14" fmla="*/ 1123381 h 1872208"/>
                <a:gd name="connsiteX15" fmla="*/ 216024 w 5969768"/>
                <a:gd name="connsiteY15" fmla="*/ 1396898 h 1872208"/>
                <a:gd name="connsiteX16" fmla="*/ 488918 w 5969768"/>
                <a:gd name="connsiteY16" fmla="*/ 1669792 h 1872208"/>
                <a:gd name="connsiteX17" fmla="*/ 1368152 w 5969768"/>
                <a:gd name="connsiteY17" fmla="*/ 1669792 h 1872208"/>
                <a:gd name="connsiteX18" fmla="*/ 1368152 w 5969768"/>
                <a:gd name="connsiteY18" fmla="*/ 1670095 h 1872208"/>
                <a:gd name="connsiteX19" fmla="*/ 5264789 w 5969768"/>
                <a:gd name="connsiteY19" fmla="*/ 1670095 h 1872208"/>
                <a:gd name="connsiteX20" fmla="*/ 5753744 w 5969768"/>
                <a:gd name="connsiteY20" fmla="*/ 1181140 h 1872208"/>
                <a:gd name="connsiteX21" fmla="*/ 5753744 w 5969768"/>
                <a:gd name="connsiteY21" fmla="*/ 691068 h 1872208"/>
                <a:gd name="connsiteX22" fmla="*/ 5264789 w 5969768"/>
                <a:gd name="connsiteY22" fmla="*/ 202113 h 1872208"/>
                <a:gd name="connsiteX23" fmla="*/ 1289248 w 5969768"/>
                <a:gd name="connsiteY23" fmla="*/ 202113 h 1872208"/>
                <a:gd name="connsiteX24" fmla="*/ 1421432 w 5969768"/>
                <a:gd name="connsiteY24" fmla="*/ 109314 h 1872208"/>
                <a:gd name="connsiteX25" fmla="*/ 1289248 w 5969768"/>
                <a:gd name="connsiteY2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9768" h="1872208">
                  <a:moveTo>
                    <a:pt x="1289248" y="0"/>
                  </a:moveTo>
                  <a:lnTo>
                    <a:pt x="5346173" y="0"/>
                  </a:lnTo>
                  <a:cubicBezTo>
                    <a:pt x="5690575" y="0"/>
                    <a:pt x="5969768" y="279193"/>
                    <a:pt x="5969768" y="623595"/>
                  </a:cubicBezTo>
                  <a:lnTo>
                    <a:pt x="5969768" y="1248613"/>
                  </a:lnTo>
                  <a:cubicBezTo>
                    <a:pt x="5969768" y="1593015"/>
                    <a:pt x="5690575" y="1872208"/>
                    <a:pt x="5346173" y="1872208"/>
                  </a:cubicBezTo>
                  <a:lnTo>
                    <a:pt x="1368152" y="1872208"/>
                  </a:lnTo>
                  <a:lnTo>
                    <a:pt x="1289248" y="1872208"/>
                  </a:lnTo>
                  <a:lnTo>
                    <a:pt x="407735" y="1872208"/>
                  </a:lnTo>
                  <a:cubicBezTo>
                    <a:pt x="182549" y="1872208"/>
                    <a:pt x="0" y="1689659"/>
                    <a:pt x="0" y="1464473"/>
                  </a:cubicBezTo>
                  <a:lnTo>
                    <a:pt x="0" y="1055807"/>
                  </a:lnTo>
                  <a:cubicBezTo>
                    <a:pt x="0" y="830621"/>
                    <a:pt x="182549" y="648072"/>
                    <a:pt x="407735" y="648072"/>
                  </a:cubicBezTo>
                  <a:lnTo>
                    <a:pt x="1368152" y="648072"/>
                  </a:lnTo>
                  <a:lnTo>
                    <a:pt x="1368152" y="850487"/>
                  </a:lnTo>
                  <a:lnTo>
                    <a:pt x="488918" y="850487"/>
                  </a:lnTo>
                  <a:cubicBezTo>
                    <a:pt x="338203" y="850487"/>
                    <a:pt x="216024" y="972666"/>
                    <a:pt x="216024" y="1123381"/>
                  </a:cubicBezTo>
                  <a:lnTo>
                    <a:pt x="216024" y="1396898"/>
                  </a:lnTo>
                  <a:cubicBezTo>
                    <a:pt x="216024" y="1547613"/>
                    <a:pt x="338203" y="1669792"/>
                    <a:pt x="488918" y="1669792"/>
                  </a:cubicBezTo>
                  <a:lnTo>
                    <a:pt x="1368152" y="1669792"/>
                  </a:lnTo>
                  <a:lnTo>
                    <a:pt x="1368152" y="1670095"/>
                  </a:lnTo>
                  <a:lnTo>
                    <a:pt x="5264789" y="1670095"/>
                  </a:lnTo>
                  <a:cubicBezTo>
                    <a:pt x="5534831" y="1670095"/>
                    <a:pt x="5753744" y="1451182"/>
                    <a:pt x="5753744" y="1181140"/>
                  </a:cubicBezTo>
                  <a:lnTo>
                    <a:pt x="5753744" y="691068"/>
                  </a:lnTo>
                  <a:cubicBezTo>
                    <a:pt x="5753744" y="421026"/>
                    <a:pt x="5534831" y="202113"/>
                    <a:pt x="5264789" y="202113"/>
                  </a:cubicBezTo>
                  <a:lnTo>
                    <a:pt x="1289248" y="202113"/>
                  </a:lnTo>
                  <a:cubicBezTo>
                    <a:pt x="1288859" y="161655"/>
                    <a:pt x="1421821" y="149772"/>
                    <a:pt x="1421432" y="109314"/>
                  </a:cubicBezTo>
                  <a:cubicBezTo>
                    <a:pt x="1421821" y="82401"/>
                    <a:pt x="1288859" y="26913"/>
                    <a:pt x="1289248" y="0"/>
                  </a:cubicBezTo>
                  <a:close/>
                </a:path>
              </a:pathLst>
            </a:custGeom>
            <a:solidFill>
              <a:srgbClr val="00BBD6"/>
            </a:solidFill>
            <a:ln w="28575" cap="flat" cmpd="sng" algn="ctr">
              <a:solidFill>
                <a:sysClr val="window" lastClr="FFFFFF"/>
              </a:solidFill>
              <a:prstDash val="solid"/>
            </a:ln>
            <a:effectLst>
              <a:outerShdw dist="38100" dir="2700000" algn="tl" rotWithShape="0">
                <a:prstClr val="black">
                  <a:alpha val="20000"/>
                </a:prst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sp>
          <p:nvSpPr>
            <p:cNvPr id="22" name="燕尾形 26"/>
            <p:cNvSpPr/>
            <p:nvPr/>
          </p:nvSpPr>
          <p:spPr>
            <a:xfrm>
              <a:off x="4920904" y="5230722"/>
              <a:ext cx="323821" cy="325501"/>
            </a:xfrm>
            <a:prstGeom prst="chevron">
              <a:avLst/>
            </a:prstGeom>
            <a:solidFill>
              <a:srgbClr val="00BBD6"/>
            </a:solidFill>
            <a:ln w="28575" cap="flat" cmpd="sng" algn="ctr">
              <a:solidFill>
                <a:sysClr val="window" lastClr="FFFFFF"/>
              </a:solidFill>
              <a:prstDash val="solid"/>
            </a:ln>
            <a:effectLst>
              <a:outerShdw dist="38100" dir="2700000" algn="tl" rotWithShape="0">
                <a:prstClr val="black">
                  <a:alpha val="20000"/>
                </a:prst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sp>
          <p:nvSpPr>
            <p:cNvPr id="23" name="燕尾形 27"/>
            <p:cNvSpPr/>
            <p:nvPr/>
          </p:nvSpPr>
          <p:spPr>
            <a:xfrm>
              <a:off x="5166944" y="5230722"/>
              <a:ext cx="323821" cy="325501"/>
            </a:xfrm>
            <a:prstGeom prst="chevron">
              <a:avLst/>
            </a:prstGeom>
            <a:solidFill>
              <a:srgbClr val="00BBD6"/>
            </a:solidFill>
            <a:ln w="28575" cap="flat" cmpd="sng" algn="ctr">
              <a:solidFill>
                <a:sysClr val="window" lastClr="FFFFFF"/>
              </a:solidFill>
              <a:prstDash val="solid"/>
            </a:ln>
            <a:effectLst>
              <a:outerShdw dist="38100" dir="2700000" algn="tl" rotWithShape="0">
                <a:prstClr val="black">
                  <a:alpha val="20000"/>
                </a:prst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grpSp>
      <p:sp>
        <p:nvSpPr>
          <p:cNvPr id="28" name="TextBox 27"/>
          <p:cNvSpPr txBox="1"/>
          <p:nvPr/>
        </p:nvSpPr>
        <p:spPr>
          <a:xfrm>
            <a:off x="769931" y="6387474"/>
            <a:ext cx="556844"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fld id="{935BBC0D-156C-474B-BE53-7DA8707D3EBF}" type="slidenum">
              <a:rPr kumimoji="0" lang="en-US" sz="1400" b="0" i="0" u="none" strike="noStrike" kern="1200" cap="none" spc="0" normalizeH="0" baseline="0" noProof="0" smtClean="0">
                <a:ln>
                  <a:noFill/>
                </a:ln>
                <a:solidFill>
                  <a:prstClr val="black">
                    <a:lumMod val="65000"/>
                    <a:lumOff val="35000"/>
                  </a:prstClr>
                </a:solidFill>
                <a:effectLst/>
                <a:uLnTx/>
                <a:uFillTx/>
                <a:latin typeface="Fira Sans SemiBold" panose="00000700000000000000" pitchFamily="50" charset="0"/>
                <a:ea typeface="Fira Sans SemiBold" panose="00000700000000000000" pitchFamily="50" charset="0"/>
                <a:cs typeface="Clear Sans Light" panose="020B0303030202020304" pitchFamily="34" charset="0"/>
              </a:rPr>
              <a:pPr marL="0" marR="0" lvl="0" indent="0" algn="ctr" defTabSz="914377" rtl="0" eaLnBrk="1" fontAlgn="auto" latinLnBrk="0" hangingPunct="1">
                <a:lnSpc>
                  <a:spcPct val="100000"/>
                </a:lnSpc>
                <a:spcBef>
                  <a:spcPts val="0"/>
                </a:spcBef>
                <a:spcAft>
                  <a:spcPts val="0"/>
                </a:spcAft>
                <a:buClrTx/>
                <a:buSzTx/>
                <a:buFontTx/>
                <a:buNone/>
                <a:tabLst/>
                <a:defRPr/>
              </a:pPr>
              <a:t>2</a:t>
            </a:fld>
            <a:endParaRPr kumimoji="0" lang="en-US" sz="1400" b="0" i="0" u="none" strike="noStrike" kern="1200" cap="none" spc="0" normalizeH="0" baseline="0" noProof="0" dirty="0">
              <a:ln>
                <a:noFill/>
              </a:ln>
              <a:solidFill>
                <a:prstClr val="black">
                  <a:lumMod val="65000"/>
                  <a:lumOff val="35000"/>
                </a:prstClr>
              </a:solidFill>
              <a:effectLst/>
              <a:uLnTx/>
              <a:uFillTx/>
              <a:latin typeface="Fira Sans SemiBold" panose="00000700000000000000" pitchFamily="50" charset="0"/>
              <a:ea typeface="Fira Sans SemiBold" panose="00000700000000000000" pitchFamily="50" charset="0"/>
              <a:cs typeface="Clear Sans Light" panose="020B0303030202020304" pitchFamily="34" charset="0"/>
            </a:endParaRPr>
          </a:p>
        </p:txBody>
      </p:sp>
      <p:grpSp>
        <p:nvGrpSpPr>
          <p:cNvPr id="13" name="Group 12"/>
          <p:cNvGrpSpPr/>
          <p:nvPr/>
        </p:nvGrpSpPr>
        <p:grpSpPr>
          <a:xfrm>
            <a:off x="603607" y="1746823"/>
            <a:ext cx="5100205" cy="1600566"/>
            <a:chOff x="603607" y="1746823"/>
            <a:chExt cx="5100205" cy="1600566"/>
          </a:xfrm>
        </p:grpSpPr>
        <p:grpSp>
          <p:nvGrpSpPr>
            <p:cNvPr id="2" name="Group 1"/>
            <p:cNvGrpSpPr/>
            <p:nvPr/>
          </p:nvGrpSpPr>
          <p:grpSpPr>
            <a:xfrm>
              <a:off x="603607" y="1746823"/>
              <a:ext cx="5100205" cy="1600566"/>
              <a:chOff x="603607" y="1746823"/>
              <a:chExt cx="5100205" cy="1600566"/>
            </a:xfrm>
          </p:grpSpPr>
          <p:sp>
            <p:nvSpPr>
              <p:cNvPr id="3" name="圆角矩形 6"/>
              <p:cNvSpPr/>
              <p:nvPr/>
            </p:nvSpPr>
            <p:spPr bwMode="auto">
              <a:xfrm>
                <a:off x="603607" y="1746900"/>
                <a:ext cx="5100205" cy="1600489"/>
              </a:xfrm>
              <a:custGeom>
                <a:avLst/>
                <a:gdLst>
                  <a:gd name="connsiteX0" fmla="*/ 1289248 w 5969768"/>
                  <a:gd name="connsiteY0" fmla="*/ 0 h 1872208"/>
                  <a:gd name="connsiteX1" fmla="*/ 5346173 w 5969768"/>
                  <a:gd name="connsiteY1" fmla="*/ 0 h 1872208"/>
                  <a:gd name="connsiteX2" fmla="*/ 5969768 w 5969768"/>
                  <a:gd name="connsiteY2" fmla="*/ 623595 h 1872208"/>
                  <a:gd name="connsiteX3" fmla="*/ 5969768 w 5969768"/>
                  <a:gd name="connsiteY3" fmla="*/ 1248613 h 1872208"/>
                  <a:gd name="connsiteX4" fmla="*/ 5346173 w 5969768"/>
                  <a:gd name="connsiteY4" fmla="*/ 1872208 h 1872208"/>
                  <a:gd name="connsiteX5" fmla="*/ 1368152 w 5969768"/>
                  <a:gd name="connsiteY5" fmla="*/ 1872208 h 1872208"/>
                  <a:gd name="connsiteX6" fmla="*/ 1289248 w 5969768"/>
                  <a:gd name="connsiteY6" fmla="*/ 1872208 h 1872208"/>
                  <a:gd name="connsiteX7" fmla="*/ 407735 w 5969768"/>
                  <a:gd name="connsiteY7" fmla="*/ 1872208 h 1872208"/>
                  <a:gd name="connsiteX8" fmla="*/ 0 w 5969768"/>
                  <a:gd name="connsiteY8" fmla="*/ 1464473 h 1872208"/>
                  <a:gd name="connsiteX9" fmla="*/ 0 w 5969768"/>
                  <a:gd name="connsiteY9" fmla="*/ 1055807 h 1872208"/>
                  <a:gd name="connsiteX10" fmla="*/ 407735 w 5969768"/>
                  <a:gd name="connsiteY10" fmla="*/ 648072 h 1872208"/>
                  <a:gd name="connsiteX11" fmla="*/ 1368152 w 5969768"/>
                  <a:gd name="connsiteY11" fmla="*/ 648072 h 1872208"/>
                  <a:gd name="connsiteX12" fmla="*/ 1368152 w 5969768"/>
                  <a:gd name="connsiteY12" fmla="*/ 850487 h 1872208"/>
                  <a:gd name="connsiteX13" fmla="*/ 488918 w 5969768"/>
                  <a:gd name="connsiteY13" fmla="*/ 850487 h 1872208"/>
                  <a:gd name="connsiteX14" fmla="*/ 216024 w 5969768"/>
                  <a:gd name="connsiteY14" fmla="*/ 1123381 h 1872208"/>
                  <a:gd name="connsiteX15" fmla="*/ 216024 w 5969768"/>
                  <a:gd name="connsiteY15" fmla="*/ 1396898 h 1872208"/>
                  <a:gd name="connsiteX16" fmla="*/ 488918 w 5969768"/>
                  <a:gd name="connsiteY16" fmla="*/ 1669792 h 1872208"/>
                  <a:gd name="connsiteX17" fmla="*/ 1368152 w 5969768"/>
                  <a:gd name="connsiteY17" fmla="*/ 1669792 h 1872208"/>
                  <a:gd name="connsiteX18" fmla="*/ 1368152 w 5969768"/>
                  <a:gd name="connsiteY18" fmla="*/ 1670095 h 1872208"/>
                  <a:gd name="connsiteX19" fmla="*/ 5264789 w 5969768"/>
                  <a:gd name="connsiteY19" fmla="*/ 1670095 h 1872208"/>
                  <a:gd name="connsiteX20" fmla="*/ 5753744 w 5969768"/>
                  <a:gd name="connsiteY20" fmla="*/ 1181140 h 1872208"/>
                  <a:gd name="connsiteX21" fmla="*/ 5753744 w 5969768"/>
                  <a:gd name="connsiteY21" fmla="*/ 691068 h 1872208"/>
                  <a:gd name="connsiteX22" fmla="*/ 5264789 w 5969768"/>
                  <a:gd name="connsiteY22" fmla="*/ 202113 h 1872208"/>
                  <a:gd name="connsiteX23" fmla="*/ 1289248 w 5969768"/>
                  <a:gd name="connsiteY23" fmla="*/ 202113 h 1872208"/>
                  <a:gd name="connsiteX24" fmla="*/ 1288082 w 5969768"/>
                  <a:gd name="connsiteY24" fmla="*/ 80739 h 1872208"/>
                  <a:gd name="connsiteX25" fmla="*/ 1289248 w 5969768"/>
                  <a:gd name="connsiteY25" fmla="*/ 0 h 1872208"/>
                  <a:gd name="connsiteX0" fmla="*/ 1289248 w 5969768"/>
                  <a:gd name="connsiteY0" fmla="*/ 0 h 1872208"/>
                  <a:gd name="connsiteX1" fmla="*/ 5346173 w 5969768"/>
                  <a:gd name="connsiteY1" fmla="*/ 0 h 1872208"/>
                  <a:gd name="connsiteX2" fmla="*/ 5969768 w 5969768"/>
                  <a:gd name="connsiteY2" fmla="*/ 623595 h 1872208"/>
                  <a:gd name="connsiteX3" fmla="*/ 5969768 w 5969768"/>
                  <a:gd name="connsiteY3" fmla="*/ 1248613 h 1872208"/>
                  <a:gd name="connsiteX4" fmla="*/ 5346173 w 5969768"/>
                  <a:gd name="connsiteY4" fmla="*/ 1872208 h 1872208"/>
                  <a:gd name="connsiteX5" fmla="*/ 1368152 w 5969768"/>
                  <a:gd name="connsiteY5" fmla="*/ 1872208 h 1872208"/>
                  <a:gd name="connsiteX6" fmla="*/ 1289248 w 5969768"/>
                  <a:gd name="connsiteY6" fmla="*/ 1872208 h 1872208"/>
                  <a:gd name="connsiteX7" fmla="*/ 407735 w 5969768"/>
                  <a:gd name="connsiteY7" fmla="*/ 1872208 h 1872208"/>
                  <a:gd name="connsiteX8" fmla="*/ 0 w 5969768"/>
                  <a:gd name="connsiteY8" fmla="*/ 1464473 h 1872208"/>
                  <a:gd name="connsiteX9" fmla="*/ 0 w 5969768"/>
                  <a:gd name="connsiteY9" fmla="*/ 1055807 h 1872208"/>
                  <a:gd name="connsiteX10" fmla="*/ 407735 w 5969768"/>
                  <a:gd name="connsiteY10" fmla="*/ 648072 h 1872208"/>
                  <a:gd name="connsiteX11" fmla="*/ 1368152 w 5969768"/>
                  <a:gd name="connsiteY11" fmla="*/ 648072 h 1872208"/>
                  <a:gd name="connsiteX12" fmla="*/ 1368152 w 5969768"/>
                  <a:gd name="connsiteY12" fmla="*/ 850487 h 1872208"/>
                  <a:gd name="connsiteX13" fmla="*/ 488918 w 5969768"/>
                  <a:gd name="connsiteY13" fmla="*/ 850487 h 1872208"/>
                  <a:gd name="connsiteX14" fmla="*/ 216024 w 5969768"/>
                  <a:gd name="connsiteY14" fmla="*/ 1123381 h 1872208"/>
                  <a:gd name="connsiteX15" fmla="*/ 216024 w 5969768"/>
                  <a:gd name="connsiteY15" fmla="*/ 1396898 h 1872208"/>
                  <a:gd name="connsiteX16" fmla="*/ 488918 w 5969768"/>
                  <a:gd name="connsiteY16" fmla="*/ 1669792 h 1872208"/>
                  <a:gd name="connsiteX17" fmla="*/ 1368152 w 5969768"/>
                  <a:gd name="connsiteY17" fmla="*/ 1669792 h 1872208"/>
                  <a:gd name="connsiteX18" fmla="*/ 1368152 w 5969768"/>
                  <a:gd name="connsiteY18" fmla="*/ 1670095 h 1872208"/>
                  <a:gd name="connsiteX19" fmla="*/ 5264789 w 5969768"/>
                  <a:gd name="connsiteY19" fmla="*/ 1670095 h 1872208"/>
                  <a:gd name="connsiteX20" fmla="*/ 5753744 w 5969768"/>
                  <a:gd name="connsiteY20" fmla="*/ 1181140 h 1872208"/>
                  <a:gd name="connsiteX21" fmla="*/ 5753744 w 5969768"/>
                  <a:gd name="connsiteY21" fmla="*/ 691068 h 1872208"/>
                  <a:gd name="connsiteX22" fmla="*/ 5264789 w 5969768"/>
                  <a:gd name="connsiteY22" fmla="*/ 202113 h 1872208"/>
                  <a:gd name="connsiteX23" fmla="*/ 1289248 w 5969768"/>
                  <a:gd name="connsiteY23" fmla="*/ 202113 h 1872208"/>
                  <a:gd name="connsiteX24" fmla="*/ 1421432 w 5969768"/>
                  <a:gd name="connsiteY24" fmla="*/ 109314 h 1872208"/>
                  <a:gd name="connsiteX25" fmla="*/ 1289248 w 5969768"/>
                  <a:gd name="connsiteY2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9768" h="1872208">
                    <a:moveTo>
                      <a:pt x="1289248" y="0"/>
                    </a:moveTo>
                    <a:lnTo>
                      <a:pt x="5346173" y="0"/>
                    </a:lnTo>
                    <a:cubicBezTo>
                      <a:pt x="5690575" y="0"/>
                      <a:pt x="5969768" y="279193"/>
                      <a:pt x="5969768" y="623595"/>
                    </a:cubicBezTo>
                    <a:lnTo>
                      <a:pt x="5969768" y="1248613"/>
                    </a:lnTo>
                    <a:cubicBezTo>
                      <a:pt x="5969768" y="1593015"/>
                      <a:pt x="5690575" y="1872208"/>
                      <a:pt x="5346173" y="1872208"/>
                    </a:cubicBezTo>
                    <a:lnTo>
                      <a:pt x="1368152" y="1872208"/>
                    </a:lnTo>
                    <a:lnTo>
                      <a:pt x="1289248" y="1872208"/>
                    </a:lnTo>
                    <a:lnTo>
                      <a:pt x="407735" y="1872208"/>
                    </a:lnTo>
                    <a:cubicBezTo>
                      <a:pt x="182549" y="1872208"/>
                      <a:pt x="0" y="1689659"/>
                      <a:pt x="0" y="1464473"/>
                    </a:cubicBezTo>
                    <a:lnTo>
                      <a:pt x="0" y="1055807"/>
                    </a:lnTo>
                    <a:cubicBezTo>
                      <a:pt x="0" y="830621"/>
                      <a:pt x="182549" y="648072"/>
                      <a:pt x="407735" y="648072"/>
                    </a:cubicBezTo>
                    <a:lnTo>
                      <a:pt x="1368152" y="648072"/>
                    </a:lnTo>
                    <a:lnTo>
                      <a:pt x="1368152" y="850487"/>
                    </a:lnTo>
                    <a:lnTo>
                      <a:pt x="488918" y="850487"/>
                    </a:lnTo>
                    <a:cubicBezTo>
                      <a:pt x="338203" y="850487"/>
                      <a:pt x="216024" y="972666"/>
                      <a:pt x="216024" y="1123381"/>
                    </a:cubicBezTo>
                    <a:lnTo>
                      <a:pt x="216024" y="1396898"/>
                    </a:lnTo>
                    <a:cubicBezTo>
                      <a:pt x="216024" y="1547613"/>
                      <a:pt x="338203" y="1669792"/>
                      <a:pt x="488918" y="1669792"/>
                    </a:cubicBezTo>
                    <a:lnTo>
                      <a:pt x="1368152" y="1669792"/>
                    </a:lnTo>
                    <a:lnTo>
                      <a:pt x="1368152" y="1670095"/>
                    </a:lnTo>
                    <a:lnTo>
                      <a:pt x="5264789" y="1670095"/>
                    </a:lnTo>
                    <a:cubicBezTo>
                      <a:pt x="5534831" y="1670095"/>
                      <a:pt x="5753744" y="1451182"/>
                      <a:pt x="5753744" y="1181140"/>
                    </a:cubicBezTo>
                    <a:lnTo>
                      <a:pt x="5753744" y="691068"/>
                    </a:lnTo>
                    <a:cubicBezTo>
                      <a:pt x="5753744" y="421026"/>
                      <a:pt x="5534831" y="202113"/>
                      <a:pt x="5264789" y="202113"/>
                    </a:cubicBezTo>
                    <a:lnTo>
                      <a:pt x="1289248" y="202113"/>
                    </a:lnTo>
                    <a:cubicBezTo>
                      <a:pt x="1288859" y="161655"/>
                      <a:pt x="1421821" y="149772"/>
                      <a:pt x="1421432" y="109314"/>
                    </a:cubicBezTo>
                    <a:cubicBezTo>
                      <a:pt x="1421821" y="82401"/>
                      <a:pt x="1288859" y="26913"/>
                      <a:pt x="1289248" y="0"/>
                    </a:cubicBezTo>
                    <a:close/>
                  </a:path>
                </a:pathLst>
              </a:custGeom>
              <a:solidFill>
                <a:srgbClr val="B2D235"/>
              </a:solidFill>
              <a:ln w="28575" cap="flat" cmpd="sng" algn="ctr">
                <a:solidFill>
                  <a:sysClr val="window" lastClr="FFFFFF"/>
                </a:solidFill>
                <a:prstDash val="solid"/>
              </a:ln>
              <a:effectLst>
                <a:outerShdw dist="38100" dir="2700000" algn="tl" rotWithShape="0">
                  <a:prstClr val="black">
                    <a:alpha val="20000"/>
                  </a:prst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sp>
            <p:nvSpPr>
              <p:cNvPr id="6" name="TextBox 5"/>
              <p:cNvSpPr txBox="1"/>
              <p:nvPr/>
            </p:nvSpPr>
            <p:spPr bwMode="auto">
              <a:xfrm>
                <a:off x="864101" y="2354300"/>
                <a:ext cx="876012" cy="892552"/>
              </a:xfrm>
              <a:prstGeom prst="rect">
                <a:avLst/>
              </a:prstGeom>
              <a:noFill/>
            </p:spPr>
            <p:txBody>
              <a:bodyPr>
                <a:spAutoFit/>
              </a:bodyPr>
              <a:lstStyle/>
              <a:p>
                <a:pPr marL="0" marR="0" lvl="0" indent="0" algn="ctr" defTabSz="914377" rtl="0" eaLnBrk="1" fontAlgn="auto" latinLnBrk="0" hangingPunct="1">
                  <a:lnSpc>
                    <a:spcPct val="130000"/>
                  </a:lnSpc>
                  <a:spcBef>
                    <a:spcPts val="0"/>
                  </a:spcBef>
                  <a:spcAft>
                    <a:spcPts val="0"/>
                  </a:spcAft>
                  <a:buClrTx/>
                  <a:buSzTx/>
                  <a:buFontTx/>
                  <a:buNone/>
                  <a:tabLst/>
                  <a:defRPr/>
                </a:pPr>
                <a:r>
                  <a:rPr lang="en-US" altLang="zh-CN" sz="4000" b="1" kern="0" dirty="0">
                    <a:solidFill>
                      <a:srgbClr val="FF0000"/>
                    </a:solidFill>
                    <a:latin typeface="Times New Roman" panose="02020603050405020304" pitchFamily="18" charset="0"/>
                    <a:ea typeface="Fira Sans Medium Italic" panose="00000600000000000000" pitchFamily="50" charset="0"/>
                    <a:cs typeface="Times New Roman" panose="02020603050405020304" pitchFamily="18" charset="0"/>
                  </a:rPr>
                  <a:t>1</a:t>
                </a:r>
                <a:endParaRPr kumimoji="0" lang="en-US" altLang="zh-CN" sz="4000" b="1" i="0" u="none" strike="noStrike" kern="0" cap="none" spc="0" normalizeH="0" baseline="0" noProof="0" dirty="0">
                  <a:ln>
                    <a:noFill/>
                  </a:ln>
                  <a:solidFill>
                    <a:srgbClr val="FF0000"/>
                  </a:solidFill>
                  <a:effectLst/>
                  <a:uLnTx/>
                  <a:uFillTx/>
                  <a:latin typeface="Times New Roman" panose="02020603050405020304" pitchFamily="18" charset="0"/>
                  <a:ea typeface="Fira Sans Medium Italic" panose="00000600000000000000" pitchFamily="50" charset="0"/>
                  <a:cs typeface="Times New Roman" panose="02020603050405020304" pitchFamily="18" charset="0"/>
                </a:endParaRPr>
              </a:p>
            </p:txBody>
          </p:sp>
          <p:sp>
            <p:nvSpPr>
              <p:cNvPr id="41" name="圆角矩形 6"/>
              <p:cNvSpPr/>
              <p:nvPr/>
            </p:nvSpPr>
            <p:spPr bwMode="auto">
              <a:xfrm>
                <a:off x="603607" y="1746823"/>
                <a:ext cx="5100205" cy="1600489"/>
              </a:xfrm>
              <a:custGeom>
                <a:avLst/>
                <a:gdLst>
                  <a:gd name="connsiteX0" fmla="*/ 1289248 w 5969768"/>
                  <a:gd name="connsiteY0" fmla="*/ 0 h 1872208"/>
                  <a:gd name="connsiteX1" fmla="*/ 5346173 w 5969768"/>
                  <a:gd name="connsiteY1" fmla="*/ 0 h 1872208"/>
                  <a:gd name="connsiteX2" fmla="*/ 5969768 w 5969768"/>
                  <a:gd name="connsiteY2" fmla="*/ 623595 h 1872208"/>
                  <a:gd name="connsiteX3" fmla="*/ 5969768 w 5969768"/>
                  <a:gd name="connsiteY3" fmla="*/ 1248613 h 1872208"/>
                  <a:gd name="connsiteX4" fmla="*/ 5346173 w 5969768"/>
                  <a:gd name="connsiteY4" fmla="*/ 1872208 h 1872208"/>
                  <a:gd name="connsiteX5" fmla="*/ 1368152 w 5969768"/>
                  <a:gd name="connsiteY5" fmla="*/ 1872208 h 1872208"/>
                  <a:gd name="connsiteX6" fmla="*/ 1289248 w 5969768"/>
                  <a:gd name="connsiteY6" fmla="*/ 1872208 h 1872208"/>
                  <a:gd name="connsiteX7" fmla="*/ 407735 w 5969768"/>
                  <a:gd name="connsiteY7" fmla="*/ 1872208 h 1872208"/>
                  <a:gd name="connsiteX8" fmla="*/ 0 w 5969768"/>
                  <a:gd name="connsiteY8" fmla="*/ 1464473 h 1872208"/>
                  <a:gd name="connsiteX9" fmla="*/ 0 w 5969768"/>
                  <a:gd name="connsiteY9" fmla="*/ 1055807 h 1872208"/>
                  <a:gd name="connsiteX10" fmla="*/ 407735 w 5969768"/>
                  <a:gd name="connsiteY10" fmla="*/ 648072 h 1872208"/>
                  <a:gd name="connsiteX11" fmla="*/ 1368152 w 5969768"/>
                  <a:gd name="connsiteY11" fmla="*/ 648072 h 1872208"/>
                  <a:gd name="connsiteX12" fmla="*/ 1368152 w 5969768"/>
                  <a:gd name="connsiteY12" fmla="*/ 850487 h 1872208"/>
                  <a:gd name="connsiteX13" fmla="*/ 488918 w 5969768"/>
                  <a:gd name="connsiteY13" fmla="*/ 850487 h 1872208"/>
                  <a:gd name="connsiteX14" fmla="*/ 216024 w 5969768"/>
                  <a:gd name="connsiteY14" fmla="*/ 1123381 h 1872208"/>
                  <a:gd name="connsiteX15" fmla="*/ 216024 w 5969768"/>
                  <a:gd name="connsiteY15" fmla="*/ 1396898 h 1872208"/>
                  <a:gd name="connsiteX16" fmla="*/ 488918 w 5969768"/>
                  <a:gd name="connsiteY16" fmla="*/ 1669792 h 1872208"/>
                  <a:gd name="connsiteX17" fmla="*/ 1368152 w 5969768"/>
                  <a:gd name="connsiteY17" fmla="*/ 1669792 h 1872208"/>
                  <a:gd name="connsiteX18" fmla="*/ 1368152 w 5969768"/>
                  <a:gd name="connsiteY18" fmla="*/ 1670095 h 1872208"/>
                  <a:gd name="connsiteX19" fmla="*/ 5264789 w 5969768"/>
                  <a:gd name="connsiteY19" fmla="*/ 1670095 h 1872208"/>
                  <a:gd name="connsiteX20" fmla="*/ 5753744 w 5969768"/>
                  <a:gd name="connsiteY20" fmla="*/ 1181140 h 1872208"/>
                  <a:gd name="connsiteX21" fmla="*/ 5753744 w 5969768"/>
                  <a:gd name="connsiteY21" fmla="*/ 691068 h 1872208"/>
                  <a:gd name="connsiteX22" fmla="*/ 5264789 w 5969768"/>
                  <a:gd name="connsiteY22" fmla="*/ 202113 h 1872208"/>
                  <a:gd name="connsiteX23" fmla="*/ 1289248 w 5969768"/>
                  <a:gd name="connsiteY23" fmla="*/ 202113 h 1872208"/>
                  <a:gd name="connsiteX24" fmla="*/ 1288082 w 5969768"/>
                  <a:gd name="connsiteY24" fmla="*/ 80739 h 1872208"/>
                  <a:gd name="connsiteX25" fmla="*/ 1289248 w 5969768"/>
                  <a:gd name="connsiteY25" fmla="*/ 0 h 1872208"/>
                  <a:gd name="connsiteX0" fmla="*/ 1289248 w 5969768"/>
                  <a:gd name="connsiteY0" fmla="*/ 0 h 1872208"/>
                  <a:gd name="connsiteX1" fmla="*/ 5346173 w 5969768"/>
                  <a:gd name="connsiteY1" fmla="*/ 0 h 1872208"/>
                  <a:gd name="connsiteX2" fmla="*/ 5969768 w 5969768"/>
                  <a:gd name="connsiteY2" fmla="*/ 623595 h 1872208"/>
                  <a:gd name="connsiteX3" fmla="*/ 5969768 w 5969768"/>
                  <a:gd name="connsiteY3" fmla="*/ 1248613 h 1872208"/>
                  <a:gd name="connsiteX4" fmla="*/ 5346173 w 5969768"/>
                  <a:gd name="connsiteY4" fmla="*/ 1872208 h 1872208"/>
                  <a:gd name="connsiteX5" fmla="*/ 1368152 w 5969768"/>
                  <a:gd name="connsiteY5" fmla="*/ 1872208 h 1872208"/>
                  <a:gd name="connsiteX6" fmla="*/ 1289248 w 5969768"/>
                  <a:gd name="connsiteY6" fmla="*/ 1872208 h 1872208"/>
                  <a:gd name="connsiteX7" fmla="*/ 407735 w 5969768"/>
                  <a:gd name="connsiteY7" fmla="*/ 1872208 h 1872208"/>
                  <a:gd name="connsiteX8" fmla="*/ 0 w 5969768"/>
                  <a:gd name="connsiteY8" fmla="*/ 1464473 h 1872208"/>
                  <a:gd name="connsiteX9" fmla="*/ 0 w 5969768"/>
                  <a:gd name="connsiteY9" fmla="*/ 1055807 h 1872208"/>
                  <a:gd name="connsiteX10" fmla="*/ 407735 w 5969768"/>
                  <a:gd name="connsiteY10" fmla="*/ 648072 h 1872208"/>
                  <a:gd name="connsiteX11" fmla="*/ 1368152 w 5969768"/>
                  <a:gd name="connsiteY11" fmla="*/ 648072 h 1872208"/>
                  <a:gd name="connsiteX12" fmla="*/ 1368152 w 5969768"/>
                  <a:gd name="connsiteY12" fmla="*/ 850487 h 1872208"/>
                  <a:gd name="connsiteX13" fmla="*/ 488918 w 5969768"/>
                  <a:gd name="connsiteY13" fmla="*/ 850487 h 1872208"/>
                  <a:gd name="connsiteX14" fmla="*/ 216024 w 5969768"/>
                  <a:gd name="connsiteY14" fmla="*/ 1123381 h 1872208"/>
                  <a:gd name="connsiteX15" fmla="*/ 216024 w 5969768"/>
                  <a:gd name="connsiteY15" fmla="*/ 1396898 h 1872208"/>
                  <a:gd name="connsiteX16" fmla="*/ 488918 w 5969768"/>
                  <a:gd name="connsiteY16" fmla="*/ 1669792 h 1872208"/>
                  <a:gd name="connsiteX17" fmla="*/ 1368152 w 5969768"/>
                  <a:gd name="connsiteY17" fmla="*/ 1669792 h 1872208"/>
                  <a:gd name="connsiteX18" fmla="*/ 1368152 w 5969768"/>
                  <a:gd name="connsiteY18" fmla="*/ 1670095 h 1872208"/>
                  <a:gd name="connsiteX19" fmla="*/ 5264789 w 5969768"/>
                  <a:gd name="connsiteY19" fmla="*/ 1670095 h 1872208"/>
                  <a:gd name="connsiteX20" fmla="*/ 5753744 w 5969768"/>
                  <a:gd name="connsiteY20" fmla="*/ 1181140 h 1872208"/>
                  <a:gd name="connsiteX21" fmla="*/ 5753744 w 5969768"/>
                  <a:gd name="connsiteY21" fmla="*/ 691068 h 1872208"/>
                  <a:gd name="connsiteX22" fmla="*/ 5264789 w 5969768"/>
                  <a:gd name="connsiteY22" fmla="*/ 202113 h 1872208"/>
                  <a:gd name="connsiteX23" fmla="*/ 1289248 w 5969768"/>
                  <a:gd name="connsiteY23" fmla="*/ 202113 h 1872208"/>
                  <a:gd name="connsiteX24" fmla="*/ 1421432 w 5969768"/>
                  <a:gd name="connsiteY24" fmla="*/ 109314 h 1872208"/>
                  <a:gd name="connsiteX25" fmla="*/ 1289248 w 5969768"/>
                  <a:gd name="connsiteY2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9768" h="1872208">
                    <a:moveTo>
                      <a:pt x="1289248" y="0"/>
                    </a:moveTo>
                    <a:lnTo>
                      <a:pt x="5346173" y="0"/>
                    </a:lnTo>
                    <a:cubicBezTo>
                      <a:pt x="5690575" y="0"/>
                      <a:pt x="5969768" y="279193"/>
                      <a:pt x="5969768" y="623595"/>
                    </a:cubicBezTo>
                    <a:lnTo>
                      <a:pt x="5969768" y="1248613"/>
                    </a:lnTo>
                    <a:cubicBezTo>
                      <a:pt x="5969768" y="1593015"/>
                      <a:pt x="5690575" y="1872208"/>
                      <a:pt x="5346173" y="1872208"/>
                    </a:cubicBezTo>
                    <a:lnTo>
                      <a:pt x="1368152" y="1872208"/>
                    </a:lnTo>
                    <a:lnTo>
                      <a:pt x="1289248" y="1872208"/>
                    </a:lnTo>
                    <a:lnTo>
                      <a:pt x="407735" y="1872208"/>
                    </a:lnTo>
                    <a:cubicBezTo>
                      <a:pt x="182549" y="1872208"/>
                      <a:pt x="0" y="1689659"/>
                      <a:pt x="0" y="1464473"/>
                    </a:cubicBezTo>
                    <a:lnTo>
                      <a:pt x="0" y="1055807"/>
                    </a:lnTo>
                    <a:cubicBezTo>
                      <a:pt x="0" y="830621"/>
                      <a:pt x="182549" y="648072"/>
                      <a:pt x="407735" y="648072"/>
                    </a:cubicBezTo>
                    <a:lnTo>
                      <a:pt x="1368152" y="648072"/>
                    </a:lnTo>
                    <a:lnTo>
                      <a:pt x="1368152" y="850487"/>
                    </a:lnTo>
                    <a:lnTo>
                      <a:pt x="488918" y="850487"/>
                    </a:lnTo>
                    <a:cubicBezTo>
                      <a:pt x="338203" y="850487"/>
                      <a:pt x="216024" y="972666"/>
                      <a:pt x="216024" y="1123381"/>
                    </a:cubicBezTo>
                    <a:lnTo>
                      <a:pt x="216024" y="1396898"/>
                    </a:lnTo>
                    <a:cubicBezTo>
                      <a:pt x="216024" y="1547613"/>
                      <a:pt x="338203" y="1669792"/>
                      <a:pt x="488918" y="1669792"/>
                    </a:cubicBezTo>
                    <a:lnTo>
                      <a:pt x="1368152" y="1669792"/>
                    </a:lnTo>
                    <a:lnTo>
                      <a:pt x="1368152" y="1670095"/>
                    </a:lnTo>
                    <a:lnTo>
                      <a:pt x="5264789" y="1670095"/>
                    </a:lnTo>
                    <a:cubicBezTo>
                      <a:pt x="5534831" y="1670095"/>
                      <a:pt x="5753744" y="1451182"/>
                      <a:pt x="5753744" y="1181140"/>
                    </a:cubicBezTo>
                    <a:lnTo>
                      <a:pt x="5753744" y="691068"/>
                    </a:lnTo>
                    <a:cubicBezTo>
                      <a:pt x="5753744" y="421026"/>
                      <a:pt x="5534831" y="202113"/>
                      <a:pt x="5264789" y="202113"/>
                    </a:cubicBezTo>
                    <a:lnTo>
                      <a:pt x="1289248" y="202113"/>
                    </a:lnTo>
                    <a:cubicBezTo>
                      <a:pt x="1288859" y="161655"/>
                      <a:pt x="1421821" y="149772"/>
                      <a:pt x="1421432" y="109314"/>
                    </a:cubicBezTo>
                    <a:cubicBezTo>
                      <a:pt x="1421821" y="82401"/>
                      <a:pt x="1288859" y="26913"/>
                      <a:pt x="1289248" y="0"/>
                    </a:cubicBezTo>
                    <a:close/>
                  </a:path>
                </a:pathLst>
              </a:custGeom>
              <a:solidFill>
                <a:srgbClr val="B2D235"/>
              </a:solidFill>
              <a:ln w="28575" cap="flat" cmpd="sng" algn="ctr">
                <a:solidFill>
                  <a:sysClr val="window" lastClr="FFFFFF"/>
                </a:solidFill>
                <a:prstDash val="solid"/>
              </a:ln>
              <a:effectLst>
                <a:outerShdw dist="38100" dir="2700000" algn="tl" rotWithShape="0">
                  <a:prstClr val="black">
                    <a:alpha val="20000"/>
                  </a:prst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grpSp>
        <p:sp>
          <p:nvSpPr>
            <p:cNvPr id="4" name="燕尾形 20"/>
            <p:cNvSpPr/>
            <p:nvPr/>
          </p:nvSpPr>
          <p:spPr bwMode="auto">
            <a:xfrm>
              <a:off x="1623937" y="2236139"/>
              <a:ext cx="294409" cy="294409"/>
            </a:xfrm>
            <a:prstGeom prst="chevron">
              <a:avLst/>
            </a:prstGeom>
            <a:solidFill>
              <a:srgbClr val="B2D235"/>
            </a:solidFill>
            <a:ln w="28575" cap="flat" cmpd="sng" algn="ctr">
              <a:solidFill>
                <a:sysClr val="window" lastClr="FFFFFF"/>
              </a:solidFill>
              <a:prstDash val="solid"/>
            </a:ln>
            <a:effectLst>
              <a:outerShdw dist="38100" dir="2700000" algn="tl" rotWithShape="0">
                <a:prstClr val="black">
                  <a:alpha val="20000"/>
                </a:prst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sp>
          <p:nvSpPr>
            <p:cNvPr id="5" name="燕尾形 21"/>
            <p:cNvSpPr/>
            <p:nvPr/>
          </p:nvSpPr>
          <p:spPr bwMode="auto">
            <a:xfrm>
              <a:off x="1847630" y="2236139"/>
              <a:ext cx="294409" cy="294409"/>
            </a:xfrm>
            <a:prstGeom prst="chevron">
              <a:avLst/>
            </a:prstGeom>
            <a:solidFill>
              <a:srgbClr val="B2D235"/>
            </a:solidFill>
            <a:ln w="28575" cap="flat" cmpd="sng" algn="ctr">
              <a:solidFill>
                <a:sysClr val="window" lastClr="FFFFFF"/>
              </a:solidFill>
              <a:prstDash val="solid"/>
            </a:ln>
            <a:effectLst>
              <a:outerShdw dist="38100" dir="2700000" algn="tl" rotWithShape="0">
                <a:prstClr val="black">
                  <a:alpha val="20000"/>
                </a:prst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grpSp>
      <p:sp>
        <p:nvSpPr>
          <p:cNvPr id="38" name="TextBox 37">
            <a:extLst>
              <a:ext uri="{FF2B5EF4-FFF2-40B4-BE49-F238E27FC236}">
                <a16:creationId xmlns="" xmlns:a16="http://schemas.microsoft.com/office/drawing/2014/main" id="{CB6CBFB4-3F54-46BC-9FB6-8A0E234B405E}"/>
              </a:ext>
            </a:extLst>
          </p:cNvPr>
          <p:cNvSpPr txBox="1"/>
          <p:nvPr/>
        </p:nvSpPr>
        <p:spPr>
          <a:xfrm>
            <a:off x="1856818" y="364504"/>
            <a:ext cx="4795583" cy="584775"/>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defRPr/>
            </a:pPr>
            <a:r>
              <a:rPr lang="en-US" sz="3200" b="1" dirty="0">
                <a:solidFill>
                  <a:srgbClr val="FF0000"/>
                </a:solidFill>
                <a:latin typeface="Times New Roman" pitchFamily="18" charset="0"/>
                <a:cs typeface="Times New Roman" pitchFamily="18" charset="0"/>
                <a:sym typeface="Arial" panose="020B0604020202020204" pitchFamily="34" charset="0"/>
              </a:rPr>
              <a:t>NỘI DUNG BÀI HỌC</a:t>
            </a:r>
          </a:p>
        </p:txBody>
      </p:sp>
      <p:sp>
        <p:nvSpPr>
          <p:cNvPr id="39" name="TextBox 38"/>
          <p:cNvSpPr txBox="1"/>
          <p:nvPr/>
        </p:nvSpPr>
        <p:spPr bwMode="auto">
          <a:xfrm>
            <a:off x="8046931" y="2009638"/>
            <a:ext cx="3286125" cy="1077218"/>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rPr>
              <a:t>HỆ</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rPr>
              <a:t> THỐNG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rPr>
              <a:t>KIẾN THỨC</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40" name="TextBox 39"/>
          <p:cNvSpPr txBox="1"/>
          <p:nvPr/>
        </p:nvSpPr>
        <p:spPr bwMode="auto">
          <a:xfrm>
            <a:off x="6586415" y="2353846"/>
            <a:ext cx="876012" cy="892552"/>
          </a:xfrm>
          <a:prstGeom prst="rect">
            <a:avLst/>
          </a:prstGeom>
          <a:noFill/>
        </p:spPr>
        <p:txBody>
          <a:bodyPr>
            <a:spAutoFit/>
          </a:bodyPr>
          <a:lstStyle/>
          <a:p>
            <a:pPr marL="0" marR="0" lvl="0" indent="0" algn="ctr" defTabSz="914377" rtl="0" eaLnBrk="1" fontAlgn="auto" latinLnBrk="0" hangingPunct="1">
              <a:lnSpc>
                <a:spcPct val="130000"/>
              </a:lnSpc>
              <a:spcBef>
                <a:spcPts val="0"/>
              </a:spcBef>
              <a:spcAft>
                <a:spcPts val="0"/>
              </a:spcAft>
              <a:buClrTx/>
              <a:buSzTx/>
              <a:buFontTx/>
              <a:buNone/>
              <a:tabLst/>
              <a:defRPr/>
            </a:pPr>
            <a:r>
              <a:rPr lang="en-US" altLang="zh-CN" sz="4000" b="1" kern="0" dirty="0">
                <a:solidFill>
                  <a:srgbClr val="FF0000"/>
                </a:solidFill>
                <a:latin typeface="Times New Roman" panose="02020603050405020304" pitchFamily="18" charset="0"/>
                <a:ea typeface="Fira Sans Medium Italic" panose="00000600000000000000" pitchFamily="50" charset="0"/>
                <a:cs typeface="Times New Roman" panose="02020603050405020304" pitchFamily="18" charset="0"/>
              </a:rPr>
              <a:t>2</a:t>
            </a:r>
            <a:endParaRPr kumimoji="0" lang="en-US" altLang="zh-CN" sz="4000" b="1" i="0" u="none" strike="noStrike" kern="0" cap="none" spc="0" normalizeH="0" baseline="0" noProof="0" dirty="0">
              <a:ln>
                <a:noFill/>
              </a:ln>
              <a:solidFill>
                <a:srgbClr val="FF0000"/>
              </a:solidFill>
              <a:effectLst/>
              <a:uLnTx/>
              <a:uFillTx/>
              <a:latin typeface="Times New Roman" panose="02020603050405020304" pitchFamily="18" charset="0"/>
              <a:ea typeface="Fira Sans Medium Italic" panose="00000600000000000000" pitchFamily="50" charset="0"/>
              <a:cs typeface="Times New Roman" panose="02020603050405020304" pitchFamily="18" charset="0"/>
            </a:endParaRPr>
          </a:p>
        </p:txBody>
      </p:sp>
      <p:sp>
        <p:nvSpPr>
          <p:cNvPr id="42" name="TextBox 41"/>
          <p:cNvSpPr txBox="1"/>
          <p:nvPr/>
        </p:nvSpPr>
        <p:spPr bwMode="auto">
          <a:xfrm>
            <a:off x="749473" y="4825042"/>
            <a:ext cx="876012" cy="892552"/>
          </a:xfrm>
          <a:prstGeom prst="rect">
            <a:avLst/>
          </a:prstGeom>
          <a:noFill/>
        </p:spPr>
        <p:txBody>
          <a:bodyPr>
            <a:spAutoFit/>
          </a:bodyPr>
          <a:lstStyle/>
          <a:p>
            <a:pPr marL="0" marR="0" lvl="0" indent="0" algn="ctr" defTabSz="914377" rtl="0" eaLnBrk="1" fontAlgn="auto" latinLnBrk="0" hangingPunct="1">
              <a:lnSpc>
                <a:spcPct val="130000"/>
              </a:lnSpc>
              <a:spcBef>
                <a:spcPts val="0"/>
              </a:spcBef>
              <a:spcAft>
                <a:spcPts val="0"/>
              </a:spcAft>
              <a:buClrTx/>
              <a:buSzTx/>
              <a:buFontTx/>
              <a:buNone/>
              <a:tabLst/>
              <a:defRPr/>
            </a:pPr>
            <a:r>
              <a:rPr lang="en-US" altLang="zh-CN" sz="4000" b="1" kern="0" dirty="0">
                <a:solidFill>
                  <a:srgbClr val="FF0000"/>
                </a:solidFill>
                <a:latin typeface="Times New Roman" panose="02020603050405020304" pitchFamily="18" charset="0"/>
                <a:ea typeface="Fira Sans Medium Italic" panose="00000600000000000000" pitchFamily="50" charset="0"/>
                <a:cs typeface="Times New Roman" panose="02020603050405020304" pitchFamily="18" charset="0"/>
              </a:rPr>
              <a:t>3</a:t>
            </a:r>
            <a:endParaRPr kumimoji="0" lang="en-US" altLang="zh-CN" sz="4000" b="1" i="0" u="none" strike="noStrike" kern="0" cap="none" spc="0" normalizeH="0" baseline="0" noProof="0" dirty="0">
              <a:ln>
                <a:noFill/>
              </a:ln>
              <a:solidFill>
                <a:srgbClr val="FF0000"/>
              </a:solidFill>
              <a:effectLst/>
              <a:uLnTx/>
              <a:uFillTx/>
              <a:latin typeface="Times New Roman" panose="02020603050405020304" pitchFamily="18" charset="0"/>
              <a:ea typeface="Fira Sans Medium Italic" panose="00000600000000000000" pitchFamily="50" charset="0"/>
              <a:cs typeface="Times New Roman" panose="02020603050405020304" pitchFamily="18" charset="0"/>
            </a:endParaRPr>
          </a:p>
        </p:txBody>
      </p:sp>
      <p:sp>
        <p:nvSpPr>
          <p:cNvPr id="43" name="TextBox 42"/>
          <p:cNvSpPr txBox="1"/>
          <p:nvPr/>
        </p:nvSpPr>
        <p:spPr bwMode="auto">
          <a:xfrm>
            <a:off x="2415637" y="4664532"/>
            <a:ext cx="3286125" cy="646331"/>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rPr>
              <a:t>LUYỆN</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rPr>
              <a:t> ĐỀ</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49" name="TextBox 48"/>
          <p:cNvSpPr txBox="1"/>
          <p:nvPr/>
        </p:nvSpPr>
        <p:spPr bwMode="auto">
          <a:xfrm>
            <a:off x="6652401" y="4812458"/>
            <a:ext cx="876012" cy="892552"/>
          </a:xfrm>
          <a:prstGeom prst="rect">
            <a:avLst/>
          </a:prstGeom>
          <a:noFill/>
        </p:spPr>
        <p:txBody>
          <a:bodyPr>
            <a:spAutoFit/>
          </a:bodyPr>
          <a:lstStyle/>
          <a:p>
            <a:pPr marL="0" marR="0" lvl="0" indent="0" algn="ctr" defTabSz="914377" rtl="0" eaLnBrk="1" fontAlgn="auto" latinLnBrk="0" hangingPunct="1">
              <a:lnSpc>
                <a:spcPct val="130000"/>
              </a:lnSpc>
              <a:spcBef>
                <a:spcPts val="0"/>
              </a:spcBef>
              <a:spcAft>
                <a:spcPts val="0"/>
              </a:spcAft>
              <a:buClrTx/>
              <a:buSzTx/>
              <a:buFontTx/>
              <a:buNone/>
              <a:tabLst/>
              <a:defRPr/>
            </a:pPr>
            <a:r>
              <a:rPr lang="en-US" altLang="zh-CN" sz="4000" b="1" kern="0" dirty="0">
                <a:solidFill>
                  <a:srgbClr val="FF0000"/>
                </a:solidFill>
                <a:latin typeface="Times New Roman" panose="02020603050405020304" pitchFamily="18" charset="0"/>
                <a:ea typeface="Fira Sans Medium Italic" panose="00000600000000000000" pitchFamily="50" charset="0"/>
                <a:cs typeface="Times New Roman" panose="02020603050405020304" pitchFamily="18" charset="0"/>
              </a:rPr>
              <a:t>4</a:t>
            </a:r>
            <a:endParaRPr kumimoji="0" lang="en-US" altLang="zh-CN" sz="4000" b="1" i="0" u="none" strike="noStrike" kern="0" cap="none" spc="0" normalizeH="0" baseline="0" noProof="0" dirty="0">
              <a:ln>
                <a:noFill/>
              </a:ln>
              <a:solidFill>
                <a:srgbClr val="FF0000"/>
              </a:solidFill>
              <a:effectLst/>
              <a:uLnTx/>
              <a:uFillTx/>
              <a:latin typeface="Times New Roman" panose="02020603050405020304" pitchFamily="18" charset="0"/>
              <a:ea typeface="Fira Sans Medium Italic" panose="00000600000000000000" pitchFamily="50" charset="0"/>
              <a:cs typeface="Times New Roman" panose="02020603050405020304" pitchFamily="18" charset="0"/>
            </a:endParaRPr>
          </a:p>
        </p:txBody>
      </p:sp>
      <p:sp>
        <p:nvSpPr>
          <p:cNvPr id="50" name="TextBox 49"/>
          <p:cNvSpPr txBox="1"/>
          <p:nvPr/>
        </p:nvSpPr>
        <p:spPr bwMode="auto">
          <a:xfrm>
            <a:off x="8046930" y="4653229"/>
            <a:ext cx="3286125" cy="707886"/>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rPr>
              <a:t>DẶN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rPr>
              <a:t> DÒ</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endParaRPr>
          </a:p>
        </p:txBody>
      </p:sp>
    </p:spTree>
    <p:extLst>
      <p:ext uri="{BB962C8B-B14F-4D97-AF65-F5344CB8AC3E}">
        <p14:creationId xmlns="" xmlns:p14="http://schemas.microsoft.com/office/powerpoint/2010/main" val="730408937"/>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down)">
                                      <p:cBhvr>
                                        <p:cTn id="15" dur="500"/>
                                        <p:tgtEl>
                                          <p:spTgt spid="40"/>
                                        </p:tgtEl>
                                      </p:cBhvr>
                                    </p:animEffect>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down)">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down)">
                                      <p:cBhvr>
                                        <p:cTn id="26" dur="500"/>
                                        <p:tgtEl>
                                          <p:spTgt spid="4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00"/>
                                        <p:tgtEl>
                                          <p:spTgt spid="43"/>
                                        </p:tgtEl>
                                      </p:cBhvr>
                                    </p:animEffect>
                                  </p:childTnLst>
                                </p:cTn>
                              </p:par>
                              <p:par>
                                <p:cTn id="30" presetID="22" presetClass="entr" presetSubtype="4"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wipe(down)">
                                      <p:cBhvr>
                                        <p:cTn id="37" dur="500"/>
                                        <p:tgtEl>
                                          <p:spTgt spid="49"/>
                                        </p:tgtEl>
                                      </p:cBhvr>
                                    </p:animEffect>
                                  </p:childTnLst>
                                </p:cTn>
                              </p:par>
                              <p:par>
                                <p:cTn id="38" presetID="22" presetClass="entr" presetSubtype="4"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00"/>
                                        <p:tgtEl>
                                          <p:spTgt spid="20"/>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wipe(down)">
                                      <p:cBhvr>
                                        <p:cTn id="4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9" grpId="0"/>
      <p:bldP spid="40" grpId="0"/>
      <p:bldP spid="42" grpId="0"/>
      <p:bldP spid="43" grpId="0"/>
      <p:bldP spid="49" grpId="0"/>
      <p:bldP spid="5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Phân tích truyện ngắn Làng của Kim Lân | Văn mẫu 9 - YouTube"/>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34839"/>
          <a:stretch/>
        </p:blipFill>
        <p:spPr bwMode="auto">
          <a:xfrm>
            <a:off x="0" y="487680"/>
            <a:ext cx="6992883" cy="5608321"/>
          </a:xfrm>
          <a:prstGeom prst="rect">
            <a:avLst/>
          </a:prstGeom>
          <a:ln>
            <a:noFill/>
          </a:ln>
          <a:effectLst>
            <a:softEdge rad="1270000"/>
          </a:effectLst>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6324600" y="874604"/>
            <a:ext cx="5638800" cy="5078313"/>
          </a:xfrm>
          <a:prstGeom prst="rect">
            <a:avLst/>
          </a:prstGeom>
        </p:spPr>
        <p:txBody>
          <a:bodyPr wrap="square">
            <a:spAutoFit/>
          </a:bodyPr>
          <a:lstStyle/>
          <a:p>
            <a:pPr lvl="0" algn="just"/>
            <a:r>
              <a:rPr lang="vi-VN" sz="3600" dirty="0">
                <a:solidFill>
                  <a:srgbClr val="002060"/>
                </a:solidFill>
                <a:latin typeface="Times New Roman" panose="02020603050405020304" pitchFamily="18" charset="0"/>
                <a:cs typeface="Times New Roman" panose="02020603050405020304" pitchFamily="18" charset="0"/>
              </a:rPr>
              <a:t>Nhà văn đã miêu tả rất cụ thể</a:t>
            </a:r>
            <a:r>
              <a:rPr lang="en-US" sz="3600" dirty="0">
                <a:solidFill>
                  <a:srgbClr val="002060"/>
                </a:solidFill>
                <a:latin typeface="Times New Roman" panose="02020603050405020304" pitchFamily="18" charset="0"/>
                <a:cs typeface="Times New Roman" panose="02020603050405020304" pitchFamily="18" charset="0"/>
              </a:rPr>
              <a:t>, </a:t>
            </a:r>
            <a:r>
              <a:rPr lang="vi-VN" sz="3600" dirty="0">
                <a:solidFill>
                  <a:srgbClr val="002060"/>
                </a:solidFill>
                <a:latin typeface="Times New Roman" panose="02020603050405020304" pitchFamily="18" charset="0"/>
                <a:cs typeface="Times New Roman" panose="02020603050405020304" pitchFamily="18" charset="0"/>
              </a:rPr>
              <a:t>tinh tế,</a:t>
            </a:r>
            <a:r>
              <a:rPr lang="en-US" sz="3600" dirty="0">
                <a:solidFill>
                  <a:srgbClr val="002060"/>
                </a:solidFill>
                <a:latin typeface="Times New Roman" panose="02020603050405020304" pitchFamily="18" charset="0"/>
                <a:cs typeface="Times New Roman" panose="02020603050405020304" pitchFamily="18" charset="0"/>
              </a:rPr>
              <a:t> </a:t>
            </a:r>
            <a:r>
              <a:rPr lang="vi-VN" sz="3600" dirty="0">
                <a:solidFill>
                  <a:srgbClr val="002060"/>
                </a:solidFill>
                <a:latin typeface="Times New Roman" panose="02020603050405020304" pitchFamily="18" charset="0"/>
                <a:cs typeface="Times New Roman" panose="02020603050405020304" pitchFamily="18" charset="0"/>
              </a:rPr>
              <a:t>sâu sắc những biến động dữ dội trong nội tâm nhân vật (Những điều ấy không thể quan sát được ... </a:t>
            </a:r>
            <a:r>
              <a:rPr lang="en-US" sz="3600" dirty="0">
                <a:solidFill>
                  <a:srgbClr val="002060"/>
                </a:solidFill>
                <a:latin typeface="Times New Roman" panose="02020603050405020304" pitchFamily="18" charset="0"/>
                <a:cs typeface="Times New Roman" panose="02020603050405020304" pitchFamily="18" charset="0"/>
              </a:rPr>
              <a:t>=&gt;</a:t>
            </a:r>
            <a:r>
              <a:rPr lang="vi-VN" sz="3600" dirty="0">
                <a:solidFill>
                  <a:srgbClr val="002060"/>
                </a:solidFill>
                <a:latin typeface="Times New Roman" panose="02020603050405020304" pitchFamily="18" charset="0"/>
                <a:cs typeface="Times New Roman" panose="02020603050405020304" pitchFamily="18" charset="0"/>
              </a:rPr>
              <a:t> </a:t>
            </a:r>
            <a:r>
              <a:rPr lang="en-US" sz="3600" dirty="0">
                <a:solidFill>
                  <a:srgbClr val="002060"/>
                </a:solidFill>
                <a:latin typeface="Times New Roman" panose="02020603050405020304" pitchFamily="18" charset="0"/>
                <a:cs typeface="Times New Roman" panose="02020603050405020304" pitchFamily="18" charset="0"/>
              </a:rPr>
              <a:t>C</a:t>
            </a:r>
            <a:r>
              <a:rPr lang="vi-VN" sz="3600" dirty="0">
                <a:solidFill>
                  <a:srgbClr val="002060"/>
                </a:solidFill>
                <a:latin typeface="Times New Roman" panose="02020603050405020304" pitchFamily="18" charset="0"/>
                <a:cs typeface="Times New Roman" panose="02020603050405020304" pitchFamily="18" charset="0"/>
              </a:rPr>
              <a:t>hứng tỏ Kim </a:t>
            </a:r>
            <a:r>
              <a:rPr lang="en-US" sz="3600" dirty="0">
                <a:solidFill>
                  <a:srgbClr val="002060"/>
                </a:solidFill>
                <a:latin typeface="Times New Roman" panose="02020603050405020304" pitchFamily="18" charset="0"/>
                <a:cs typeface="Times New Roman" panose="02020603050405020304" pitchFamily="18" charset="0"/>
              </a:rPr>
              <a:t>L</a:t>
            </a:r>
            <a:r>
              <a:rPr lang="vi-VN" sz="3600" dirty="0">
                <a:solidFill>
                  <a:srgbClr val="002060"/>
                </a:solidFill>
                <a:latin typeface="Times New Roman" panose="02020603050405020304" pitchFamily="18" charset="0"/>
                <a:cs typeface="Times New Roman" panose="02020603050405020304" pitchFamily="18" charset="0"/>
              </a:rPr>
              <a:t>ân rất am hiểu thế giới nội tâm, đời sống tinh thần của người nông dân)</a:t>
            </a:r>
            <a:r>
              <a:rPr lang="en-US" sz="3600" dirty="0">
                <a:solidFill>
                  <a:srgbClr val="002060"/>
                </a:solidFill>
                <a:latin typeface="Times New Roman" panose="02020603050405020304" pitchFamily="18" charset="0"/>
                <a:cs typeface="Times New Roman" panose="02020603050405020304" pitchFamily="18" charset="0"/>
              </a:rPr>
              <a:t>.</a:t>
            </a:r>
            <a:endParaRPr lang="vi-VN" sz="3600" dirty="0">
              <a:solidFill>
                <a:srgbClr val="002060"/>
              </a:solidFill>
              <a:latin typeface="Times New Roman" panose="02020603050405020304" pitchFamily="18" charset="0"/>
              <a:cs typeface="Times New Roman" panose="02020603050405020304" pitchFamily="18" charset="0"/>
            </a:endParaRPr>
          </a:p>
        </p:txBody>
      </p:sp>
      <p:sp>
        <p:nvSpPr>
          <p:cNvPr id="4" name="Rectangle 3"/>
          <p:cNvSpPr/>
          <p:nvPr/>
        </p:nvSpPr>
        <p:spPr>
          <a:xfrm>
            <a:off x="60960" y="91094"/>
            <a:ext cx="12054839" cy="6659880"/>
          </a:xfrm>
          <a:prstGeom prst="rect">
            <a:avLst/>
          </a:prstGeom>
          <a:noFill/>
          <a:ln w="12700" cap="flat" cmpd="sng" algn="ctr">
            <a:solidFill>
              <a:srgbClr val="5B9BD5">
                <a:shade val="5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50497447"/>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Phân tích truyện ngắn Làng của Kim Lân | Văn mẫu 9 - YouTube"/>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37724"/>
          <a:stretch/>
        </p:blipFill>
        <p:spPr bwMode="auto">
          <a:xfrm>
            <a:off x="0" y="112989"/>
            <a:ext cx="12192000" cy="6745011"/>
          </a:xfrm>
          <a:prstGeom prst="rect">
            <a:avLst/>
          </a:prstGeom>
          <a:ln>
            <a:noFill/>
          </a:ln>
          <a:effectLst>
            <a:softEdge rad="584200"/>
          </a:effectLst>
          <a:extLst>
            <a:ext uri="{909E8E84-426E-40DD-AFC4-6F175D3DCCD1}">
              <a14:hiddenFill xmlns="" xmlns:a14="http://schemas.microsoft.com/office/drawing/2010/main">
                <a:solidFill>
                  <a:srgbClr val="FFFFFF"/>
                </a:solidFill>
              </a14:hiddenFill>
            </a:ext>
          </a:extLst>
        </p:spPr>
      </p:pic>
      <p:sp>
        <p:nvSpPr>
          <p:cNvPr id="3" name="Text Box 4"/>
          <p:cNvSpPr txBox="1">
            <a:spLocks noChangeArrowheads="1"/>
          </p:cNvSpPr>
          <p:nvPr/>
        </p:nvSpPr>
        <p:spPr bwMode="auto">
          <a:xfrm>
            <a:off x="2525271" y="0"/>
            <a:ext cx="715806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dirty="0">
                <a:solidFill>
                  <a:srgbClr val="FF0000"/>
                </a:solidFill>
                <a:latin typeface="Times New Roman" panose="02020603050405020304" pitchFamily="18" charset="0"/>
                <a:cs typeface="Times New Roman" panose="02020603050405020304" pitchFamily="18" charset="0"/>
              </a:rPr>
              <a:t>KHI NGHE TIN CẢI CHÍNH</a:t>
            </a:r>
          </a:p>
        </p:txBody>
      </p:sp>
      <p:sp>
        <p:nvSpPr>
          <p:cNvPr id="2" name="Rounded Rectangle 1"/>
          <p:cNvSpPr/>
          <p:nvPr/>
        </p:nvSpPr>
        <p:spPr>
          <a:xfrm>
            <a:off x="970791" y="1203960"/>
            <a:ext cx="2275329" cy="779769"/>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Gương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mặt</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5" name="TextBox 4"/>
          <p:cNvSpPr txBox="1">
            <a:spLocks noChangeArrowheads="1"/>
          </p:cNvSpPr>
          <p:nvPr/>
        </p:nvSpPr>
        <p:spPr bwMode="auto">
          <a:xfrm>
            <a:off x="3520440" y="1029622"/>
            <a:ext cx="7162800" cy="954107"/>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b="1" i="1" dirty="0" err="1">
                <a:solidFill>
                  <a:srgbClr val="002060"/>
                </a:solidFill>
                <a:latin typeface="Times New Roman" panose="02020603050405020304" pitchFamily="18" charset="0"/>
                <a:cs typeface="Times New Roman" panose="02020603050405020304" pitchFamily="18" charset="0"/>
              </a:rPr>
              <a:t>Gương</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mặt</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tươi</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vui</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rạng</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rỡ</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miệng</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bỏm</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bẻm</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nhai</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trầu</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cặp</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mắt</a:t>
            </a:r>
            <a:r>
              <a:rPr lang="en-US" altLang="en-US" sz="2800" b="1" i="1" dirty="0">
                <a:solidFill>
                  <a:srgbClr val="002060"/>
                </a:solidFill>
                <a:latin typeface="Times New Roman" panose="02020603050405020304" pitchFamily="18" charset="0"/>
                <a:cs typeface="Times New Roman" panose="02020603050405020304" pitchFamily="18" charset="0"/>
              </a:rPr>
              <a:t> hung </a:t>
            </a:r>
            <a:r>
              <a:rPr lang="en-US" altLang="en-US" sz="2800" b="1" i="1" dirty="0" err="1">
                <a:solidFill>
                  <a:srgbClr val="002060"/>
                </a:solidFill>
                <a:latin typeface="Times New Roman" panose="02020603050405020304" pitchFamily="18" charset="0"/>
                <a:cs typeface="Times New Roman" panose="02020603050405020304" pitchFamily="18" charset="0"/>
              </a:rPr>
              <a:t>hung</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đỏ</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hấp</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háy</a:t>
            </a:r>
            <a:r>
              <a:rPr lang="en-US" altLang="en-US" sz="2800" b="1" dirty="0">
                <a:solidFill>
                  <a:srgbClr val="002060"/>
                </a:solidFill>
                <a:latin typeface="Times New Roman" panose="02020603050405020304" pitchFamily="18" charset="0"/>
                <a:cs typeface="Times New Roman" panose="02020603050405020304" pitchFamily="18" charset="0"/>
              </a:rPr>
              <a:t>.</a:t>
            </a:r>
          </a:p>
        </p:txBody>
      </p:sp>
      <p:sp>
        <p:nvSpPr>
          <p:cNvPr id="6" name="Rounded Rectangle 5"/>
          <p:cNvSpPr/>
          <p:nvPr/>
        </p:nvSpPr>
        <p:spPr>
          <a:xfrm>
            <a:off x="970791" y="2420034"/>
            <a:ext cx="2275329" cy="779769"/>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Hành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động</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a:spLocks noChangeArrowheads="1"/>
          </p:cNvSpPr>
          <p:nvPr/>
        </p:nvSpPr>
        <p:spPr bwMode="auto">
          <a:xfrm>
            <a:off x="3550920" y="2548308"/>
            <a:ext cx="7162800" cy="52322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b="1" i="1" dirty="0" err="1">
                <a:solidFill>
                  <a:srgbClr val="002060"/>
                </a:solidFill>
                <a:latin typeface="Times New Roman" panose="02020603050405020304" pitchFamily="18" charset="0"/>
                <a:cs typeface="Times New Roman" panose="02020603050405020304" pitchFamily="18" charset="0"/>
              </a:rPr>
              <a:t>Lật</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đật</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đi</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khoe</a:t>
            </a:r>
            <a:endParaRPr lang="en-US" altLang="en-US" sz="2800" b="1" dirty="0">
              <a:solidFill>
                <a:srgbClr val="00206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970790" y="3624096"/>
            <a:ext cx="2275329" cy="779769"/>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Lời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nói</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9" name="TextBox 8"/>
          <p:cNvSpPr txBox="1">
            <a:spLocks noChangeArrowheads="1"/>
          </p:cNvSpPr>
          <p:nvPr/>
        </p:nvSpPr>
        <p:spPr bwMode="auto">
          <a:xfrm>
            <a:off x="3550920" y="3752370"/>
            <a:ext cx="7162800" cy="52322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b="1" i="1" dirty="0" err="1">
                <a:solidFill>
                  <a:srgbClr val="002060"/>
                </a:solidFill>
                <a:latin typeface="Times New Roman" panose="02020603050405020304" pitchFamily="18" charset="0"/>
                <a:cs typeface="Times New Roman" panose="02020603050405020304" pitchFamily="18" charset="0"/>
              </a:rPr>
              <a:t>Tây</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nó</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đốt</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nhà</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tôi</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rồi</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đốt</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nhẵn</a:t>
            </a:r>
            <a:endParaRPr lang="en-US" altLang="en-US" sz="2800" b="1" dirty="0">
              <a:solidFill>
                <a:srgbClr val="002060"/>
              </a:solidFill>
              <a:latin typeface="Times New Roman" panose="02020603050405020304" pitchFamily="18" charset="0"/>
              <a:cs typeface="Times New Roman" panose="02020603050405020304" pitchFamily="18" charset="0"/>
            </a:endParaRPr>
          </a:p>
        </p:txBody>
      </p:sp>
      <p:sp>
        <p:nvSpPr>
          <p:cNvPr id="12" name="TextBox 11"/>
          <p:cNvSpPr txBox="1">
            <a:spLocks noChangeArrowheads="1"/>
          </p:cNvSpPr>
          <p:nvPr/>
        </p:nvSpPr>
        <p:spPr bwMode="auto">
          <a:xfrm>
            <a:off x="1347139" y="5141250"/>
            <a:ext cx="9514330" cy="1569660"/>
          </a:xfrm>
          <a:prstGeom prst="rect">
            <a:avLst/>
          </a:prstGeom>
          <a:solidFill>
            <a:schemeClr val="bg1"/>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buFontTx/>
              <a:buChar char="-"/>
            </a:pPr>
            <a:r>
              <a:rPr lang="en-US" altLang="en-US" sz="3200" b="1" dirty="0">
                <a:solidFill>
                  <a:srgbClr val="FF0000"/>
                </a:solidFill>
                <a:latin typeface="Times New Roman" panose="02020603050405020304" pitchFamily="18" charset="0"/>
                <a:cs typeface="Times New Roman" panose="02020603050405020304" pitchFamily="18" charset="0"/>
              </a:rPr>
              <a:t> Sung </a:t>
            </a:r>
            <a:r>
              <a:rPr lang="en-US" altLang="en-US" sz="3200" b="1" dirty="0" err="1">
                <a:solidFill>
                  <a:srgbClr val="FF0000"/>
                </a:solidFill>
                <a:latin typeface="Times New Roman" panose="02020603050405020304" pitchFamily="18" charset="0"/>
                <a:cs typeface="Times New Roman" panose="02020603050405020304" pitchFamily="18" charset="0"/>
              </a:rPr>
              <a:t>sướng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hả</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hê</a:t>
            </a:r>
            <a:endParaRPr lang="en-US" altLang="en-US" sz="3200" b="1" dirty="0">
              <a:solidFill>
                <a:srgbClr val="FF0000"/>
              </a:solidFill>
              <a:latin typeface="Times New Roman" panose="02020603050405020304" pitchFamily="18" charset="0"/>
              <a:cs typeface="Times New Roman" panose="02020603050405020304" pitchFamily="18" charset="0"/>
            </a:endParaRPr>
          </a:p>
          <a:p>
            <a:pPr algn="just" eaLnBrk="1" hangingPunct="1">
              <a:buFontTx/>
              <a:buChar char="-"/>
            </a:pP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Tình</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yêu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đất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nước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đặt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lên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trên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lợi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ích</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của</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gia</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đình</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và</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bản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thân</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630501835"/>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80">
                                          <p:stCondLst>
                                            <p:cond delay="0"/>
                                          </p:stCondLst>
                                        </p:cTn>
                                        <p:tgtEl>
                                          <p:spTgt spid="12"/>
                                        </p:tgtEl>
                                      </p:cBhvr>
                                    </p:animEffect>
                                    <p:anim calcmode="lin" valueType="num">
                                      <p:cBhvr>
                                        <p:cTn id="3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2" dur="26">
                                          <p:stCondLst>
                                            <p:cond delay="650"/>
                                          </p:stCondLst>
                                        </p:cTn>
                                        <p:tgtEl>
                                          <p:spTgt spid="12"/>
                                        </p:tgtEl>
                                      </p:cBhvr>
                                      <p:to x="100000" y="60000"/>
                                    </p:animScale>
                                    <p:animScale>
                                      <p:cBhvr>
                                        <p:cTn id="43" dur="166" decel="50000">
                                          <p:stCondLst>
                                            <p:cond delay="676"/>
                                          </p:stCondLst>
                                        </p:cTn>
                                        <p:tgtEl>
                                          <p:spTgt spid="12"/>
                                        </p:tgtEl>
                                      </p:cBhvr>
                                      <p:to x="100000" y="100000"/>
                                    </p:animScale>
                                    <p:animScale>
                                      <p:cBhvr>
                                        <p:cTn id="44" dur="26">
                                          <p:stCondLst>
                                            <p:cond delay="1312"/>
                                          </p:stCondLst>
                                        </p:cTn>
                                        <p:tgtEl>
                                          <p:spTgt spid="12"/>
                                        </p:tgtEl>
                                      </p:cBhvr>
                                      <p:to x="100000" y="80000"/>
                                    </p:animScale>
                                    <p:animScale>
                                      <p:cBhvr>
                                        <p:cTn id="45" dur="166" decel="50000">
                                          <p:stCondLst>
                                            <p:cond delay="1338"/>
                                          </p:stCondLst>
                                        </p:cTn>
                                        <p:tgtEl>
                                          <p:spTgt spid="12"/>
                                        </p:tgtEl>
                                      </p:cBhvr>
                                      <p:to x="100000" y="100000"/>
                                    </p:animScale>
                                    <p:animScale>
                                      <p:cBhvr>
                                        <p:cTn id="46" dur="26">
                                          <p:stCondLst>
                                            <p:cond delay="1642"/>
                                          </p:stCondLst>
                                        </p:cTn>
                                        <p:tgtEl>
                                          <p:spTgt spid="12"/>
                                        </p:tgtEl>
                                      </p:cBhvr>
                                      <p:to x="100000" y="90000"/>
                                    </p:animScale>
                                    <p:animScale>
                                      <p:cBhvr>
                                        <p:cTn id="47" dur="166" decel="50000">
                                          <p:stCondLst>
                                            <p:cond delay="1668"/>
                                          </p:stCondLst>
                                        </p:cTn>
                                        <p:tgtEl>
                                          <p:spTgt spid="12"/>
                                        </p:tgtEl>
                                      </p:cBhvr>
                                      <p:to x="100000" y="100000"/>
                                    </p:animScale>
                                    <p:animScale>
                                      <p:cBhvr>
                                        <p:cTn id="48" dur="26">
                                          <p:stCondLst>
                                            <p:cond delay="1808"/>
                                          </p:stCondLst>
                                        </p:cTn>
                                        <p:tgtEl>
                                          <p:spTgt spid="12"/>
                                        </p:tgtEl>
                                      </p:cBhvr>
                                      <p:to x="100000" y="95000"/>
                                    </p:animScale>
                                    <p:animScale>
                                      <p:cBhvr>
                                        <p:cTn id="49"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descr="Phong Cách Trung Hoa Làng Quê Nông Thôn Trung Quốc đất Nước, Thanh Lịch,  Tối Giản, Làng Quê Hình nền Vector để tải xuống miễn phí"/>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3529772"/>
            <a:ext cx="12192000" cy="3333750"/>
          </a:xfrm>
          <a:prstGeom prst="rect">
            <a:avLst/>
          </a:prstGeom>
          <a:ln>
            <a:noFill/>
          </a:ln>
          <a:effectLst>
            <a:softEdge rad="1016000"/>
          </a:effectLst>
          <a:extLst>
            <a:ext uri="{909E8E84-426E-40DD-AFC4-6F175D3DCCD1}">
              <a14:hiddenFill xmlns="" xmlns:a14="http://schemas.microsoft.com/office/drawing/2010/main">
                <a:solidFill>
                  <a:srgbClr val="FFFFFF"/>
                </a:solidFill>
              </a14:hiddenFill>
            </a:ext>
          </a:extLst>
        </p:spPr>
      </p:pic>
      <p:pic>
        <p:nvPicPr>
          <p:cNvPr id="45058" name="Picture 2" descr="Cờ Việt Nam Hình ảnh PNG | Vector và các tập tin PSD | Tải về miễn phí trên  Pngtree"/>
          <p:cNvPicPr>
            <a:picLocks noChangeAspect="1" noChangeArrowheads="1"/>
          </p:cNvPicPr>
          <p:nvPr/>
        </p:nvPicPr>
        <p:blipFill>
          <a:blip r:embed="rId3">
            <a:extLst>
              <a:ext uri="{BEBA8EAE-BF5A-486C-A8C5-ECC9F3942E4B}">
                <a14:imgProps xmlns="" xmlns:a14="http://schemas.microsoft.com/office/drawing/2010/main">
                  <a14:imgLayer r:embed="rId4">
                    <a14:imgEffect>
                      <a14:backgroundRemoval t="0" b="90000" l="10000" r="100000"/>
                    </a14:imgEffect>
                  </a14:imgLayer>
                </a14:imgProps>
              </a:ext>
              <a:ext uri="{28A0092B-C50C-407E-A947-70E740481C1C}">
                <a14:useLocalDpi xmlns="" xmlns:a14="http://schemas.microsoft.com/office/drawing/2010/main" val="0"/>
              </a:ext>
            </a:extLst>
          </a:blip>
          <a:srcRect/>
          <a:stretch>
            <a:fillRect/>
          </a:stretch>
        </p:blipFill>
        <p:spPr bwMode="auto">
          <a:xfrm>
            <a:off x="7086600" y="0"/>
            <a:ext cx="5105400" cy="51054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 Box 22">
            <a:extLst>
              <a:ext uri="{FF2B5EF4-FFF2-40B4-BE49-F238E27FC236}">
                <a16:creationId xmlns="" xmlns:a16="http://schemas.microsoft.com/office/drawing/2014/main" id="{5BE14B31-66E0-4E2E-884C-81DF6D497CED}"/>
              </a:ext>
            </a:extLst>
          </p:cNvPr>
          <p:cNvSpPr txBox="1">
            <a:spLocks noChangeArrowheads="1"/>
          </p:cNvSpPr>
          <p:nvPr/>
        </p:nvSpPr>
        <p:spPr bwMode="auto">
          <a:xfrm>
            <a:off x="0" y="91247"/>
            <a:ext cx="1155858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000" b="1" dirty="0">
                <a:solidFill>
                  <a:srgbClr val="FF0000"/>
                </a:solidFill>
                <a:latin typeface="Times New Roman" panose="02020603050405020304" pitchFamily="18" charset="0"/>
                <a:cs typeface="Times New Roman" panose="02020603050405020304" pitchFamily="18" charset="0"/>
              </a:rPr>
              <a:t>1. </a:t>
            </a:r>
            <a:r>
              <a:rPr lang="en-US" altLang="en-US" sz="4000" b="1" dirty="0" err="1">
                <a:solidFill>
                  <a:srgbClr val="FF0000"/>
                </a:solidFill>
                <a:latin typeface="Times New Roman" panose="02020603050405020304" pitchFamily="18" charset="0"/>
                <a:cs typeface="Times New Roman" panose="02020603050405020304" pitchFamily="18" charset="0"/>
              </a:rPr>
              <a:t>Nghệ</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thuật</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sp>
        <p:nvSpPr>
          <p:cNvPr id="4" name="Content Placeholder 3"/>
          <p:cNvSpPr txBox="1">
            <a:spLocks/>
          </p:cNvSpPr>
          <p:nvPr/>
        </p:nvSpPr>
        <p:spPr>
          <a:xfrm>
            <a:off x="696754" y="828825"/>
            <a:ext cx="10165080" cy="4178329"/>
          </a:xfrm>
          <a:prstGeom prst="rect">
            <a:avLst/>
          </a:prstGeom>
          <a:ln>
            <a:solidFill>
              <a:schemeClr val="accent2"/>
            </a:solidFill>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None/>
            </a:pPr>
            <a:r>
              <a:rPr lang="en-US" altLang="en-US" sz="3600" i="1" kern="0" dirty="0">
                <a:solidFill>
                  <a:srgbClr val="002060"/>
                </a:solidFill>
                <a:latin typeface="Times New Roman" panose="02020603050405020304" pitchFamily="18" charset="0"/>
                <a:cs typeface="Times New Roman" panose="02020603050405020304" pitchFamily="18" charset="0"/>
              </a:rPr>
              <a:t>1. </a:t>
            </a:r>
            <a:r>
              <a:rPr lang="en-US" altLang="en-US" sz="3600" i="1" kern="0" dirty="0" err="1">
                <a:solidFill>
                  <a:srgbClr val="002060"/>
                </a:solidFill>
                <a:latin typeface="Times New Roman" panose="02020603050405020304" pitchFamily="18" charset="0"/>
                <a:cs typeface="Times New Roman" panose="02020603050405020304" pitchFamily="18" charset="0"/>
              </a:rPr>
              <a:t>Cách</a:t>
            </a:r>
            <a:r>
              <a:rPr lang="en-US" altLang="en-US" sz="3600" i="1" kern="0" dirty="0">
                <a:solidFill>
                  <a:srgbClr val="002060"/>
                </a:solidFill>
                <a:latin typeface="Times New Roman" panose="02020603050405020304" pitchFamily="18" charset="0"/>
                <a:cs typeface="Times New Roman" panose="02020603050405020304" pitchFamily="18" charset="0"/>
              </a:rPr>
              <a:t> XD </a:t>
            </a:r>
            <a:r>
              <a:rPr lang="en-US" altLang="en-US" sz="3600" i="1" kern="0" dirty="0" err="1">
                <a:solidFill>
                  <a:srgbClr val="002060"/>
                </a:solidFill>
                <a:latin typeface="Times New Roman" panose="02020603050405020304" pitchFamily="18" charset="0"/>
                <a:cs typeface="Times New Roman" panose="02020603050405020304" pitchFamily="18" charset="0"/>
              </a:rPr>
              <a:t>tình</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huống</a:t>
            </a:r>
            <a:r>
              <a:rPr lang="en-US" altLang="en-US" sz="3600" i="1" kern="0" dirty="0">
                <a:solidFill>
                  <a:srgbClr val="002060"/>
                </a:solidFill>
                <a:latin typeface="Times New Roman" panose="02020603050405020304" pitchFamily="18" charset="0"/>
                <a:cs typeface="Times New Roman" panose="02020603050405020304" pitchFamily="18" charset="0"/>
              </a:rPr>
              <a:t> gay </a:t>
            </a:r>
            <a:r>
              <a:rPr lang="en-US" altLang="en-US" sz="3600" i="1" kern="0" dirty="0" err="1">
                <a:solidFill>
                  <a:srgbClr val="002060"/>
                </a:solidFill>
                <a:latin typeface="Times New Roman" panose="02020603050405020304" pitchFamily="18" charset="0"/>
                <a:cs typeface="Times New Roman" panose="02020603050405020304" pitchFamily="18" charset="0"/>
              </a:rPr>
              <a:t>cấn</a:t>
            </a:r>
            <a:r>
              <a:rPr lang="en-US" altLang="en-US" sz="3600" i="1" kern="0" dirty="0">
                <a:solidFill>
                  <a:srgbClr val="002060"/>
                </a:solidFill>
                <a:latin typeface="Times New Roman" panose="02020603050405020304" pitchFamily="18" charset="0"/>
                <a:cs typeface="Times New Roman" panose="02020603050405020304" pitchFamily="18" charset="0"/>
              </a:rPr>
              <a:t> </a:t>
            </a:r>
            <a:endParaRPr lang="en-US" altLang="en-US" sz="3600" kern="0" dirty="0">
              <a:solidFill>
                <a:srgbClr val="002060"/>
              </a:solidFill>
              <a:latin typeface="Times New Roman" panose="02020603050405020304" pitchFamily="18" charset="0"/>
              <a:cs typeface="Times New Roman" panose="02020603050405020304" pitchFamily="18" charset="0"/>
            </a:endParaRPr>
          </a:p>
          <a:p>
            <a:pPr marL="0" indent="0" algn="just">
              <a:buNone/>
            </a:pPr>
            <a:r>
              <a:rPr lang="en-US" altLang="en-US" sz="3600" i="1" kern="0" dirty="0">
                <a:solidFill>
                  <a:srgbClr val="002060"/>
                </a:solidFill>
                <a:latin typeface="Times New Roman" panose="02020603050405020304" pitchFamily="18" charset="0"/>
                <a:cs typeface="Times New Roman" panose="02020603050405020304" pitchFamily="18" charset="0"/>
              </a:rPr>
              <a:t>2. </a:t>
            </a:r>
            <a:r>
              <a:rPr lang="en-US" altLang="en-US" sz="3600" i="1" kern="0" dirty="0" err="1">
                <a:solidFill>
                  <a:srgbClr val="002060"/>
                </a:solidFill>
                <a:latin typeface="Times New Roman" panose="02020603050405020304" pitchFamily="18" charset="0"/>
                <a:cs typeface="Times New Roman" panose="02020603050405020304" pitchFamily="18" charset="0"/>
              </a:rPr>
              <a:t>Miêu</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tả</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tâm</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lí</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nhân</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vật</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chân</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thực</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sinh</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động</a:t>
            </a:r>
            <a:r>
              <a:rPr lang="en-US" altLang="en-US" sz="3600" i="1" kern="0" dirty="0">
                <a:solidFill>
                  <a:srgbClr val="002060"/>
                </a:solidFill>
                <a:latin typeface="Times New Roman" panose="02020603050405020304" pitchFamily="18" charset="0"/>
                <a:cs typeface="Times New Roman" panose="02020603050405020304" pitchFamily="18" charset="0"/>
              </a:rPr>
              <a:t> qua </a:t>
            </a:r>
            <a:r>
              <a:rPr lang="en-US" altLang="en-US" sz="3600" i="1" kern="0" dirty="0" err="1">
                <a:solidFill>
                  <a:srgbClr val="002060"/>
                </a:solidFill>
                <a:latin typeface="Times New Roman" panose="02020603050405020304" pitchFamily="18" charset="0"/>
                <a:cs typeface="Times New Roman" panose="02020603050405020304" pitchFamily="18" charset="0"/>
              </a:rPr>
              <a:t>suy</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nghĩ</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hành</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động</a:t>
            </a:r>
            <a:r>
              <a:rPr lang="en-US" altLang="en-US" sz="3600" i="1" kern="0" dirty="0">
                <a:solidFill>
                  <a:srgbClr val="002060"/>
                </a:solidFill>
                <a:latin typeface="Times New Roman" panose="02020603050405020304" pitchFamily="18" charset="0"/>
                <a:cs typeface="Times New Roman" panose="02020603050405020304" pitchFamily="18" charset="0"/>
              </a:rPr>
              <a:t> , </a:t>
            </a:r>
            <a:r>
              <a:rPr lang="en-US" altLang="en-US" sz="3600" i="1" kern="0" dirty="0" err="1">
                <a:solidFill>
                  <a:srgbClr val="002060"/>
                </a:solidFill>
                <a:latin typeface="Times New Roman" panose="02020603050405020304" pitchFamily="18" charset="0"/>
                <a:cs typeface="Times New Roman" panose="02020603050405020304" pitchFamily="18" charset="0"/>
              </a:rPr>
              <a:t>lời</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nói</a:t>
            </a:r>
            <a:r>
              <a:rPr lang="en-US" altLang="en-US" sz="3600" i="1" kern="0" dirty="0">
                <a:solidFill>
                  <a:srgbClr val="002060"/>
                </a:solidFill>
                <a:latin typeface="Times New Roman" panose="02020603050405020304" pitchFamily="18" charset="0"/>
                <a:cs typeface="Times New Roman" panose="02020603050405020304" pitchFamily="18" charset="0"/>
              </a:rPr>
              <a:t>.</a:t>
            </a:r>
          </a:p>
          <a:p>
            <a:pPr marL="0" indent="0" algn="just">
              <a:buNone/>
            </a:pPr>
            <a:r>
              <a:rPr lang="en-US" altLang="en-US" sz="3600" i="1" kern="0" dirty="0">
                <a:solidFill>
                  <a:srgbClr val="002060"/>
                </a:solidFill>
                <a:latin typeface="Times New Roman" panose="02020603050405020304" pitchFamily="18" charset="0"/>
                <a:cs typeface="Times New Roman" panose="02020603050405020304" pitchFamily="18" charset="0"/>
              </a:rPr>
              <a:t>3. </a:t>
            </a:r>
            <a:r>
              <a:rPr lang="en-US" altLang="en-US" sz="3600" i="1" kern="0" dirty="0" err="1">
                <a:solidFill>
                  <a:srgbClr val="002060"/>
                </a:solidFill>
                <a:latin typeface="Times New Roman" panose="02020603050405020304" pitchFamily="18" charset="0"/>
                <a:cs typeface="Times New Roman" panose="02020603050405020304" pitchFamily="18" charset="0"/>
              </a:rPr>
              <a:t>Ngôn</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ngữ</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nhân</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vật</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giàu</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tình</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khẩu</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ngữ</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thể</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hiện</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rõ</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cá</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tính</a:t>
            </a:r>
            <a:r>
              <a:rPr lang="en-US" altLang="en-US" sz="3600" i="1" kern="0" dirty="0">
                <a:solidFill>
                  <a:srgbClr val="002060"/>
                </a:solidFill>
                <a:latin typeface="Times New Roman" panose="02020603050405020304" pitchFamily="18" charset="0"/>
                <a:cs typeface="Times New Roman" panose="02020603050405020304" pitchFamily="18" charset="0"/>
              </a:rPr>
              <a:t>.</a:t>
            </a:r>
          </a:p>
          <a:p>
            <a:pPr marL="0" indent="0" algn="just">
              <a:buNone/>
            </a:pPr>
            <a:r>
              <a:rPr lang="en-US" altLang="en-US" sz="3600" i="1" kern="0" dirty="0">
                <a:solidFill>
                  <a:srgbClr val="002060"/>
                </a:solidFill>
                <a:latin typeface="Times New Roman" panose="02020603050405020304" pitchFamily="18" charset="0"/>
                <a:cs typeface="Times New Roman" panose="02020603050405020304" pitchFamily="18" charset="0"/>
              </a:rPr>
              <a:t>4. </a:t>
            </a:r>
            <a:r>
              <a:rPr lang="en-US" altLang="en-US" sz="3600" i="1" kern="0" dirty="0" err="1">
                <a:solidFill>
                  <a:srgbClr val="002060"/>
                </a:solidFill>
                <a:latin typeface="Times New Roman" panose="02020603050405020304" pitchFamily="18" charset="0"/>
                <a:cs typeface="Times New Roman" panose="02020603050405020304" pitchFamily="18" charset="0"/>
              </a:rPr>
              <a:t>Cách</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trần</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thuật</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linh</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hoạt</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tự</a:t>
            </a:r>
            <a:r>
              <a:rPr lang="en-US" altLang="en-US" sz="3600" i="1" kern="0" dirty="0">
                <a:solidFill>
                  <a:srgbClr val="002060"/>
                </a:solidFill>
                <a:latin typeface="Times New Roman" panose="02020603050405020304" pitchFamily="18" charset="0"/>
                <a:cs typeface="Times New Roman" panose="02020603050405020304" pitchFamily="18" charset="0"/>
              </a:rPr>
              <a:t> </a:t>
            </a:r>
            <a:r>
              <a:rPr lang="en-US" altLang="en-US" sz="3600" i="1" kern="0" dirty="0" err="1">
                <a:solidFill>
                  <a:srgbClr val="002060"/>
                </a:solidFill>
                <a:latin typeface="Times New Roman" panose="02020603050405020304" pitchFamily="18" charset="0"/>
                <a:cs typeface="Times New Roman" panose="02020603050405020304" pitchFamily="18" charset="0"/>
              </a:rPr>
              <a:t>nhiên</a:t>
            </a:r>
            <a:r>
              <a:rPr lang="en-US" altLang="en-US" sz="3600" i="1" kern="0" dirty="0">
                <a:solidFill>
                  <a:srgbClr val="002060"/>
                </a:solidFill>
                <a:latin typeface="Times New Roman" panose="02020603050405020304" pitchFamily="18" charset="0"/>
                <a:cs typeface="Times New Roman" panose="02020603050405020304" pitchFamily="18" charset="0"/>
              </a:rPr>
              <a:t>.</a:t>
            </a:r>
            <a:endParaRPr lang="en-US" altLang="en-US" sz="3600" kern="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691676205"/>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box(in)">
                                      <p:cBhvr>
                                        <p:cTn id="12" dur="500"/>
                                        <p:tgtEl>
                                          <p:spTgt spid="4">
                                            <p:bg/>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ox(in)">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ox(in)">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box(in)">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box(in)">
                                      <p:cBhvr>
                                        <p:cTn id="3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descr="Phong Cách Trung Hoa Làng Quê Nông Thôn Trung Quốc đất Nước, Thanh Lịch,  Tối Giản, Làng Quê Hình nền Vector để tải xuống miễn phí"/>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3529772"/>
            <a:ext cx="12192000" cy="3333750"/>
          </a:xfrm>
          <a:prstGeom prst="rect">
            <a:avLst/>
          </a:prstGeom>
          <a:ln>
            <a:noFill/>
          </a:ln>
          <a:effectLst>
            <a:softEdge rad="1016000"/>
          </a:effectLst>
          <a:extLst>
            <a:ext uri="{909E8E84-426E-40DD-AFC4-6F175D3DCCD1}">
              <a14:hiddenFill xmlns="" xmlns:a14="http://schemas.microsoft.com/office/drawing/2010/main">
                <a:solidFill>
                  <a:srgbClr val="FFFFFF"/>
                </a:solidFill>
              </a14:hiddenFill>
            </a:ext>
          </a:extLst>
        </p:spPr>
      </p:pic>
      <p:pic>
        <p:nvPicPr>
          <p:cNvPr id="45058" name="Picture 2" descr="Cờ Việt Nam Hình ảnh PNG | Vector và các tập tin PSD | Tải về miễn phí trên  Pngtree"/>
          <p:cNvPicPr>
            <a:picLocks noChangeAspect="1" noChangeArrowheads="1"/>
          </p:cNvPicPr>
          <p:nvPr/>
        </p:nvPicPr>
        <p:blipFill>
          <a:blip r:embed="rId3">
            <a:extLst>
              <a:ext uri="{BEBA8EAE-BF5A-486C-A8C5-ECC9F3942E4B}">
                <a14:imgProps xmlns="" xmlns:a14="http://schemas.microsoft.com/office/drawing/2010/main">
                  <a14:imgLayer r:embed="rId4">
                    <a14:imgEffect>
                      <a14:backgroundRemoval t="0" b="90000" l="10000" r="100000"/>
                    </a14:imgEffect>
                  </a14:imgLayer>
                </a14:imgProps>
              </a:ext>
              <a:ext uri="{28A0092B-C50C-407E-A947-70E740481C1C}">
                <a14:useLocalDpi xmlns="" xmlns:a14="http://schemas.microsoft.com/office/drawing/2010/main" val="0"/>
              </a:ext>
            </a:extLst>
          </a:blip>
          <a:srcRect/>
          <a:stretch>
            <a:fillRect/>
          </a:stretch>
        </p:blipFill>
        <p:spPr bwMode="auto">
          <a:xfrm>
            <a:off x="7086600" y="0"/>
            <a:ext cx="5105400" cy="51054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 Box 22">
            <a:extLst>
              <a:ext uri="{FF2B5EF4-FFF2-40B4-BE49-F238E27FC236}">
                <a16:creationId xmlns="" xmlns:a16="http://schemas.microsoft.com/office/drawing/2014/main" id="{5BE14B31-66E0-4E2E-884C-81DF6D497CED}"/>
              </a:ext>
            </a:extLst>
          </p:cNvPr>
          <p:cNvSpPr txBox="1">
            <a:spLocks noChangeArrowheads="1"/>
          </p:cNvSpPr>
          <p:nvPr/>
        </p:nvSpPr>
        <p:spPr bwMode="auto">
          <a:xfrm>
            <a:off x="0" y="91247"/>
            <a:ext cx="1155858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2. </a:t>
            </a:r>
            <a:r>
              <a:rPr kumimoji="0" lang="en-US" alt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Nội</a:t>
            </a:r>
            <a:r>
              <a:rPr kumimoji="0" lang="en-US" altLang="en-US" sz="4000" b="1" i="0" u="none" strike="noStrike" kern="1200" cap="none" spc="0" normalizeH="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dung</a:t>
            </a:r>
            <a:endPar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6" name="Content Placeholder 5"/>
          <p:cNvSpPr txBox="1">
            <a:spLocks/>
          </p:cNvSpPr>
          <p:nvPr/>
        </p:nvSpPr>
        <p:spPr>
          <a:xfrm>
            <a:off x="849154" y="1164105"/>
            <a:ext cx="9376885" cy="2722095"/>
          </a:xfrm>
          <a:prstGeom prst="rect">
            <a:avLst/>
          </a:prstGeom>
          <a:ln>
            <a:solidFill>
              <a:schemeClr val="accent2"/>
            </a:solidFill>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None/>
            </a:pPr>
            <a:r>
              <a:rPr lang="en-US" altLang="en-US" i="1" kern="0" dirty="0" err="1">
                <a:solidFill>
                  <a:srgbClr val="0070C0"/>
                </a:solidFill>
                <a:latin typeface="Times New Roman" panose="02020603050405020304" pitchFamily="18" charset="0"/>
                <a:cs typeface="Times New Roman" panose="02020603050405020304" pitchFamily="18" charset="0"/>
              </a:rPr>
              <a:t>Truyện</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thể</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hiện</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chân</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thực</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và</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cảm</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động</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một</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tình</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cảm</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bền</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chặt</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và</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sâu</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sắc</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là</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tình</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yêu</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làng</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quê</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thống</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nhất</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với</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lòng</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yêu</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nước</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và</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tinh</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thần</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kháng</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chiến</a:t>
            </a:r>
            <a:r>
              <a:rPr lang="en-US" altLang="en-US" i="1" kern="0" dirty="0">
                <a:solidFill>
                  <a:srgbClr val="0070C0"/>
                </a:solidFill>
                <a:latin typeface="Times New Roman" panose="02020603050405020304" pitchFamily="18" charset="0"/>
                <a:cs typeface="Times New Roman" panose="02020603050405020304" pitchFamily="18" charset="0"/>
              </a:rPr>
              <a:t> qua </a:t>
            </a:r>
            <a:r>
              <a:rPr lang="en-US" altLang="en-US" i="1" kern="0" dirty="0" err="1">
                <a:solidFill>
                  <a:srgbClr val="0070C0"/>
                </a:solidFill>
                <a:latin typeface="Times New Roman" panose="02020603050405020304" pitchFamily="18" charset="0"/>
                <a:cs typeface="Times New Roman" panose="02020603050405020304" pitchFamily="18" charset="0"/>
              </a:rPr>
              <a:t>nhân</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vât</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ông</a:t>
            </a:r>
            <a:r>
              <a:rPr lang="en-US" altLang="en-US" i="1" kern="0" dirty="0">
                <a:solidFill>
                  <a:srgbClr val="0070C0"/>
                </a:solidFill>
                <a:latin typeface="Times New Roman" panose="02020603050405020304" pitchFamily="18" charset="0"/>
                <a:cs typeface="Times New Roman" panose="02020603050405020304" pitchFamily="18" charset="0"/>
              </a:rPr>
              <a:t> Hai. Qua </a:t>
            </a:r>
            <a:r>
              <a:rPr lang="en-US" altLang="en-US" i="1" kern="0" dirty="0" err="1">
                <a:solidFill>
                  <a:srgbClr val="0070C0"/>
                </a:solidFill>
                <a:latin typeface="Times New Roman" panose="02020603050405020304" pitchFamily="18" charset="0"/>
                <a:cs typeface="Times New Roman" panose="02020603050405020304" pitchFamily="18" charset="0"/>
              </a:rPr>
              <a:t>đó</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khẳng</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định</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lòng</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yêu</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nước</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của</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người</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nông</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dân</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trong</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thời</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kì</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kháng</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chiến</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chống</a:t>
            </a:r>
            <a:r>
              <a:rPr lang="en-US" altLang="en-US" i="1" kern="0" dirty="0">
                <a:solidFill>
                  <a:srgbClr val="0070C0"/>
                </a:solidFill>
                <a:latin typeface="Times New Roman" panose="02020603050405020304" pitchFamily="18" charset="0"/>
                <a:cs typeface="Times New Roman" panose="02020603050405020304" pitchFamily="18" charset="0"/>
              </a:rPr>
              <a:t> </a:t>
            </a:r>
            <a:r>
              <a:rPr lang="en-US" altLang="en-US" i="1" kern="0" dirty="0" err="1">
                <a:solidFill>
                  <a:srgbClr val="0070C0"/>
                </a:solidFill>
                <a:latin typeface="Times New Roman" panose="02020603050405020304" pitchFamily="18" charset="0"/>
                <a:cs typeface="Times New Roman" panose="02020603050405020304" pitchFamily="18" charset="0"/>
              </a:rPr>
              <a:t>Pháp</a:t>
            </a:r>
            <a:r>
              <a:rPr lang="en-US" altLang="en-US" i="1" kern="0" dirty="0">
                <a:solidFill>
                  <a:srgbClr val="0070C0"/>
                </a:solidFill>
                <a:latin typeface="Times New Roman" panose="02020603050405020304" pitchFamily="18" charset="0"/>
                <a:cs typeface="Times New Roman" panose="02020603050405020304" pitchFamily="18" charset="0"/>
              </a:rPr>
              <a:t>.</a:t>
            </a:r>
            <a:endParaRPr lang="en-US" altLang="en-US" kern="0" dirty="0">
              <a:solidFill>
                <a:srgbClr val="0070C0"/>
              </a:solidFill>
              <a:latin typeface="Times New Roman" panose="02020603050405020304" pitchFamily="18" charset="0"/>
              <a:cs typeface="Times New Roman" panose="02020603050405020304" pitchFamily="18" charset="0"/>
            </a:endParaRPr>
          </a:p>
          <a:p>
            <a:pPr algn="just"/>
            <a:endParaRPr lang="en-US" altLang="en-US" kern="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99661445"/>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bg/>
                                          </p:spTgt>
                                        </p:tgtEl>
                                        <p:attrNameLst>
                                          <p:attrName>style.visibility</p:attrName>
                                        </p:attrNameLst>
                                      </p:cBhvr>
                                      <p:to>
                                        <p:strVal val="visible"/>
                                      </p:to>
                                    </p:set>
                                    <p:animEffect transition="in" filter="box(in)">
                                      <p:cBhvr>
                                        <p:cTn id="12" dur="500"/>
                                        <p:tgtEl>
                                          <p:spTgt spid="6">
                                            <p:bg/>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ox(in)">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3" descr="Cover">
            <a:extLst>
              <a:ext uri="{FF2B5EF4-FFF2-40B4-BE49-F238E27FC236}">
                <a16:creationId xmlns="" xmlns:a16="http://schemas.microsoft.com/office/drawing/2014/main" id="{03A407B2-E26A-489E-A1F9-D7C20B66BC00}"/>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250306" y="5255896"/>
            <a:ext cx="1647824" cy="438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2" descr="Cover">
            <a:extLst>
              <a:ext uri="{FF2B5EF4-FFF2-40B4-BE49-F238E27FC236}">
                <a16:creationId xmlns="" xmlns:a16="http://schemas.microsoft.com/office/drawing/2014/main" id="{953F45F9-1781-447E-B91D-A685B6FB1ED5}"/>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250306" y="5417820"/>
            <a:ext cx="2021204" cy="6496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21" descr="Cover">
            <a:extLst>
              <a:ext uri="{FF2B5EF4-FFF2-40B4-BE49-F238E27FC236}">
                <a16:creationId xmlns="" xmlns:a16="http://schemas.microsoft.com/office/drawing/2014/main" id="{B1A99084-1DBB-4409-9575-C43920CECF39}"/>
              </a:ext>
            </a:extLst>
          </p:cNvPr>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6094096" y="4892040"/>
            <a:ext cx="2230754" cy="6457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20" descr="Cover">
            <a:extLst>
              <a:ext uri="{FF2B5EF4-FFF2-40B4-BE49-F238E27FC236}">
                <a16:creationId xmlns="" xmlns:a16="http://schemas.microsoft.com/office/drawing/2014/main" id="{AD1DB9D5-CEF2-4433-9959-5E9ECEA30F83}"/>
              </a:ext>
            </a:extLst>
          </p:cNvPr>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4777740" y="3769996"/>
            <a:ext cx="1684020" cy="18345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9" descr="Cover">
            <a:extLst>
              <a:ext uri="{FF2B5EF4-FFF2-40B4-BE49-F238E27FC236}">
                <a16:creationId xmlns="" xmlns:a16="http://schemas.microsoft.com/office/drawing/2014/main" id="{FF9AF1DC-C609-48CC-9B63-24D2E19AAAFE}"/>
              </a:ext>
            </a:extLst>
          </p:cNvPr>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9256396" y="3747136"/>
            <a:ext cx="2268854" cy="110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8" descr="Cover">
            <a:extLst>
              <a:ext uri="{FF2B5EF4-FFF2-40B4-BE49-F238E27FC236}">
                <a16:creationId xmlns="" xmlns:a16="http://schemas.microsoft.com/office/drawing/2014/main" id="{689DAB2E-A200-42B7-81CD-E1F9264EEAFA}"/>
              </a:ext>
            </a:extLst>
          </p:cNvPr>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9124950" y="3143251"/>
            <a:ext cx="2451736" cy="948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7" descr="Cover">
            <a:extLst>
              <a:ext uri="{FF2B5EF4-FFF2-40B4-BE49-F238E27FC236}">
                <a16:creationId xmlns="" xmlns:a16="http://schemas.microsoft.com/office/drawing/2014/main" id="{136AB47E-82BA-4DD1-9DDD-3C2DC843B906}"/>
              </a:ext>
            </a:extLst>
          </p:cNvPr>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8462010" y="2472690"/>
            <a:ext cx="1952626" cy="13944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6" descr="Cover">
            <a:extLst>
              <a:ext uri="{FF2B5EF4-FFF2-40B4-BE49-F238E27FC236}">
                <a16:creationId xmlns="" xmlns:a16="http://schemas.microsoft.com/office/drawing/2014/main" id="{CAF55059-F1A6-4D59-AB6C-837F650ED181}"/>
              </a:ext>
            </a:extLst>
          </p:cNvPr>
          <p:cNvPicPr>
            <a:picLocks noChangeAspect="1" noChangeArrowheads="1"/>
          </p:cNvPicPr>
          <p:nvPr/>
        </p:nvPicPr>
        <p:blipFill>
          <a:blip r:embed="rId10">
            <a:extLst>
              <a:ext uri="{28A0092B-C50C-407E-A947-70E740481C1C}">
                <a14:useLocalDpi xmlns="" xmlns:a14="http://schemas.microsoft.com/office/drawing/2010/main" val="0"/>
              </a:ext>
            </a:extLst>
          </a:blip>
          <a:srcRect/>
          <a:stretch>
            <a:fillRect/>
          </a:stretch>
        </p:blipFill>
        <p:spPr bwMode="auto">
          <a:xfrm>
            <a:off x="7787640" y="3436620"/>
            <a:ext cx="1579246" cy="592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15" descr="Cover">
            <a:extLst>
              <a:ext uri="{FF2B5EF4-FFF2-40B4-BE49-F238E27FC236}">
                <a16:creationId xmlns="" xmlns:a16="http://schemas.microsoft.com/office/drawing/2014/main" id="{65E011CD-46D1-4475-9EB8-13B39736AE55}"/>
              </a:ext>
            </a:extLst>
          </p:cNvPr>
          <p:cNvPicPr>
            <a:picLocks noChangeAspect="1" noChangeArrowheads="1"/>
          </p:cNvPicPr>
          <p:nvPr/>
        </p:nvPicPr>
        <p:blipFill>
          <a:blip r:embed="rId11">
            <a:extLst>
              <a:ext uri="{28A0092B-C50C-407E-A947-70E740481C1C}">
                <a14:useLocalDpi xmlns="" xmlns:a14="http://schemas.microsoft.com/office/drawing/2010/main" val="0"/>
              </a:ext>
            </a:extLst>
          </a:blip>
          <a:srcRect/>
          <a:stretch>
            <a:fillRect/>
          </a:stretch>
        </p:blipFill>
        <p:spPr bwMode="auto">
          <a:xfrm>
            <a:off x="6309361" y="2752726"/>
            <a:ext cx="1588770" cy="16268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4" descr="Cover">
            <a:extLst>
              <a:ext uri="{FF2B5EF4-FFF2-40B4-BE49-F238E27FC236}">
                <a16:creationId xmlns="" xmlns:a16="http://schemas.microsoft.com/office/drawing/2014/main" id="{F09DC31C-C270-46AE-94D5-761C301CBE74}"/>
              </a:ext>
            </a:extLst>
          </p:cNvPr>
          <p:cNvPicPr>
            <a:picLocks noChangeAspect="1" noChangeArrowheads="1"/>
          </p:cNvPicPr>
          <p:nvPr/>
        </p:nvPicPr>
        <p:blipFill>
          <a:blip r:embed="rId12">
            <a:extLst>
              <a:ext uri="{28A0092B-C50C-407E-A947-70E740481C1C}">
                <a14:useLocalDpi xmlns="" xmlns:a14="http://schemas.microsoft.com/office/drawing/2010/main" val="0"/>
              </a:ext>
            </a:extLst>
          </a:blip>
          <a:srcRect/>
          <a:stretch>
            <a:fillRect/>
          </a:stretch>
        </p:blipFill>
        <p:spPr bwMode="auto">
          <a:xfrm>
            <a:off x="6136006" y="1880236"/>
            <a:ext cx="2116454" cy="1017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3" descr="Cover">
            <a:extLst>
              <a:ext uri="{FF2B5EF4-FFF2-40B4-BE49-F238E27FC236}">
                <a16:creationId xmlns="" xmlns:a16="http://schemas.microsoft.com/office/drawing/2014/main" id="{8CC03351-4629-4CDD-AF81-60D5B4C42050}"/>
              </a:ext>
            </a:extLst>
          </p:cNvPr>
          <p:cNvPicPr>
            <a:picLocks noChangeAspect="1" noChangeArrowheads="1"/>
          </p:cNvPicPr>
          <p:nvPr/>
        </p:nvPicPr>
        <p:blipFill>
          <a:blip r:embed="rId13">
            <a:extLst>
              <a:ext uri="{28A0092B-C50C-407E-A947-70E740481C1C}">
                <a14:useLocalDpi xmlns="" xmlns:a14="http://schemas.microsoft.com/office/drawing/2010/main" val="0"/>
              </a:ext>
            </a:extLst>
          </a:blip>
          <a:srcRect/>
          <a:stretch>
            <a:fillRect/>
          </a:stretch>
        </p:blipFill>
        <p:spPr bwMode="auto">
          <a:xfrm>
            <a:off x="4099561" y="2546986"/>
            <a:ext cx="2426970" cy="14725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Cover">
            <a:extLst>
              <a:ext uri="{FF2B5EF4-FFF2-40B4-BE49-F238E27FC236}">
                <a16:creationId xmlns="" xmlns:a16="http://schemas.microsoft.com/office/drawing/2014/main" id="{87F2760A-A605-42F2-8EDE-240C5B116BBC}"/>
              </a:ext>
            </a:extLst>
          </p:cNvPr>
          <p:cNvPicPr>
            <a:picLocks noChangeAspect="1" noChangeArrowheads="1"/>
          </p:cNvPicPr>
          <p:nvPr/>
        </p:nvPicPr>
        <p:blipFill>
          <a:blip r:embed="rId14">
            <a:extLst>
              <a:ext uri="{28A0092B-C50C-407E-A947-70E740481C1C}">
                <a14:useLocalDpi xmlns="" xmlns:a14="http://schemas.microsoft.com/office/drawing/2010/main" val="0"/>
              </a:ext>
            </a:extLst>
          </a:blip>
          <a:srcRect/>
          <a:stretch>
            <a:fillRect/>
          </a:stretch>
        </p:blipFill>
        <p:spPr bwMode="auto">
          <a:xfrm>
            <a:off x="1403986" y="4558666"/>
            <a:ext cx="2767964" cy="666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1" descr="Cover">
            <a:extLst>
              <a:ext uri="{FF2B5EF4-FFF2-40B4-BE49-F238E27FC236}">
                <a16:creationId xmlns="" xmlns:a16="http://schemas.microsoft.com/office/drawing/2014/main" id="{6A967DF4-4374-440B-A011-05A796EC6550}"/>
              </a:ext>
            </a:extLst>
          </p:cNvPr>
          <p:cNvPicPr>
            <a:picLocks noChangeAspect="1" noChangeArrowheads="1"/>
          </p:cNvPicPr>
          <p:nvPr/>
        </p:nvPicPr>
        <p:blipFill>
          <a:blip r:embed="rId15">
            <a:extLst>
              <a:ext uri="{28A0092B-C50C-407E-A947-70E740481C1C}">
                <a14:useLocalDpi xmlns="" xmlns:a14="http://schemas.microsoft.com/office/drawing/2010/main" val="0"/>
              </a:ext>
            </a:extLst>
          </a:blip>
          <a:srcRect/>
          <a:stretch>
            <a:fillRect/>
          </a:stretch>
        </p:blipFill>
        <p:spPr bwMode="auto">
          <a:xfrm>
            <a:off x="1236346" y="5101591"/>
            <a:ext cx="2783204" cy="1070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0" descr="Cover">
            <a:extLst>
              <a:ext uri="{FF2B5EF4-FFF2-40B4-BE49-F238E27FC236}">
                <a16:creationId xmlns="" xmlns:a16="http://schemas.microsoft.com/office/drawing/2014/main" id="{45A1DE6B-9DC1-4E50-9C42-F6716C29014B}"/>
              </a:ext>
            </a:extLst>
          </p:cNvPr>
          <p:cNvPicPr>
            <a:picLocks noChangeAspect="1" noChangeArrowheads="1"/>
          </p:cNvPicPr>
          <p:nvPr/>
        </p:nvPicPr>
        <p:blipFill>
          <a:blip r:embed="rId16">
            <a:extLst>
              <a:ext uri="{28A0092B-C50C-407E-A947-70E740481C1C}">
                <a14:useLocalDpi xmlns="" xmlns:a14="http://schemas.microsoft.com/office/drawing/2010/main" val="0"/>
              </a:ext>
            </a:extLst>
          </a:blip>
          <a:srcRect/>
          <a:stretch>
            <a:fillRect/>
          </a:stretch>
        </p:blipFill>
        <p:spPr bwMode="auto">
          <a:xfrm>
            <a:off x="1725931" y="4099560"/>
            <a:ext cx="2472690" cy="11220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9" descr="Cover">
            <a:extLst>
              <a:ext uri="{FF2B5EF4-FFF2-40B4-BE49-F238E27FC236}">
                <a16:creationId xmlns="" xmlns:a16="http://schemas.microsoft.com/office/drawing/2014/main" id="{77B78B69-47E3-476A-A4B4-3126D858D05F}"/>
              </a:ext>
            </a:extLst>
          </p:cNvPr>
          <p:cNvPicPr>
            <a:picLocks noChangeAspect="1" noChangeArrowheads="1"/>
          </p:cNvPicPr>
          <p:nvPr/>
        </p:nvPicPr>
        <p:blipFill>
          <a:blip r:embed="rId17">
            <a:extLst>
              <a:ext uri="{28A0092B-C50C-407E-A947-70E740481C1C}">
                <a14:useLocalDpi xmlns="" xmlns:a14="http://schemas.microsoft.com/office/drawing/2010/main" val="0"/>
              </a:ext>
            </a:extLst>
          </a:blip>
          <a:srcRect/>
          <a:stretch>
            <a:fillRect/>
          </a:stretch>
        </p:blipFill>
        <p:spPr bwMode="auto">
          <a:xfrm>
            <a:off x="3810000" y="3769996"/>
            <a:ext cx="1263016" cy="15182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8" descr="Cover">
            <a:extLst>
              <a:ext uri="{FF2B5EF4-FFF2-40B4-BE49-F238E27FC236}">
                <a16:creationId xmlns="" xmlns:a16="http://schemas.microsoft.com/office/drawing/2014/main" id="{A7D8CCDF-1202-4A37-A9ED-D957A09E44D6}"/>
              </a:ext>
            </a:extLst>
          </p:cNvPr>
          <p:cNvPicPr>
            <a:picLocks noChangeAspect="1" noChangeArrowheads="1"/>
          </p:cNvPicPr>
          <p:nvPr/>
        </p:nvPicPr>
        <p:blipFill>
          <a:blip r:embed="rId18">
            <a:extLst>
              <a:ext uri="{28A0092B-C50C-407E-A947-70E740481C1C}">
                <a14:useLocalDpi xmlns="" xmlns:a14="http://schemas.microsoft.com/office/drawing/2010/main" val="0"/>
              </a:ext>
            </a:extLst>
          </a:blip>
          <a:srcRect/>
          <a:stretch>
            <a:fillRect/>
          </a:stretch>
        </p:blipFill>
        <p:spPr bwMode="auto">
          <a:xfrm>
            <a:off x="657226" y="3225166"/>
            <a:ext cx="2463164" cy="95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7" descr="Cover">
            <a:extLst>
              <a:ext uri="{FF2B5EF4-FFF2-40B4-BE49-F238E27FC236}">
                <a16:creationId xmlns="" xmlns:a16="http://schemas.microsoft.com/office/drawing/2014/main" id="{B60EECB0-2E76-4ADF-970B-E437D9121E3A}"/>
              </a:ext>
            </a:extLst>
          </p:cNvPr>
          <p:cNvPicPr>
            <a:picLocks noChangeAspect="1" noChangeArrowheads="1"/>
          </p:cNvPicPr>
          <p:nvPr/>
        </p:nvPicPr>
        <p:blipFill>
          <a:blip r:embed="rId19">
            <a:extLst>
              <a:ext uri="{28A0092B-C50C-407E-A947-70E740481C1C}">
                <a14:useLocalDpi xmlns="" xmlns:a14="http://schemas.microsoft.com/office/drawing/2010/main" val="0"/>
              </a:ext>
            </a:extLst>
          </a:blip>
          <a:srcRect/>
          <a:stretch>
            <a:fillRect/>
          </a:stretch>
        </p:blipFill>
        <p:spPr bwMode="auto">
          <a:xfrm>
            <a:off x="657226" y="2920366"/>
            <a:ext cx="2478404" cy="704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6" descr="Cover">
            <a:extLst>
              <a:ext uri="{FF2B5EF4-FFF2-40B4-BE49-F238E27FC236}">
                <a16:creationId xmlns="" xmlns:a16="http://schemas.microsoft.com/office/drawing/2014/main" id="{2E0E0865-C58C-4F25-8EDE-83760DC0C119}"/>
              </a:ext>
            </a:extLst>
          </p:cNvPr>
          <p:cNvPicPr>
            <a:picLocks noChangeAspect="1" noChangeArrowheads="1"/>
          </p:cNvPicPr>
          <p:nvPr/>
        </p:nvPicPr>
        <p:blipFill>
          <a:blip r:embed="rId20">
            <a:extLst>
              <a:ext uri="{28A0092B-C50C-407E-A947-70E740481C1C}">
                <a14:useLocalDpi xmlns="" xmlns:a14="http://schemas.microsoft.com/office/drawing/2010/main" val="0"/>
              </a:ext>
            </a:extLst>
          </a:blip>
          <a:srcRect/>
          <a:stretch>
            <a:fillRect/>
          </a:stretch>
        </p:blipFill>
        <p:spPr bwMode="auto">
          <a:xfrm>
            <a:off x="609600" y="2305050"/>
            <a:ext cx="2714626" cy="1034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5" descr="Cover">
            <a:extLst>
              <a:ext uri="{FF2B5EF4-FFF2-40B4-BE49-F238E27FC236}">
                <a16:creationId xmlns="" xmlns:a16="http://schemas.microsoft.com/office/drawing/2014/main" id="{C787824B-52A8-4F62-BAC2-D5321EB7D389}"/>
              </a:ext>
            </a:extLst>
          </p:cNvPr>
          <p:cNvPicPr>
            <a:picLocks noChangeAspect="1" noChangeArrowheads="1"/>
          </p:cNvPicPr>
          <p:nvPr/>
        </p:nvPicPr>
        <p:blipFill>
          <a:blip r:embed="rId21">
            <a:extLst>
              <a:ext uri="{28A0092B-C50C-407E-A947-70E740481C1C}">
                <a14:useLocalDpi xmlns="" xmlns:a14="http://schemas.microsoft.com/office/drawing/2010/main" val="0"/>
              </a:ext>
            </a:extLst>
          </a:blip>
          <a:srcRect/>
          <a:stretch>
            <a:fillRect/>
          </a:stretch>
        </p:blipFill>
        <p:spPr bwMode="auto">
          <a:xfrm>
            <a:off x="2908936" y="3099436"/>
            <a:ext cx="2158364" cy="920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4" descr="Cover">
            <a:extLst>
              <a:ext uri="{FF2B5EF4-FFF2-40B4-BE49-F238E27FC236}">
                <a16:creationId xmlns="" xmlns:a16="http://schemas.microsoft.com/office/drawing/2014/main" id="{912378A1-4194-451D-A98D-C1D72698576A}"/>
              </a:ext>
            </a:extLst>
          </p:cNvPr>
          <p:cNvPicPr>
            <a:picLocks noChangeAspect="1" noChangeArrowheads="1"/>
          </p:cNvPicPr>
          <p:nvPr/>
        </p:nvPicPr>
        <p:blipFill>
          <a:blip r:embed="rId22">
            <a:extLst>
              <a:ext uri="{28A0092B-C50C-407E-A947-70E740481C1C}">
                <a14:useLocalDpi xmlns="" xmlns:a14="http://schemas.microsoft.com/office/drawing/2010/main" val="0"/>
              </a:ext>
            </a:extLst>
          </a:blip>
          <a:srcRect/>
          <a:stretch>
            <a:fillRect/>
          </a:stretch>
        </p:blipFill>
        <p:spPr bwMode="auto">
          <a:xfrm>
            <a:off x="4314826" y="3581400"/>
            <a:ext cx="1205864"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25" descr="Káº¿t quáº£ hÃ¬nh áº£nh cho kim lÃ¢n">
            <a:extLst>
              <a:ext uri="{FF2B5EF4-FFF2-40B4-BE49-F238E27FC236}">
                <a16:creationId xmlns="" xmlns:a16="http://schemas.microsoft.com/office/drawing/2014/main" id="{E00931D9-1E22-4140-AC62-82A8FFA65F66}"/>
              </a:ext>
            </a:extLst>
          </p:cNvPr>
          <p:cNvPicPr>
            <a:picLocks noChangeAspect="1" noChangeArrowheads="1"/>
          </p:cNvPicPr>
          <p:nvPr/>
        </p:nvPicPr>
        <p:blipFill>
          <a:blip r:embed="rId23">
            <a:extLst>
              <a:ext uri="{28A0092B-C50C-407E-A947-70E740481C1C}">
                <a14:useLocalDpi xmlns="" xmlns:a14="http://schemas.microsoft.com/office/drawing/2010/main" val="0"/>
              </a:ext>
            </a:extLst>
          </a:blip>
          <a:srcRect/>
          <a:stretch>
            <a:fillRect/>
          </a:stretch>
        </p:blipFill>
        <p:spPr bwMode="auto">
          <a:xfrm>
            <a:off x="590550" y="1"/>
            <a:ext cx="1937386" cy="230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27" descr="Káº¿t quáº£ hÃ¬nh áº£nh cho kim lÃ¢n, lÃ ng">
            <a:extLst>
              <a:ext uri="{FF2B5EF4-FFF2-40B4-BE49-F238E27FC236}">
                <a16:creationId xmlns="" xmlns:a16="http://schemas.microsoft.com/office/drawing/2014/main" id="{EB1529FF-980F-4048-8448-EAC501B98DA5}"/>
              </a:ext>
            </a:extLst>
          </p:cNvPr>
          <p:cNvPicPr>
            <a:picLocks noChangeAspect="1" noChangeArrowheads="1"/>
          </p:cNvPicPr>
          <p:nvPr/>
        </p:nvPicPr>
        <p:blipFill>
          <a:blip r:embed="rId24">
            <a:extLst>
              <a:ext uri="{28A0092B-C50C-407E-A947-70E740481C1C}">
                <a14:useLocalDpi xmlns="" xmlns:a14="http://schemas.microsoft.com/office/drawing/2010/main" val="0"/>
              </a:ext>
            </a:extLst>
          </a:blip>
          <a:srcRect/>
          <a:stretch>
            <a:fillRect/>
          </a:stretch>
        </p:blipFill>
        <p:spPr bwMode="auto">
          <a:xfrm>
            <a:off x="7467600" y="-34290"/>
            <a:ext cx="4105276" cy="18954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 name="AutoShape 29" descr="Káº¿t quáº£ hÃ¬nh áº£nh cho kim lÃ¢n, lÃ ng">
            <a:extLst>
              <a:ext uri="{FF2B5EF4-FFF2-40B4-BE49-F238E27FC236}">
                <a16:creationId xmlns="" xmlns:a16="http://schemas.microsoft.com/office/drawing/2014/main" id="{185F9534-AE5E-4469-9C81-CD89FB079D45}"/>
              </a:ext>
            </a:extLst>
          </p:cNvPr>
          <p:cNvSpPr>
            <a:spLocks noChangeAspect="1" noChangeArrowheads="1"/>
          </p:cNvSpPr>
          <p:nvPr/>
        </p:nvSpPr>
        <p:spPr bwMode="auto">
          <a:xfrm>
            <a:off x="796290" y="-173355"/>
            <a:ext cx="365760" cy="3657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16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5" name="Picture 31" descr="Káº¿t quáº£ hÃ¬nh áº£nh cho kim lÃ¢n, lÃ ng">
            <a:extLst>
              <a:ext uri="{FF2B5EF4-FFF2-40B4-BE49-F238E27FC236}">
                <a16:creationId xmlns="" xmlns:a16="http://schemas.microsoft.com/office/drawing/2014/main" id="{2ECCA0BD-4451-4100-87EA-7A606F8A51B5}"/>
              </a:ext>
            </a:extLst>
          </p:cNvPr>
          <p:cNvPicPr>
            <a:picLocks noChangeAspect="1" noChangeArrowheads="1"/>
          </p:cNvPicPr>
          <p:nvPr/>
        </p:nvPicPr>
        <p:blipFill>
          <a:blip r:embed="rId25">
            <a:extLst>
              <a:ext uri="{28A0092B-C50C-407E-A947-70E740481C1C}">
                <a14:useLocalDpi xmlns="" xmlns:a14="http://schemas.microsoft.com/office/drawing/2010/main" val="0"/>
              </a:ext>
            </a:extLst>
          </a:blip>
          <a:srcRect b="12285"/>
          <a:stretch>
            <a:fillRect/>
          </a:stretch>
        </p:blipFill>
        <p:spPr bwMode="auto">
          <a:xfrm>
            <a:off x="4251960" y="5213986"/>
            <a:ext cx="1529716" cy="16440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874083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ou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righ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right)">
                                      <p:cBhvr>
                                        <p:cTn id="17" dur="500"/>
                                        <p:tgtEl>
                                          <p:spTgt spid="19"/>
                                        </p:tgtEl>
                                      </p:cBhvr>
                                    </p:animEffect>
                                  </p:childTnLst>
                                </p:cTn>
                              </p:par>
                              <p:par>
                                <p:cTn id="18" presetID="16" presetClass="entr" presetSubtype="21"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righ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righ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right)">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right)">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right)">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right)">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left)">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left)">
                                      <p:cBhvr>
                                        <p:cTn id="60" dur="500"/>
                                        <p:tgtEl>
                                          <p:spTgt spid="11"/>
                                        </p:tgtEl>
                                      </p:cBhvr>
                                    </p:animEffect>
                                  </p:childTnLst>
                                </p:cTn>
                              </p:par>
                              <p:par>
                                <p:cTn id="61" presetID="16" presetClass="entr" presetSubtype="21"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arn(inVertical)">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wipe(left)">
                                      <p:cBhvr>
                                        <p:cTn id="68" dur="500"/>
                                        <p:tgtEl>
                                          <p:spTgt spid="10"/>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wipe(left)">
                                      <p:cBhvr>
                                        <p:cTn id="73" dur="500"/>
                                        <p:tgtEl>
                                          <p:spTgt spid="9"/>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wipe(left)">
                                      <p:cBhvr>
                                        <p:cTn id="78" dur="500"/>
                                        <p:tgtEl>
                                          <p:spTgt spid="8"/>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nodeType="clickEffect">
                                  <p:stCondLst>
                                    <p:cond delay="0"/>
                                  </p:stCondLst>
                                  <p:childTnLst>
                                    <p:set>
                                      <p:cBhvr>
                                        <p:cTn id="82" dur="1" fill="hold">
                                          <p:stCondLst>
                                            <p:cond delay="0"/>
                                          </p:stCondLst>
                                        </p:cTn>
                                        <p:tgtEl>
                                          <p:spTgt spid="7"/>
                                        </p:tgtEl>
                                        <p:attrNameLst>
                                          <p:attrName>style.visibility</p:attrName>
                                        </p:attrNameLst>
                                      </p:cBhvr>
                                      <p:to>
                                        <p:strVal val="visible"/>
                                      </p:to>
                                    </p:set>
                                    <p:animEffect transition="in" filter="wipe(left)">
                                      <p:cBhvr>
                                        <p:cTn id="83" dur="500"/>
                                        <p:tgtEl>
                                          <p:spTgt spid="7"/>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6"/>
                                        </p:tgtEl>
                                        <p:attrNameLst>
                                          <p:attrName>style.visibility</p:attrName>
                                        </p:attrNameLst>
                                      </p:cBhvr>
                                      <p:to>
                                        <p:strVal val="visible"/>
                                      </p:to>
                                    </p:set>
                                    <p:animEffect transition="in" filter="wipe(left)">
                                      <p:cBhvr>
                                        <p:cTn id="88" dur="500"/>
                                        <p:tgtEl>
                                          <p:spTgt spid="6"/>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nodeType="clickEffect">
                                  <p:stCondLst>
                                    <p:cond delay="0"/>
                                  </p:stCondLst>
                                  <p:childTnLst>
                                    <p:set>
                                      <p:cBhvr>
                                        <p:cTn id="92" dur="1" fill="hold">
                                          <p:stCondLst>
                                            <p:cond delay="0"/>
                                          </p:stCondLst>
                                        </p:cTn>
                                        <p:tgtEl>
                                          <p:spTgt spid="5"/>
                                        </p:tgtEl>
                                        <p:attrNameLst>
                                          <p:attrName>style.visibility</p:attrName>
                                        </p:attrNameLst>
                                      </p:cBhvr>
                                      <p:to>
                                        <p:strVal val="visible"/>
                                      </p:to>
                                    </p:set>
                                    <p:animEffect transition="in" filter="wipe(left)">
                                      <p:cBhvr>
                                        <p:cTn id="93" dur="500"/>
                                        <p:tgtEl>
                                          <p:spTgt spid="5"/>
                                        </p:tgtEl>
                                      </p:cBhvr>
                                    </p:animEffect>
                                  </p:childTnLst>
                                </p:cTn>
                              </p:par>
                              <p:par>
                                <p:cTn id="94" presetID="16" presetClass="entr" presetSubtype="21" fill="hold" nodeType="with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barn(inVertical)">
                                      <p:cBhvr>
                                        <p:cTn id="96" dur="500"/>
                                        <p:tgtEl>
                                          <p:spTgt spid="25"/>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nodeType="clickEffect">
                                  <p:stCondLst>
                                    <p:cond delay="0"/>
                                  </p:stCondLst>
                                  <p:childTnLst>
                                    <p:set>
                                      <p:cBhvr>
                                        <p:cTn id="100" dur="1" fill="hold">
                                          <p:stCondLst>
                                            <p:cond delay="0"/>
                                          </p:stCondLst>
                                        </p:cTn>
                                        <p:tgtEl>
                                          <p:spTgt spid="4"/>
                                        </p:tgtEl>
                                        <p:attrNameLst>
                                          <p:attrName>style.visibility</p:attrName>
                                        </p:attrNameLst>
                                      </p:cBhvr>
                                      <p:to>
                                        <p:strVal val="visible"/>
                                      </p:to>
                                    </p:set>
                                    <p:animEffect transition="in" filter="wipe(left)">
                                      <p:cBhvr>
                                        <p:cTn id="101" dur="500"/>
                                        <p:tgtEl>
                                          <p:spTgt spid="4"/>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nodeType="clickEffect">
                                  <p:stCondLst>
                                    <p:cond delay="0"/>
                                  </p:stCondLst>
                                  <p:childTnLst>
                                    <p:set>
                                      <p:cBhvr>
                                        <p:cTn id="105" dur="1" fill="hold">
                                          <p:stCondLst>
                                            <p:cond delay="0"/>
                                          </p:stCondLst>
                                        </p:cTn>
                                        <p:tgtEl>
                                          <p:spTgt spid="3"/>
                                        </p:tgtEl>
                                        <p:attrNameLst>
                                          <p:attrName>style.visibility</p:attrName>
                                        </p:attrNameLst>
                                      </p:cBhvr>
                                      <p:to>
                                        <p:strVal val="visible"/>
                                      </p:to>
                                    </p:set>
                                    <p:animEffect transition="in" filter="wipe(left)">
                                      <p:cBhvr>
                                        <p:cTn id="106" dur="500"/>
                                        <p:tgtEl>
                                          <p:spTgt spid="3"/>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nodeType="clickEffect">
                                  <p:stCondLst>
                                    <p:cond delay="0"/>
                                  </p:stCondLst>
                                  <p:childTnLst>
                                    <p:set>
                                      <p:cBhvr>
                                        <p:cTn id="110" dur="1" fill="hold">
                                          <p:stCondLst>
                                            <p:cond delay="0"/>
                                          </p:stCondLst>
                                        </p:cTn>
                                        <p:tgtEl>
                                          <p:spTgt spid="2"/>
                                        </p:tgtEl>
                                        <p:attrNameLst>
                                          <p:attrName>style.visibility</p:attrName>
                                        </p:attrNameLst>
                                      </p:cBhvr>
                                      <p:to>
                                        <p:strVal val="visible"/>
                                      </p:to>
                                    </p:set>
                                    <p:animEffect transition="in" filter="wipe(left)">
                                      <p:cBhvr>
                                        <p:cTn id="1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Xinh Kinh Khủng - Thế giới của Teen: Top 10 Hình Vẽ Hoa Hướng Dương Và Hình  Nền Hoa Hướng Dương Đẹp"/>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143000"/>
            <a:ext cx="5715000" cy="5715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182880" y="117693"/>
            <a:ext cx="11811000" cy="6740307"/>
          </a:xfrm>
          <a:prstGeom prst="rect">
            <a:avLst/>
          </a:prstGeom>
        </p:spPr>
        <p:txBody>
          <a:bodyPr wrap="square">
            <a:spAutoFit/>
          </a:bodyPr>
          <a:lstStyle/>
          <a:p>
            <a:pPr algn="just">
              <a:lnSpc>
                <a:spcPct val="120000"/>
              </a:lnSpc>
              <a:spcAft>
                <a:spcPts val="0"/>
              </a:spcAft>
            </a:pP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Kim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Lân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nảy</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vậy</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thằng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Chánh</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Bệu</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đích</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sai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rồi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lửa</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khói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Ai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hơi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đâu</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bịa</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ấy</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Chao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ôi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Cực</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nhục</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chưa</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Rồi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ăn</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buôn</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Ai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chứa</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Ai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buôn</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bán</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mấy</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Suốt</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Nam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này</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ghê</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tởm</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thù</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hằn</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giống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bán</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bao</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nhiêu</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tan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mỗi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nữa</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họ</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rõ</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này</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chưa</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20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(SGK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9,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ai</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nghi</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tả</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xúc</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suy</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nghĩ</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hay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nghị</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12-15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phép</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lập</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khởi</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gạch</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chân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chú</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rõ</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xây</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luôn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chứ</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5: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THCS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nỗi</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đau</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bộc</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lộ</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cử</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ai</a:t>
            </a:r>
            <a:r>
              <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9951720" y="117693"/>
            <a:ext cx="1877437" cy="461665"/>
          </a:xfrm>
          <a:prstGeom prst="rect">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10800000" scaled="1"/>
            <a:tileRect/>
          </a:gradFill>
        </p:spPr>
        <p:txBody>
          <a:bodyPr wrap="none" rtlCol="0">
            <a:spAutoFit/>
          </a:bodyPr>
          <a:lstStyle/>
          <a:p>
            <a:r>
              <a:rPr lang="en-US" sz="2400" b="1" dirty="0">
                <a:latin typeface="Times New Roman" panose="02020603050405020304" pitchFamily="18" charset="0"/>
                <a:cs typeface="Times New Roman" panose="02020603050405020304" pitchFamily="18" charset="0"/>
              </a:rPr>
              <a:t>PHIẾU SỐ 1</a:t>
            </a:r>
          </a:p>
        </p:txBody>
      </p:sp>
    </p:spTree>
    <p:extLst>
      <p:ext uri="{BB962C8B-B14F-4D97-AF65-F5344CB8AC3E}">
        <p14:creationId xmlns="" xmlns:p14="http://schemas.microsoft.com/office/powerpoint/2010/main" val="3888730639"/>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1386" y="295573"/>
            <a:ext cx="11109960" cy="954107"/>
          </a:xfrm>
          <a:prstGeom prst="rect">
            <a:avLst/>
          </a:prstGeom>
          <a:solidFill>
            <a:schemeClr val="accent2">
              <a:lumMod val="20000"/>
              <a:lumOff val="80000"/>
            </a:schemeClr>
          </a:solidFill>
          <a:ln>
            <a:solidFill>
              <a:srgbClr val="FF0000"/>
            </a:solidFill>
            <a:prstDash val="dash"/>
          </a:ln>
        </p:spPr>
        <p:txBody>
          <a:bodyPr wrap="square">
            <a:spAutoFit/>
          </a:bodyPr>
          <a:lstStyle/>
          <a:p>
            <a:pPr algn="just"/>
            <a:r>
              <a:rPr lang="en-US" sz="28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latin typeface="Times New Roman" panose="02020603050405020304" pitchFamily="18" charset="0"/>
                <a:ea typeface="Calibri" panose="020F0502020204030204" pitchFamily="34" charset="0"/>
                <a:cs typeface="Times New Roman" panose="02020603050405020304" pitchFamily="18" charset="0"/>
              </a:rPr>
              <a:t> 1: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ai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này</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3076" name="Picture 4" descr="Phân tích truyện ngắn Làng của Kim Lân | Văn mẫu 9 - YouTube"/>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37724"/>
          <a:stretch/>
        </p:blipFill>
        <p:spPr bwMode="auto">
          <a:xfrm>
            <a:off x="0" y="1249680"/>
            <a:ext cx="6209136" cy="5608320"/>
          </a:xfrm>
          <a:prstGeom prst="rect">
            <a:avLst/>
          </a:prstGeom>
          <a:ln>
            <a:noFill/>
          </a:ln>
          <a:effectLst>
            <a:softEdge rad="584200"/>
          </a:effectLst>
          <a:extLst>
            <a:ext uri="{909E8E84-426E-40DD-AFC4-6F175D3DCCD1}">
              <a14:hiddenFill xmlns="" xmlns:a14="http://schemas.microsoft.com/office/drawing/2010/main">
                <a:solidFill>
                  <a:srgbClr val="FFFFFF"/>
                </a:solidFill>
              </a14:hiddenFill>
            </a:ext>
          </a:extLst>
        </p:spPr>
      </p:pic>
      <p:sp>
        <p:nvSpPr>
          <p:cNvPr id="6" name="Rectangle 5"/>
          <p:cNvSpPr/>
          <p:nvPr/>
        </p:nvSpPr>
        <p:spPr>
          <a:xfrm>
            <a:off x="6209136" y="2653461"/>
            <a:ext cx="5479944" cy="3108543"/>
          </a:xfrm>
          <a:prstGeom prst="rect">
            <a:avLst/>
          </a:prstGeom>
          <a:solidFill>
            <a:schemeClr val="accent6">
              <a:lumMod val="40000"/>
              <a:lumOff val="60000"/>
            </a:schemeClr>
          </a:solid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Tâm trạng nhân vật được nói đến và ý nghĩa “Cái cơ sự này”:</a:t>
            </a:r>
          </a:p>
          <a:p>
            <a:pPr algn="just"/>
            <a:r>
              <a:rPr lang="vi-VN" sz="2800" dirty="0">
                <a:latin typeface="Times New Roman" panose="02020603050405020304" pitchFamily="18" charset="0"/>
                <a:cs typeface="Times New Roman" panose="02020603050405020304" pitchFamily="18" charset="0"/>
              </a:rPr>
              <a:t>-Tâm trạng của nhân vật được nói đến trong đoạn trích trên là: ông Hai.</a:t>
            </a:r>
          </a:p>
          <a:p>
            <a:pPr algn="just"/>
            <a:r>
              <a:rPr lang="vi-VN" sz="2800" dirty="0">
                <a:latin typeface="Times New Roman" panose="02020603050405020304" pitchFamily="18" charset="0"/>
                <a:cs typeface="Times New Roman" panose="02020603050405020304" pitchFamily="18" charset="0"/>
              </a:rPr>
              <a:t>- “Cái cơ sự này” trong đoạn trích là: cái tin làng Chợ Dầu theo giặc làm Việt gian.</a:t>
            </a:r>
          </a:p>
        </p:txBody>
      </p:sp>
      <p:sp>
        <p:nvSpPr>
          <p:cNvPr id="9" name="TextBox 8"/>
          <p:cNvSpPr txBox="1"/>
          <p:nvPr/>
        </p:nvSpPr>
        <p:spPr>
          <a:xfrm>
            <a:off x="8098066" y="1798609"/>
            <a:ext cx="1082348" cy="461665"/>
          </a:xfrm>
          <a:prstGeom prst="rect">
            <a:avLst/>
          </a:prstGeom>
          <a:solidFill>
            <a:schemeClr val="accent4">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2400" b="1" dirty="0">
                <a:latin typeface="Times New Roman" panose="02020603050405020304" pitchFamily="18" charset="0"/>
                <a:cs typeface="Times New Roman" panose="02020603050405020304" pitchFamily="18" charset="0"/>
              </a:rPr>
              <a:t>GỢI Ý</a:t>
            </a:r>
          </a:p>
        </p:txBody>
      </p:sp>
    </p:spTree>
    <p:extLst>
      <p:ext uri="{BB962C8B-B14F-4D97-AF65-F5344CB8AC3E}">
        <p14:creationId xmlns="" xmlns:p14="http://schemas.microsoft.com/office/powerpoint/2010/main" val="3464063388"/>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ảnh Miễn Phí Dấu Chấm Hỏi Nhân Vật Hoạt Hình, Nhân Vật Clipart, Bối  Rối, Dấu Hỏi Câu Hỏi Phim Hoạt Hình miễn phí tải tập tin PNG PSDComment và  Vector"/>
          <p:cNvPicPr>
            <a:picLocks noChangeAspect="1" noChangeArrowheads="1"/>
          </p:cNvPicPr>
          <p:nvPr/>
        </p:nvPicPr>
        <p:blipFill>
          <a:blip r:embed="rId2">
            <a:extLst>
              <a:ext uri="{BEBA8EAE-BF5A-486C-A8C5-ECC9F3942E4B}">
                <a14:imgProps xmlns="" xmlns:a14="http://schemas.microsoft.com/office/drawing/2010/main">
                  <a14:imgLayer r:embed="rId3">
                    <a14:imgEffect>
                      <a14:backgroundRemoval t="0" b="90000" l="10000" r="99688">
                        <a14:foregroundMark x1="75000" y1="14531" x2="87656" y2="31719"/>
                        <a14:foregroundMark x1="66250" y1="30312" x2="81250" y2="50000"/>
                        <a14:foregroundMark x1="83906" y1="34688" x2="83906" y2="39063"/>
                      </a14:backgroundRemoval>
                    </a14:imgEffect>
                  </a14:imgLayer>
                </a14:imgProps>
              </a:ext>
              <a:ext uri="{28A0092B-C50C-407E-A947-70E740481C1C}">
                <a14:useLocalDpi xmlns="" xmlns:a14="http://schemas.microsoft.com/office/drawing/2010/main" val="0"/>
              </a:ext>
            </a:extLst>
          </a:blip>
          <a:srcRect/>
          <a:stretch>
            <a:fillRect/>
          </a:stretch>
        </p:blipFill>
        <p:spPr bwMode="auto">
          <a:xfrm>
            <a:off x="7775575" y="2301240"/>
            <a:ext cx="4556759" cy="455676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704214" y="393918"/>
            <a:ext cx="10820400" cy="95410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wrap="square">
            <a:spAutoFit/>
          </a:bodyPr>
          <a:lstStyle/>
          <a:p>
            <a:pPr algn="just"/>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nghi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vấn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tả</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xúc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suy</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6" name="Cloud Callout 5"/>
          <p:cNvSpPr/>
          <p:nvPr/>
        </p:nvSpPr>
        <p:spPr>
          <a:xfrm>
            <a:off x="137160" y="1783080"/>
            <a:ext cx="7528560" cy="4312920"/>
          </a:xfrm>
          <a:prstGeom prst="cloudCallout">
            <a:avLst>
              <a:gd name="adj1" fmla="val 63084"/>
              <a:gd name="adj2" fmla="val 31276"/>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6200000" scaled="1"/>
            <a:tileRect/>
          </a:gra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120000"/>
              </a:lnSpc>
              <a:spcAft>
                <a:spcPts val="800"/>
              </a:spcAft>
            </a:pP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tâm</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băn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khoăn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day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dứt</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dằn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vặt</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đau</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khổ</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nguôi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ông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nghe</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Chợ</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Dầu</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theo</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giặc</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40643572"/>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ownload Google Color Frame Flower Green Images HQ PNG Image | FreePNGIm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2000" cy="6857981"/>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5549213" y="142316"/>
            <a:ext cx="1093569" cy="523220"/>
          </a:xfrm>
          <a:prstGeom prst="rect">
            <a:avLst/>
          </a:prstGeom>
          <a:noFill/>
          <a:ln>
            <a:solidFill>
              <a:srgbClr val="0070C0"/>
            </a:solidFill>
            <a:prstDash val="dashDot"/>
          </a:ln>
        </p:spPr>
        <p:txBody>
          <a:bodyPr wrap="none" rtlCol="0">
            <a:spAutoFit/>
          </a:bodyPr>
          <a:lstStyle/>
          <a:p>
            <a:r>
              <a:rPr lang="en-US" sz="2800" b="1" dirty="0" err="1">
                <a:solidFill>
                  <a:schemeClr val="accent1">
                    <a:lumMod val="50000"/>
                  </a:schemeClr>
                </a:solidFill>
                <a:latin typeface="Times New Roman" panose="02020603050405020304" pitchFamily="18" charset="0"/>
                <a:cs typeface="Times New Roman" panose="02020603050405020304" pitchFamily="18" charset="0"/>
              </a:rPr>
              <a:t>Câu</a:t>
            </a:r>
            <a:r>
              <a:rPr lang="en-US" sz="2800" b="1" dirty="0">
                <a:solidFill>
                  <a:schemeClr val="accent1">
                    <a:lumMod val="50000"/>
                  </a:schemeClr>
                </a:solidFill>
                <a:latin typeface="Times New Roman" panose="02020603050405020304" pitchFamily="18" charset="0"/>
                <a:cs typeface="Times New Roman" panose="02020603050405020304" pitchFamily="18" charset="0"/>
              </a:rPr>
              <a:t> 3</a:t>
            </a:r>
          </a:p>
        </p:txBody>
      </p:sp>
      <p:sp>
        <p:nvSpPr>
          <p:cNvPr id="5" name="Rectangle 4"/>
          <p:cNvSpPr/>
          <p:nvPr/>
        </p:nvSpPr>
        <p:spPr>
          <a:xfrm>
            <a:off x="438149" y="665536"/>
            <a:ext cx="11315699" cy="6192464"/>
          </a:xfrm>
          <a:prstGeom prst="rect">
            <a:avLst/>
          </a:prstGeom>
        </p:spPr>
        <p:txBody>
          <a:bodyPr wrap="square">
            <a:spAutoFit/>
          </a:bodyPr>
          <a:lstStyle/>
          <a:p>
            <a:pPr algn="just">
              <a:lnSpc>
                <a:spcPct val="120000"/>
              </a:lnSpc>
              <a:spcAft>
                <a:spcPts val="800"/>
              </a:spcAf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gay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cấn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bộc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lộ</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sâu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nghe</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xấu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sững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sờ</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chưa</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kể</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rành</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rọt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xấu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hổ</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lảng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vẻ</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cúi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gằm</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mặt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xuống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xấu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hổ</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đau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đớn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nhìn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càng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càng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tủi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hổ</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giận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Ba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bốn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dám</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ngoài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nhục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nhã</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ấy</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choán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hết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nỗi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ám</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khủng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khiếp</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vả</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sâu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xung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đột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gay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gắt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lựa</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thật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Tây</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mất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rồi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thù</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kháng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cụ</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Hồ</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bộc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lộ</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trút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nỗi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lòng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đứa</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út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ngây</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a:t>
            </a:r>
          </a:p>
          <a:p>
            <a:r>
              <a:rPr lang="en-US" sz="2200" dirty="0">
                <a:effectLst/>
                <a:latin typeface="Times New Roman" panose="02020603050405020304" pitchFamily="18" charset="0"/>
                <a:ea typeface="Calibri" panose="020F0502020204030204" pitchFamily="34" charset="0"/>
                <a:cs typeface="Times New Roman" panose="02020603050405020304" pitchFamily="18" charset="0"/>
              </a:rPr>
              <a:t>=&gt;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Tóm</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miêu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tả</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Kim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Lân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chân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thần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kháng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nông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Nam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buổi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chống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578661805"/>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àng Vẽ Phác Thảo - Vẽ tay làng png tải về - Miễn phí trong suốt Cổ Phiếu  Nhiếp ảnh png Tải về."/>
          <p:cNvPicPr>
            <a:picLocks noChangeAspect="1" noChangeArrowheads="1"/>
          </p:cNvPicPr>
          <p:nvPr/>
        </p:nvPicPr>
        <p:blipFill>
          <a:blip r:embed="rId2">
            <a:extLst>
              <a:ext uri="{BEBA8EAE-BF5A-486C-A8C5-ECC9F3942E4B}">
                <a14:imgProps xmlns="" xmlns:a14="http://schemas.microsoft.com/office/drawing/2010/main">
                  <a14:imgLayer r:embed="rId3">
                    <a14:imgEffect>
                      <a14:backgroundRemoval t="10000" b="90000" l="10000" r="90000"/>
                    </a14:imgEffect>
                  </a14:imgLayer>
                </a14:imgProps>
              </a:ext>
              <a:ext uri="{28A0092B-C50C-407E-A947-70E740481C1C}">
                <a14:useLocalDpi xmlns="" xmlns:a14="http://schemas.microsoft.com/office/drawing/2010/main" val="0"/>
              </a:ext>
            </a:extLst>
          </a:blip>
          <a:srcRect/>
          <a:stretch>
            <a:fillRect/>
          </a:stretch>
        </p:blipFill>
        <p:spPr bwMode="auto">
          <a:xfrm>
            <a:off x="4057015" y="-1015201"/>
            <a:ext cx="8572500" cy="6286501"/>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106045" y="258762"/>
            <a:ext cx="11780520" cy="1384995"/>
          </a:xfrm>
          <a:prstGeom prst="rect">
            <a:avLst/>
          </a:prstGeom>
          <a:ln>
            <a:solidFill>
              <a:srgbClr val="FF0000"/>
            </a:solidFill>
            <a:prstDash val="lgDashDot"/>
          </a:ln>
        </p:spPr>
        <p:txBody>
          <a:bodyPr wrap="square">
            <a:spAutoFit/>
          </a:bodyPr>
          <a:lstStyle/>
          <a:p>
            <a:pPr algn="just"/>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xây</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luôn</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chứ</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4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215265" y="1906901"/>
            <a:ext cx="5362575" cy="4951099"/>
          </a:xfrm>
          <a:prstGeom prst="rect">
            <a:avLst/>
          </a:prstGeom>
          <a:solidFill>
            <a:schemeClr val="accent6">
              <a:lumMod val="20000"/>
              <a:lumOff val="80000"/>
            </a:schemeClr>
          </a:solidFill>
        </p:spPr>
        <p:txBody>
          <a:bodyPr wrap="square">
            <a:spAutoFit/>
          </a:bodyPr>
          <a:lstStyle/>
          <a:p>
            <a:pPr algn="just">
              <a:lnSpc>
                <a:spcPct val="120000"/>
              </a:lnSpc>
              <a:spcAft>
                <a:spcPts val="80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chứ</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Nếu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quê</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cụ</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=&gt; Ý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hẹp</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gọi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gần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gũi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cụ</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ai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7" name="Rectangle 6"/>
          <p:cNvSpPr/>
          <p:nvPr/>
        </p:nvSpPr>
        <p:spPr>
          <a:xfrm>
            <a:off x="5622290" y="3135690"/>
            <a:ext cx="6264275" cy="3539430"/>
          </a:xfrm>
          <a:prstGeom prst="rect">
            <a:avLst/>
          </a:prstGeom>
          <a:solidFill>
            <a:schemeClr val="accent4">
              <a:lumMod val="20000"/>
              <a:lumOff val="80000"/>
            </a:schemeClr>
          </a:solidFill>
        </p:spPr>
        <p:txBody>
          <a:bodyPr wrap="square">
            <a:spAutoFit/>
          </a:bodyPr>
          <a:lstStyle/>
          <a:p>
            <a:pPr algn="just"/>
            <a:r>
              <a:rPr lang="en-US" sz="2800" dirty="0">
                <a:effectLst/>
                <a:latin typeface="Times New Roman" panose="02020603050405020304" pitchFamily="18" charset="0"/>
                <a:ea typeface="Calibri" panose="020F0502020204030204" pitchFamily="34" charset="0"/>
                <a:cs typeface="Times New Roman" panose="02020603050405020304" pitchFamily="18" charset="0"/>
              </a:rPr>
              <a:t>=&gt; Ý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sức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cao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Nam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Hai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910337887"/>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lum/>
          </a:blip>
          <a:srcRect/>
          <a:stretch>
            <a:fillRect t="-12000" b="-12000"/>
          </a:stretch>
        </a:blipFill>
        <a:effectLst/>
      </p:bgPr>
    </p:bg>
    <p:spTree>
      <p:nvGrpSpPr>
        <p:cNvPr id="1" name=""/>
        <p:cNvGrpSpPr/>
        <p:nvPr/>
      </p:nvGrpSpPr>
      <p:grpSpPr>
        <a:xfrm>
          <a:off x="0" y="0"/>
          <a:ext cx="0" cy="0"/>
          <a:chOff x="0" y="0"/>
          <a:chExt cx="0" cy="0"/>
        </a:xfrm>
      </p:grpSpPr>
      <p:sp>
        <p:nvSpPr>
          <p:cNvPr id="170019" name="WordArt 35"/>
          <p:cNvSpPr>
            <a:spLocks noChangeArrowheads="1" noChangeShapeType="1" noTextEdit="1"/>
          </p:cNvSpPr>
          <p:nvPr/>
        </p:nvSpPr>
        <p:spPr bwMode="auto">
          <a:xfrm>
            <a:off x="1524000" y="30164"/>
            <a:ext cx="3886200" cy="623887"/>
          </a:xfrm>
          <a:prstGeom prst="rect">
            <a:avLst/>
          </a:prstGeom>
        </p:spPr>
        <p:txBody>
          <a:bodyPr wrap="none" fromWordArt="1">
            <a:prstTxWarp prst="textPlain">
              <a:avLst>
                <a:gd name="adj" fmla="val 49528"/>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0" cap="none" spc="0" normalizeH="0" baseline="0" noProof="0" dirty="0" err="1">
                <a:ln w="28575">
                  <a:solidFill>
                    <a:srgbClr val="A50021"/>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540000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Khởi</a:t>
            </a:r>
            <a:r>
              <a:rPr kumimoji="0" lang="en-US" sz="5400" b="0" i="0" u="none" strike="noStrike" kern="10" cap="none" spc="0" normalizeH="0" baseline="0" noProof="0" dirty="0">
                <a:ln w="28575">
                  <a:solidFill>
                    <a:srgbClr val="A50021"/>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540000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0" cap="none" spc="0" normalizeH="0" baseline="0" noProof="0" dirty="0" err="1">
                <a:ln w="28575">
                  <a:solidFill>
                    <a:srgbClr val="A50021"/>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540000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động</a:t>
            </a:r>
            <a:endParaRPr kumimoji="0" lang="en-US" sz="5400" b="0" i="0" u="none" strike="noStrike" kern="10" cap="none" spc="0" normalizeH="0" baseline="0" noProof="0" dirty="0">
              <a:ln w="28575">
                <a:solidFill>
                  <a:srgbClr val="A50021"/>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540000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endParaRPr>
          </a:p>
        </p:txBody>
      </p:sp>
      <p:grpSp>
        <p:nvGrpSpPr>
          <p:cNvPr id="2051" name="Group 41"/>
          <p:cNvGrpSpPr>
            <a:grpSpLocks/>
          </p:cNvGrpSpPr>
          <p:nvPr/>
        </p:nvGrpSpPr>
        <p:grpSpPr bwMode="auto">
          <a:xfrm rot="5400000">
            <a:off x="-71437" y="3119438"/>
            <a:ext cx="4800600" cy="847725"/>
            <a:chOff x="2350" y="1008"/>
            <a:chExt cx="1826" cy="534"/>
          </a:xfrm>
        </p:grpSpPr>
        <p:pic>
          <p:nvPicPr>
            <p:cNvPr id="2216" name="Picture 42" descr="SPARKLES"/>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17" name="Picture 43" descr="SPARKLES"/>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18" name="Picture 44" descr="SPARKLES"/>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19" name="Picture 45" descr="SPARKLES"/>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052" name="Group 46"/>
          <p:cNvGrpSpPr>
            <a:grpSpLocks/>
          </p:cNvGrpSpPr>
          <p:nvPr/>
        </p:nvGrpSpPr>
        <p:grpSpPr bwMode="auto">
          <a:xfrm rot="5400000">
            <a:off x="7319963" y="3348038"/>
            <a:ext cx="4800600" cy="847725"/>
            <a:chOff x="2350" y="1008"/>
            <a:chExt cx="1826" cy="534"/>
          </a:xfrm>
        </p:grpSpPr>
        <p:pic>
          <p:nvPicPr>
            <p:cNvPr id="2212" name="Picture 47" descr="SPARKLES"/>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13" name="Picture 48" descr="SPARKLES"/>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14" name="Picture 49" descr="SPARKLES"/>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15" name="Picture 50" descr="SPARKLES"/>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4" name="Oval 4" descr="Picture3"/>
          <p:cNvSpPr>
            <a:spLocks noChangeArrowheads="1"/>
          </p:cNvSpPr>
          <p:nvPr/>
        </p:nvSpPr>
        <p:spPr bwMode="auto">
          <a:xfrm>
            <a:off x="3505200" y="1752600"/>
            <a:ext cx="533400" cy="457200"/>
          </a:xfrm>
          <a:prstGeom prst="ellipse">
            <a:avLst/>
          </a:prstGeom>
          <a:blipFill dpi="0" rotWithShape="1">
            <a:blip r:embed="rId4"/>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1</a:t>
            </a:r>
          </a:p>
        </p:txBody>
      </p:sp>
      <p:sp>
        <p:nvSpPr>
          <p:cNvPr id="15" name="Oval 12" descr="Picture3"/>
          <p:cNvSpPr>
            <a:spLocks noChangeArrowheads="1"/>
          </p:cNvSpPr>
          <p:nvPr/>
        </p:nvSpPr>
        <p:spPr bwMode="auto">
          <a:xfrm>
            <a:off x="3505200" y="2286000"/>
            <a:ext cx="533400" cy="457200"/>
          </a:xfrm>
          <a:prstGeom prst="ellipse">
            <a:avLst/>
          </a:prstGeom>
          <a:blipFill dpi="0" rotWithShape="1">
            <a:blip r:embed="rId4"/>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a:t>
            </a:r>
          </a:p>
        </p:txBody>
      </p:sp>
      <p:sp>
        <p:nvSpPr>
          <p:cNvPr id="16" name="Oval 13" descr="Picture3"/>
          <p:cNvSpPr>
            <a:spLocks noChangeArrowheads="1"/>
          </p:cNvSpPr>
          <p:nvPr/>
        </p:nvSpPr>
        <p:spPr bwMode="auto">
          <a:xfrm>
            <a:off x="3505200" y="2819400"/>
            <a:ext cx="533400" cy="457200"/>
          </a:xfrm>
          <a:prstGeom prst="ellipse">
            <a:avLst/>
          </a:prstGeom>
          <a:blipFill dpi="0" rotWithShape="1">
            <a:blip r:embed="rId4"/>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3</a:t>
            </a:r>
          </a:p>
        </p:txBody>
      </p:sp>
      <p:sp>
        <p:nvSpPr>
          <p:cNvPr id="17" name="Oval 14" descr="Picture3"/>
          <p:cNvSpPr>
            <a:spLocks noChangeArrowheads="1"/>
          </p:cNvSpPr>
          <p:nvPr/>
        </p:nvSpPr>
        <p:spPr bwMode="auto">
          <a:xfrm>
            <a:off x="3505200" y="3352800"/>
            <a:ext cx="533400" cy="457200"/>
          </a:xfrm>
          <a:prstGeom prst="ellipse">
            <a:avLst/>
          </a:prstGeom>
          <a:blipFill dpi="0" rotWithShape="1">
            <a:blip r:embed="rId4"/>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4</a:t>
            </a:r>
          </a:p>
        </p:txBody>
      </p:sp>
      <p:sp>
        <p:nvSpPr>
          <p:cNvPr id="18" name="Oval 15" descr="Picture3"/>
          <p:cNvSpPr>
            <a:spLocks noChangeArrowheads="1"/>
          </p:cNvSpPr>
          <p:nvPr/>
        </p:nvSpPr>
        <p:spPr bwMode="auto">
          <a:xfrm>
            <a:off x="3505200" y="3886200"/>
            <a:ext cx="533400" cy="457200"/>
          </a:xfrm>
          <a:prstGeom prst="ellipse">
            <a:avLst/>
          </a:prstGeom>
          <a:blipFill dpi="0" rotWithShape="1">
            <a:blip r:embed="rId4"/>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5</a:t>
            </a:r>
          </a:p>
        </p:txBody>
      </p:sp>
      <p:sp>
        <p:nvSpPr>
          <p:cNvPr id="19" name="Oval 16" descr="Picture3"/>
          <p:cNvSpPr>
            <a:spLocks noChangeArrowheads="1"/>
          </p:cNvSpPr>
          <p:nvPr/>
        </p:nvSpPr>
        <p:spPr bwMode="auto">
          <a:xfrm>
            <a:off x="3505200" y="4419600"/>
            <a:ext cx="533400" cy="457200"/>
          </a:xfrm>
          <a:prstGeom prst="ellipse">
            <a:avLst/>
          </a:prstGeom>
          <a:blipFill dpi="0" rotWithShape="1">
            <a:blip r:embed="rId4"/>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6</a:t>
            </a:r>
          </a:p>
        </p:txBody>
      </p:sp>
      <p:sp>
        <p:nvSpPr>
          <p:cNvPr id="2059" name="AutoShape 22" descr="Picture3"/>
          <p:cNvSpPr>
            <a:spLocks noChangeArrowheads="1"/>
          </p:cNvSpPr>
          <p:nvPr/>
        </p:nvSpPr>
        <p:spPr bwMode="auto">
          <a:xfrm>
            <a:off x="4038600" y="22098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60" name="AutoShape 24" descr="Picture3"/>
          <p:cNvSpPr>
            <a:spLocks noChangeArrowheads="1"/>
          </p:cNvSpPr>
          <p:nvPr/>
        </p:nvSpPr>
        <p:spPr bwMode="auto">
          <a:xfrm>
            <a:off x="4038600" y="32766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61" name="AutoShape 33" descr="Picture3"/>
          <p:cNvSpPr>
            <a:spLocks noChangeArrowheads="1"/>
          </p:cNvSpPr>
          <p:nvPr/>
        </p:nvSpPr>
        <p:spPr bwMode="auto">
          <a:xfrm>
            <a:off x="4038600" y="22098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62" name="AutoShape 36" descr="Picture3"/>
          <p:cNvSpPr>
            <a:spLocks noChangeArrowheads="1"/>
          </p:cNvSpPr>
          <p:nvPr/>
        </p:nvSpPr>
        <p:spPr bwMode="auto">
          <a:xfrm>
            <a:off x="4572000" y="32766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63" name="AutoShape 37" descr="Picture3"/>
          <p:cNvSpPr>
            <a:spLocks noChangeArrowheads="1"/>
          </p:cNvSpPr>
          <p:nvPr/>
        </p:nvSpPr>
        <p:spPr bwMode="auto">
          <a:xfrm>
            <a:off x="5105400" y="38100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64" name="AutoShape 44" descr="Picture3"/>
          <p:cNvSpPr>
            <a:spLocks noChangeArrowheads="1"/>
          </p:cNvSpPr>
          <p:nvPr/>
        </p:nvSpPr>
        <p:spPr bwMode="auto">
          <a:xfrm>
            <a:off x="4572000" y="22098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65" name="AutoShape 45" descr="Picture3"/>
          <p:cNvSpPr>
            <a:spLocks noChangeArrowheads="1"/>
          </p:cNvSpPr>
          <p:nvPr/>
        </p:nvSpPr>
        <p:spPr bwMode="auto">
          <a:xfrm>
            <a:off x="4572000" y="16764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66" name="AutoShape 47" descr="Picture3"/>
          <p:cNvSpPr>
            <a:spLocks noChangeArrowheads="1"/>
          </p:cNvSpPr>
          <p:nvPr/>
        </p:nvSpPr>
        <p:spPr bwMode="auto">
          <a:xfrm>
            <a:off x="5105400" y="32766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67" name="AutoShape 48" descr="Picture3"/>
          <p:cNvSpPr>
            <a:spLocks noChangeArrowheads="1"/>
          </p:cNvSpPr>
          <p:nvPr/>
        </p:nvSpPr>
        <p:spPr bwMode="auto">
          <a:xfrm>
            <a:off x="5638800" y="38100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68" name="AutoShape 55" descr="Picture3"/>
          <p:cNvSpPr>
            <a:spLocks noChangeArrowheads="1"/>
          </p:cNvSpPr>
          <p:nvPr/>
        </p:nvSpPr>
        <p:spPr bwMode="auto">
          <a:xfrm>
            <a:off x="5105400" y="22098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69" name="AutoShape 56" descr="Picture3"/>
          <p:cNvSpPr>
            <a:spLocks noChangeArrowheads="1"/>
          </p:cNvSpPr>
          <p:nvPr/>
        </p:nvSpPr>
        <p:spPr bwMode="auto">
          <a:xfrm>
            <a:off x="5105400" y="16764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70" name="AutoShape 57" descr="Picture3"/>
          <p:cNvSpPr>
            <a:spLocks noChangeArrowheads="1"/>
          </p:cNvSpPr>
          <p:nvPr/>
        </p:nvSpPr>
        <p:spPr bwMode="auto">
          <a:xfrm>
            <a:off x="5638800" y="27432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71" name="AutoShape 58" descr="Picture3"/>
          <p:cNvSpPr>
            <a:spLocks noChangeArrowheads="1"/>
          </p:cNvSpPr>
          <p:nvPr/>
        </p:nvSpPr>
        <p:spPr bwMode="auto">
          <a:xfrm>
            <a:off x="5638800" y="32766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72" name="AutoShape 59" descr="Picture3"/>
          <p:cNvSpPr>
            <a:spLocks noChangeArrowheads="1"/>
          </p:cNvSpPr>
          <p:nvPr/>
        </p:nvSpPr>
        <p:spPr bwMode="auto">
          <a:xfrm>
            <a:off x="6172200" y="38100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73" name="AutoShape 60" descr="Picture3"/>
          <p:cNvSpPr>
            <a:spLocks noChangeArrowheads="1"/>
          </p:cNvSpPr>
          <p:nvPr/>
        </p:nvSpPr>
        <p:spPr bwMode="auto">
          <a:xfrm>
            <a:off x="5638800" y="43434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74" name="AutoShape 66" descr="Picture3"/>
          <p:cNvSpPr>
            <a:spLocks noChangeArrowheads="1"/>
          </p:cNvSpPr>
          <p:nvPr/>
        </p:nvSpPr>
        <p:spPr bwMode="auto">
          <a:xfrm>
            <a:off x="5638800" y="22098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75" name="AutoShape 67" descr="Picture3"/>
          <p:cNvSpPr>
            <a:spLocks noChangeArrowheads="1"/>
          </p:cNvSpPr>
          <p:nvPr/>
        </p:nvSpPr>
        <p:spPr bwMode="auto">
          <a:xfrm>
            <a:off x="5638800" y="16764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76" name="AutoShape 68" descr="Picture3"/>
          <p:cNvSpPr>
            <a:spLocks noChangeArrowheads="1"/>
          </p:cNvSpPr>
          <p:nvPr/>
        </p:nvSpPr>
        <p:spPr bwMode="auto">
          <a:xfrm>
            <a:off x="6172200" y="27432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77" name="AutoShape 69" descr="Picture3"/>
          <p:cNvSpPr>
            <a:spLocks noChangeArrowheads="1"/>
          </p:cNvSpPr>
          <p:nvPr/>
        </p:nvSpPr>
        <p:spPr bwMode="auto">
          <a:xfrm>
            <a:off x="6172200" y="32766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78" name="AutoShape 70" descr="Picture3"/>
          <p:cNvSpPr>
            <a:spLocks noChangeArrowheads="1"/>
          </p:cNvSpPr>
          <p:nvPr/>
        </p:nvSpPr>
        <p:spPr bwMode="auto">
          <a:xfrm>
            <a:off x="6705600" y="38100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79" name="AutoShape 71" descr="Picture3"/>
          <p:cNvSpPr>
            <a:spLocks noChangeArrowheads="1"/>
          </p:cNvSpPr>
          <p:nvPr/>
        </p:nvSpPr>
        <p:spPr bwMode="auto">
          <a:xfrm>
            <a:off x="6172200" y="43434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80" name="AutoShape 77" descr="Picture3"/>
          <p:cNvSpPr>
            <a:spLocks noChangeArrowheads="1"/>
          </p:cNvSpPr>
          <p:nvPr/>
        </p:nvSpPr>
        <p:spPr bwMode="auto">
          <a:xfrm>
            <a:off x="6172200" y="22098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81" name="AutoShape 78" descr="Picture3"/>
          <p:cNvSpPr>
            <a:spLocks noChangeArrowheads="1"/>
          </p:cNvSpPr>
          <p:nvPr/>
        </p:nvSpPr>
        <p:spPr bwMode="auto">
          <a:xfrm>
            <a:off x="6172200" y="16764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82" name="AutoShape 79" descr="Picture3"/>
          <p:cNvSpPr>
            <a:spLocks noChangeArrowheads="1"/>
          </p:cNvSpPr>
          <p:nvPr/>
        </p:nvSpPr>
        <p:spPr bwMode="auto">
          <a:xfrm>
            <a:off x="6705600" y="27432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83" name="AutoShape 80" descr="Picture3"/>
          <p:cNvSpPr>
            <a:spLocks noChangeArrowheads="1"/>
          </p:cNvSpPr>
          <p:nvPr/>
        </p:nvSpPr>
        <p:spPr bwMode="auto">
          <a:xfrm>
            <a:off x="6705600" y="32766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84" name="AutoShape 81" descr="Picture3"/>
          <p:cNvSpPr>
            <a:spLocks noChangeArrowheads="1"/>
          </p:cNvSpPr>
          <p:nvPr/>
        </p:nvSpPr>
        <p:spPr bwMode="auto">
          <a:xfrm>
            <a:off x="7239000" y="38100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85" name="AutoShape 82" descr="Picture3"/>
          <p:cNvSpPr>
            <a:spLocks noChangeArrowheads="1"/>
          </p:cNvSpPr>
          <p:nvPr/>
        </p:nvSpPr>
        <p:spPr bwMode="auto">
          <a:xfrm>
            <a:off x="6705600" y="43434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86" name="AutoShape 88" descr="Picture3"/>
          <p:cNvSpPr>
            <a:spLocks noChangeArrowheads="1"/>
          </p:cNvSpPr>
          <p:nvPr/>
        </p:nvSpPr>
        <p:spPr bwMode="auto">
          <a:xfrm>
            <a:off x="6705600" y="22098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87" name="AutoShape 89" descr="Picture3"/>
          <p:cNvSpPr>
            <a:spLocks noChangeArrowheads="1"/>
          </p:cNvSpPr>
          <p:nvPr/>
        </p:nvSpPr>
        <p:spPr bwMode="auto">
          <a:xfrm>
            <a:off x="6705600" y="16764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88" name="AutoShape 90" descr="Picture3"/>
          <p:cNvSpPr>
            <a:spLocks noChangeArrowheads="1"/>
          </p:cNvSpPr>
          <p:nvPr/>
        </p:nvSpPr>
        <p:spPr bwMode="auto">
          <a:xfrm>
            <a:off x="7239000" y="27432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89" name="AutoShape 91" descr="Picture3"/>
          <p:cNvSpPr>
            <a:spLocks noChangeArrowheads="1"/>
          </p:cNvSpPr>
          <p:nvPr/>
        </p:nvSpPr>
        <p:spPr bwMode="auto">
          <a:xfrm>
            <a:off x="7239000" y="32766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90" name="AutoShape 93" descr="Picture3"/>
          <p:cNvSpPr>
            <a:spLocks noChangeArrowheads="1"/>
          </p:cNvSpPr>
          <p:nvPr/>
        </p:nvSpPr>
        <p:spPr bwMode="auto">
          <a:xfrm>
            <a:off x="7239000" y="43434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91" name="AutoShape 99" descr="Picture3"/>
          <p:cNvSpPr>
            <a:spLocks noChangeArrowheads="1"/>
          </p:cNvSpPr>
          <p:nvPr/>
        </p:nvSpPr>
        <p:spPr bwMode="auto">
          <a:xfrm>
            <a:off x="7239000" y="22098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92" name="AutoShape 101" descr="Picture3"/>
          <p:cNvSpPr>
            <a:spLocks noChangeArrowheads="1"/>
          </p:cNvSpPr>
          <p:nvPr/>
        </p:nvSpPr>
        <p:spPr bwMode="auto">
          <a:xfrm>
            <a:off x="7772400" y="27432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93" name="AutoShape 104" descr="Picture3"/>
          <p:cNvSpPr>
            <a:spLocks noChangeArrowheads="1"/>
          </p:cNvSpPr>
          <p:nvPr/>
        </p:nvSpPr>
        <p:spPr bwMode="auto">
          <a:xfrm>
            <a:off x="7772400" y="43434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94" name="AutoShape 110" descr="Picture3"/>
          <p:cNvSpPr>
            <a:spLocks noChangeArrowheads="1"/>
          </p:cNvSpPr>
          <p:nvPr/>
        </p:nvSpPr>
        <p:spPr bwMode="auto">
          <a:xfrm>
            <a:off x="7772400" y="22098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95" name="AutoShape 112" descr="Picture3"/>
          <p:cNvSpPr>
            <a:spLocks noChangeArrowheads="1"/>
          </p:cNvSpPr>
          <p:nvPr/>
        </p:nvSpPr>
        <p:spPr bwMode="auto">
          <a:xfrm>
            <a:off x="8305800" y="27432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96" name="AutoShape 115" descr="Picture3"/>
          <p:cNvSpPr>
            <a:spLocks noChangeArrowheads="1"/>
          </p:cNvSpPr>
          <p:nvPr/>
        </p:nvSpPr>
        <p:spPr bwMode="auto">
          <a:xfrm>
            <a:off x="8305800" y="43434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97" name="AutoShape 126" descr="Picture3"/>
          <p:cNvSpPr>
            <a:spLocks noChangeArrowheads="1"/>
          </p:cNvSpPr>
          <p:nvPr/>
        </p:nvSpPr>
        <p:spPr bwMode="auto">
          <a:xfrm>
            <a:off x="8839200" y="43434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98" name="WordArt 180"/>
          <p:cNvSpPr>
            <a:spLocks noChangeArrowheads="1" noChangeShapeType="1" noTextEdit="1"/>
          </p:cNvSpPr>
          <p:nvPr/>
        </p:nvSpPr>
        <p:spPr bwMode="auto">
          <a:xfrm>
            <a:off x="3581401" y="762000"/>
            <a:ext cx="5419725" cy="609600"/>
          </a:xfrm>
          <a:prstGeom prst="rect">
            <a:avLst/>
          </a:prstGeom>
        </p:spPr>
        <p:txBody>
          <a:bodyPr wrap="none" fromWordArt="1">
            <a:prstTxWarp prst="textWave1">
              <a:avLst>
                <a:gd name="adj1" fmla="val 13005"/>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600" b="1" i="0" u="none" strike="noStrike" kern="10" cap="none" spc="0" normalizeH="0" baseline="0" noProof="0" dirty="0">
                <a:ln w="9525">
                  <a:solidFill>
                    <a:srgbClr val="000080"/>
                  </a:solidFill>
                  <a:round/>
                  <a:headEnd/>
                  <a:tailEnd/>
                </a:ln>
                <a:solidFill>
                  <a:srgbClr val="000080"/>
                </a:solidFill>
                <a:effectLst/>
                <a:uLnTx/>
                <a:uFillTx/>
                <a:latin typeface="Times New Roman" panose="02020603050405020304" pitchFamily="18" charset="0"/>
                <a:ea typeface="+mn-ea"/>
                <a:cs typeface="Times New Roman" panose="02020603050405020304" pitchFamily="18" charset="0"/>
              </a:rPr>
              <a:t>TRÒ CHƠI Ô CHỮ </a:t>
            </a:r>
            <a:endParaRPr kumimoji="0" lang="en-US" sz="3600" b="1" i="0" u="none" strike="noStrike" kern="10" cap="none" spc="0" normalizeH="0" baseline="0" noProof="0" dirty="0">
              <a:ln w="9525">
                <a:solidFill>
                  <a:srgbClr val="000080"/>
                </a:solidFill>
                <a:round/>
                <a:headEnd/>
                <a:tailEnd/>
              </a:ln>
              <a:solidFill>
                <a:srgbClr val="000080"/>
              </a:solidFill>
              <a:effectLst/>
              <a:uLnTx/>
              <a:uFillTx/>
              <a:latin typeface="Times New Roman" panose="02020603050405020304" pitchFamily="18" charset="0"/>
              <a:ea typeface="+mn-ea"/>
              <a:cs typeface="Times New Roman" panose="02020603050405020304" pitchFamily="18" charset="0"/>
            </a:endParaRPr>
          </a:p>
        </p:txBody>
      </p:sp>
      <p:sp>
        <p:nvSpPr>
          <p:cNvPr id="60" name="AutoShape 181"/>
          <p:cNvSpPr>
            <a:spLocks noChangeArrowheads="1"/>
          </p:cNvSpPr>
          <p:nvPr/>
        </p:nvSpPr>
        <p:spPr bwMode="auto">
          <a:xfrm>
            <a:off x="9296400" y="152400"/>
            <a:ext cx="1219200" cy="457200"/>
          </a:xfrm>
          <a:prstGeom prst="bevel">
            <a:avLst>
              <a:gd name="adj" fmla="val 12500"/>
            </a:avLst>
          </a:prstGeom>
          <a:gradFill rotWithShape="1">
            <a:gsLst>
              <a:gs pos="1000">
                <a:srgbClr val="00B050"/>
              </a:gs>
              <a:gs pos="48000">
                <a:schemeClr val="bg1"/>
              </a:gs>
              <a:gs pos="100000">
                <a:srgbClr val="FFC000"/>
              </a:gs>
            </a:gsLst>
            <a:lin ang="5400000" scaled="1"/>
          </a:gradFill>
          <a:ln>
            <a:noFill/>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Từ</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khóa</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grpSp>
        <p:nvGrpSpPr>
          <p:cNvPr id="4" name="Group 188"/>
          <p:cNvGrpSpPr>
            <a:grpSpLocks/>
          </p:cNvGrpSpPr>
          <p:nvPr/>
        </p:nvGrpSpPr>
        <p:grpSpPr bwMode="auto">
          <a:xfrm>
            <a:off x="4572000" y="1676400"/>
            <a:ext cx="2667000" cy="533400"/>
            <a:chOff x="144" y="576"/>
            <a:chExt cx="1680" cy="336"/>
          </a:xfrm>
        </p:grpSpPr>
        <p:sp>
          <p:nvSpPr>
            <p:cNvPr id="2207" name="AutoShape 183" descr="Picture4"/>
            <p:cNvSpPr>
              <a:spLocks noChangeArrowheads="1"/>
            </p:cNvSpPr>
            <p:nvPr/>
          </p:nvSpPr>
          <p:spPr bwMode="auto">
            <a:xfrm>
              <a:off x="144" y="576"/>
              <a:ext cx="336" cy="336"/>
            </a:xfrm>
            <a:prstGeom prst="roundRect">
              <a:avLst>
                <a:gd name="adj" fmla="val 16667"/>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208" name="AutoShape 184" descr="Picture4"/>
            <p:cNvSpPr>
              <a:spLocks noChangeArrowheads="1"/>
            </p:cNvSpPr>
            <p:nvPr/>
          </p:nvSpPr>
          <p:spPr bwMode="auto">
            <a:xfrm>
              <a:off x="480" y="576"/>
              <a:ext cx="336" cy="336"/>
            </a:xfrm>
            <a:prstGeom prst="roundRect">
              <a:avLst>
                <a:gd name="adj" fmla="val 16667"/>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209" name="AutoShape 185" descr="Picture4"/>
            <p:cNvSpPr>
              <a:spLocks noChangeArrowheads="1"/>
            </p:cNvSpPr>
            <p:nvPr/>
          </p:nvSpPr>
          <p:spPr bwMode="auto">
            <a:xfrm>
              <a:off x="816" y="576"/>
              <a:ext cx="336" cy="336"/>
            </a:xfrm>
            <a:prstGeom prst="roundRect">
              <a:avLst>
                <a:gd name="adj" fmla="val 16667"/>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210" name="AutoShape 186" descr="Picture4"/>
            <p:cNvSpPr>
              <a:spLocks noChangeArrowheads="1"/>
            </p:cNvSpPr>
            <p:nvPr/>
          </p:nvSpPr>
          <p:spPr bwMode="auto">
            <a:xfrm>
              <a:off x="1152" y="576"/>
              <a:ext cx="336" cy="336"/>
            </a:xfrm>
            <a:prstGeom prst="roundRect">
              <a:avLst>
                <a:gd name="adj" fmla="val 16667"/>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211" name="AutoShape 187" descr="Picture4"/>
            <p:cNvSpPr>
              <a:spLocks noChangeArrowheads="1"/>
            </p:cNvSpPr>
            <p:nvPr/>
          </p:nvSpPr>
          <p:spPr bwMode="auto">
            <a:xfrm>
              <a:off x="1488" y="576"/>
              <a:ext cx="336" cy="336"/>
            </a:xfrm>
            <a:prstGeom prst="roundRect">
              <a:avLst>
                <a:gd name="adj" fmla="val 16667"/>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grpSp>
      <p:sp>
        <p:nvSpPr>
          <p:cNvPr id="67" name="AutoShape 189"/>
          <p:cNvSpPr>
            <a:spLocks noChangeArrowheads="1"/>
          </p:cNvSpPr>
          <p:nvPr/>
        </p:nvSpPr>
        <p:spPr bwMode="gray">
          <a:xfrm>
            <a:off x="1752600" y="5638800"/>
            <a:ext cx="8610600" cy="762000"/>
          </a:xfrm>
          <a:prstGeom prst="roundRect">
            <a:avLst>
              <a:gd name="adj" fmla="val 50000"/>
            </a:avLst>
          </a:prstGeom>
          <a:gradFill rotWithShape="1">
            <a:gsLst>
              <a:gs pos="0">
                <a:schemeClr val="accent2">
                  <a:alpha val="99001"/>
                </a:schemeClr>
              </a:gs>
              <a:gs pos="50000">
                <a:schemeClr val="accent2">
                  <a:gamma/>
                  <a:tint val="69804"/>
                  <a:invGamma/>
                </a:schemeClr>
              </a:gs>
              <a:gs pos="100000">
                <a:schemeClr val="accent2">
                  <a:alpha val="99001"/>
                </a:schemeClr>
              </a:gs>
            </a:gsLst>
            <a:lin ang="0" scaled="1"/>
          </a:gradFill>
          <a:ln w="38100" algn="ctr">
            <a:solidFill>
              <a:srgbClr val="FFFFFF"/>
            </a:solidFill>
            <a:round/>
            <a:headEnd/>
            <a:tailEnd/>
          </a:ln>
          <a:effectLst>
            <a:outerShdw dist="63500" dir="3187806" algn="ctr" rotWithShape="0">
              <a:srgbClr val="001D3A"/>
            </a:outerShdw>
          </a:effectLst>
        </p:spPr>
        <p:txBody>
          <a:bodyPr wrap="none" anchor="ct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342900" marR="0" lvl="0" indent="-342900" algn="ctr" defTabSz="914400" rtl="0" eaLnBrk="0" fontAlgn="base" latinLnBrk="0" hangingPunct="0">
              <a:lnSpc>
                <a:spcPct val="100000"/>
              </a:lnSpc>
              <a:spcBef>
                <a:spcPts val="1750"/>
              </a:spcBef>
              <a:spcAft>
                <a:spcPct val="0"/>
              </a:spcAft>
              <a:buClrTx/>
              <a:buSzPct val="100000"/>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1.Tạm rời nơi cư trú đến vùng khác…?</a:t>
            </a:r>
            <a:endPar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mn-cs"/>
            </a:endParaRPr>
          </a:p>
        </p:txBody>
      </p:sp>
      <p:grpSp>
        <p:nvGrpSpPr>
          <p:cNvPr id="5" name="Group 190"/>
          <p:cNvGrpSpPr>
            <a:grpSpLocks/>
          </p:cNvGrpSpPr>
          <p:nvPr/>
        </p:nvGrpSpPr>
        <p:grpSpPr bwMode="auto">
          <a:xfrm>
            <a:off x="4572000" y="1676400"/>
            <a:ext cx="2667000" cy="533400"/>
            <a:chOff x="336" y="144"/>
            <a:chExt cx="1680" cy="336"/>
          </a:xfrm>
        </p:grpSpPr>
        <p:sp>
          <p:nvSpPr>
            <p:cNvPr id="2202" name="AutoShape 191" descr="Picture9"/>
            <p:cNvSpPr>
              <a:spLocks noChangeArrowheads="1"/>
            </p:cNvSpPr>
            <p:nvPr/>
          </p:nvSpPr>
          <p:spPr bwMode="auto">
            <a:xfrm>
              <a:off x="336" y="144"/>
              <a:ext cx="336" cy="336"/>
            </a:xfrm>
            <a:prstGeom prst="roundRect">
              <a:avLst>
                <a:gd name="adj" fmla="val 16667"/>
              </a:avLst>
            </a:prstGeom>
            <a:blipFill dpi="0" rotWithShape="1">
              <a:blip r:embed="rId7"/>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a:t>
              </a:r>
            </a:p>
          </p:txBody>
        </p:sp>
        <p:sp>
          <p:nvSpPr>
            <p:cNvPr id="2203" name="AutoShape 192" descr="Picture9"/>
            <p:cNvSpPr>
              <a:spLocks noChangeArrowheads="1"/>
            </p:cNvSpPr>
            <p:nvPr/>
          </p:nvSpPr>
          <p:spPr bwMode="auto">
            <a:xfrm>
              <a:off x="672" y="144"/>
              <a:ext cx="336" cy="336"/>
            </a:xfrm>
            <a:prstGeom prst="roundRect">
              <a:avLst>
                <a:gd name="adj" fmla="val 16667"/>
              </a:avLst>
            </a:prstGeom>
            <a:blipFill dpi="0" rotWithShape="1">
              <a:blip r:embed="rId7"/>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Ả</a:t>
              </a:r>
            </a:p>
          </p:txBody>
        </p:sp>
        <p:sp>
          <p:nvSpPr>
            <p:cNvPr id="2204" name="AutoShape 193" descr="Picture9"/>
            <p:cNvSpPr>
              <a:spLocks noChangeArrowheads="1"/>
            </p:cNvSpPr>
            <p:nvPr/>
          </p:nvSpPr>
          <p:spPr bwMode="auto">
            <a:xfrm>
              <a:off x="1008" y="144"/>
              <a:ext cx="336" cy="336"/>
            </a:xfrm>
            <a:prstGeom prst="roundRect">
              <a:avLst>
                <a:gd name="adj" fmla="val 16667"/>
              </a:avLst>
            </a:prstGeom>
            <a:blipFill dpi="0" rotWithShape="1">
              <a:blip r:embed="rId7"/>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a:t>
              </a:r>
            </a:p>
          </p:txBody>
        </p:sp>
        <p:sp>
          <p:nvSpPr>
            <p:cNvPr id="2205" name="AutoShape 194" descr="Picture9"/>
            <p:cNvSpPr>
              <a:spLocks noChangeArrowheads="1"/>
            </p:cNvSpPr>
            <p:nvPr/>
          </p:nvSpPr>
          <p:spPr bwMode="auto">
            <a:xfrm>
              <a:off x="1344" y="144"/>
              <a:ext cx="336" cy="336"/>
            </a:xfrm>
            <a:prstGeom prst="roundRect">
              <a:avLst>
                <a:gd name="adj" fmla="val 16667"/>
              </a:avLst>
            </a:prstGeom>
            <a:blipFill dpi="0" rotWithShape="1">
              <a:blip r:embed="rId7"/>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a:t>
              </a:r>
            </a:p>
          </p:txBody>
        </p:sp>
        <p:sp>
          <p:nvSpPr>
            <p:cNvPr id="2206" name="AutoShape 195" descr="Picture9"/>
            <p:cNvSpPr>
              <a:spLocks noChangeArrowheads="1"/>
            </p:cNvSpPr>
            <p:nvPr/>
          </p:nvSpPr>
          <p:spPr bwMode="auto">
            <a:xfrm>
              <a:off x="1680" y="144"/>
              <a:ext cx="336" cy="336"/>
            </a:xfrm>
            <a:prstGeom prst="roundRect">
              <a:avLst>
                <a:gd name="adj" fmla="val 16667"/>
              </a:avLst>
            </a:prstGeom>
            <a:blipFill dpi="0" rotWithShape="1">
              <a:blip r:embed="rId7"/>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Ư</a:t>
              </a:r>
            </a:p>
          </p:txBody>
        </p:sp>
      </p:grpSp>
      <p:grpSp>
        <p:nvGrpSpPr>
          <p:cNvPr id="6" name="Group 196"/>
          <p:cNvGrpSpPr>
            <a:grpSpLocks/>
          </p:cNvGrpSpPr>
          <p:nvPr/>
        </p:nvGrpSpPr>
        <p:grpSpPr bwMode="auto">
          <a:xfrm>
            <a:off x="4038600" y="2209800"/>
            <a:ext cx="4267200" cy="533400"/>
            <a:chOff x="144" y="2352"/>
            <a:chExt cx="2688" cy="336"/>
          </a:xfrm>
        </p:grpSpPr>
        <p:sp>
          <p:nvSpPr>
            <p:cNvPr id="2194" name="AutoShape 197" descr="Picture4"/>
            <p:cNvSpPr>
              <a:spLocks noChangeArrowheads="1"/>
            </p:cNvSpPr>
            <p:nvPr/>
          </p:nvSpPr>
          <p:spPr bwMode="auto">
            <a:xfrm>
              <a:off x="144" y="2352"/>
              <a:ext cx="336" cy="336"/>
            </a:xfrm>
            <a:prstGeom prst="roundRect">
              <a:avLst>
                <a:gd name="adj" fmla="val 16667"/>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95" name="AutoShape 198" descr="Picture4"/>
            <p:cNvSpPr>
              <a:spLocks noChangeArrowheads="1"/>
            </p:cNvSpPr>
            <p:nvPr/>
          </p:nvSpPr>
          <p:spPr bwMode="auto">
            <a:xfrm>
              <a:off x="480" y="2352"/>
              <a:ext cx="336" cy="336"/>
            </a:xfrm>
            <a:prstGeom prst="roundRect">
              <a:avLst>
                <a:gd name="adj" fmla="val 16667"/>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96" name="AutoShape 199" descr="Picture4"/>
            <p:cNvSpPr>
              <a:spLocks noChangeArrowheads="1"/>
            </p:cNvSpPr>
            <p:nvPr/>
          </p:nvSpPr>
          <p:spPr bwMode="auto">
            <a:xfrm>
              <a:off x="816" y="2352"/>
              <a:ext cx="336" cy="336"/>
            </a:xfrm>
            <a:prstGeom prst="roundRect">
              <a:avLst>
                <a:gd name="adj" fmla="val 16667"/>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97" name="AutoShape 200" descr="Picture4"/>
            <p:cNvSpPr>
              <a:spLocks noChangeArrowheads="1"/>
            </p:cNvSpPr>
            <p:nvPr/>
          </p:nvSpPr>
          <p:spPr bwMode="auto">
            <a:xfrm>
              <a:off x="1152" y="2352"/>
              <a:ext cx="336" cy="336"/>
            </a:xfrm>
            <a:prstGeom prst="roundRect">
              <a:avLst>
                <a:gd name="adj" fmla="val 16667"/>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98" name="AutoShape 201" descr="Picture4"/>
            <p:cNvSpPr>
              <a:spLocks noChangeArrowheads="1"/>
            </p:cNvSpPr>
            <p:nvPr/>
          </p:nvSpPr>
          <p:spPr bwMode="auto">
            <a:xfrm>
              <a:off x="1488" y="2352"/>
              <a:ext cx="336" cy="336"/>
            </a:xfrm>
            <a:prstGeom prst="roundRect">
              <a:avLst>
                <a:gd name="adj" fmla="val 16667"/>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99" name="AutoShape 202" descr="Picture4"/>
            <p:cNvSpPr>
              <a:spLocks noChangeArrowheads="1"/>
            </p:cNvSpPr>
            <p:nvPr/>
          </p:nvSpPr>
          <p:spPr bwMode="auto">
            <a:xfrm>
              <a:off x="1824" y="2352"/>
              <a:ext cx="336" cy="336"/>
            </a:xfrm>
            <a:prstGeom prst="roundRect">
              <a:avLst>
                <a:gd name="adj" fmla="val 16667"/>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200" name="AutoShape 203" descr="Picture4"/>
            <p:cNvSpPr>
              <a:spLocks noChangeArrowheads="1"/>
            </p:cNvSpPr>
            <p:nvPr/>
          </p:nvSpPr>
          <p:spPr bwMode="auto">
            <a:xfrm>
              <a:off x="2160" y="2352"/>
              <a:ext cx="336" cy="336"/>
            </a:xfrm>
            <a:prstGeom prst="roundRect">
              <a:avLst>
                <a:gd name="adj" fmla="val 16667"/>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201" name="AutoShape 204" descr="Picture4"/>
            <p:cNvSpPr>
              <a:spLocks noChangeArrowheads="1"/>
            </p:cNvSpPr>
            <p:nvPr/>
          </p:nvSpPr>
          <p:spPr bwMode="auto">
            <a:xfrm>
              <a:off x="2496" y="2352"/>
              <a:ext cx="336" cy="336"/>
            </a:xfrm>
            <a:prstGeom prst="roundRect">
              <a:avLst>
                <a:gd name="adj" fmla="val 16667"/>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grpSp>
      <p:sp>
        <p:nvSpPr>
          <p:cNvPr id="83" name="AutoShape 205"/>
          <p:cNvSpPr>
            <a:spLocks noChangeArrowheads="1"/>
          </p:cNvSpPr>
          <p:nvPr/>
        </p:nvSpPr>
        <p:spPr bwMode="gray">
          <a:xfrm>
            <a:off x="1752600" y="5638800"/>
            <a:ext cx="8610600" cy="762000"/>
          </a:xfrm>
          <a:prstGeom prst="roundRect">
            <a:avLst>
              <a:gd name="adj" fmla="val 50000"/>
            </a:avLst>
          </a:prstGeom>
          <a:gradFill rotWithShape="1">
            <a:gsLst>
              <a:gs pos="0">
                <a:schemeClr val="accent2">
                  <a:alpha val="99001"/>
                </a:schemeClr>
              </a:gs>
              <a:gs pos="50000">
                <a:schemeClr val="accent2">
                  <a:gamma/>
                  <a:tint val="69804"/>
                  <a:invGamma/>
                </a:schemeClr>
              </a:gs>
              <a:gs pos="100000">
                <a:schemeClr val="accent2">
                  <a:alpha val="99001"/>
                </a:schemeClr>
              </a:gs>
            </a:gsLst>
            <a:lin ang="0" scaled="1"/>
          </a:gradFill>
          <a:ln w="38100" algn="ctr">
            <a:solidFill>
              <a:srgbClr val="FFFFFF"/>
            </a:solidFill>
            <a:round/>
            <a:headEnd/>
            <a:tailEnd/>
          </a:ln>
          <a:effectLst>
            <a:outerShdw dist="63500" dir="3187806" algn="ctr" rotWithShape="0">
              <a:srgbClr val="001D3A"/>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outerShdw blurRad="38100" dist="38100" dir="2700000" algn="tl">
                    <a:srgbClr val="000000"/>
                  </a:outerShdw>
                </a:effectLst>
                <a:uLnTx/>
                <a:uFillTx/>
                <a:latin typeface="Verdana" panose="020B0604030504040204" pitchFamily="34" charset="0"/>
                <a:ea typeface="+mn-ea"/>
                <a:cs typeface="+mn-cs"/>
              </a:rPr>
              <a:t>2. </a:t>
            </a:r>
            <a:r>
              <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Sửa lại, nói cho đúng sự thật?</a:t>
            </a:r>
          </a:p>
        </p:txBody>
      </p:sp>
      <p:grpSp>
        <p:nvGrpSpPr>
          <p:cNvPr id="7" name="Group 206"/>
          <p:cNvGrpSpPr>
            <a:grpSpLocks/>
          </p:cNvGrpSpPr>
          <p:nvPr/>
        </p:nvGrpSpPr>
        <p:grpSpPr bwMode="auto">
          <a:xfrm>
            <a:off x="4038600" y="2209800"/>
            <a:ext cx="4267200" cy="533400"/>
            <a:chOff x="2832" y="1200"/>
            <a:chExt cx="2688" cy="336"/>
          </a:xfrm>
        </p:grpSpPr>
        <p:sp>
          <p:nvSpPr>
            <p:cNvPr id="2186" name="AutoShape 207" descr="Picture9"/>
            <p:cNvSpPr>
              <a:spLocks noChangeArrowheads="1"/>
            </p:cNvSpPr>
            <p:nvPr/>
          </p:nvSpPr>
          <p:spPr bwMode="auto">
            <a:xfrm>
              <a:off x="2832" y="1200"/>
              <a:ext cx="336" cy="336"/>
            </a:xfrm>
            <a:prstGeom prst="roundRect">
              <a:avLst>
                <a:gd name="adj" fmla="val 16667"/>
              </a:avLst>
            </a:prstGeom>
            <a:blipFill dpi="0" rotWithShape="1">
              <a:blip r:embed="rId7"/>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a:t>
              </a:r>
            </a:p>
          </p:txBody>
        </p:sp>
        <p:sp>
          <p:nvSpPr>
            <p:cNvPr id="2187" name="AutoShape 208" descr="Picture9"/>
            <p:cNvSpPr>
              <a:spLocks noChangeArrowheads="1"/>
            </p:cNvSpPr>
            <p:nvPr/>
          </p:nvSpPr>
          <p:spPr bwMode="auto">
            <a:xfrm>
              <a:off x="3168" y="1200"/>
              <a:ext cx="336" cy="336"/>
            </a:xfrm>
            <a:prstGeom prst="roundRect">
              <a:avLst>
                <a:gd name="adj" fmla="val 16667"/>
              </a:avLst>
            </a:prstGeom>
            <a:blipFill dpi="0" rotWithShape="1">
              <a:blip r:embed="rId7"/>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Ả</a:t>
              </a:r>
            </a:p>
          </p:txBody>
        </p:sp>
        <p:sp>
          <p:nvSpPr>
            <p:cNvPr id="2188" name="AutoShape 209" descr="Picture9"/>
            <p:cNvSpPr>
              <a:spLocks noChangeArrowheads="1"/>
            </p:cNvSpPr>
            <p:nvPr/>
          </p:nvSpPr>
          <p:spPr bwMode="auto">
            <a:xfrm>
              <a:off x="3504" y="1200"/>
              <a:ext cx="336" cy="336"/>
            </a:xfrm>
            <a:prstGeom prst="roundRect">
              <a:avLst>
                <a:gd name="adj" fmla="val 16667"/>
              </a:avLst>
            </a:prstGeom>
            <a:blipFill dpi="0" rotWithShape="1">
              <a:blip r:embed="rId7"/>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a:t>
              </a:r>
            </a:p>
          </p:txBody>
        </p:sp>
        <p:sp>
          <p:nvSpPr>
            <p:cNvPr id="2189" name="AutoShape 210" descr="Picture9"/>
            <p:cNvSpPr>
              <a:spLocks noChangeArrowheads="1"/>
            </p:cNvSpPr>
            <p:nvPr/>
          </p:nvSpPr>
          <p:spPr bwMode="auto">
            <a:xfrm>
              <a:off x="3840" y="1200"/>
              <a:ext cx="336" cy="336"/>
            </a:xfrm>
            <a:prstGeom prst="roundRect">
              <a:avLst>
                <a:gd name="adj" fmla="val 16667"/>
              </a:avLst>
            </a:prstGeom>
            <a:blipFill dpi="0" rotWithShape="1">
              <a:blip r:embed="rId7"/>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a:t>
              </a:r>
            </a:p>
          </p:txBody>
        </p:sp>
        <p:sp>
          <p:nvSpPr>
            <p:cNvPr id="2190" name="AutoShape 211" descr="Picture9"/>
            <p:cNvSpPr>
              <a:spLocks noChangeArrowheads="1"/>
            </p:cNvSpPr>
            <p:nvPr/>
          </p:nvSpPr>
          <p:spPr bwMode="auto">
            <a:xfrm>
              <a:off x="4176" y="1200"/>
              <a:ext cx="336" cy="336"/>
            </a:xfrm>
            <a:prstGeom prst="roundRect">
              <a:avLst>
                <a:gd name="adj" fmla="val 16667"/>
              </a:avLst>
            </a:prstGeom>
            <a:blipFill dpi="0" rotWithShape="1">
              <a:blip r:embed="rId7"/>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H</a:t>
              </a:r>
            </a:p>
          </p:txBody>
        </p:sp>
        <p:sp>
          <p:nvSpPr>
            <p:cNvPr id="2191" name="AutoShape 212" descr="Picture9"/>
            <p:cNvSpPr>
              <a:spLocks noChangeArrowheads="1"/>
            </p:cNvSpPr>
            <p:nvPr/>
          </p:nvSpPr>
          <p:spPr bwMode="auto">
            <a:xfrm>
              <a:off x="4512" y="1200"/>
              <a:ext cx="336" cy="336"/>
            </a:xfrm>
            <a:prstGeom prst="roundRect">
              <a:avLst>
                <a:gd name="adj" fmla="val 16667"/>
              </a:avLst>
            </a:prstGeom>
            <a:blipFill dpi="0" rotWithShape="1">
              <a:blip r:embed="rId7"/>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Í</a:t>
              </a:r>
            </a:p>
          </p:txBody>
        </p:sp>
        <p:sp>
          <p:nvSpPr>
            <p:cNvPr id="2192" name="AutoShape 213" descr="Picture9"/>
            <p:cNvSpPr>
              <a:spLocks noChangeArrowheads="1"/>
            </p:cNvSpPr>
            <p:nvPr/>
          </p:nvSpPr>
          <p:spPr bwMode="auto">
            <a:xfrm>
              <a:off x="4848" y="1200"/>
              <a:ext cx="336" cy="336"/>
            </a:xfrm>
            <a:prstGeom prst="roundRect">
              <a:avLst>
                <a:gd name="adj" fmla="val 16667"/>
              </a:avLst>
            </a:prstGeom>
            <a:blipFill dpi="0" rotWithShape="1">
              <a:blip r:embed="rId7"/>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a:t>
              </a:r>
            </a:p>
          </p:txBody>
        </p:sp>
        <p:sp>
          <p:nvSpPr>
            <p:cNvPr id="2193" name="AutoShape 214" descr="Picture9"/>
            <p:cNvSpPr>
              <a:spLocks noChangeArrowheads="1"/>
            </p:cNvSpPr>
            <p:nvPr/>
          </p:nvSpPr>
          <p:spPr bwMode="auto">
            <a:xfrm>
              <a:off x="5184" y="1200"/>
              <a:ext cx="336" cy="336"/>
            </a:xfrm>
            <a:prstGeom prst="roundRect">
              <a:avLst>
                <a:gd name="adj" fmla="val 16667"/>
              </a:avLst>
            </a:prstGeom>
            <a:blipFill dpi="0" rotWithShape="1">
              <a:blip r:embed="rId7"/>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H</a:t>
              </a:r>
            </a:p>
          </p:txBody>
        </p:sp>
      </p:grpSp>
      <p:sp>
        <p:nvSpPr>
          <p:cNvPr id="93" name="AutoShape 215"/>
          <p:cNvSpPr>
            <a:spLocks noChangeArrowheads="1"/>
          </p:cNvSpPr>
          <p:nvPr/>
        </p:nvSpPr>
        <p:spPr bwMode="gray">
          <a:xfrm>
            <a:off x="1752600" y="5638800"/>
            <a:ext cx="8610600" cy="762000"/>
          </a:xfrm>
          <a:prstGeom prst="roundRect">
            <a:avLst>
              <a:gd name="adj" fmla="val 50000"/>
            </a:avLst>
          </a:prstGeom>
          <a:gradFill rotWithShape="1">
            <a:gsLst>
              <a:gs pos="0">
                <a:schemeClr val="accent2">
                  <a:alpha val="99001"/>
                </a:schemeClr>
              </a:gs>
              <a:gs pos="50000">
                <a:schemeClr val="accent2">
                  <a:gamma/>
                  <a:tint val="69804"/>
                  <a:invGamma/>
                </a:schemeClr>
              </a:gs>
              <a:gs pos="100000">
                <a:schemeClr val="accent2">
                  <a:alpha val="99001"/>
                </a:schemeClr>
              </a:gs>
            </a:gsLst>
            <a:lin ang="0" scaled="1"/>
          </a:gradFill>
          <a:ln w="38100" algn="ctr">
            <a:solidFill>
              <a:srgbClr val="FFFFFF"/>
            </a:solidFill>
            <a:round/>
            <a:headEnd/>
            <a:tailEnd/>
          </a:ln>
          <a:effectLst>
            <a:outerShdw dist="63500" dir="3187806" algn="ctr" rotWithShape="0">
              <a:srgbClr val="001D3A"/>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outerShdw blurRad="38100" dist="38100" dir="2700000" algn="tl">
                    <a:srgbClr val="000000"/>
                  </a:outerShdw>
                </a:effectLst>
                <a:uLnTx/>
                <a:uFillTx/>
                <a:latin typeface="Verdana" panose="020B0604030504040204" pitchFamily="34" charset="0"/>
                <a:ea typeface="+mn-ea"/>
                <a:cs typeface="+mn-cs"/>
              </a:rPr>
              <a:t>3. </a:t>
            </a:r>
            <a:r>
              <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Không giữ đúng như lời, thiếu trung thực,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thay lòng đổi dạ?</a:t>
            </a:r>
            <a:endParaRPr kumimoji="0" lang="en-US" sz="2400" b="0" i="0" u="none" strike="noStrike" kern="1200" cap="none" spc="0" normalizeH="0" baseline="0" noProof="0">
              <a:ln>
                <a:noFill/>
              </a:ln>
              <a:solidFill>
                <a:srgbClr val="000000"/>
              </a:solidFill>
              <a:effectLst>
                <a:outerShdw blurRad="38100" dist="38100" dir="2700000" algn="tl">
                  <a:srgbClr val="000000"/>
                </a:outerShdw>
              </a:effectLst>
              <a:uLnTx/>
              <a:uFillTx/>
              <a:latin typeface="Verdana" panose="020B0604030504040204" pitchFamily="34" charset="0"/>
              <a:ea typeface="+mn-ea"/>
              <a:cs typeface="+mn-cs"/>
            </a:endParaRPr>
          </a:p>
        </p:txBody>
      </p:sp>
      <p:grpSp>
        <p:nvGrpSpPr>
          <p:cNvPr id="8" name="Group 216"/>
          <p:cNvGrpSpPr>
            <a:grpSpLocks/>
          </p:cNvGrpSpPr>
          <p:nvPr/>
        </p:nvGrpSpPr>
        <p:grpSpPr bwMode="auto">
          <a:xfrm>
            <a:off x="5638800" y="2743200"/>
            <a:ext cx="3200400" cy="533400"/>
            <a:chOff x="1824" y="0"/>
            <a:chExt cx="2016" cy="336"/>
          </a:xfrm>
        </p:grpSpPr>
        <p:sp>
          <p:nvSpPr>
            <p:cNvPr id="2180" name="AutoShape 217" descr="Picture4"/>
            <p:cNvSpPr>
              <a:spLocks noChangeArrowheads="1"/>
            </p:cNvSpPr>
            <p:nvPr/>
          </p:nvSpPr>
          <p:spPr bwMode="auto">
            <a:xfrm>
              <a:off x="1824" y="0"/>
              <a:ext cx="336" cy="336"/>
            </a:xfrm>
            <a:prstGeom prst="roundRect">
              <a:avLst>
                <a:gd name="adj" fmla="val 16667"/>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81" name="AutoShape 218" descr="Picture4"/>
            <p:cNvSpPr>
              <a:spLocks noChangeArrowheads="1"/>
            </p:cNvSpPr>
            <p:nvPr/>
          </p:nvSpPr>
          <p:spPr bwMode="auto">
            <a:xfrm>
              <a:off x="2160" y="0"/>
              <a:ext cx="336" cy="336"/>
            </a:xfrm>
            <a:prstGeom prst="roundRect">
              <a:avLst>
                <a:gd name="adj" fmla="val 16667"/>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82" name="AutoShape 219" descr="Picture4"/>
            <p:cNvSpPr>
              <a:spLocks noChangeArrowheads="1"/>
            </p:cNvSpPr>
            <p:nvPr/>
          </p:nvSpPr>
          <p:spPr bwMode="auto">
            <a:xfrm>
              <a:off x="2496" y="0"/>
              <a:ext cx="336" cy="336"/>
            </a:xfrm>
            <a:prstGeom prst="roundRect">
              <a:avLst>
                <a:gd name="adj" fmla="val 16667"/>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83" name="AutoShape 220" descr="Picture4"/>
            <p:cNvSpPr>
              <a:spLocks noChangeArrowheads="1"/>
            </p:cNvSpPr>
            <p:nvPr/>
          </p:nvSpPr>
          <p:spPr bwMode="auto">
            <a:xfrm>
              <a:off x="2832" y="0"/>
              <a:ext cx="336" cy="336"/>
            </a:xfrm>
            <a:prstGeom prst="roundRect">
              <a:avLst>
                <a:gd name="adj" fmla="val 16667"/>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84" name="AutoShape 221" descr="Picture4"/>
            <p:cNvSpPr>
              <a:spLocks noChangeArrowheads="1"/>
            </p:cNvSpPr>
            <p:nvPr/>
          </p:nvSpPr>
          <p:spPr bwMode="auto">
            <a:xfrm>
              <a:off x="3168" y="0"/>
              <a:ext cx="336" cy="336"/>
            </a:xfrm>
            <a:prstGeom prst="roundRect">
              <a:avLst>
                <a:gd name="adj" fmla="val 16667"/>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85" name="AutoShape 222" descr="Picture4"/>
            <p:cNvSpPr>
              <a:spLocks noChangeArrowheads="1"/>
            </p:cNvSpPr>
            <p:nvPr/>
          </p:nvSpPr>
          <p:spPr bwMode="auto">
            <a:xfrm>
              <a:off x="3504" y="0"/>
              <a:ext cx="336" cy="336"/>
            </a:xfrm>
            <a:prstGeom prst="roundRect">
              <a:avLst>
                <a:gd name="adj" fmla="val 16667"/>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grpSp>
      <p:grpSp>
        <p:nvGrpSpPr>
          <p:cNvPr id="9" name="Group 223"/>
          <p:cNvGrpSpPr>
            <a:grpSpLocks/>
          </p:cNvGrpSpPr>
          <p:nvPr/>
        </p:nvGrpSpPr>
        <p:grpSpPr bwMode="auto">
          <a:xfrm>
            <a:off x="5638800" y="2743200"/>
            <a:ext cx="3200400" cy="533400"/>
            <a:chOff x="2352" y="144"/>
            <a:chExt cx="2016" cy="336"/>
          </a:xfrm>
        </p:grpSpPr>
        <p:sp>
          <p:nvSpPr>
            <p:cNvPr id="2174" name="AutoShape 224" descr="Picture9"/>
            <p:cNvSpPr>
              <a:spLocks noChangeArrowheads="1"/>
            </p:cNvSpPr>
            <p:nvPr/>
          </p:nvSpPr>
          <p:spPr bwMode="auto">
            <a:xfrm>
              <a:off x="2352" y="144"/>
              <a:ext cx="336" cy="336"/>
            </a:xfrm>
            <a:prstGeom prst="roundRect">
              <a:avLst>
                <a:gd name="adj" fmla="val 16667"/>
              </a:avLst>
            </a:prstGeom>
            <a:blipFill dpi="0" rotWithShape="1">
              <a:blip r:embed="rId7"/>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Đ</a:t>
              </a:r>
            </a:p>
          </p:txBody>
        </p:sp>
        <p:sp>
          <p:nvSpPr>
            <p:cNvPr id="2175" name="AutoShape 225" descr="Picture9"/>
            <p:cNvSpPr>
              <a:spLocks noChangeArrowheads="1"/>
            </p:cNvSpPr>
            <p:nvPr/>
          </p:nvSpPr>
          <p:spPr bwMode="auto">
            <a:xfrm>
              <a:off x="2688" y="144"/>
              <a:ext cx="336" cy="336"/>
            </a:xfrm>
            <a:prstGeom prst="roundRect">
              <a:avLst>
                <a:gd name="adj" fmla="val 16667"/>
              </a:avLst>
            </a:prstGeom>
            <a:blipFill dpi="0" rotWithShape="1">
              <a:blip r:embed="rId7"/>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Ơ</a:t>
              </a:r>
            </a:p>
          </p:txBody>
        </p:sp>
        <p:sp>
          <p:nvSpPr>
            <p:cNvPr id="2176" name="AutoShape 226" descr="Picture9"/>
            <p:cNvSpPr>
              <a:spLocks noChangeArrowheads="1"/>
            </p:cNvSpPr>
            <p:nvPr/>
          </p:nvSpPr>
          <p:spPr bwMode="auto">
            <a:xfrm>
              <a:off x="3024" y="144"/>
              <a:ext cx="336" cy="336"/>
            </a:xfrm>
            <a:prstGeom prst="roundRect">
              <a:avLst>
                <a:gd name="adj" fmla="val 16667"/>
              </a:avLst>
            </a:prstGeom>
            <a:blipFill dpi="0" rotWithShape="1">
              <a:blip r:embed="rId7"/>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a:t>
              </a:r>
            </a:p>
          </p:txBody>
        </p:sp>
        <p:sp>
          <p:nvSpPr>
            <p:cNvPr id="2177" name="AutoShape 227" descr="Picture9"/>
            <p:cNvSpPr>
              <a:spLocks noChangeArrowheads="1"/>
            </p:cNvSpPr>
            <p:nvPr/>
          </p:nvSpPr>
          <p:spPr bwMode="auto">
            <a:xfrm>
              <a:off x="3360" y="144"/>
              <a:ext cx="336" cy="336"/>
            </a:xfrm>
            <a:prstGeom prst="roundRect">
              <a:avLst>
                <a:gd name="adj" fmla="val 16667"/>
              </a:avLst>
            </a:prstGeom>
            <a:blipFill dpi="0" rotWithShape="1">
              <a:blip r:embed="rId7"/>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a:t>
              </a:r>
            </a:p>
          </p:txBody>
        </p:sp>
        <p:sp>
          <p:nvSpPr>
            <p:cNvPr id="2178" name="AutoShape 228" descr="Picture9"/>
            <p:cNvSpPr>
              <a:spLocks noChangeArrowheads="1"/>
            </p:cNvSpPr>
            <p:nvPr/>
          </p:nvSpPr>
          <p:spPr bwMode="auto">
            <a:xfrm>
              <a:off x="3696" y="144"/>
              <a:ext cx="336" cy="336"/>
            </a:xfrm>
            <a:prstGeom prst="roundRect">
              <a:avLst>
                <a:gd name="adj" fmla="val 16667"/>
              </a:avLst>
            </a:prstGeom>
            <a:blipFill dpi="0" rotWithShape="1">
              <a:blip r:embed="rId7"/>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a:t>
              </a:r>
            </a:p>
          </p:txBody>
        </p:sp>
        <p:sp>
          <p:nvSpPr>
            <p:cNvPr id="2179" name="AutoShape 229" descr="Picture9"/>
            <p:cNvSpPr>
              <a:spLocks noChangeArrowheads="1"/>
            </p:cNvSpPr>
            <p:nvPr/>
          </p:nvSpPr>
          <p:spPr bwMode="auto">
            <a:xfrm>
              <a:off x="4032" y="144"/>
              <a:ext cx="336" cy="336"/>
            </a:xfrm>
            <a:prstGeom prst="roundRect">
              <a:avLst>
                <a:gd name="adj" fmla="val 16667"/>
              </a:avLst>
            </a:prstGeom>
            <a:blipFill dpi="0" rotWithShape="1">
              <a:blip r:embed="rId7"/>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a:t>
              </a:r>
            </a:p>
          </p:txBody>
        </p:sp>
      </p:grpSp>
      <p:grpSp>
        <p:nvGrpSpPr>
          <p:cNvPr id="10" name="Group 230"/>
          <p:cNvGrpSpPr>
            <a:grpSpLocks/>
          </p:cNvGrpSpPr>
          <p:nvPr/>
        </p:nvGrpSpPr>
        <p:grpSpPr bwMode="auto">
          <a:xfrm>
            <a:off x="4038600" y="3276600"/>
            <a:ext cx="3733800" cy="533400"/>
            <a:chOff x="144" y="912"/>
            <a:chExt cx="2352" cy="336"/>
          </a:xfrm>
        </p:grpSpPr>
        <p:sp>
          <p:nvSpPr>
            <p:cNvPr id="2167" name="AutoShape 231" descr="Picture4"/>
            <p:cNvSpPr>
              <a:spLocks noChangeArrowheads="1"/>
            </p:cNvSpPr>
            <p:nvPr/>
          </p:nvSpPr>
          <p:spPr bwMode="auto">
            <a:xfrm>
              <a:off x="144" y="912"/>
              <a:ext cx="336" cy="336"/>
            </a:xfrm>
            <a:prstGeom prst="roundRect">
              <a:avLst>
                <a:gd name="adj" fmla="val 16667"/>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68" name="AutoShape 232" descr="Picture4"/>
            <p:cNvSpPr>
              <a:spLocks noChangeArrowheads="1"/>
            </p:cNvSpPr>
            <p:nvPr/>
          </p:nvSpPr>
          <p:spPr bwMode="auto">
            <a:xfrm>
              <a:off x="480" y="912"/>
              <a:ext cx="336" cy="336"/>
            </a:xfrm>
            <a:prstGeom prst="roundRect">
              <a:avLst>
                <a:gd name="adj" fmla="val 16667"/>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69" name="AutoShape 233" descr="Picture4"/>
            <p:cNvSpPr>
              <a:spLocks noChangeArrowheads="1"/>
            </p:cNvSpPr>
            <p:nvPr/>
          </p:nvSpPr>
          <p:spPr bwMode="auto">
            <a:xfrm>
              <a:off x="816" y="912"/>
              <a:ext cx="336" cy="336"/>
            </a:xfrm>
            <a:prstGeom prst="roundRect">
              <a:avLst>
                <a:gd name="adj" fmla="val 16667"/>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70" name="AutoShape 234" descr="Picture4"/>
            <p:cNvSpPr>
              <a:spLocks noChangeArrowheads="1"/>
            </p:cNvSpPr>
            <p:nvPr/>
          </p:nvSpPr>
          <p:spPr bwMode="auto">
            <a:xfrm>
              <a:off x="1152" y="912"/>
              <a:ext cx="336" cy="336"/>
            </a:xfrm>
            <a:prstGeom prst="roundRect">
              <a:avLst>
                <a:gd name="adj" fmla="val 16667"/>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71" name="AutoShape 235" descr="Picture4"/>
            <p:cNvSpPr>
              <a:spLocks noChangeArrowheads="1"/>
            </p:cNvSpPr>
            <p:nvPr/>
          </p:nvSpPr>
          <p:spPr bwMode="auto">
            <a:xfrm>
              <a:off x="1488" y="912"/>
              <a:ext cx="336" cy="336"/>
            </a:xfrm>
            <a:prstGeom prst="roundRect">
              <a:avLst>
                <a:gd name="adj" fmla="val 16667"/>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72" name="AutoShape 236" descr="Picture4"/>
            <p:cNvSpPr>
              <a:spLocks noChangeArrowheads="1"/>
            </p:cNvSpPr>
            <p:nvPr/>
          </p:nvSpPr>
          <p:spPr bwMode="auto">
            <a:xfrm>
              <a:off x="1824" y="912"/>
              <a:ext cx="336" cy="336"/>
            </a:xfrm>
            <a:prstGeom prst="roundRect">
              <a:avLst>
                <a:gd name="adj" fmla="val 16667"/>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73" name="AutoShape 237" descr="Picture4"/>
            <p:cNvSpPr>
              <a:spLocks noChangeArrowheads="1"/>
            </p:cNvSpPr>
            <p:nvPr/>
          </p:nvSpPr>
          <p:spPr bwMode="auto">
            <a:xfrm>
              <a:off x="2160" y="912"/>
              <a:ext cx="336" cy="336"/>
            </a:xfrm>
            <a:prstGeom prst="roundRect">
              <a:avLst>
                <a:gd name="adj" fmla="val 16667"/>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grpSp>
      <p:sp>
        <p:nvSpPr>
          <p:cNvPr id="116" name="AutoShape 238"/>
          <p:cNvSpPr>
            <a:spLocks noChangeArrowheads="1"/>
          </p:cNvSpPr>
          <p:nvPr/>
        </p:nvSpPr>
        <p:spPr bwMode="gray">
          <a:xfrm>
            <a:off x="1752600" y="5257800"/>
            <a:ext cx="8610600" cy="1295400"/>
          </a:xfrm>
          <a:prstGeom prst="roundRect">
            <a:avLst>
              <a:gd name="adj" fmla="val 50000"/>
            </a:avLst>
          </a:prstGeom>
          <a:gradFill rotWithShape="1">
            <a:gsLst>
              <a:gs pos="0">
                <a:schemeClr val="accent2">
                  <a:alpha val="99001"/>
                </a:schemeClr>
              </a:gs>
              <a:gs pos="50000">
                <a:schemeClr val="accent2">
                  <a:gamma/>
                  <a:tint val="69804"/>
                  <a:invGamma/>
                </a:schemeClr>
              </a:gs>
              <a:gs pos="100000">
                <a:schemeClr val="accent2">
                  <a:alpha val="99001"/>
                </a:schemeClr>
              </a:gs>
            </a:gsLst>
            <a:lin ang="0" scaled="1"/>
          </a:gradFill>
          <a:ln w="38100" algn="ctr">
            <a:solidFill>
              <a:srgbClr val="FFFFFF"/>
            </a:solidFill>
            <a:round/>
            <a:headEnd/>
            <a:tailEnd/>
          </a:ln>
          <a:effectLst>
            <a:outerShdw dist="63500" dir="3187806" algn="ctr" rotWithShape="0">
              <a:srgbClr val="001D3A"/>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outerShdw blurRad="38100" dist="38100" dir="2700000" algn="tl">
                    <a:srgbClr val="000000"/>
                  </a:outerShdw>
                </a:effectLst>
                <a:uLnTx/>
                <a:uFillTx/>
                <a:latin typeface="Verdana" panose="020B0604030504040204" pitchFamily="34" charset="0"/>
                <a:ea typeface="+mn-ea"/>
                <a:cs typeface="+mn-cs"/>
              </a:rPr>
              <a:t>4. </a:t>
            </a:r>
            <a:r>
              <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Phong trào dạy chữ quốc ngữ, thanh toán nạn mù chữ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sau cách mạng?</a:t>
            </a:r>
          </a:p>
        </p:txBody>
      </p:sp>
      <p:grpSp>
        <p:nvGrpSpPr>
          <p:cNvPr id="11" name="Group 239"/>
          <p:cNvGrpSpPr>
            <a:grpSpLocks/>
          </p:cNvGrpSpPr>
          <p:nvPr/>
        </p:nvGrpSpPr>
        <p:grpSpPr bwMode="auto">
          <a:xfrm>
            <a:off x="4038600" y="3276600"/>
            <a:ext cx="3733800" cy="533400"/>
            <a:chOff x="336" y="816"/>
            <a:chExt cx="2352" cy="336"/>
          </a:xfrm>
        </p:grpSpPr>
        <p:sp>
          <p:nvSpPr>
            <p:cNvPr id="2160" name="AutoShape 240" descr="Picture9"/>
            <p:cNvSpPr>
              <a:spLocks noChangeArrowheads="1"/>
            </p:cNvSpPr>
            <p:nvPr/>
          </p:nvSpPr>
          <p:spPr bwMode="auto">
            <a:xfrm>
              <a:off x="336" y="816"/>
              <a:ext cx="336" cy="336"/>
            </a:xfrm>
            <a:prstGeom prst="roundRect">
              <a:avLst>
                <a:gd name="adj" fmla="val 16667"/>
              </a:avLst>
            </a:prstGeom>
            <a:blipFill dpi="0" rotWithShape="1">
              <a:blip r:embed="rId7"/>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a:t>
              </a:r>
            </a:p>
          </p:txBody>
        </p:sp>
        <p:sp>
          <p:nvSpPr>
            <p:cNvPr id="2161" name="AutoShape 241" descr="Picture9"/>
            <p:cNvSpPr>
              <a:spLocks noChangeArrowheads="1"/>
            </p:cNvSpPr>
            <p:nvPr/>
          </p:nvSpPr>
          <p:spPr bwMode="auto">
            <a:xfrm>
              <a:off x="672" y="816"/>
              <a:ext cx="336" cy="336"/>
            </a:xfrm>
            <a:prstGeom prst="roundRect">
              <a:avLst>
                <a:gd name="adj" fmla="val 16667"/>
              </a:avLst>
            </a:prstGeom>
            <a:blipFill dpi="0" rotWithShape="1">
              <a:blip r:embed="rId7"/>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Ì</a:t>
              </a:r>
            </a:p>
          </p:txBody>
        </p:sp>
        <p:sp>
          <p:nvSpPr>
            <p:cNvPr id="2162" name="AutoShape 242" descr="Picture9"/>
            <p:cNvSpPr>
              <a:spLocks noChangeArrowheads="1"/>
            </p:cNvSpPr>
            <p:nvPr/>
          </p:nvSpPr>
          <p:spPr bwMode="auto">
            <a:xfrm>
              <a:off x="1008" y="816"/>
              <a:ext cx="336" cy="336"/>
            </a:xfrm>
            <a:prstGeom prst="roundRect">
              <a:avLst>
                <a:gd name="adj" fmla="val 16667"/>
              </a:avLst>
            </a:prstGeom>
            <a:blipFill dpi="0" rotWithShape="1">
              <a:blip r:embed="rId7"/>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a:t>
              </a:r>
            </a:p>
          </p:txBody>
        </p:sp>
        <p:sp>
          <p:nvSpPr>
            <p:cNvPr id="2163" name="AutoShape 243" descr="Picture9"/>
            <p:cNvSpPr>
              <a:spLocks noChangeArrowheads="1"/>
            </p:cNvSpPr>
            <p:nvPr/>
          </p:nvSpPr>
          <p:spPr bwMode="auto">
            <a:xfrm>
              <a:off x="1344" y="816"/>
              <a:ext cx="336" cy="336"/>
            </a:xfrm>
            <a:prstGeom prst="roundRect">
              <a:avLst>
                <a:gd name="adj" fmla="val 16667"/>
              </a:avLst>
            </a:prstGeom>
            <a:blipFill dpi="0" rotWithShape="1">
              <a:blip r:embed="rId7"/>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H</a:t>
              </a:r>
            </a:p>
          </p:txBody>
        </p:sp>
        <p:sp>
          <p:nvSpPr>
            <p:cNvPr id="2164" name="AutoShape 244" descr="Picture9"/>
            <p:cNvSpPr>
              <a:spLocks noChangeArrowheads="1"/>
            </p:cNvSpPr>
            <p:nvPr/>
          </p:nvSpPr>
          <p:spPr bwMode="auto">
            <a:xfrm>
              <a:off x="1680" y="816"/>
              <a:ext cx="336" cy="336"/>
            </a:xfrm>
            <a:prstGeom prst="roundRect">
              <a:avLst>
                <a:gd name="adj" fmla="val 16667"/>
              </a:avLst>
            </a:prstGeom>
            <a:blipFill dpi="0" rotWithShape="1">
              <a:blip r:embed="rId7"/>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a:t>
              </a:r>
            </a:p>
          </p:txBody>
        </p:sp>
        <p:sp>
          <p:nvSpPr>
            <p:cNvPr id="2165" name="AutoShape 245" descr="Picture9"/>
            <p:cNvSpPr>
              <a:spLocks noChangeArrowheads="1"/>
            </p:cNvSpPr>
            <p:nvPr/>
          </p:nvSpPr>
          <p:spPr bwMode="auto">
            <a:xfrm>
              <a:off x="2016" y="816"/>
              <a:ext cx="336" cy="336"/>
            </a:xfrm>
            <a:prstGeom prst="roundRect">
              <a:avLst>
                <a:gd name="adj" fmla="val 16667"/>
              </a:avLst>
            </a:prstGeom>
            <a:blipFill dpi="0" rotWithShape="1">
              <a:blip r:embed="rId7"/>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Â</a:t>
              </a:r>
            </a:p>
          </p:txBody>
        </p:sp>
        <p:sp>
          <p:nvSpPr>
            <p:cNvPr id="2166" name="AutoShape 246" descr="Picture9"/>
            <p:cNvSpPr>
              <a:spLocks noChangeArrowheads="1"/>
            </p:cNvSpPr>
            <p:nvPr/>
          </p:nvSpPr>
          <p:spPr bwMode="auto">
            <a:xfrm>
              <a:off x="2352" y="816"/>
              <a:ext cx="336" cy="336"/>
            </a:xfrm>
            <a:prstGeom prst="roundRect">
              <a:avLst>
                <a:gd name="adj" fmla="val 16667"/>
              </a:avLst>
            </a:prstGeom>
            <a:blipFill dpi="0" rotWithShape="1">
              <a:blip r:embed="rId7"/>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a:t>
              </a:r>
            </a:p>
          </p:txBody>
        </p:sp>
      </p:grpSp>
      <p:sp>
        <p:nvSpPr>
          <p:cNvPr id="2112" name="AutoShape 304" descr="Picture3"/>
          <p:cNvSpPr>
            <a:spLocks noChangeArrowheads="1"/>
          </p:cNvSpPr>
          <p:nvPr/>
        </p:nvSpPr>
        <p:spPr bwMode="auto">
          <a:xfrm>
            <a:off x="7772400" y="38100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6" name="AutoShape 305"/>
          <p:cNvSpPr>
            <a:spLocks noChangeArrowheads="1"/>
          </p:cNvSpPr>
          <p:nvPr/>
        </p:nvSpPr>
        <p:spPr bwMode="gray">
          <a:xfrm>
            <a:off x="1752600" y="5410200"/>
            <a:ext cx="8610600" cy="990600"/>
          </a:xfrm>
          <a:prstGeom prst="roundRect">
            <a:avLst>
              <a:gd name="adj" fmla="val 50000"/>
            </a:avLst>
          </a:prstGeom>
          <a:gradFill rotWithShape="1">
            <a:gsLst>
              <a:gs pos="0">
                <a:schemeClr val="accent2">
                  <a:alpha val="99001"/>
                </a:schemeClr>
              </a:gs>
              <a:gs pos="50000">
                <a:schemeClr val="accent2">
                  <a:gamma/>
                  <a:tint val="69804"/>
                  <a:invGamma/>
                </a:schemeClr>
              </a:gs>
              <a:gs pos="100000">
                <a:schemeClr val="accent2">
                  <a:alpha val="99001"/>
                </a:schemeClr>
              </a:gs>
            </a:gsLst>
            <a:lin ang="0" scaled="1"/>
          </a:gradFill>
          <a:ln w="38100" algn="ctr">
            <a:solidFill>
              <a:srgbClr val="FFFFFF"/>
            </a:solidFill>
            <a:round/>
            <a:headEnd/>
            <a:tailEnd/>
          </a:ln>
          <a:effectLst>
            <a:outerShdw dist="63500" dir="3187806" algn="ctr" rotWithShape="0">
              <a:srgbClr val="001D3A"/>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outerShdw>
              </a:effectLst>
              <a:uLnTx/>
              <a:uFillTx/>
              <a:latin typeface="Verdana" panose="020B060403050404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outerShdw blurRad="38100" dist="38100" dir="2700000" algn="tl">
                    <a:srgbClr val="000000"/>
                  </a:outerShdw>
                </a:effectLst>
                <a:uLnTx/>
                <a:uFillTx/>
                <a:latin typeface="Verdana" panose="020B0604030504040204" pitchFamily="34" charset="0"/>
                <a:ea typeface="+mn-ea"/>
                <a:cs typeface="+mn-cs"/>
              </a:rPr>
              <a:t>5. </a:t>
            </a:r>
            <a:r>
              <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Huyện ở phía nam tỉnh Bắc Ninh nay thuộc Hà Nội?</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outerShdw>
              </a:effectLst>
              <a:uLnTx/>
              <a:uFillTx/>
              <a:latin typeface="Verdana" panose="020B0604030504040204" pitchFamily="34" charset="0"/>
              <a:ea typeface="+mn-ea"/>
              <a:cs typeface="+mn-cs"/>
            </a:endParaRPr>
          </a:p>
        </p:txBody>
      </p:sp>
      <p:grpSp>
        <p:nvGrpSpPr>
          <p:cNvPr id="12" name="Group 306"/>
          <p:cNvGrpSpPr>
            <a:grpSpLocks/>
          </p:cNvGrpSpPr>
          <p:nvPr/>
        </p:nvGrpSpPr>
        <p:grpSpPr bwMode="auto">
          <a:xfrm>
            <a:off x="5105400" y="3810000"/>
            <a:ext cx="3200400" cy="533400"/>
            <a:chOff x="1920" y="2400"/>
            <a:chExt cx="2016" cy="336"/>
          </a:xfrm>
        </p:grpSpPr>
        <p:sp>
          <p:nvSpPr>
            <p:cNvPr id="2154" name="AutoShape 307" descr="Picture4"/>
            <p:cNvSpPr>
              <a:spLocks noChangeArrowheads="1"/>
            </p:cNvSpPr>
            <p:nvPr/>
          </p:nvSpPr>
          <p:spPr bwMode="auto">
            <a:xfrm>
              <a:off x="1920" y="2400"/>
              <a:ext cx="336" cy="336"/>
            </a:xfrm>
            <a:prstGeom prst="roundRect">
              <a:avLst>
                <a:gd name="adj" fmla="val 16667"/>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55" name="AutoShape 308" descr="Picture4"/>
            <p:cNvSpPr>
              <a:spLocks noChangeArrowheads="1"/>
            </p:cNvSpPr>
            <p:nvPr/>
          </p:nvSpPr>
          <p:spPr bwMode="auto">
            <a:xfrm>
              <a:off x="2256" y="2400"/>
              <a:ext cx="336" cy="336"/>
            </a:xfrm>
            <a:prstGeom prst="roundRect">
              <a:avLst>
                <a:gd name="adj" fmla="val 16667"/>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56" name="AutoShape 309" descr="Picture4"/>
            <p:cNvSpPr>
              <a:spLocks noChangeArrowheads="1"/>
            </p:cNvSpPr>
            <p:nvPr/>
          </p:nvSpPr>
          <p:spPr bwMode="auto">
            <a:xfrm>
              <a:off x="2592" y="2400"/>
              <a:ext cx="336" cy="336"/>
            </a:xfrm>
            <a:prstGeom prst="roundRect">
              <a:avLst>
                <a:gd name="adj" fmla="val 16667"/>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57" name="AutoShape 310" descr="Picture4"/>
            <p:cNvSpPr>
              <a:spLocks noChangeArrowheads="1"/>
            </p:cNvSpPr>
            <p:nvPr/>
          </p:nvSpPr>
          <p:spPr bwMode="auto">
            <a:xfrm>
              <a:off x="2928" y="2400"/>
              <a:ext cx="336" cy="336"/>
            </a:xfrm>
            <a:prstGeom prst="roundRect">
              <a:avLst>
                <a:gd name="adj" fmla="val 16667"/>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58" name="AutoShape 311" descr="Picture4"/>
            <p:cNvSpPr>
              <a:spLocks noChangeArrowheads="1"/>
            </p:cNvSpPr>
            <p:nvPr/>
          </p:nvSpPr>
          <p:spPr bwMode="auto">
            <a:xfrm>
              <a:off x="3264" y="2400"/>
              <a:ext cx="336" cy="336"/>
            </a:xfrm>
            <a:prstGeom prst="roundRect">
              <a:avLst>
                <a:gd name="adj" fmla="val 16667"/>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59" name="AutoShape 312" descr="Picture4"/>
            <p:cNvSpPr>
              <a:spLocks noChangeArrowheads="1"/>
            </p:cNvSpPr>
            <p:nvPr/>
          </p:nvSpPr>
          <p:spPr bwMode="auto">
            <a:xfrm>
              <a:off x="3600" y="2400"/>
              <a:ext cx="336" cy="336"/>
            </a:xfrm>
            <a:prstGeom prst="roundRect">
              <a:avLst>
                <a:gd name="adj" fmla="val 16667"/>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grpSp>
      <p:grpSp>
        <p:nvGrpSpPr>
          <p:cNvPr id="13" name="Group 313"/>
          <p:cNvGrpSpPr>
            <a:grpSpLocks/>
          </p:cNvGrpSpPr>
          <p:nvPr/>
        </p:nvGrpSpPr>
        <p:grpSpPr bwMode="auto">
          <a:xfrm>
            <a:off x="5105400" y="3810000"/>
            <a:ext cx="3200400" cy="546100"/>
            <a:chOff x="336" y="2488"/>
            <a:chExt cx="2016" cy="344"/>
          </a:xfrm>
        </p:grpSpPr>
        <p:sp>
          <p:nvSpPr>
            <p:cNvPr id="2148" name="AutoShape 314" descr="Picture9"/>
            <p:cNvSpPr>
              <a:spLocks noChangeArrowheads="1"/>
            </p:cNvSpPr>
            <p:nvPr/>
          </p:nvSpPr>
          <p:spPr bwMode="auto">
            <a:xfrm>
              <a:off x="336" y="2488"/>
              <a:ext cx="336" cy="336"/>
            </a:xfrm>
            <a:prstGeom prst="roundRect">
              <a:avLst>
                <a:gd name="adj" fmla="val 16667"/>
              </a:avLst>
            </a:prstGeom>
            <a:blipFill dpi="0" rotWithShape="1">
              <a:blip r:embed="rId7"/>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G</a:t>
              </a:r>
            </a:p>
          </p:txBody>
        </p:sp>
        <p:sp>
          <p:nvSpPr>
            <p:cNvPr id="2149" name="AutoShape 315" descr="Picture9"/>
            <p:cNvSpPr>
              <a:spLocks noChangeArrowheads="1"/>
            </p:cNvSpPr>
            <p:nvPr/>
          </p:nvSpPr>
          <p:spPr bwMode="auto">
            <a:xfrm>
              <a:off x="672" y="2488"/>
              <a:ext cx="336" cy="336"/>
            </a:xfrm>
            <a:prstGeom prst="roundRect">
              <a:avLst>
                <a:gd name="adj" fmla="val 16667"/>
              </a:avLst>
            </a:prstGeom>
            <a:blipFill dpi="0" rotWithShape="1">
              <a:blip r:embed="rId7"/>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a:t>
              </a:r>
            </a:p>
          </p:txBody>
        </p:sp>
        <p:sp>
          <p:nvSpPr>
            <p:cNvPr id="2150" name="AutoShape 316" descr="Picture9"/>
            <p:cNvSpPr>
              <a:spLocks noChangeArrowheads="1"/>
            </p:cNvSpPr>
            <p:nvPr/>
          </p:nvSpPr>
          <p:spPr bwMode="auto">
            <a:xfrm>
              <a:off x="1008" y="2496"/>
              <a:ext cx="336" cy="336"/>
            </a:xfrm>
            <a:prstGeom prst="roundRect">
              <a:avLst>
                <a:gd name="adj" fmla="val 16667"/>
              </a:avLst>
            </a:prstGeom>
            <a:blipFill dpi="0" rotWithShape="1">
              <a:blip r:embed="rId7"/>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a:t>
              </a:r>
            </a:p>
          </p:txBody>
        </p:sp>
        <p:sp>
          <p:nvSpPr>
            <p:cNvPr id="2151" name="AutoShape 317" descr="Picture9"/>
            <p:cNvSpPr>
              <a:spLocks noChangeArrowheads="1"/>
            </p:cNvSpPr>
            <p:nvPr/>
          </p:nvSpPr>
          <p:spPr bwMode="auto">
            <a:xfrm>
              <a:off x="1344" y="2496"/>
              <a:ext cx="336" cy="336"/>
            </a:xfrm>
            <a:prstGeom prst="roundRect">
              <a:avLst>
                <a:gd name="adj" fmla="val 16667"/>
              </a:avLst>
            </a:prstGeom>
            <a:blipFill dpi="0" rotWithShape="1">
              <a:blip r:embed="rId7"/>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L</a:t>
              </a:r>
            </a:p>
          </p:txBody>
        </p:sp>
        <p:sp>
          <p:nvSpPr>
            <p:cNvPr id="2152" name="AutoShape 318" descr="Picture9"/>
            <p:cNvSpPr>
              <a:spLocks noChangeArrowheads="1"/>
            </p:cNvSpPr>
            <p:nvPr/>
          </p:nvSpPr>
          <p:spPr bwMode="auto">
            <a:xfrm>
              <a:off x="1680" y="2496"/>
              <a:ext cx="336" cy="336"/>
            </a:xfrm>
            <a:prstGeom prst="roundRect">
              <a:avLst>
                <a:gd name="adj" fmla="val 16667"/>
              </a:avLst>
            </a:prstGeom>
            <a:blipFill dpi="0" rotWithShape="1">
              <a:blip r:embed="rId7"/>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Â</a:t>
              </a:r>
            </a:p>
          </p:txBody>
        </p:sp>
        <p:sp>
          <p:nvSpPr>
            <p:cNvPr id="2153" name="AutoShape 319" descr="Picture9"/>
            <p:cNvSpPr>
              <a:spLocks noChangeArrowheads="1"/>
            </p:cNvSpPr>
            <p:nvPr/>
          </p:nvSpPr>
          <p:spPr bwMode="auto">
            <a:xfrm>
              <a:off x="2016" y="2496"/>
              <a:ext cx="336" cy="336"/>
            </a:xfrm>
            <a:prstGeom prst="roundRect">
              <a:avLst>
                <a:gd name="adj" fmla="val 16667"/>
              </a:avLst>
            </a:prstGeom>
            <a:blipFill dpi="0" rotWithShape="1">
              <a:blip r:embed="rId7"/>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a:t>
              </a:r>
            </a:p>
          </p:txBody>
        </p:sp>
      </p:grpSp>
      <p:sp>
        <p:nvSpPr>
          <p:cNvPr id="141" name="AutoShape 320"/>
          <p:cNvSpPr>
            <a:spLocks noChangeArrowheads="1"/>
          </p:cNvSpPr>
          <p:nvPr/>
        </p:nvSpPr>
        <p:spPr bwMode="gray">
          <a:xfrm>
            <a:off x="1752600" y="5486400"/>
            <a:ext cx="8610600" cy="914400"/>
          </a:xfrm>
          <a:prstGeom prst="roundRect">
            <a:avLst>
              <a:gd name="adj" fmla="val 50000"/>
            </a:avLst>
          </a:prstGeom>
          <a:gradFill rotWithShape="1">
            <a:gsLst>
              <a:gs pos="0">
                <a:schemeClr val="accent2">
                  <a:alpha val="99001"/>
                </a:schemeClr>
              </a:gs>
              <a:gs pos="50000">
                <a:schemeClr val="accent2">
                  <a:gamma/>
                  <a:tint val="69804"/>
                  <a:invGamma/>
                </a:schemeClr>
              </a:gs>
              <a:gs pos="100000">
                <a:schemeClr val="accent2">
                  <a:alpha val="99001"/>
                </a:schemeClr>
              </a:gs>
            </a:gsLst>
            <a:lin ang="0" scaled="1"/>
          </a:gradFill>
          <a:ln w="38100" algn="ctr">
            <a:solidFill>
              <a:srgbClr val="FFFFFF"/>
            </a:solidFill>
            <a:round/>
            <a:headEnd/>
            <a:tailEnd/>
          </a:ln>
          <a:effectLst>
            <a:outerShdw dist="63500" dir="3187806" algn="ctr" rotWithShape="0">
              <a:srgbClr val="001D3A"/>
            </a:outerShdw>
          </a:effectLst>
        </p:spPr>
        <p:txBody>
          <a:bodyPr wrap="none" anchor="ctr"/>
          <a:lstStyle/>
          <a:p>
            <a:pPr marL="0" marR="0" lvl="0" indent="0" algn="ctr" defTabSz="914400" rtl="0" eaLnBrk="0" fontAlgn="base" latinLnBrk="0" hangingPunct="0">
              <a:lnSpc>
                <a:spcPct val="100000"/>
              </a:lnSpc>
              <a:spcBef>
                <a:spcPts val="1750"/>
              </a:spcBef>
              <a:spcAft>
                <a:spcPct val="0"/>
              </a:spcAft>
              <a:buClrTx/>
              <a:buSzPct val="100000"/>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a:p>
            <a:pPr marL="0" marR="0" lvl="0" indent="0" algn="ctr" defTabSz="914400" rtl="0" eaLnBrk="0" fontAlgn="base" latinLnBrk="0" hangingPunct="0">
              <a:lnSpc>
                <a:spcPct val="100000"/>
              </a:lnSpc>
              <a:spcBef>
                <a:spcPts val="1750"/>
              </a:spcBef>
              <a:spcAft>
                <a:spcPct val="0"/>
              </a:spcAft>
              <a:buClrTx/>
              <a:buSzPct val="100000"/>
              <a:buFontTx/>
              <a:buNone/>
              <a:tabLst/>
              <a:defRPr/>
            </a:pPr>
            <a:r>
              <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6.Dáng đi cắm cúi, nhanh ,vội?</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outerShdw>
              </a:effectLst>
              <a:uLnTx/>
              <a:uFillTx/>
              <a:latin typeface="Verdana" panose="020B0604030504040204" pitchFamily="34" charset="0"/>
              <a:ea typeface="+mn-ea"/>
              <a:cs typeface="+mn-cs"/>
            </a:endParaRPr>
          </a:p>
        </p:txBody>
      </p:sp>
      <p:grpSp>
        <p:nvGrpSpPr>
          <p:cNvPr id="20" name="Group 321"/>
          <p:cNvGrpSpPr>
            <a:grpSpLocks/>
          </p:cNvGrpSpPr>
          <p:nvPr/>
        </p:nvGrpSpPr>
        <p:grpSpPr bwMode="auto">
          <a:xfrm>
            <a:off x="5638800" y="4330700"/>
            <a:ext cx="3733800" cy="546100"/>
            <a:chOff x="144" y="3016"/>
            <a:chExt cx="2352" cy="344"/>
          </a:xfrm>
        </p:grpSpPr>
        <p:sp>
          <p:nvSpPr>
            <p:cNvPr id="2141" name="AutoShape 322" descr="Picture4"/>
            <p:cNvSpPr>
              <a:spLocks noChangeArrowheads="1"/>
            </p:cNvSpPr>
            <p:nvPr/>
          </p:nvSpPr>
          <p:spPr bwMode="auto">
            <a:xfrm>
              <a:off x="144" y="3016"/>
              <a:ext cx="336" cy="336"/>
            </a:xfrm>
            <a:prstGeom prst="roundRect">
              <a:avLst>
                <a:gd name="adj" fmla="val 16667"/>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42" name="AutoShape 323" descr="Picture4"/>
            <p:cNvSpPr>
              <a:spLocks noChangeArrowheads="1"/>
            </p:cNvSpPr>
            <p:nvPr/>
          </p:nvSpPr>
          <p:spPr bwMode="auto">
            <a:xfrm>
              <a:off x="480" y="3016"/>
              <a:ext cx="336" cy="336"/>
            </a:xfrm>
            <a:prstGeom prst="roundRect">
              <a:avLst>
                <a:gd name="adj" fmla="val 16667"/>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43" name="AutoShape 324" descr="Picture4"/>
            <p:cNvSpPr>
              <a:spLocks noChangeArrowheads="1"/>
            </p:cNvSpPr>
            <p:nvPr/>
          </p:nvSpPr>
          <p:spPr bwMode="auto">
            <a:xfrm>
              <a:off x="816" y="3016"/>
              <a:ext cx="336" cy="336"/>
            </a:xfrm>
            <a:prstGeom prst="roundRect">
              <a:avLst>
                <a:gd name="adj" fmla="val 16667"/>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44" name="AutoShape 325" descr="Picture4"/>
            <p:cNvSpPr>
              <a:spLocks noChangeArrowheads="1"/>
            </p:cNvSpPr>
            <p:nvPr/>
          </p:nvSpPr>
          <p:spPr bwMode="auto">
            <a:xfrm>
              <a:off x="1152" y="3024"/>
              <a:ext cx="336" cy="336"/>
            </a:xfrm>
            <a:prstGeom prst="roundRect">
              <a:avLst>
                <a:gd name="adj" fmla="val 16667"/>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45" name="AutoShape 326" descr="Picture4"/>
            <p:cNvSpPr>
              <a:spLocks noChangeArrowheads="1"/>
            </p:cNvSpPr>
            <p:nvPr/>
          </p:nvSpPr>
          <p:spPr bwMode="auto">
            <a:xfrm>
              <a:off x="1488" y="3024"/>
              <a:ext cx="336" cy="336"/>
            </a:xfrm>
            <a:prstGeom prst="roundRect">
              <a:avLst>
                <a:gd name="adj" fmla="val 16667"/>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46" name="AutoShape 327" descr="Picture4"/>
            <p:cNvSpPr>
              <a:spLocks noChangeArrowheads="1"/>
            </p:cNvSpPr>
            <p:nvPr/>
          </p:nvSpPr>
          <p:spPr bwMode="auto">
            <a:xfrm>
              <a:off x="1824" y="3024"/>
              <a:ext cx="336" cy="336"/>
            </a:xfrm>
            <a:prstGeom prst="roundRect">
              <a:avLst>
                <a:gd name="adj" fmla="val 16667"/>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47" name="AutoShape 328" descr="Picture4"/>
            <p:cNvSpPr>
              <a:spLocks noChangeArrowheads="1"/>
            </p:cNvSpPr>
            <p:nvPr/>
          </p:nvSpPr>
          <p:spPr bwMode="auto">
            <a:xfrm>
              <a:off x="2160" y="3024"/>
              <a:ext cx="336" cy="336"/>
            </a:xfrm>
            <a:prstGeom prst="roundRect">
              <a:avLst>
                <a:gd name="adj" fmla="val 16667"/>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grpSp>
      <p:grpSp>
        <p:nvGrpSpPr>
          <p:cNvPr id="21" name="Group 329"/>
          <p:cNvGrpSpPr>
            <a:grpSpLocks/>
          </p:cNvGrpSpPr>
          <p:nvPr/>
        </p:nvGrpSpPr>
        <p:grpSpPr bwMode="auto">
          <a:xfrm>
            <a:off x="5638800" y="4343400"/>
            <a:ext cx="3733800" cy="533400"/>
            <a:chOff x="336" y="1488"/>
            <a:chExt cx="2352" cy="336"/>
          </a:xfrm>
        </p:grpSpPr>
        <p:sp>
          <p:nvSpPr>
            <p:cNvPr id="2134" name="AutoShape 330" descr="Picture9"/>
            <p:cNvSpPr>
              <a:spLocks noChangeArrowheads="1"/>
            </p:cNvSpPr>
            <p:nvPr/>
          </p:nvSpPr>
          <p:spPr bwMode="auto">
            <a:xfrm>
              <a:off x="336" y="1488"/>
              <a:ext cx="336" cy="336"/>
            </a:xfrm>
            <a:prstGeom prst="roundRect">
              <a:avLst>
                <a:gd name="adj" fmla="val 16667"/>
              </a:avLst>
            </a:prstGeom>
            <a:blipFill dpi="0" rotWithShape="1">
              <a:blip r:embed="rId7"/>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a:t>
              </a:r>
            </a:p>
          </p:txBody>
        </p:sp>
        <p:sp>
          <p:nvSpPr>
            <p:cNvPr id="2135" name="AutoShape 331" descr="Picture9"/>
            <p:cNvSpPr>
              <a:spLocks noChangeArrowheads="1"/>
            </p:cNvSpPr>
            <p:nvPr/>
          </p:nvSpPr>
          <p:spPr bwMode="auto">
            <a:xfrm>
              <a:off x="672" y="1488"/>
              <a:ext cx="336" cy="336"/>
            </a:xfrm>
            <a:prstGeom prst="roundRect">
              <a:avLst>
                <a:gd name="adj" fmla="val 16667"/>
              </a:avLst>
            </a:prstGeom>
            <a:blipFill dpi="0" rotWithShape="1">
              <a:blip r:embed="rId7"/>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U</a:t>
              </a:r>
            </a:p>
          </p:txBody>
        </p:sp>
        <p:sp>
          <p:nvSpPr>
            <p:cNvPr id="2136" name="AutoShape 332" descr="Picture9"/>
            <p:cNvSpPr>
              <a:spLocks noChangeArrowheads="1"/>
            </p:cNvSpPr>
            <p:nvPr/>
          </p:nvSpPr>
          <p:spPr bwMode="auto">
            <a:xfrm>
              <a:off x="1008" y="1488"/>
              <a:ext cx="336" cy="336"/>
            </a:xfrm>
            <a:prstGeom prst="roundRect">
              <a:avLst>
                <a:gd name="adj" fmla="val 16667"/>
              </a:avLst>
            </a:prstGeom>
            <a:blipFill dpi="0" rotWithShape="1">
              <a:blip r:embed="rId7"/>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a:t>
              </a:r>
            </a:p>
          </p:txBody>
        </p:sp>
        <p:sp>
          <p:nvSpPr>
            <p:cNvPr id="2137" name="AutoShape 333" descr="Picture9"/>
            <p:cNvSpPr>
              <a:spLocks noChangeArrowheads="1"/>
            </p:cNvSpPr>
            <p:nvPr/>
          </p:nvSpPr>
          <p:spPr bwMode="auto">
            <a:xfrm>
              <a:off x="1344" y="1488"/>
              <a:ext cx="336" cy="336"/>
            </a:xfrm>
            <a:prstGeom prst="roundRect">
              <a:avLst>
                <a:gd name="adj" fmla="val 16667"/>
              </a:avLst>
            </a:prstGeom>
            <a:blipFill dpi="0" rotWithShape="1">
              <a:blip r:embed="rId7"/>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G</a:t>
              </a:r>
            </a:p>
          </p:txBody>
        </p:sp>
        <p:sp>
          <p:nvSpPr>
            <p:cNvPr id="2138" name="AutoShape 334" descr="Picture9"/>
            <p:cNvSpPr>
              <a:spLocks noChangeArrowheads="1"/>
            </p:cNvSpPr>
            <p:nvPr/>
          </p:nvSpPr>
          <p:spPr bwMode="auto">
            <a:xfrm>
              <a:off x="1680" y="1488"/>
              <a:ext cx="336" cy="336"/>
            </a:xfrm>
            <a:prstGeom prst="roundRect">
              <a:avLst>
                <a:gd name="adj" fmla="val 16667"/>
              </a:avLst>
            </a:prstGeom>
            <a:blipFill dpi="0" rotWithShape="1">
              <a:blip r:embed="rId7"/>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a:t>
              </a:r>
            </a:p>
          </p:txBody>
        </p:sp>
        <p:sp>
          <p:nvSpPr>
            <p:cNvPr id="2139" name="AutoShape 335" descr="Picture9"/>
            <p:cNvSpPr>
              <a:spLocks noChangeArrowheads="1"/>
            </p:cNvSpPr>
            <p:nvPr/>
          </p:nvSpPr>
          <p:spPr bwMode="auto">
            <a:xfrm>
              <a:off x="2016" y="1488"/>
              <a:ext cx="336" cy="336"/>
            </a:xfrm>
            <a:prstGeom prst="roundRect">
              <a:avLst>
                <a:gd name="adj" fmla="val 16667"/>
              </a:avLst>
            </a:prstGeom>
            <a:blipFill dpi="0" rotWithShape="1">
              <a:blip r:embed="rId7"/>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Ú</a:t>
              </a:r>
            </a:p>
          </p:txBody>
        </p:sp>
        <p:sp>
          <p:nvSpPr>
            <p:cNvPr id="2140" name="AutoShape 336" descr="Picture9"/>
            <p:cNvSpPr>
              <a:spLocks noChangeArrowheads="1"/>
            </p:cNvSpPr>
            <p:nvPr/>
          </p:nvSpPr>
          <p:spPr bwMode="auto">
            <a:xfrm>
              <a:off x="2352" y="1488"/>
              <a:ext cx="336" cy="336"/>
            </a:xfrm>
            <a:prstGeom prst="roundRect">
              <a:avLst>
                <a:gd name="adj" fmla="val 16667"/>
              </a:avLst>
            </a:prstGeom>
            <a:blipFill dpi="0" rotWithShape="1">
              <a:blip r:embed="rId7"/>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a:t>
              </a:r>
            </a:p>
          </p:txBody>
        </p:sp>
      </p:grpSp>
      <p:sp>
        <p:nvSpPr>
          <p:cNvPr id="158" name="AutoShape 337"/>
          <p:cNvSpPr>
            <a:spLocks noChangeArrowheads="1"/>
          </p:cNvSpPr>
          <p:nvPr/>
        </p:nvSpPr>
        <p:spPr bwMode="gray">
          <a:xfrm>
            <a:off x="1752600" y="5105400"/>
            <a:ext cx="8610600" cy="1600200"/>
          </a:xfrm>
          <a:prstGeom prst="roundRect">
            <a:avLst>
              <a:gd name="adj" fmla="val 50000"/>
            </a:avLst>
          </a:prstGeom>
          <a:gradFill rotWithShape="1">
            <a:gsLst>
              <a:gs pos="0">
                <a:schemeClr val="accent2">
                  <a:alpha val="99001"/>
                </a:schemeClr>
              </a:gs>
              <a:gs pos="50000">
                <a:schemeClr val="accent2">
                  <a:gamma/>
                  <a:tint val="69804"/>
                  <a:invGamma/>
                </a:schemeClr>
              </a:gs>
              <a:gs pos="100000">
                <a:schemeClr val="accent2">
                  <a:alpha val="99001"/>
                </a:schemeClr>
              </a:gs>
            </a:gsLst>
            <a:lin ang="0" scaled="1"/>
          </a:gradFill>
          <a:ln w="38100" algn="ctr">
            <a:solidFill>
              <a:srgbClr val="FFFFFF"/>
            </a:solidFill>
            <a:round/>
            <a:headEnd/>
            <a:tailEnd/>
          </a:ln>
          <a:effectLst>
            <a:outerShdw dist="63500" dir="3187806" algn="ctr" rotWithShape="0">
              <a:srgbClr val="001D3A"/>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Làng</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thuộc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huyện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Từ</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Sơn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tỉnh</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Bắc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Ninh</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có</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tên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chữ</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là</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Phù</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Lưu</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còn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đựợc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gọi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là</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làng</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gì</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Hãy</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tìm</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ô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chữ</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hàng</a:t>
            </a:r>
            <a:endPar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dọc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có</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tên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gọi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trên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p:txBody>
      </p:sp>
      <p:grpSp>
        <p:nvGrpSpPr>
          <p:cNvPr id="22" name="Group 338"/>
          <p:cNvGrpSpPr>
            <a:grpSpLocks/>
          </p:cNvGrpSpPr>
          <p:nvPr/>
        </p:nvGrpSpPr>
        <p:grpSpPr bwMode="auto">
          <a:xfrm>
            <a:off x="6172200" y="1676400"/>
            <a:ext cx="533400" cy="3200400"/>
            <a:chOff x="3840" y="624"/>
            <a:chExt cx="336" cy="2016"/>
          </a:xfrm>
        </p:grpSpPr>
        <p:sp>
          <p:nvSpPr>
            <p:cNvPr id="2128" name="AutoShape 339" descr="Picture4"/>
            <p:cNvSpPr>
              <a:spLocks noChangeArrowheads="1"/>
            </p:cNvSpPr>
            <p:nvPr/>
          </p:nvSpPr>
          <p:spPr bwMode="auto">
            <a:xfrm>
              <a:off x="3840" y="624"/>
              <a:ext cx="336" cy="336"/>
            </a:xfrm>
            <a:prstGeom prst="roundRect">
              <a:avLst>
                <a:gd name="adj" fmla="val 16667"/>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29" name="AutoShape 340" descr="Picture4"/>
            <p:cNvSpPr>
              <a:spLocks noChangeArrowheads="1"/>
            </p:cNvSpPr>
            <p:nvPr/>
          </p:nvSpPr>
          <p:spPr bwMode="auto">
            <a:xfrm>
              <a:off x="3840" y="960"/>
              <a:ext cx="336" cy="336"/>
            </a:xfrm>
            <a:prstGeom prst="roundRect">
              <a:avLst>
                <a:gd name="adj" fmla="val 16667"/>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30" name="AutoShape 341" descr="Picture4"/>
            <p:cNvSpPr>
              <a:spLocks noChangeArrowheads="1"/>
            </p:cNvSpPr>
            <p:nvPr/>
          </p:nvSpPr>
          <p:spPr bwMode="auto">
            <a:xfrm>
              <a:off x="3840" y="1296"/>
              <a:ext cx="336" cy="336"/>
            </a:xfrm>
            <a:prstGeom prst="roundRect">
              <a:avLst>
                <a:gd name="adj" fmla="val 16667"/>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31" name="AutoShape 342" descr="Picture4"/>
            <p:cNvSpPr>
              <a:spLocks noChangeArrowheads="1"/>
            </p:cNvSpPr>
            <p:nvPr/>
          </p:nvSpPr>
          <p:spPr bwMode="auto">
            <a:xfrm>
              <a:off x="3840" y="1632"/>
              <a:ext cx="336" cy="336"/>
            </a:xfrm>
            <a:prstGeom prst="roundRect">
              <a:avLst>
                <a:gd name="adj" fmla="val 16667"/>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32" name="AutoShape 343" descr="Picture4"/>
            <p:cNvSpPr>
              <a:spLocks noChangeArrowheads="1"/>
            </p:cNvSpPr>
            <p:nvPr/>
          </p:nvSpPr>
          <p:spPr bwMode="auto">
            <a:xfrm>
              <a:off x="3840" y="1968"/>
              <a:ext cx="336" cy="336"/>
            </a:xfrm>
            <a:prstGeom prst="roundRect">
              <a:avLst>
                <a:gd name="adj" fmla="val 16667"/>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33" name="AutoShape 344" descr="Picture4"/>
            <p:cNvSpPr>
              <a:spLocks noChangeArrowheads="1"/>
            </p:cNvSpPr>
            <p:nvPr/>
          </p:nvSpPr>
          <p:spPr bwMode="auto">
            <a:xfrm>
              <a:off x="3840" y="2304"/>
              <a:ext cx="336" cy="336"/>
            </a:xfrm>
            <a:prstGeom prst="roundRect">
              <a:avLst>
                <a:gd name="adj" fmla="val 16667"/>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grpSp>
      <p:grpSp>
        <p:nvGrpSpPr>
          <p:cNvPr id="23" name="Group 345"/>
          <p:cNvGrpSpPr>
            <a:grpSpLocks/>
          </p:cNvGrpSpPr>
          <p:nvPr/>
        </p:nvGrpSpPr>
        <p:grpSpPr bwMode="auto">
          <a:xfrm>
            <a:off x="6172200" y="1676400"/>
            <a:ext cx="533400" cy="3200400"/>
            <a:chOff x="4608" y="144"/>
            <a:chExt cx="336" cy="2016"/>
          </a:xfrm>
        </p:grpSpPr>
        <p:sp>
          <p:nvSpPr>
            <p:cNvPr id="2122" name="AutoShape 346" descr="Picture9"/>
            <p:cNvSpPr>
              <a:spLocks noChangeArrowheads="1"/>
            </p:cNvSpPr>
            <p:nvPr/>
          </p:nvSpPr>
          <p:spPr bwMode="auto">
            <a:xfrm>
              <a:off x="4608" y="144"/>
              <a:ext cx="336" cy="336"/>
            </a:xfrm>
            <a:prstGeom prst="roundRect">
              <a:avLst>
                <a:gd name="adj" fmla="val 16667"/>
              </a:avLst>
            </a:prstGeom>
            <a:blipFill dpi="0" rotWithShape="1">
              <a:blip r:embed="rId7"/>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99"/>
                  </a:solidFill>
                  <a:effectLst/>
                  <a:uLnTx/>
                  <a:uFillTx/>
                  <a:latin typeface="Arial" panose="020B0604020202020204" pitchFamily="34" charset="0"/>
                  <a:ea typeface="+mn-ea"/>
                  <a:cs typeface="Arial" panose="020B0604020202020204" pitchFamily="34" charset="0"/>
                </a:rPr>
                <a:t>C</a:t>
              </a:r>
            </a:p>
          </p:txBody>
        </p:sp>
        <p:sp>
          <p:nvSpPr>
            <p:cNvPr id="2123" name="AutoShape 347" descr="Picture9"/>
            <p:cNvSpPr>
              <a:spLocks noChangeArrowheads="1"/>
            </p:cNvSpPr>
            <p:nvPr/>
          </p:nvSpPr>
          <p:spPr bwMode="auto">
            <a:xfrm>
              <a:off x="4608" y="480"/>
              <a:ext cx="336" cy="336"/>
            </a:xfrm>
            <a:prstGeom prst="roundRect">
              <a:avLst>
                <a:gd name="adj" fmla="val 16667"/>
              </a:avLst>
            </a:prstGeom>
            <a:blipFill dpi="0" rotWithShape="1">
              <a:blip r:embed="rId7"/>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99"/>
                  </a:solidFill>
                  <a:effectLst/>
                  <a:uLnTx/>
                  <a:uFillTx/>
                  <a:latin typeface="Arial" panose="020B0604020202020204" pitchFamily="34" charset="0"/>
                  <a:ea typeface="+mn-ea"/>
                  <a:cs typeface="Arial" panose="020B0604020202020204" pitchFamily="34" charset="0"/>
                </a:rPr>
                <a:t>H</a:t>
              </a:r>
            </a:p>
          </p:txBody>
        </p:sp>
        <p:sp>
          <p:nvSpPr>
            <p:cNvPr id="2124" name="AutoShape 348" descr="Picture9"/>
            <p:cNvSpPr>
              <a:spLocks noChangeArrowheads="1"/>
            </p:cNvSpPr>
            <p:nvPr/>
          </p:nvSpPr>
          <p:spPr bwMode="auto">
            <a:xfrm>
              <a:off x="4608" y="816"/>
              <a:ext cx="336" cy="336"/>
            </a:xfrm>
            <a:prstGeom prst="roundRect">
              <a:avLst>
                <a:gd name="adj" fmla="val 16667"/>
              </a:avLst>
            </a:prstGeom>
            <a:blipFill dpi="0" rotWithShape="1">
              <a:blip r:embed="rId7"/>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99"/>
                  </a:solidFill>
                  <a:effectLst/>
                  <a:uLnTx/>
                  <a:uFillTx/>
                  <a:latin typeface="Arial" panose="020B0604020202020204" pitchFamily="34" charset="0"/>
                  <a:ea typeface="+mn-ea"/>
                  <a:cs typeface="Arial" panose="020B0604020202020204" pitchFamily="34" charset="0"/>
                </a:rPr>
                <a:t>Ợ</a:t>
              </a:r>
            </a:p>
          </p:txBody>
        </p:sp>
        <p:sp>
          <p:nvSpPr>
            <p:cNvPr id="2125" name="AutoShape 349" descr="Picture9"/>
            <p:cNvSpPr>
              <a:spLocks noChangeArrowheads="1"/>
            </p:cNvSpPr>
            <p:nvPr/>
          </p:nvSpPr>
          <p:spPr bwMode="auto">
            <a:xfrm>
              <a:off x="4608" y="1152"/>
              <a:ext cx="336" cy="336"/>
            </a:xfrm>
            <a:prstGeom prst="roundRect">
              <a:avLst>
                <a:gd name="adj" fmla="val 16667"/>
              </a:avLst>
            </a:prstGeom>
            <a:blipFill dpi="0" rotWithShape="1">
              <a:blip r:embed="rId7"/>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99"/>
                  </a:solidFill>
                  <a:effectLst/>
                  <a:uLnTx/>
                  <a:uFillTx/>
                  <a:latin typeface="Arial" panose="020B0604020202020204" pitchFamily="34" charset="0"/>
                  <a:ea typeface="+mn-ea"/>
                  <a:cs typeface="Arial" panose="020B0604020202020204" pitchFamily="34" charset="0"/>
                </a:rPr>
                <a:t>D</a:t>
              </a:r>
            </a:p>
          </p:txBody>
        </p:sp>
        <p:sp>
          <p:nvSpPr>
            <p:cNvPr id="2126" name="AutoShape 350" descr="Picture9"/>
            <p:cNvSpPr>
              <a:spLocks noChangeArrowheads="1"/>
            </p:cNvSpPr>
            <p:nvPr/>
          </p:nvSpPr>
          <p:spPr bwMode="auto">
            <a:xfrm>
              <a:off x="4608" y="1488"/>
              <a:ext cx="336" cy="336"/>
            </a:xfrm>
            <a:prstGeom prst="roundRect">
              <a:avLst>
                <a:gd name="adj" fmla="val 16667"/>
              </a:avLst>
            </a:prstGeom>
            <a:blipFill dpi="0" rotWithShape="1">
              <a:blip r:embed="rId7"/>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99"/>
                  </a:solidFill>
                  <a:effectLst/>
                  <a:uLnTx/>
                  <a:uFillTx/>
                  <a:latin typeface="Arial" panose="020B0604020202020204" pitchFamily="34" charset="0"/>
                  <a:ea typeface="+mn-ea"/>
                  <a:cs typeface="Arial" panose="020B0604020202020204" pitchFamily="34" charset="0"/>
                </a:rPr>
                <a:t>Ầ</a:t>
              </a:r>
            </a:p>
          </p:txBody>
        </p:sp>
        <p:sp>
          <p:nvSpPr>
            <p:cNvPr id="2127" name="AutoShape 351" descr="Picture9"/>
            <p:cNvSpPr>
              <a:spLocks noChangeArrowheads="1"/>
            </p:cNvSpPr>
            <p:nvPr/>
          </p:nvSpPr>
          <p:spPr bwMode="auto">
            <a:xfrm>
              <a:off x="4608" y="1824"/>
              <a:ext cx="336" cy="336"/>
            </a:xfrm>
            <a:prstGeom prst="roundRect">
              <a:avLst>
                <a:gd name="adj" fmla="val 16667"/>
              </a:avLst>
            </a:prstGeom>
            <a:blipFill dpi="0" rotWithShape="1">
              <a:blip r:embed="rId7"/>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99"/>
                  </a:solidFill>
                  <a:effectLst/>
                  <a:uLnTx/>
                  <a:uFillTx/>
                  <a:latin typeface="Arial" panose="020B0604020202020204" pitchFamily="34" charset="0"/>
                  <a:ea typeface="+mn-ea"/>
                  <a:cs typeface="Arial" panose="020B0604020202020204" pitchFamily="34" charset="0"/>
                </a:rPr>
                <a:t>U</a:t>
              </a:r>
            </a:p>
          </p:txBody>
        </p:sp>
      </p:grpSp>
    </p:spTree>
    <p:extLst>
      <p:ext uri="{BB962C8B-B14F-4D97-AF65-F5344CB8AC3E}">
        <p14:creationId xmlns="" xmlns:p14="http://schemas.microsoft.com/office/powerpoint/2010/main" val="345663145"/>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170019"/>
                                        </p:tgtEl>
                                        <p:attrNameLst>
                                          <p:attrName>style.visibility</p:attrName>
                                        </p:attrNameLst>
                                      </p:cBhvr>
                                      <p:to>
                                        <p:strVal val="visible"/>
                                      </p:to>
                                    </p:set>
                                    <p:anim calcmode="lin" valueType="num">
                                      <p:cBhvr>
                                        <p:cTn id="7" dur="1000" fill="hold"/>
                                        <p:tgtEl>
                                          <p:spTgt spid="170019"/>
                                        </p:tgtEl>
                                        <p:attrNameLst>
                                          <p:attrName>ppt_w</p:attrName>
                                        </p:attrNameLst>
                                      </p:cBhvr>
                                      <p:tavLst>
                                        <p:tav tm="0">
                                          <p:val>
                                            <p:strVal val="#ppt_w*0.70"/>
                                          </p:val>
                                        </p:tav>
                                        <p:tav tm="100000">
                                          <p:val>
                                            <p:strVal val="#ppt_w"/>
                                          </p:val>
                                        </p:tav>
                                      </p:tavLst>
                                    </p:anim>
                                    <p:anim calcmode="lin" valueType="num">
                                      <p:cBhvr>
                                        <p:cTn id="8" dur="1000" fill="hold"/>
                                        <p:tgtEl>
                                          <p:spTgt spid="170019"/>
                                        </p:tgtEl>
                                        <p:attrNameLst>
                                          <p:attrName>ppt_h</p:attrName>
                                        </p:attrNameLst>
                                      </p:cBhvr>
                                      <p:tavLst>
                                        <p:tav tm="0">
                                          <p:val>
                                            <p:strVal val="#ppt_h"/>
                                          </p:val>
                                        </p:tav>
                                        <p:tav tm="100000">
                                          <p:val>
                                            <p:strVal val="#ppt_h"/>
                                          </p:val>
                                        </p:tav>
                                      </p:tavLst>
                                    </p:anim>
                                    <p:animEffect transition="in" filter="fade">
                                      <p:cBhvr>
                                        <p:cTn id="9" dur="1000"/>
                                        <p:tgtEl>
                                          <p:spTgt spid="170019"/>
                                        </p:tgtEl>
                                      </p:cBhvr>
                                    </p:animEffect>
                                  </p:childTnLst>
                                </p:cTn>
                              </p:par>
                            </p:childTnLst>
                          </p:cTn>
                        </p:par>
                        <p:par>
                          <p:cTn id="10" fill="hold" nodeType="afterGroup">
                            <p:stCondLst>
                              <p:cond delay="1000"/>
                            </p:stCondLst>
                            <p:childTnLst>
                              <p:par>
                                <p:cTn id="11" presetID="33" presetClass="emph" presetSubtype="0" fill="remove" nodeType="afterEffect">
                                  <p:stCondLst>
                                    <p:cond delay="0"/>
                                  </p:stCondLst>
                                  <p:childTnLst>
                                    <p:animClr clrSpc="rgb" dir="cw">
                                      <p:cBhvr override="childStyle">
                                        <p:cTn id="12" dur="1500" accel="50000" autoRev="1" fill="hold" tmFilter="0, 0; .33333, 1; 1, 1">
                                          <p:stCondLst>
                                            <p:cond delay="0"/>
                                          </p:stCondLst>
                                        </p:cTn>
                                        <p:tgtEl>
                                          <p:spTgt spid="170019"/>
                                        </p:tgtEl>
                                        <p:attrNameLst>
                                          <p:attrName>style.color</p:attrName>
                                        </p:attrNameLst>
                                      </p:cBhvr>
                                      <p:to>
                                        <a:srgbClr val="FF00FF"/>
                                      </p:to>
                                    </p:animClr>
                                    <p:animClr clrSpc="rgb" dir="cw">
                                      <p:cBhvr>
                                        <p:cTn id="13" dur="1500" accel="50000" autoRev="1" fill="hold" tmFilter="0, 0; .33333, 1; 1, 1">
                                          <p:stCondLst>
                                            <p:cond delay="0"/>
                                          </p:stCondLst>
                                        </p:cTn>
                                        <p:tgtEl>
                                          <p:spTgt spid="170019"/>
                                        </p:tgtEl>
                                        <p:attrNameLst>
                                          <p:attrName>fillcolor</p:attrName>
                                        </p:attrNameLst>
                                      </p:cBhvr>
                                      <p:to>
                                        <a:srgbClr val="FF00FF"/>
                                      </p:to>
                                    </p:animClr>
                                    <p:set>
                                      <p:cBhvr>
                                        <p:cTn id="14" dur="3000" fill="hold"/>
                                        <p:tgtEl>
                                          <p:spTgt spid="170019"/>
                                        </p:tgtEl>
                                        <p:attrNameLst>
                                          <p:attrName>fill.type</p:attrName>
                                        </p:attrNameLst>
                                      </p:cBhvr>
                                      <p:to>
                                        <p:strVal val="solid"/>
                                      </p:to>
                                    </p:set>
                                    <p:set>
                                      <p:cBhvr>
                                        <p:cTn id="15" dur="3000" fill="hold"/>
                                        <p:tgtEl>
                                          <p:spTgt spid="170019"/>
                                        </p:tgtEl>
                                        <p:attrNameLst>
                                          <p:attrName>fill.on</p:attrName>
                                        </p:attrNameLst>
                                      </p:cBhvr>
                                      <p:to>
                                        <p:strVal val="true"/>
                                      </p:to>
                                    </p:set>
                                    <p:animScale>
                                      <p:cBhvr>
                                        <p:cTn id="16" dur="1500" accel="50000" autoRev="1" fill="hold" tmFilter="0, 0; .33333, 1; 1, 1">
                                          <p:stCondLst>
                                            <p:cond delay="0"/>
                                          </p:stCondLst>
                                        </p:cTn>
                                        <p:tgtEl>
                                          <p:spTgt spid="170019"/>
                                        </p:tgtEl>
                                      </p:cBhvr>
                                      <p:from x="100000" y="100000"/>
                                      <p:to x="100000" y="14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blinds(horizontal)">
                                      <p:cBhvr>
                                        <p:cTn id="22" dur="500"/>
                                        <p:tgtEl>
                                          <p:spTgt spid="67"/>
                                        </p:tgtEl>
                                      </p:cBhvr>
                                    </p:animEffect>
                                  </p:childTnLst>
                                </p:cTn>
                              </p:par>
                              <p:par>
                                <p:cTn id="23" presetID="3" presetClass="entr" presetSubtype="1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linds(horizontal)">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linds(horizontal)">
                                      <p:cBhvr>
                                        <p:cTn id="30" dur="500"/>
                                        <p:tgtEl>
                                          <p:spTgt spid="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xit" presetSubtype="10" fill="hold" grpId="1" nodeType="clickEffect">
                                  <p:stCondLst>
                                    <p:cond delay="0"/>
                                  </p:stCondLst>
                                  <p:childTnLst>
                                    <p:animEffect transition="out" filter="blinds(horizontal)">
                                      <p:cBhvr>
                                        <p:cTn id="34" dur="500"/>
                                        <p:tgtEl>
                                          <p:spTgt spid="67"/>
                                        </p:tgtEl>
                                      </p:cBhvr>
                                    </p:animEffect>
                                    <p:set>
                                      <p:cBhvr>
                                        <p:cTn id="3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6" restart="whenNotActive" fill="hold" evtFilter="cancelBubble" nodeType="interactiveSeq">
                <p:stCondLst>
                  <p:cond evt="onClick" delay="0">
                    <p:tgtEl>
                      <p:spTgt spid="15"/>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4" presetClass="entr" presetSubtype="16"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ox(in)">
                                      <p:cBhvr>
                                        <p:cTn id="41" dur="500"/>
                                        <p:tgtEl>
                                          <p:spTgt spid="6"/>
                                        </p:tgtEl>
                                      </p:cBhvr>
                                    </p:animEffect>
                                  </p:childTnLst>
                                </p:cTn>
                              </p:par>
                              <p:par>
                                <p:cTn id="42" presetID="4" presetClass="entr" presetSubtype="16" fill="hold" grpId="0" nodeType="withEffect">
                                  <p:stCondLst>
                                    <p:cond delay="0"/>
                                  </p:stCondLst>
                                  <p:childTnLst>
                                    <p:set>
                                      <p:cBhvr>
                                        <p:cTn id="43" dur="1" fill="hold">
                                          <p:stCondLst>
                                            <p:cond delay="0"/>
                                          </p:stCondLst>
                                        </p:cTn>
                                        <p:tgtEl>
                                          <p:spTgt spid="83"/>
                                        </p:tgtEl>
                                        <p:attrNameLst>
                                          <p:attrName>style.visibility</p:attrName>
                                        </p:attrNameLst>
                                      </p:cBhvr>
                                      <p:to>
                                        <p:strVal val="visible"/>
                                      </p:to>
                                    </p:set>
                                    <p:animEffect transition="in" filter="box(in)">
                                      <p:cBhvr>
                                        <p:cTn id="44" dur="500"/>
                                        <p:tgtEl>
                                          <p:spTgt spid="8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4" presetClass="entr" presetSubtype="16"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box(in)">
                                      <p:cBhvr>
                                        <p:cTn id="49" dur="500"/>
                                        <p:tgtEl>
                                          <p:spTgt spid="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4" presetClass="exit" presetSubtype="16" fill="hold" grpId="1" nodeType="clickEffect">
                                  <p:stCondLst>
                                    <p:cond delay="0"/>
                                  </p:stCondLst>
                                  <p:childTnLst>
                                    <p:animEffect transition="out" filter="box(in)">
                                      <p:cBhvr>
                                        <p:cTn id="53" dur="500"/>
                                        <p:tgtEl>
                                          <p:spTgt spid="83"/>
                                        </p:tgtEl>
                                      </p:cBhvr>
                                    </p:animEffect>
                                    <p:set>
                                      <p:cBhvr>
                                        <p:cTn id="54" dur="1" fill="hold">
                                          <p:stCondLst>
                                            <p:cond delay="4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5" presetClass="entr" presetSubtype="10" fill="hold"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checkerboard(across)">
                                      <p:cBhvr>
                                        <p:cTn id="60" dur="500"/>
                                        <p:tgtEl>
                                          <p:spTgt spid="8"/>
                                        </p:tgtEl>
                                      </p:cBhvr>
                                    </p:animEffect>
                                  </p:childTnLst>
                                </p:cTn>
                              </p:par>
                              <p:par>
                                <p:cTn id="61" presetID="5" presetClass="entr" presetSubtype="10" fill="hold" grpId="0" nodeType="withEffect">
                                  <p:stCondLst>
                                    <p:cond delay="0"/>
                                  </p:stCondLst>
                                  <p:childTnLst>
                                    <p:set>
                                      <p:cBhvr>
                                        <p:cTn id="62" dur="1" fill="hold">
                                          <p:stCondLst>
                                            <p:cond delay="0"/>
                                          </p:stCondLst>
                                        </p:cTn>
                                        <p:tgtEl>
                                          <p:spTgt spid="93"/>
                                        </p:tgtEl>
                                        <p:attrNameLst>
                                          <p:attrName>style.visibility</p:attrName>
                                        </p:attrNameLst>
                                      </p:cBhvr>
                                      <p:to>
                                        <p:strVal val="visible"/>
                                      </p:to>
                                    </p:set>
                                    <p:animEffect transition="in" filter="checkerboard(across)">
                                      <p:cBhvr>
                                        <p:cTn id="63" dur="500"/>
                                        <p:tgtEl>
                                          <p:spTgt spid="93"/>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5" presetClass="entr" presetSubtype="10" fill="hold"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checkerboard(across)">
                                      <p:cBhvr>
                                        <p:cTn id="68" dur="500"/>
                                        <p:tgtEl>
                                          <p:spTgt spid="9"/>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 presetClass="exit" presetSubtype="10" fill="hold" grpId="1" nodeType="clickEffect">
                                  <p:stCondLst>
                                    <p:cond delay="0"/>
                                  </p:stCondLst>
                                  <p:childTnLst>
                                    <p:animEffect transition="out" filter="checkerboard(across)">
                                      <p:cBhvr>
                                        <p:cTn id="72" dur="500"/>
                                        <p:tgtEl>
                                          <p:spTgt spid="93"/>
                                        </p:tgtEl>
                                      </p:cBhvr>
                                    </p:animEffect>
                                    <p:set>
                                      <p:cBhvr>
                                        <p:cTn id="73"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4" restart="whenNotActive" fill="hold" evtFilter="cancelBubble" nodeType="interactiveSeq">
                <p:stCondLst>
                  <p:cond evt="onClick" delay="0">
                    <p:tgtEl>
                      <p:spTgt spid="17"/>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8" presetClass="entr" presetSubtype="16" fill="hold" grpId="0" nodeType="clickEffect">
                                  <p:stCondLst>
                                    <p:cond delay="0"/>
                                  </p:stCondLst>
                                  <p:childTnLst>
                                    <p:set>
                                      <p:cBhvr>
                                        <p:cTn id="78" dur="1" fill="hold">
                                          <p:stCondLst>
                                            <p:cond delay="0"/>
                                          </p:stCondLst>
                                        </p:cTn>
                                        <p:tgtEl>
                                          <p:spTgt spid="116"/>
                                        </p:tgtEl>
                                        <p:attrNameLst>
                                          <p:attrName>style.visibility</p:attrName>
                                        </p:attrNameLst>
                                      </p:cBhvr>
                                      <p:to>
                                        <p:strVal val="visible"/>
                                      </p:to>
                                    </p:set>
                                    <p:animEffect transition="in" filter="diamond(in)">
                                      <p:cBhvr>
                                        <p:cTn id="79" dur="2000"/>
                                        <p:tgtEl>
                                          <p:spTgt spid="116"/>
                                        </p:tgtEl>
                                      </p:cBhvr>
                                    </p:animEffect>
                                  </p:childTnLst>
                                </p:cTn>
                              </p:par>
                              <p:par>
                                <p:cTn id="80" presetID="8" presetClass="entr" presetSubtype="16" fill="hold" nodeType="with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diamond(in)">
                                      <p:cBhvr>
                                        <p:cTn id="82" dur="2000"/>
                                        <p:tgtEl>
                                          <p:spTgt spid="10"/>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8" presetClass="entr" presetSubtype="16" fill="hold" nodeType="click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diamond(in)">
                                      <p:cBhvr>
                                        <p:cTn id="87" dur="2000"/>
                                        <p:tgtEl>
                                          <p:spTgt spid="11"/>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8" presetClass="exit" presetSubtype="16" fill="hold" grpId="1" nodeType="clickEffect">
                                  <p:stCondLst>
                                    <p:cond delay="0"/>
                                  </p:stCondLst>
                                  <p:childTnLst>
                                    <p:animEffect transition="out" filter="diamond(in)">
                                      <p:cBhvr>
                                        <p:cTn id="91" dur="2000"/>
                                        <p:tgtEl>
                                          <p:spTgt spid="116"/>
                                        </p:tgtEl>
                                      </p:cBhvr>
                                    </p:animEffect>
                                    <p:set>
                                      <p:cBhvr>
                                        <p:cTn id="92" dur="1" fill="hold">
                                          <p:stCondLst>
                                            <p:cond delay="19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93" restart="whenNotActive" fill="hold" evtFilter="cancelBubble" nodeType="interactiveSeq">
                <p:stCondLst>
                  <p:cond evt="onClick" delay="0">
                    <p:tgtEl>
                      <p:spTgt spid="18"/>
                    </p:tgtEl>
                  </p:cond>
                </p:stCondLst>
                <p:endSync evt="end" delay="0">
                  <p:rtn val="all"/>
                </p:endSync>
                <p:childTnLst>
                  <p:par>
                    <p:cTn id="94" fill="hold" nodeType="clickPar">
                      <p:stCondLst>
                        <p:cond delay="0"/>
                      </p:stCondLst>
                      <p:childTnLst>
                        <p:par>
                          <p:cTn id="95" fill="hold" nodeType="withGroup">
                            <p:stCondLst>
                              <p:cond delay="0"/>
                            </p:stCondLst>
                            <p:childTnLst>
                              <p:par>
                                <p:cTn id="96" presetID="2" presetClass="entr" presetSubtype="4" fill="hold" nodeType="clickEffect">
                                  <p:stCondLst>
                                    <p:cond delay="0"/>
                                  </p:stCondLst>
                                  <p:childTnLst>
                                    <p:set>
                                      <p:cBhvr>
                                        <p:cTn id="97" dur="1" fill="hold">
                                          <p:stCondLst>
                                            <p:cond delay="0"/>
                                          </p:stCondLst>
                                        </p:cTn>
                                        <p:tgtEl>
                                          <p:spTgt spid="12"/>
                                        </p:tgtEl>
                                        <p:attrNameLst>
                                          <p:attrName>style.visibility</p:attrName>
                                        </p:attrNameLst>
                                      </p:cBhvr>
                                      <p:to>
                                        <p:strVal val="visible"/>
                                      </p:to>
                                    </p:set>
                                    <p:anim calcmode="lin" valueType="num">
                                      <p:cBhvr additive="base">
                                        <p:cTn id="98" dur="500" fill="hold"/>
                                        <p:tgtEl>
                                          <p:spTgt spid="12"/>
                                        </p:tgtEl>
                                        <p:attrNameLst>
                                          <p:attrName>ppt_x</p:attrName>
                                        </p:attrNameLst>
                                      </p:cBhvr>
                                      <p:tavLst>
                                        <p:tav tm="0">
                                          <p:val>
                                            <p:strVal val="#ppt_x"/>
                                          </p:val>
                                        </p:tav>
                                        <p:tav tm="100000">
                                          <p:val>
                                            <p:strVal val="#ppt_x"/>
                                          </p:val>
                                        </p:tav>
                                      </p:tavLst>
                                    </p:anim>
                                    <p:anim calcmode="lin" valueType="num">
                                      <p:cBhvr additive="base">
                                        <p:cTn id="99" dur="500" fill="hold"/>
                                        <p:tgtEl>
                                          <p:spTgt spid="12"/>
                                        </p:tgtEl>
                                        <p:attrNameLst>
                                          <p:attrName>ppt_y</p:attrName>
                                        </p:attrNameLst>
                                      </p:cBhvr>
                                      <p:tavLst>
                                        <p:tav tm="0">
                                          <p:val>
                                            <p:strVal val="1+#ppt_h/2"/>
                                          </p:val>
                                        </p:tav>
                                        <p:tav tm="100000">
                                          <p:val>
                                            <p:strVal val="#ppt_y"/>
                                          </p:val>
                                        </p:tav>
                                      </p:tavLst>
                                    </p:anim>
                                  </p:childTnLst>
                                </p:cTn>
                              </p:par>
                              <p:par>
                                <p:cTn id="100" presetID="2" presetClass="entr" presetSubtype="4" fill="hold" grpId="0" nodeType="withEffect">
                                  <p:stCondLst>
                                    <p:cond delay="0"/>
                                  </p:stCondLst>
                                  <p:childTnLst>
                                    <p:set>
                                      <p:cBhvr>
                                        <p:cTn id="101" dur="1" fill="hold">
                                          <p:stCondLst>
                                            <p:cond delay="0"/>
                                          </p:stCondLst>
                                        </p:cTn>
                                        <p:tgtEl>
                                          <p:spTgt spid="126"/>
                                        </p:tgtEl>
                                        <p:attrNameLst>
                                          <p:attrName>style.visibility</p:attrName>
                                        </p:attrNameLst>
                                      </p:cBhvr>
                                      <p:to>
                                        <p:strVal val="visible"/>
                                      </p:to>
                                    </p:set>
                                    <p:anim calcmode="lin" valueType="num">
                                      <p:cBhvr additive="base">
                                        <p:cTn id="102" dur="500" fill="hold"/>
                                        <p:tgtEl>
                                          <p:spTgt spid="126"/>
                                        </p:tgtEl>
                                        <p:attrNameLst>
                                          <p:attrName>ppt_x</p:attrName>
                                        </p:attrNameLst>
                                      </p:cBhvr>
                                      <p:tavLst>
                                        <p:tav tm="0">
                                          <p:val>
                                            <p:strVal val="#ppt_x"/>
                                          </p:val>
                                        </p:tav>
                                        <p:tav tm="100000">
                                          <p:val>
                                            <p:strVal val="#ppt_x"/>
                                          </p:val>
                                        </p:tav>
                                      </p:tavLst>
                                    </p:anim>
                                    <p:anim calcmode="lin" valueType="num">
                                      <p:cBhvr additive="base">
                                        <p:cTn id="103" dur="500" fill="hold"/>
                                        <p:tgtEl>
                                          <p:spTgt spid="126"/>
                                        </p:tgtEl>
                                        <p:attrNameLst>
                                          <p:attrName>ppt_y</p:attrName>
                                        </p:attrNameLst>
                                      </p:cBhvr>
                                      <p:tavLst>
                                        <p:tav tm="0">
                                          <p:val>
                                            <p:strVal val="1+#ppt_h/2"/>
                                          </p:val>
                                        </p:tav>
                                        <p:tav tm="100000">
                                          <p:val>
                                            <p:strVal val="#ppt_y"/>
                                          </p:val>
                                        </p:tav>
                                      </p:tavLst>
                                    </p:anim>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 presetClass="entr" presetSubtype="4" fill="hold" nodeType="clickEffect">
                                  <p:stCondLst>
                                    <p:cond delay="0"/>
                                  </p:stCondLst>
                                  <p:childTnLst>
                                    <p:set>
                                      <p:cBhvr>
                                        <p:cTn id="107" dur="1" fill="hold">
                                          <p:stCondLst>
                                            <p:cond delay="0"/>
                                          </p:stCondLst>
                                        </p:cTn>
                                        <p:tgtEl>
                                          <p:spTgt spid="13"/>
                                        </p:tgtEl>
                                        <p:attrNameLst>
                                          <p:attrName>style.visibility</p:attrName>
                                        </p:attrNameLst>
                                      </p:cBhvr>
                                      <p:to>
                                        <p:strVal val="visible"/>
                                      </p:to>
                                    </p:set>
                                    <p:anim calcmode="lin" valueType="num">
                                      <p:cBhvr additive="base">
                                        <p:cTn id="108" dur="500" fill="hold"/>
                                        <p:tgtEl>
                                          <p:spTgt spid="13"/>
                                        </p:tgtEl>
                                        <p:attrNameLst>
                                          <p:attrName>ppt_x</p:attrName>
                                        </p:attrNameLst>
                                      </p:cBhvr>
                                      <p:tavLst>
                                        <p:tav tm="0">
                                          <p:val>
                                            <p:strVal val="#ppt_x"/>
                                          </p:val>
                                        </p:tav>
                                        <p:tav tm="100000">
                                          <p:val>
                                            <p:strVal val="#ppt_x"/>
                                          </p:val>
                                        </p:tav>
                                      </p:tavLst>
                                    </p:anim>
                                    <p:anim calcmode="lin" valueType="num">
                                      <p:cBhvr additive="base">
                                        <p:cTn id="10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 presetClass="exit" presetSubtype="4" fill="hold" grpId="1" nodeType="clickEffect">
                                  <p:stCondLst>
                                    <p:cond delay="0"/>
                                  </p:stCondLst>
                                  <p:childTnLst>
                                    <p:anim calcmode="lin" valueType="num">
                                      <p:cBhvr additive="base">
                                        <p:cTn id="113" dur="500"/>
                                        <p:tgtEl>
                                          <p:spTgt spid="126"/>
                                        </p:tgtEl>
                                        <p:attrNameLst>
                                          <p:attrName>ppt_x</p:attrName>
                                        </p:attrNameLst>
                                      </p:cBhvr>
                                      <p:tavLst>
                                        <p:tav tm="0">
                                          <p:val>
                                            <p:strVal val="ppt_x"/>
                                          </p:val>
                                        </p:tav>
                                        <p:tav tm="100000">
                                          <p:val>
                                            <p:strVal val="ppt_x"/>
                                          </p:val>
                                        </p:tav>
                                      </p:tavLst>
                                    </p:anim>
                                    <p:anim calcmode="lin" valueType="num">
                                      <p:cBhvr additive="base">
                                        <p:cTn id="114" dur="500"/>
                                        <p:tgtEl>
                                          <p:spTgt spid="126"/>
                                        </p:tgtEl>
                                        <p:attrNameLst>
                                          <p:attrName>ppt_y</p:attrName>
                                        </p:attrNameLst>
                                      </p:cBhvr>
                                      <p:tavLst>
                                        <p:tav tm="0">
                                          <p:val>
                                            <p:strVal val="ppt_y"/>
                                          </p:val>
                                        </p:tav>
                                        <p:tav tm="100000">
                                          <p:val>
                                            <p:strVal val="1+ppt_h/2"/>
                                          </p:val>
                                        </p:tav>
                                      </p:tavLst>
                                    </p:anim>
                                    <p:set>
                                      <p:cBhvr>
                                        <p:cTn id="115" dur="1" fill="hold">
                                          <p:stCondLst>
                                            <p:cond delay="499"/>
                                          </p:stCondLst>
                                        </p:cTn>
                                        <p:tgtEl>
                                          <p:spTgt spid="126"/>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16" restart="whenNotActive" fill="hold" evtFilter="cancelBubble" nodeType="interactiveSeq">
                <p:stCondLst>
                  <p:cond evt="onClick" delay="0">
                    <p:tgtEl>
                      <p:spTgt spid="19"/>
                    </p:tgtEl>
                  </p:cond>
                </p:stCondLst>
                <p:endSync evt="end" delay="0">
                  <p:rtn val="all"/>
                </p:endSync>
                <p:childTnLst>
                  <p:par>
                    <p:cTn id="117" fill="hold" nodeType="clickPar">
                      <p:stCondLst>
                        <p:cond delay="0"/>
                      </p:stCondLst>
                      <p:childTnLst>
                        <p:par>
                          <p:cTn id="118" fill="hold" nodeType="withGroup">
                            <p:stCondLst>
                              <p:cond delay="0"/>
                            </p:stCondLst>
                            <p:childTnLst>
                              <p:par>
                                <p:cTn id="119" presetID="3" presetClass="entr" presetSubtype="10" fill="hold" nodeType="clickEffect">
                                  <p:stCondLst>
                                    <p:cond delay="0"/>
                                  </p:stCondLst>
                                  <p:childTnLst>
                                    <p:set>
                                      <p:cBhvr>
                                        <p:cTn id="120" dur="1" fill="hold">
                                          <p:stCondLst>
                                            <p:cond delay="0"/>
                                          </p:stCondLst>
                                        </p:cTn>
                                        <p:tgtEl>
                                          <p:spTgt spid="20"/>
                                        </p:tgtEl>
                                        <p:attrNameLst>
                                          <p:attrName>style.visibility</p:attrName>
                                        </p:attrNameLst>
                                      </p:cBhvr>
                                      <p:to>
                                        <p:strVal val="visible"/>
                                      </p:to>
                                    </p:set>
                                    <p:animEffect transition="in" filter="blinds(horizontal)">
                                      <p:cBhvr>
                                        <p:cTn id="121" dur="500"/>
                                        <p:tgtEl>
                                          <p:spTgt spid="20"/>
                                        </p:tgtEl>
                                      </p:cBhvr>
                                    </p:animEffect>
                                  </p:childTnLst>
                                </p:cTn>
                              </p:par>
                              <p:par>
                                <p:cTn id="122" presetID="3" presetClass="entr" presetSubtype="10" fill="hold" grpId="0" nodeType="withEffect">
                                  <p:stCondLst>
                                    <p:cond delay="0"/>
                                  </p:stCondLst>
                                  <p:childTnLst>
                                    <p:set>
                                      <p:cBhvr>
                                        <p:cTn id="123" dur="1" fill="hold">
                                          <p:stCondLst>
                                            <p:cond delay="0"/>
                                          </p:stCondLst>
                                        </p:cTn>
                                        <p:tgtEl>
                                          <p:spTgt spid="141"/>
                                        </p:tgtEl>
                                        <p:attrNameLst>
                                          <p:attrName>style.visibility</p:attrName>
                                        </p:attrNameLst>
                                      </p:cBhvr>
                                      <p:to>
                                        <p:strVal val="visible"/>
                                      </p:to>
                                    </p:set>
                                    <p:animEffect transition="in" filter="blinds(horizontal)">
                                      <p:cBhvr>
                                        <p:cTn id="124" dur="500"/>
                                        <p:tgtEl>
                                          <p:spTgt spid="141"/>
                                        </p:tgtEl>
                                      </p:cBhvr>
                                    </p:animEffec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3" presetClass="entr" presetSubtype="10" fill="hold" nodeType="clickEffect">
                                  <p:stCondLst>
                                    <p:cond delay="0"/>
                                  </p:stCondLst>
                                  <p:childTnLst>
                                    <p:set>
                                      <p:cBhvr>
                                        <p:cTn id="128" dur="1" fill="hold">
                                          <p:stCondLst>
                                            <p:cond delay="0"/>
                                          </p:stCondLst>
                                        </p:cTn>
                                        <p:tgtEl>
                                          <p:spTgt spid="21"/>
                                        </p:tgtEl>
                                        <p:attrNameLst>
                                          <p:attrName>style.visibility</p:attrName>
                                        </p:attrNameLst>
                                      </p:cBhvr>
                                      <p:to>
                                        <p:strVal val="visible"/>
                                      </p:to>
                                    </p:set>
                                    <p:animEffect transition="in" filter="blinds(horizontal)">
                                      <p:cBhvr>
                                        <p:cTn id="129" dur="500"/>
                                        <p:tgtEl>
                                          <p:spTgt spid="21"/>
                                        </p:tgtEl>
                                      </p:cBhvr>
                                    </p:animEffec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3" presetClass="exit" presetSubtype="10" fill="hold" grpId="1" nodeType="clickEffect">
                                  <p:stCondLst>
                                    <p:cond delay="0"/>
                                  </p:stCondLst>
                                  <p:childTnLst>
                                    <p:animEffect transition="out" filter="blinds(horizontal)">
                                      <p:cBhvr>
                                        <p:cTn id="133" dur="500"/>
                                        <p:tgtEl>
                                          <p:spTgt spid="141"/>
                                        </p:tgtEl>
                                      </p:cBhvr>
                                    </p:animEffect>
                                    <p:set>
                                      <p:cBhvr>
                                        <p:cTn id="134"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35" restart="whenNotActive" fill="hold" evtFilter="cancelBubble" nodeType="interactiveSeq">
                <p:stCondLst>
                  <p:cond evt="onClick" delay="0">
                    <p:tgtEl>
                      <p:spTgt spid="60"/>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4" presetClass="entr" presetSubtype="16" fill="hold" nodeType="clickEffect">
                                  <p:stCondLst>
                                    <p:cond delay="0"/>
                                  </p:stCondLst>
                                  <p:childTnLst>
                                    <p:set>
                                      <p:cBhvr>
                                        <p:cTn id="139" dur="1" fill="hold">
                                          <p:stCondLst>
                                            <p:cond delay="0"/>
                                          </p:stCondLst>
                                        </p:cTn>
                                        <p:tgtEl>
                                          <p:spTgt spid="22"/>
                                        </p:tgtEl>
                                        <p:attrNameLst>
                                          <p:attrName>style.visibility</p:attrName>
                                        </p:attrNameLst>
                                      </p:cBhvr>
                                      <p:to>
                                        <p:strVal val="visible"/>
                                      </p:to>
                                    </p:set>
                                    <p:animEffect transition="in" filter="box(in)">
                                      <p:cBhvr>
                                        <p:cTn id="140" dur="500"/>
                                        <p:tgtEl>
                                          <p:spTgt spid="22"/>
                                        </p:tgtEl>
                                      </p:cBhvr>
                                    </p:animEffect>
                                  </p:childTnLst>
                                </p:cTn>
                              </p:par>
                              <p:par>
                                <p:cTn id="141" presetID="4" presetClass="entr" presetSubtype="16" fill="hold" grpId="0" nodeType="withEffect">
                                  <p:stCondLst>
                                    <p:cond delay="0"/>
                                  </p:stCondLst>
                                  <p:childTnLst>
                                    <p:set>
                                      <p:cBhvr>
                                        <p:cTn id="142" dur="1" fill="hold">
                                          <p:stCondLst>
                                            <p:cond delay="0"/>
                                          </p:stCondLst>
                                        </p:cTn>
                                        <p:tgtEl>
                                          <p:spTgt spid="158"/>
                                        </p:tgtEl>
                                        <p:attrNameLst>
                                          <p:attrName>style.visibility</p:attrName>
                                        </p:attrNameLst>
                                      </p:cBhvr>
                                      <p:to>
                                        <p:strVal val="visible"/>
                                      </p:to>
                                    </p:set>
                                    <p:animEffect transition="in" filter="box(in)">
                                      <p:cBhvr>
                                        <p:cTn id="143" dur="500"/>
                                        <p:tgtEl>
                                          <p:spTgt spid="158"/>
                                        </p:tgtEl>
                                      </p:cBhvr>
                                    </p:animEffect>
                                  </p:childTnLst>
                                </p:cTn>
                              </p:par>
                            </p:childTnLst>
                          </p:cTn>
                        </p:par>
                      </p:childTnLst>
                    </p:cTn>
                  </p:par>
                  <p:par>
                    <p:cTn id="144" fill="hold" nodeType="clickPar">
                      <p:stCondLst>
                        <p:cond delay="indefinite"/>
                      </p:stCondLst>
                      <p:childTnLst>
                        <p:par>
                          <p:cTn id="145" fill="hold" nodeType="withGroup">
                            <p:stCondLst>
                              <p:cond delay="0"/>
                            </p:stCondLst>
                            <p:childTnLst>
                              <p:par>
                                <p:cTn id="146" presetID="4" presetClass="entr" presetSubtype="16" fill="hold" nodeType="clickEffect">
                                  <p:stCondLst>
                                    <p:cond delay="0"/>
                                  </p:stCondLst>
                                  <p:childTnLst>
                                    <p:set>
                                      <p:cBhvr>
                                        <p:cTn id="147" dur="1" fill="hold">
                                          <p:stCondLst>
                                            <p:cond delay="0"/>
                                          </p:stCondLst>
                                        </p:cTn>
                                        <p:tgtEl>
                                          <p:spTgt spid="23"/>
                                        </p:tgtEl>
                                        <p:attrNameLst>
                                          <p:attrName>style.visibility</p:attrName>
                                        </p:attrNameLst>
                                      </p:cBhvr>
                                      <p:to>
                                        <p:strVal val="visible"/>
                                      </p:to>
                                    </p:set>
                                    <p:animEffect transition="in" filter="box(in)">
                                      <p:cBhvr>
                                        <p:cTn id="148" dur="500"/>
                                        <p:tgtEl>
                                          <p:spTgt spid="23"/>
                                        </p:tgtEl>
                                      </p:cBhvr>
                                    </p:animEffec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4" presetClass="exit" presetSubtype="16" fill="hold" grpId="1" nodeType="clickEffect">
                                  <p:stCondLst>
                                    <p:cond delay="0"/>
                                  </p:stCondLst>
                                  <p:childTnLst>
                                    <p:animEffect transition="out" filter="box(in)">
                                      <p:cBhvr>
                                        <p:cTn id="152" dur="500"/>
                                        <p:tgtEl>
                                          <p:spTgt spid="158"/>
                                        </p:tgtEl>
                                      </p:cBhvr>
                                    </p:animEffect>
                                    <p:set>
                                      <p:cBhvr>
                                        <p:cTn id="153" dur="1" fill="hold">
                                          <p:stCondLst>
                                            <p:cond delay="499"/>
                                          </p:stCondLst>
                                        </p:cTn>
                                        <p:tgtEl>
                                          <p:spTgt spid="158"/>
                                        </p:tgtEl>
                                        <p:attrNameLst>
                                          <p:attrName>style.visibility</p:attrName>
                                        </p:attrNameLst>
                                      </p:cBhvr>
                                      <p:to>
                                        <p:strVal val="hidden"/>
                                      </p:to>
                                    </p:set>
                                  </p:childTnLst>
                                </p:cTn>
                              </p:par>
                            </p:childTnLst>
                          </p:cTn>
                        </p:par>
                      </p:childTnLst>
                    </p:cTn>
                  </p:par>
                </p:childTnLst>
              </p:cTn>
              <p:nextCondLst>
                <p:cond evt="onClick" delay="0">
                  <p:tgtEl>
                    <p:spTgt spid="60"/>
                  </p:tgtEl>
                </p:cond>
              </p:nextCondLst>
            </p:seq>
          </p:childTnLst>
        </p:cTn>
      </p:par>
    </p:tnLst>
    <p:bldLst>
      <p:bldP spid="67" grpId="0" animBg="1"/>
      <p:bldP spid="67" grpId="1" animBg="1"/>
      <p:bldP spid="83" grpId="0" animBg="1"/>
      <p:bldP spid="83" grpId="1" animBg="1"/>
      <p:bldP spid="93" grpId="0" animBg="1"/>
      <p:bldP spid="93" grpId="1" animBg="1"/>
      <p:bldP spid="116" grpId="0" animBg="1"/>
      <p:bldP spid="116" grpId="1" animBg="1"/>
      <p:bldP spid="126" grpId="0" animBg="1"/>
      <p:bldP spid="126" grpId="1" animBg="1"/>
      <p:bldP spid="141" grpId="0" animBg="1"/>
      <p:bldP spid="141" grpId="1" animBg="1"/>
      <p:bldP spid="158" grpId="0" animBg="1"/>
      <p:bldP spid="158"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hân tích nhân vật Lão Hạc - Cá kho làng Vũ Đại - cơ sở Trần Luận, Xóm 1,  Hòa Hậu, Lý Nhân, Hà Nam"/>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18830" r="19342"/>
          <a:stretch/>
        </p:blipFill>
        <p:spPr bwMode="auto">
          <a:xfrm>
            <a:off x="312420" y="2288150"/>
            <a:ext cx="4953000" cy="4501653"/>
          </a:xfrm>
          <a:prstGeom prst="rect">
            <a:avLst/>
          </a:prstGeom>
          <a:ln>
            <a:noFill/>
          </a:ln>
          <a:effectLst>
            <a:softEdge rad="546100"/>
          </a:effectLst>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312420" y="439877"/>
            <a:ext cx="11490960" cy="1384995"/>
          </a:xfrm>
          <a:prstGeom prst="rect">
            <a:avLst/>
          </a:prstGeom>
          <a:solidFill>
            <a:schemeClr val="accent4">
              <a:lumMod val="20000"/>
              <a:lumOff val="80000"/>
            </a:schemeClr>
          </a:solidFill>
        </p:spPr>
        <p:txBody>
          <a:bodyPr wrap="square">
            <a:spAutoFit/>
          </a:bodyPr>
          <a:lstStyle/>
          <a:p>
            <a:pPr algn="just"/>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THCS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nỗi</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đau</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bộc</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lộ</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cử</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ai</a:t>
            </a:r>
            <a:r>
              <a:rPr lang="en-US" sz="2800" b="1"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5623560" y="2984494"/>
            <a:ext cx="6096000" cy="2090829"/>
          </a:xfrm>
          <a:prstGeom prst="rect">
            <a:avLst/>
          </a:prstGeom>
          <a:noFill/>
          <a:ln>
            <a:solidFill>
              <a:schemeClr val="accent1">
                <a:lumMod val="75000"/>
              </a:schemeClr>
            </a:solidFill>
            <a:prstDash val="lgDashDot"/>
          </a:ln>
        </p:spPr>
        <p:txBody>
          <a:bodyPr>
            <a:spAutoFit/>
          </a:bodyPr>
          <a:lstStyle/>
          <a:p>
            <a:pPr>
              <a:lnSpc>
                <a:spcPct val="120000"/>
              </a:lnSpc>
              <a:spcAft>
                <a:spcPts val="800"/>
              </a:spcAft>
            </a:pP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nỗi</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đau</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Lão</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Hạc</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Nam Cao </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8130386" y="2288150"/>
            <a:ext cx="1082348" cy="461665"/>
          </a:xfrm>
          <a:prstGeom prst="rect">
            <a:avLst/>
          </a:prstGeom>
          <a:solidFill>
            <a:schemeClr val="accent4">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2400" b="1" dirty="0">
                <a:latin typeface="Times New Roman" panose="02020603050405020304" pitchFamily="18" charset="0"/>
                <a:cs typeface="Times New Roman" panose="02020603050405020304" pitchFamily="18" charset="0"/>
              </a:rPr>
              <a:t>GỢI Ý</a:t>
            </a:r>
          </a:p>
        </p:txBody>
      </p:sp>
    </p:spTree>
    <p:extLst>
      <p:ext uri="{BB962C8B-B14F-4D97-AF65-F5344CB8AC3E}">
        <p14:creationId xmlns="" xmlns:p14="http://schemas.microsoft.com/office/powerpoint/2010/main" val="40744928"/>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7170"/>
                                        </p:tgtEl>
                                        <p:attrNameLst>
                                          <p:attrName>style.visibility</p:attrName>
                                        </p:attrNameLst>
                                      </p:cBhvr>
                                      <p:to>
                                        <p:strVal val="visible"/>
                                      </p:to>
                                    </p:set>
                                    <p:animEffect transition="in" filter="wipe(down)">
                                      <p:cBhvr>
                                        <p:cTn id="18" dur="500"/>
                                        <p:tgtEl>
                                          <p:spTgt spid="717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reen Bamboo Frame - Vektor-illustration Lizenzfrei Nutzbare  Vektorgrafiken, Clip Arts, Illustrationen. Image 5596946."/>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84881" y="0"/>
            <a:ext cx="12107119" cy="663416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1111169" y="528690"/>
            <a:ext cx="10278319" cy="5576783"/>
          </a:xfrm>
          <a:prstGeom prst="rect">
            <a:avLst/>
          </a:prstGeom>
        </p:spPr>
        <p:txBody>
          <a:bodyPr wrap="square">
            <a:spAutoFit/>
          </a:bodyPr>
          <a:lstStyle/>
          <a:p>
            <a:pPr algn="just">
              <a:lnSpc>
                <a:spcPct val="120000"/>
              </a:lnSpc>
              <a:spcAft>
                <a:spcPts val="0"/>
              </a:spcAft>
            </a:pPr>
            <a:r>
              <a:rPr lang="en-US" sz="2300" dirty="0" err="1">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300" dirty="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300" dirty="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300" dirty="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300" dirty="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300" dirty="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300" dirty="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300" dirty="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300" dirty="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300" dirty="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300" dirty="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300" dirty="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300" dirty="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spcAft>
                <a:spcPts val="0"/>
              </a:spcAft>
            </a:pP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nảy</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thằng</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chánh</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Bệu</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đích</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sai</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lửa</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khói</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Ai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tạc</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Chao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ôi</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Cực</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nhục</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buôn</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Ai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Ai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buôn</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mấy</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Suốt</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ghê</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tởm</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thù</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hằn</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bao</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nhiêu</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tan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nữa</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p>
            <a:pPr algn="r">
              <a:lnSpc>
                <a:spcPct val="120000"/>
              </a:lnSpc>
              <a:spcAft>
                <a:spcPts val="0"/>
              </a:spcAft>
            </a:pP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9 –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spcAft>
                <a:spcPts val="0"/>
              </a:spcAft>
            </a:pP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nằm</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ai</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spcAft>
                <a:spcPts val="0"/>
              </a:spcAft>
            </a:pP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nhan</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spcAft>
                <a:spcPts val="0"/>
              </a:spcAft>
            </a:pP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3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spcAft>
                <a:spcPts val="0"/>
              </a:spcAft>
            </a:pP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200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p:cNvSpPr txBox="1"/>
          <p:nvPr/>
        </p:nvSpPr>
        <p:spPr>
          <a:xfrm>
            <a:off x="9118343" y="187141"/>
            <a:ext cx="1877437" cy="461665"/>
          </a:xfrm>
          <a:prstGeom prst="rect">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10800000" scaled="1"/>
            <a:tileRect/>
          </a:gradFill>
        </p:spPr>
        <p:txBody>
          <a:bodyPr wrap="none" rtlCol="0">
            <a:spAutoFit/>
          </a:bodyPr>
          <a:lstStyle/>
          <a:p>
            <a:r>
              <a:rPr lang="en-US" sz="2400" b="1" dirty="0">
                <a:latin typeface="Times New Roman" panose="02020603050405020304" pitchFamily="18" charset="0"/>
                <a:cs typeface="Times New Roman" panose="02020603050405020304" pitchFamily="18" charset="0"/>
              </a:rPr>
              <a:t>PHIẾU SỐ 2</a:t>
            </a:r>
          </a:p>
        </p:txBody>
      </p:sp>
    </p:spTree>
    <p:extLst>
      <p:ext uri="{BB962C8B-B14F-4D97-AF65-F5344CB8AC3E}">
        <p14:creationId xmlns="" xmlns:p14="http://schemas.microsoft.com/office/powerpoint/2010/main" val="3526523375"/>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940347" y="3954652"/>
            <a:ext cx="5051025" cy="954107"/>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5400000" scaled="1"/>
            <a:tileRect/>
          </a:gradFill>
        </p:spPr>
        <p:txBody>
          <a:bodyPr wrap="square">
            <a:spAutoFit/>
          </a:bodyPr>
          <a:lstStyle/>
          <a:p>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nằm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2" tooltip="Làng"/>
              </a:rPr>
              <a:t>Làng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Kim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Lân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9004313" y="1708758"/>
            <a:ext cx="1082348" cy="461665"/>
          </a:xfrm>
          <a:prstGeom prst="rect">
            <a:avLst/>
          </a:prstGeom>
          <a:solidFill>
            <a:schemeClr val="accent4">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2400" b="1" dirty="0">
                <a:latin typeface="Times New Roman" panose="02020603050405020304" pitchFamily="18" charset="0"/>
                <a:cs typeface="Times New Roman" panose="02020603050405020304" pitchFamily="18" charset="0"/>
              </a:rPr>
              <a:t>GỢI Ý</a:t>
            </a:r>
          </a:p>
        </p:txBody>
      </p:sp>
      <p:pic>
        <p:nvPicPr>
          <p:cNvPr id="6" name="Picture 8" descr="CÂU HỎI THƯỜNG GẶP"/>
          <p:cNvPicPr>
            <a:picLocks noChangeAspect="1" noChangeArrowheads="1"/>
          </p:cNvPicPr>
          <p:nvPr/>
        </p:nvPicPr>
        <p:blipFill>
          <a:blip r:embed="rId3">
            <a:extLst>
              <a:ext uri="{BEBA8EAE-BF5A-486C-A8C5-ECC9F3942E4B}">
                <a14:imgProps xmlns="" xmlns:a14="http://schemas.microsoft.com/office/drawing/2010/main">
                  <a14:imgLayer r:embed="rId4">
                    <a14:imgEffect>
                      <a14:backgroundRemoval t="0" b="99088" l="750" r="99250">
                        <a14:foregroundMark x1="24250" y1="69343" x2="36375" y2="78832"/>
                        <a14:foregroundMark x1="42375" y1="76095" x2="47375" y2="90693"/>
                        <a14:foregroundMark x1="57500" y1="61314" x2="62250" y2="76095"/>
                        <a14:foregroundMark x1="72000" y1="72080" x2="79375" y2="88504"/>
                        <a14:foregroundMark x1="72750" y1="92701" x2="74250" y2="97628"/>
                        <a14:foregroundMark x1="55750" y1="82664" x2="57250" y2="84854"/>
                        <a14:foregroundMark x1="43000" y1="94526" x2="44875" y2="95985"/>
                        <a14:foregroundMark x1="28250" y1="89964" x2="30250" y2="93248"/>
                      </a14:backgroundRemoval>
                    </a14:imgEffect>
                  </a14:imgLayer>
                </a14:imgProps>
              </a:ext>
              <a:ext uri="{28A0092B-C50C-407E-A947-70E740481C1C}">
                <a14:useLocalDpi xmlns="" xmlns:a14="http://schemas.microsoft.com/office/drawing/2010/main" val="0"/>
              </a:ext>
            </a:extLst>
          </a:blip>
          <a:srcRect/>
          <a:stretch>
            <a:fillRect/>
          </a:stretch>
        </p:blipFill>
        <p:spPr bwMode="auto">
          <a:xfrm>
            <a:off x="0" y="772400"/>
            <a:ext cx="7620000" cy="5219700"/>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6"/>
          <p:cNvSpPr/>
          <p:nvPr/>
        </p:nvSpPr>
        <p:spPr>
          <a:xfrm>
            <a:off x="874608" y="1769549"/>
            <a:ext cx="6745392" cy="1077218"/>
          </a:xfrm>
          <a:prstGeom prst="rect">
            <a:avLst/>
          </a:prstGeom>
          <a:ln>
            <a:solidFill>
              <a:srgbClr val="FF0000"/>
            </a:solidFill>
            <a:prstDash val="dash"/>
          </a:ln>
        </p:spPr>
        <p:txBody>
          <a:bodyPr wrap="square">
            <a:spAutoFit/>
          </a:bodyPr>
          <a:lstStyle/>
          <a:p>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nằm</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ai</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837195052"/>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85912" y="567054"/>
            <a:ext cx="6542176" cy="584775"/>
          </a:xfrm>
          <a:prstGeom prst="rect">
            <a:avLst/>
          </a:prstGeom>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5400000" scaled="1"/>
            <a:tileRect/>
          </a:gradFill>
          <a:ln>
            <a:solidFill>
              <a:schemeClr val="tx2"/>
            </a:solidFill>
          </a:ln>
        </p:spPr>
        <p:txBody>
          <a:bodyPr wrap="none">
            <a:spAutoFit/>
          </a:bodyPr>
          <a:lstStyle/>
          <a:p>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800" dirty="0">
              <a:latin typeface="Times New Roman" panose="02020603050405020304" pitchFamily="18" charset="0"/>
              <a:cs typeface="Times New Roman" panose="02020603050405020304" pitchFamily="18" charset="0"/>
            </a:endParaRPr>
          </a:p>
        </p:txBody>
      </p:sp>
      <p:pic>
        <p:nvPicPr>
          <p:cNvPr id="10242" name="Picture 2" descr="Làng Nhỏ Kiểu Trung Quốc Hình ảnh | Định dạng hình ảnh PSD 401371369|  vn.lovepik.com"/>
          <p:cNvPicPr>
            <a:picLocks noChangeAspect="1" noChangeArrowheads="1"/>
          </p:cNvPicPr>
          <p:nvPr/>
        </p:nvPicPr>
        <p:blipFill>
          <a:blip r:embed="rId2">
            <a:extLst>
              <a:ext uri="{BEBA8EAE-BF5A-486C-A8C5-ECC9F3942E4B}">
                <a14:imgProps xmlns="" xmlns:a14="http://schemas.microsoft.com/office/drawing/2010/main">
                  <a14:imgLayer r:embed="rId3">
                    <a14:imgEffect>
                      <a14:backgroundRemoval t="10000" b="90000" l="5698" r="100000">
                        <a14:foregroundMark x1="14186" y1="61744" x2="25116" y2="68256"/>
                        <a14:foregroundMark x1="20698" y1="59302" x2="31860" y2="69419"/>
                        <a14:foregroundMark x1="13488" y1="61279" x2="13023" y2="69186"/>
                        <a14:foregroundMark x1="51977" y1="60233" x2="89302" y2="63953"/>
                        <a14:foregroundMark x1="55116" y1="60698" x2="78140" y2="66279"/>
                        <a14:foregroundMark x1="77209" y1="57558" x2="75698" y2="63953"/>
                        <a14:foregroundMark x1="56163" y1="61047" x2="60698" y2="67326"/>
                      </a14:backgroundRemoval>
                    </a14:imgEffect>
                  </a14:imgLayer>
                </a14:imgProps>
              </a:ext>
              <a:ext uri="{28A0092B-C50C-407E-A947-70E740481C1C}">
                <a14:useLocalDpi xmlns="" xmlns:a14="http://schemas.microsoft.com/office/drawing/2010/main" val="0"/>
              </a:ext>
            </a:extLst>
          </a:blip>
          <a:srcRect/>
          <a:stretch>
            <a:fillRect/>
          </a:stretch>
        </p:blipFill>
        <p:spPr bwMode="auto">
          <a:xfrm>
            <a:off x="-121920" y="567054"/>
            <a:ext cx="6290945" cy="6290946"/>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p:cNvSpPr/>
          <p:nvPr/>
        </p:nvSpPr>
        <p:spPr>
          <a:xfrm>
            <a:off x="6290945" y="2235199"/>
            <a:ext cx="5551872" cy="3539430"/>
          </a:xfrm>
          <a:prstGeom prst="rect">
            <a:avLst/>
          </a:prstGeom>
          <a:ln w="28575">
            <a:solidFill>
              <a:srgbClr val="FF0000"/>
            </a:solidFill>
            <a:prstDash val="dashDot"/>
          </a:ln>
        </p:spPr>
        <p:txBody>
          <a:bodyPr wrap="square">
            <a:spAutoFit/>
          </a:bodyPr>
          <a:lstStyle/>
          <a:p>
            <a:pPr algn="just"/>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nơi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gần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gũi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gắn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bó</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bởi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nếu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8525707" y="1462681"/>
            <a:ext cx="1082348" cy="461665"/>
          </a:xfrm>
          <a:prstGeom prst="rect">
            <a:avLst/>
          </a:prstGeom>
          <a:solidFill>
            <a:schemeClr val="accent4">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2400" b="1" dirty="0">
                <a:latin typeface="Times New Roman" panose="02020603050405020304" pitchFamily="18" charset="0"/>
                <a:cs typeface="Times New Roman" panose="02020603050405020304" pitchFamily="18" charset="0"/>
              </a:rPr>
              <a:t>GỢI Ý</a:t>
            </a:r>
          </a:p>
        </p:txBody>
      </p:sp>
    </p:spTree>
    <p:extLst>
      <p:ext uri="{BB962C8B-B14F-4D97-AF65-F5344CB8AC3E}">
        <p14:creationId xmlns="" xmlns:p14="http://schemas.microsoft.com/office/powerpoint/2010/main" val="2139990300"/>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80">
                                          <p:stCondLst>
                                            <p:cond delay="0"/>
                                          </p:stCondLst>
                                        </p:cTn>
                                        <p:tgtEl>
                                          <p:spTgt spid="5"/>
                                        </p:tgtEl>
                                      </p:cBhvr>
                                    </p:animEffect>
                                    <p:anim calcmode="lin" valueType="num">
                                      <p:cBhvr>
                                        <p:cTn id="2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gtEl>
                                      </p:cBhvr>
                                      <p:to x="100000" y="60000"/>
                                    </p:animScale>
                                    <p:animScale>
                                      <p:cBhvr>
                                        <p:cTn id="35" dur="166" decel="50000">
                                          <p:stCondLst>
                                            <p:cond delay="67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lipart Flower Garland 5 - Corona De Flores Tropicales Png Transparent Png  (#1311898) - PinClipart"/>
          <p:cNvPicPr>
            <a:picLocks noChangeAspect="1" noChangeArrowheads="1"/>
          </p:cNvPicPr>
          <p:nvPr/>
        </p:nvPicPr>
        <p:blipFill>
          <a:blip r:embed="rId2">
            <a:extLst>
              <a:ext uri="{BEBA8EAE-BF5A-486C-A8C5-ECC9F3942E4B}">
                <a14:imgProps xmlns="" xmlns:a14="http://schemas.microsoft.com/office/drawing/2010/main">
                  <a14:imgLayer r:embed="rId3">
                    <a14:imgEffect>
                      <a14:backgroundRemoval t="1613" b="89977" l="0" r="100000">
                        <a14:foregroundMark x1="72727" y1="22465" x2="83750" y2="16244"/>
                        <a14:foregroundMark x1="77614" y1="28341" x2="87386" y2="26959"/>
                        <a14:foregroundMark x1="83977" y1="32604" x2="89773" y2="30760"/>
                        <a14:foregroundMark x1="7614" y1="65668" x2="17045" y2="65668"/>
                        <a14:foregroundMark x1="11364" y1="79032" x2="19091" y2="73733"/>
                        <a14:backgroundMark x1="32841" y1="31682" x2="65909" y2="59217"/>
                        <a14:backgroundMark x1="70455" y1="16244" x2="74545" y2="16820"/>
                        <a14:backgroundMark x1="22841" y1="51382" x2="22159" y2="55530"/>
                        <a14:backgroundMark x1="16818" y1="79263" x2="20909" y2="77419"/>
                      </a14:backgroundRemoval>
                    </a14:imgEffect>
                  </a14:imgLayer>
                </a14:imgProps>
              </a:ext>
              <a:ext uri="{28A0092B-C50C-407E-A947-70E740481C1C}">
                <a14:useLocalDpi xmlns="" xmlns:a14="http://schemas.microsoft.com/office/drawing/2010/main" val="0"/>
              </a:ext>
            </a:extLst>
          </a:blip>
          <a:srcRect/>
          <a:stretch>
            <a:fillRect/>
          </a:stretch>
        </p:blipFill>
        <p:spPr bwMode="auto">
          <a:xfrm>
            <a:off x="4342994" y="-365759"/>
            <a:ext cx="8214766" cy="774197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594843" y="2551435"/>
            <a:ext cx="4010812" cy="156966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a:spAutoFit/>
          </a:bodyPr>
          <a:lstStyle/>
          <a:p>
            <a:pPr algn="just"/>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909194" y="1525878"/>
            <a:ext cx="1382110" cy="584775"/>
          </a:xfrm>
          <a:prstGeom prst="rect">
            <a:avLst/>
          </a:prstGeom>
          <a:solidFill>
            <a:schemeClr val="accent6">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CÂU 3</a:t>
            </a:r>
          </a:p>
        </p:txBody>
      </p:sp>
      <p:sp>
        <p:nvSpPr>
          <p:cNvPr id="5" name="Rectangle 4"/>
          <p:cNvSpPr/>
          <p:nvPr/>
        </p:nvSpPr>
        <p:spPr>
          <a:xfrm>
            <a:off x="6173787" y="1859963"/>
            <a:ext cx="4815841" cy="2952603"/>
          </a:xfrm>
          <a:prstGeom prst="rect">
            <a:avLst/>
          </a:prstGeom>
        </p:spPr>
        <p:txBody>
          <a:bodyPr wrap="square">
            <a:spAutoFit/>
          </a:bodyPr>
          <a:lstStyle/>
          <a:p>
            <a:pPr>
              <a:lnSpc>
                <a:spcPct val="120000"/>
              </a:lnSpc>
              <a:spcAft>
                <a:spcPts val="800"/>
              </a:spcAft>
            </a:pP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buôn</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4260597536"/>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11266"/>
                                        </p:tgtEl>
                                        <p:attrNameLst>
                                          <p:attrName>style.visibility</p:attrName>
                                        </p:attrNameLst>
                                      </p:cBhvr>
                                      <p:to>
                                        <p:strVal val="visible"/>
                                      </p:to>
                                    </p:set>
                                    <p:animEffect transition="in" filter="fade">
                                      <p:cBhvr>
                                        <p:cTn id="15" dur="2000"/>
                                        <p:tgtEl>
                                          <p:spTgt spid="11266"/>
                                        </p:tgtEl>
                                      </p:cBhvr>
                                    </p:animEffect>
                                    <p:anim calcmode="lin" valueType="num">
                                      <p:cBhvr>
                                        <p:cTn id="16" dur="2000" fill="hold"/>
                                        <p:tgtEl>
                                          <p:spTgt spid="11266"/>
                                        </p:tgtEl>
                                        <p:attrNameLst>
                                          <p:attrName>ppt_w</p:attrName>
                                        </p:attrNameLst>
                                      </p:cBhvr>
                                      <p:tavLst>
                                        <p:tav tm="0" fmla="#ppt_w*sin(2.5*pi*$)">
                                          <p:val>
                                            <p:fltVal val="0"/>
                                          </p:val>
                                        </p:tav>
                                        <p:tav tm="100000">
                                          <p:val>
                                            <p:fltVal val="1"/>
                                          </p:val>
                                        </p:tav>
                                      </p:tavLst>
                                    </p:anim>
                                    <p:anim calcmode="lin" valueType="num">
                                      <p:cBhvr>
                                        <p:cTn id="17" dur="2000" fill="hold"/>
                                        <p:tgtEl>
                                          <p:spTgt spid="11266"/>
                                        </p:tgtEl>
                                        <p:attrNameLst>
                                          <p:attrName>ppt_h</p:attrName>
                                        </p:attrNameLst>
                                      </p:cBhvr>
                                      <p:tavLst>
                                        <p:tav tm="0">
                                          <p:val>
                                            <p:strVal val="#ppt_h"/>
                                          </p:val>
                                        </p:tav>
                                        <p:tav tm="100000">
                                          <p:val>
                                            <p:strVal val="#ppt_h"/>
                                          </p:val>
                                        </p:tav>
                                      </p:tavLst>
                                    </p:anim>
                                  </p:childTnLst>
                                </p:cTn>
                              </p:par>
                              <p:par>
                                <p:cTn id="18" presetID="45"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000"/>
                                        <p:tgtEl>
                                          <p:spTgt spid="5"/>
                                        </p:tgtEl>
                                      </p:cBhvr>
                                    </p:animEffect>
                                    <p:anim calcmode="lin" valueType="num">
                                      <p:cBhvr>
                                        <p:cTn id="21" dur="2000" fill="hold"/>
                                        <p:tgtEl>
                                          <p:spTgt spid="5"/>
                                        </p:tgtEl>
                                        <p:attrNameLst>
                                          <p:attrName>ppt_w</p:attrName>
                                        </p:attrNameLst>
                                      </p:cBhvr>
                                      <p:tavLst>
                                        <p:tav tm="0" fmla="#ppt_w*sin(2.5*pi*$)">
                                          <p:val>
                                            <p:fltVal val="0"/>
                                          </p:val>
                                        </p:tav>
                                        <p:tav tm="100000">
                                          <p:val>
                                            <p:fltVal val="1"/>
                                          </p:val>
                                        </p:tav>
                                      </p:tavLst>
                                    </p:anim>
                                    <p:anim calcmode="lin" valueType="num">
                                      <p:cBhvr>
                                        <p:cTn id="22"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작은 마을의 경치 이미지 _사진 400679017 무료 다운로드_lovepik.com"/>
          <p:cNvPicPr>
            <a:picLocks noChangeAspect="1" noChangeArrowheads="1"/>
          </p:cNvPicPr>
          <p:nvPr/>
        </p:nvPicPr>
        <p:blipFill>
          <a:blip r:embed="rId2">
            <a:extLst>
              <a:ext uri="{BEBA8EAE-BF5A-486C-A8C5-ECC9F3942E4B}">
                <a14:imgProps xmlns="" xmlns:a14="http://schemas.microsoft.com/office/drawing/2010/main">
                  <a14:imgLayer r:embed="rId3">
                    <a14:imgEffect>
                      <a14:backgroundRemoval t="9124" b="100000" l="0" r="100000">
                        <a14:foregroundMark x1="39767" y1="39416" x2="40465" y2="51095"/>
                      </a14:backgroundRemoval>
                    </a14:imgEffect>
                  </a14:imgLayer>
                </a14:imgProps>
              </a:ext>
              <a:ext uri="{28A0092B-C50C-407E-A947-70E740481C1C}">
                <a14:useLocalDpi xmlns="" xmlns:a14="http://schemas.microsoft.com/office/drawing/2010/main" val="0"/>
              </a:ext>
            </a:extLst>
          </a:blip>
          <a:srcRect/>
          <a:stretch>
            <a:fillRect/>
          </a:stretch>
        </p:blipFill>
        <p:spPr bwMode="auto">
          <a:xfrm>
            <a:off x="0" y="3459481"/>
            <a:ext cx="12298680" cy="339852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509264" y="219715"/>
            <a:ext cx="11280152" cy="523220"/>
          </a:xfrm>
          <a:prstGeom prst="rect">
            <a:avLst/>
          </a:prstGeom>
          <a:solidFill>
            <a:schemeClr val="accent6">
              <a:lumMod val="40000"/>
              <a:lumOff val="60000"/>
            </a:schemeClr>
          </a:solidFill>
        </p:spPr>
        <p:txBody>
          <a:bodyPr wrap="square">
            <a:spAutoFit/>
          </a:bodyPr>
          <a:lstStyle/>
          <a:p>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200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509264" y="1695896"/>
            <a:ext cx="11280152" cy="2952603"/>
          </a:xfrm>
          <a:prstGeom prst="rect">
            <a:avLst/>
          </a:prstGeom>
          <a:solidFill>
            <a:schemeClr val="accent4">
              <a:lumMod val="20000"/>
              <a:lumOff val="80000"/>
            </a:schemeClr>
          </a:solidFill>
        </p:spPr>
        <p:txBody>
          <a:bodyPr wrap="square">
            <a:spAutoFit/>
          </a:bodyPr>
          <a:lstStyle/>
          <a:p>
            <a:pPr>
              <a:lnSpc>
                <a:spcPct val="120000"/>
              </a:lnSpc>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mắc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Hai,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nửa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nửa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ngờ</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Hai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Dầu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giặc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Buộc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Hai lo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Dầu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cư</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khắp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5391045" y="988583"/>
            <a:ext cx="1082348" cy="461665"/>
          </a:xfrm>
          <a:prstGeom prst="rect">
            <a:avLst/>
          </a:prstGeom>
          <a:solidFill>
            <a:schemeClr val="accent4">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2400" b="1" dirty="0">
                <a:latin typeface="Times New Roman" panose="02020603050405020304" pitchFamily="18" charset="0"/>
                <a:cs typeface="Times New Roman" panose="02020603050405020304" pitchFamily="18" charset="0"/>
              </a:rPr>
              <a:t>GỢI Ý</a:t>
            </a:r>
          </a:p>
        </p:txBody>
      </p:sp>
    </p:spTree>
    <p:extLst>
      <p:ext uri="{BB962C8B-B14F-4D97-AF65-F5344CB8AC3E}">
        <p14:creationId xmlns="" xmlns:p14="http://schemas.microsoft.com/office/powerpoint/2010/main" val="335516577"/>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ình ảnh Hoàng Hôn Phong Cảnh Làng Quê, Cảnh Quan Nông Thôn, Hoàng Hôn Vẽ  Tay, Bối Cảnh Phim Hoạt Hình miễn phí tải tập tin PNG PSDComment và Vecto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0" y="0"/>
            <a:ext cx="11750040" cy="6292172"/>
          </a:xfrm>
          <a:prstGeom prst="rect">
            <a:avLst/>
          </a:prstGeom>
        </p:spPr>
        <p:txBody>
          <a:bodyPr wrap="square">
            <a:spAutoFit/>
          </a:bodyPr>
          <a:lstStyle/>
          <a:p>
            <a:pPr algn="just">
              <a:lnSpc>
                <a:spcPct val="120000"/>
              </a:lnSpc>
              <a:spcAft>
                <a:spcPts val="0"/>
              </a:spcAft>
            </a:pP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Cho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vẫn</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trằn</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trọc</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ngủ</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hết</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trở</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bên</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trở</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bên</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kia</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thở</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dài</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Chợt</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lão</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lặng</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hẳn</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chân</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tay</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nhũn</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chừng</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cất</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léo</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xéo</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mụ</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Mụ</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yậy</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Mụ</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lào</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xào</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Trống</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ngực</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lão</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đập</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thình</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thịch</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lão</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nín</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thở</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lắng</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tai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nghe</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bên</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ngoài</a:t>
            </a:r>
            <a:r>
              <a:rPr lang="en-US" sz="2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Do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ai</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láy</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thanh</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láy</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giúp</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bộc</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lộ</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nao</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tiêu</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cùa</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Kim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Lân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dấu</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ấn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riêng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nửa</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trang</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giấy</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thi</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 xmlns:p14="http://schemas.microsoft.com/office/powerpoint/2010/main" val="3798692365"/>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Hình ảnh Làng Nhà Cây Xanh Phong Cảnh đẹp, Nhà, Hình, Phí miễn phí tải tập  tin PNG PSDComment và Vector"/>
          <p:cNvPicPr>
            <a:picLocks noChangeAspect="1" noChangeArrowheads="1"/>
          </p:cNvPicPr>
          <p:nvPr/>
        </p:nvPicPr>
        <p:blipFill rotWithShape="1">
          <a:blip r:embed="rId2">
            <a:extLst>
              <a:ext uri="{BEBA8EAE-BF5A-486C-A8C5-ECC9F3942E4B}">
                <a14:imgProps xmlns="" xmlns:a14="http://schemas.microsoft.com/office/drawing/2010/main">
                  <a14:imgLayer r:embed="rId3">
                    <a14:imgEffect>
                      <a14:backgroundRemoval t="49219" b="100000" l="0" r="100000"/>
                    </a14:imgEffect>
                  </a14:imgLayer>
                </a14:imgProps>
              </a:ext>
              <a:ext uri="{28A0092B-C50C-407E-A947-70E740481C1C}">
                <a14:useLocalDpi xmlns="" xmlns:a14="http://schemas.microsoft.com/office/drawing/2010/main" val="0"/>
              </a:ext>
            </a:extLst>
          </a:blip>
          <a:srcRect t="57470"/>
          <a:stretch/>
        </p:blipFill>
        <p:spPr bwMode="auto">
          <a:xfrm>
            <a:off x="0" y="2164080"/>
            <a:ext cx="12192000" cy="469392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930675" y="204475"/>
            <a:ext cx="10330649" cy="584775"/>
          </a:xfrm>
          <a:prstGeom prst="rect">
            <a:avLst/>
          </a:prstGeom>
          <a:solidFill>
            <a:schemeClr val="accent4">
              <a:lumMod val="20000"/>
              <a:lumOff val="80000"/>
            </a:schemeClr>
          </a:solidFill>
          <a:ln>
            <a:solidFill>
              <a:srgbClr val="FF0000"/>
            </a:solidFill>
            <a:prstDash val="lgDashDot"/>
          </a:ln>
        </p:spPr>
        <p:txBody>
          <a:bodyPr wrap="none">
            <a:spAutoFit/>
          </a:bodyPr>
          <a:lstStyle/>
          <a:p>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trích</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trích</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Do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ai</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sp>
        <p:nvSpPr>
          <p:cNvPr id="5" name="Rectangle 4"/>
          <p:cNvSpPr/>
          <p:nvPr/>
        </p:nvSpPr>
        <p:spPr>
          <a:xfrm>
            <a:off x="4130040" y="1301293"/>
            <a:ext cx="3429000" cy="1278299"/>
          </a:xfrm>
          <a:prstGeom prst="rect">
            <a:avLst/>
          </a:prstGeom>
          <a:solidFill>
            <a:schemeClr val="accent6">
              <a:lumMod val="40000"/>
              <a:lumOff val="60000"/>
            </a:schemeClr>
          </a:solidFill>
        </p:spPr>
        <p:txBody>
          <a:bodyPr wrap="square">
            <a:spAutoFit/>
          </a:bodyPr>
          <a:lstStyle/>
          <a:p>
            <a:pPr algn="just">
              <a:lnSpc>
                <a:spcPct val="120000"/>
              </a:lnSpc>
              <a:spcAft>
                <a:spcPts val="800"/>
              </a:spcAft>
            </a:pP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Làng</a:t>
            </a:r>
            <a:endParaRPr lang="en-US" sz="3200" i="1"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Kim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Lân</a:t>
            </a:r>
            <a:endParaRPr lang="en-US" sz="4800" i="1"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046964963"/>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Làng Màu Nước Hình ảnh | Định dạng hình ảnh PNG 401028482| vn.lovepik.com"/>
          <p:cNvPicPr>
            <a:picLocks noChangeAspect="1" noChangeArrowheads="1"/>
          </p:cNvPicPr>
          <p:nvPr/>
        </p:nvPicPr>
        <p:blipFill>
          <a:blip r:embed="rId2">
            <a:extLst>
              <a:ext uri="{BEBA8EAE-BF5A-486C-A8C5-ECC9F3942E4B}">
                <a14:imgProps xmlns="" xmlns:a14="http://schemas.microsoft.com/office/drawing/2010/main">
                  <a14:imgLayer r:embed="rId3">
                    <a14:imgEffect>
                      <a14:backgroundRemoval t="10000" b="90000" l="10000" r="100000"/>
                    </a14:imgEffect>
                  </a14:imgLayer>
                </a14:imgProps>
              </a:ext>
              <a:ext uri="{28A0092B-C50C-407E-A947-70E740481C1C}">
                <a14:useLocalDpi xmlns="" xmlns:a14="http://schemas.microsoft.com/office/drawing/2010/main" val="0"/>
              </a:ext>
            </a:extLst>
          </a:blip>
          <a:srcRect/>
          <a:stretch>
            <a:fillRect/>
          </a:stretch>
        </p:blipFill>
        <p:spPr bwMode="auto">
          <a:xfrm>
            <a:off x="5106823" y="2423159"/>
            <a:ext cx="7085177" cy="477837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320040" y="182880"/>
            <a:ext cx="11567160" cy="1384995"/>
          </a:xfrm>
          <a:prstGeom prst="rect">
            <a:avLst/>
          </a:prstGeom>
          <a:solidFill>
            <a:srgbClr val="FFFF99"/>
          </a:solidFill>
        </p:spPr>
        <p:txBody>
          <a:bodyPr wrap="square">
            <a:spAutoFit/>
          </a:bodyPr>
          <a:lstStyle/>
          <a:p>
            <a:pPr algn="just"/>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láy</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thanh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láy</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bộc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lộ</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nao</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5" name="Rectangle 4"/>
          <p:cNvSpPr/>
          <p:nvPr/>
        </p:nvSpPr>
        <p:spPr>
          <a:xfrm>
            <a:off x="320040" y="1796475"/>
            <a:ext cx="8122920" cy="4795159"/>
          </a:xfrm>
          <a:prstGeom prst="rect">
            <a:avLst/>
          </a:prstGeom>
        </p:spPr>
        <p:txBody>
          <a:bodyPr wrap="square">
            <a:spAutoFit/>
          </a:bodyPr>
          <a:lstStyle/>
          <a:p>
            <a:pPr algn="just">
              <a:lnSpc>
                <a:spcPct val="120000"/>
              </a:lnSpc>
              <a:spcAft>
                <a:spcPts val="80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láy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láy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léo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xéo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thịch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bộc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lộ</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căng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thẳng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lo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hãi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mức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ám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đêm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càng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tô</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đậm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nỗi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lòng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Hai).</a:t>
            </a:r>
          </a:p>
          <a:p>
            <a:r>
              <a:rPr lang="en-US" sz="2800" dirty="0">
                <a:effectLst/>
                <a:latin typeface="Times New Roman" panose="02020603050405020304" pitchFamily="18" charset="0"/>
                <a:ea typeface="Calibri" panose="020F0502020204030204" pitchFamily="34" charset="0"/>
                <a:cs typeface="Times New Roman" panose="02020603050405020304" pitchFamily="18" charset="0"/>
              </a:rPr>
              <a:t>=&gt;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do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muốn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mụ</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482742862"/>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ình ảnh Miễn Phí Png Vector Sơ đồ Làng Quê, Vectơ, Bút Mực, Rừng Làng miễn  phí tải tập tin PNG PSDComment và Vector"/>
          <p:cNvPicPr>
            <a:picLocks noChangeAspect="1" noChangeArrowheads="1"/>
          </p:cNvPicPr>
          <p:nvPr/>
        </p:nvPicPr>
        <p:blipFill>
          <a:blip r:embed="rId2">
            <a:extLst>
              <a:ext uri="{BEBA8EAE-BF5A-486C-A8C5-ECC9F3942E4B}">
                <a14:imgProps xmlns="" xmlns:a14="http://schemas.microsoft.com/office/drawing/2010/main">
                  <a14:imgLayer r:embed="rId3">
                    <a14:imgEffect>
                      <a14:backgroundRemoval t="10000" b="90000" l="10000" r="90000"/>
                    </a14:imgEffect>
                  </a14:imgLayer>
                </a14:imgProps>
              </a:ext>
              <a:ext uri="{28A0092B-C50C-407E-A947-70E740481C1C}">
                <a14:useLocalDpi xmlns="" xmlns:a14="http://schemas.microsoft.com/office/drawing/2010/main" val="0"/>
              </a:ext>
            </a:extLst>
          </a:blip>
          <a:srcRect/>
          <a:stretch>
            <a:fillRect/>
          </a:stretch>
        </p:blipFill>
        <p:spPr bwMode="auto">
          <a:xfrm>
            <a:off x="6205855" y="2271077"/>
            <a:ext cx="6096000" cy="6096001"/>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167640" y="196652"/>
            <a:ext cx="11780520" cy="707886"/>
          </a:xfrm>
          <a:prstGeom prst="rect">
            <a:avLst/>
          </a:prstGeom>
          <a:solidFill>
            <a:schemeClr val="accent6">
              <a:lumMod val="40000"/>
              <a:lumOff val="60000"/>
            </a:schemeClr>
          </a:solidFill>
        </p:spPr>
        <p:txBody>
          <a:bodyPr wrap="square">
            <a:spAutoFit/>
          </a:bodyPr>
          <a:lstStyle/>
          <a:p>
            <a:pPr algn="just"/>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tiêu</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cùa</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Kim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Lân</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dấu</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ấn</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riêng</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nửa</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trang</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giấy</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thi</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67640" y="1042809"/>
            <a:ext cx="11658600" cy="5940088"/>
          </a:xfrm>
          <a:prstGeom prst="rect">
            <a:avLst/>
          </a:prstGeom>
          <a:ln>
            <a:solidFill>
              <a:srgbClr val="FF0000"/>
            </a:solidFill>
            <a:prstDash val="lgDash"/>
          </a:ln>
        </p:spPr>
        <p:txBody>
          <a:bodyPr wrap="square">
            <a:spAutoFit/>
          </a:bodyPr>
          <a:lstStyle/>
          <a:p>
            <a:pPr algn="just"/>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Mở</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Kim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Lân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ấn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0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gọn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khẳng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xứ</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hoàn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phầm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tóm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tắt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gọn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bày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Xây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vật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vẻ</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suy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hành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gửi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gắm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ngợi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ca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vi-VN" sz="2000" dirty="0">
                <a:effectLst/>
                <a:latin typeface="Times New Roman" panose="02020603050405020304" pitchFamily="18" charset="0"/>
                <a:ea typeface="Calibri" panose="020F0502020204030204" pitchFamily="34" charset="0"/>
                <a:cs typeface="Times New Roman" panose="02020603050405020304" pitchFamily="18" charset="0"/>
              </a:rPr>
              <a:t>- Giá trị nghệ thuật của tác phẩm (đoạn trích)</a:t>
            </a:r>
          </a:p>
          <a:p>
            <a:pPr algn="just"/>
            <a:r>
              <a:rPr lang="vi-VN" sz="2000" dirty="0">
                <a:effectLst/>
                <a:latin typeface="Times New Roman" panose="02020603050405020304" pitchFamily="18" charset="0"/>
                <a:ea typeface="Calibri" panose="020F0502020204030204" pitchFamily="34" charset="0"/>
                <a:cs typeface="Times New Roman" panose="02020603050405020304" pitchFamily="18" charset="0"/>
              </a:rPr>
              <a:t>+ Tạo tình huống truyện </a:t>
            </a:r>
          </a:p>
          <a:p>
            <a:pPr algn="just"/>
            <a:r>
              <a:rPr lang="vi-VN" sz="2000" dirty="0">
                <a:effectLst/>
                <a:latin typeface="Times New Roman" panose="02020603050405020304" pitchFamily="18" charset="0"/>
                <a:ea typeface="Calibri" panose="020F0502020204030204" pitchFamily="34" charset="0"/>
                <a:cs typeface="Times New Roman" panose="02020603050405020304" pitchFamily="18" charset="0"/>
              </a:rPr>
              <a:t>+ Xây dựng nhân vật </a:t>
            </a:r>
          </a:p>
          <a:p>
            <a:pPr algn="just"/>
            <a:r>
              <a:rPr lang="vi-VN" sz="2000" dirty="0">
                <a:effectLst/>
                <a:latin typeface="Times New Roman" panose="02020603050405020304" pitchFamily="18" charset="0"/>
                <a:ea typeface="Calibri" panose="020F0502020204030204" pitchFamily="34" charset="0"/>
                <a:cs typeface="Times New Roman" panose="02020603050405020304" pitchFamily="18" charset="0"/>
              </a:rPr>
              <a:t>+ Ngôi kể, điểm nhìn nghệ thuật </a:t>
            </a:r>
          </a:p>
          <a:p>
            <a:pPr algn="just"/>
            <a:r>
              <a:rPr lang="vi-VN" sz="2000" dirty="0">
                <a:effectLst/>
                <a:latin typeface="Times New Roman" panose="02020603050405020304" pitchFamily="18" charset="0"/>
                <a:ea typeface="Calibri" panose="020F0502020204030204" pitchFamily="34" charset="0"/>
                <a:cs typeface="Times New Roman" panose="02020603050405020304" pitchFamily="18" charset="0"/>
              </a:rPr>
              <a:t>+ Kết hợp phương thức biểu đạt.</a:t>
            </a:r>
          </a:p>
          <a:p>
            <a:pPr algn="just"/>
            <a:r>
              <a:rPr lang="vi-VN" sz="2000" dirty="0">
                <a:effectLst/>
                <a:latin typeface="Times New Roman" panose="02020603050405020304" pitchFamily="18" charset="0"/>
                <a:ea typeface="Calibri" panose="020F0502020204030204" pitchFamily="34" charset="0"/>
                <a:cs typeface="Times New Roman" panose="02020603050405020304" pitchFamily="18" charset="0"/>
              </a:rPr>
              <a:t>c. Kết đoạn:</a:t>
            </a:r>
          </a:p>
          <a:p>
            <a:pPr algn="just"/>
            <a:r>
              <a:rPr lang="vi-VN" sz="2000" dirty="0">
                <a:effectLst/>
                <a:latin typeface="Times New Roman" panose="02020603050405020304" pitchFamily="18" charset="0"/>
                <a:ea typeface="Calibri" panose="020F0502020204030204" pitchFamily="34" charset="0"/>
                <a:cs typeface="Times New Roman" panose="02020603050405020304" pitchFamily="18" charset="0"/>
              </a:rPr>
              <a:t>Thông qua ý nghĩa, chủ dề, tư tường của tác phẩm đưa ra đánh giá chung. </a:t>
            </a:r>
          </a:p>
          <a:p>
            <a:pPr algn="just"/>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 xmlns:p14="http://schemas.microsoft.com/office/powerpoint/2010/main" val="732840133"/>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anh phong cảnh quê hương nông thôn Việt nam Amia TSD 379"/>
          <p:cNvPicPr>
            <a:picLocks noChangeAspect="1" noChangeArrowheads="1"/>
          </p:cNvPicPr>
          <p:nvPr/>
        </p:nvPicPr>
        <p:blipFill>
          <a:blip r:embed="rId2">
            <a:extLst>
              <a:ext uri="{28A0092B-C50C-407E-A947-70E740481C1C}">
                <a14:useLocalDpi xmlns="" xmlns:a14="http://schemas.microsoft.com/office/drawing/2010/main" val="0"/>
              </a:ext>
            </a:extLst>
          </a:blip>
          <a:srcRect t="6857"/>
          <a:stretch>
            <a:fillRect/>
          </a:stretch>
        </p:blipFill>
        <p:spPr bwMode="auto">
          <a:xfrm>
            <a:off x="-1" y="26121"/>
            <a:ext cx="12178479" cy="6831879"/>
          </a:xfrm>
          <a:prstGeom prst="rect">
            <a:avLst/>
          </a:prstGeom>
        </p:spPr>
      </p:pic>
      <p:sp>
        <p:nvSpPr>
          <p:cNvPr id="3" name="TextBox 2"/>
          <p:cNvSpPr txBox="1"/>
          <p:nvPr/>
        </p:nvSpPr>
        <p:spPr>
          <a:xfrm>
            <a:off x="625033" y="254644"/>
            <a:ext cx="3623428" cy="707886"/>
          </a:xfrm>
          <a:prstGeom prst="rect">
            <a:avLst/>
          </a:prstGeom>
          <a:noFill/>
        </p:spPr>
        <p:txBody>
          <a:bodyPr wrap="none" rtlCol="0">
            <a:spAutoFit/>
          </a:bodyPr>
          <a:lstStyle/>
          <a:p>
            <a:r>
              <a:rPr lang="en-US" sz="4000" b="1" dirty="0">
                <a:solidFill>
                  <a:srgbClr val="002060"/>
                </a:solidFill>
                <a:latin typeface="Times New Roman" panose="02020603050405020304" pitchFamily="18" charset="0"/>
                <a:cs typeface="Times New Roman" panose="02020603050405020304" pitchFamily="18" charset="0"/>
              </a:rPr>
              <a:t>TIẾT </a:t>
            </a:r>
            <a:r>
              <a:rPr lang="en-US" sz="4000" b="1" dirty="0" smtClean="0">
                <a:solidFill>
                  <a:srgbClr val="002060"/>
                </a:solidFill>
                <a:latin typeface="Times New Roman" panose="02020603050405020304" pitchFamily="18" charset="0"/>
                <a:cs typeface="Times New Roman" panose="02020603050405020304" pitchFamily="18" charset="0"/>
              </a:rPr>
              <a:t>64,65,66:</a:t>
            </a:r>
            <a:endParaRPr lang="en-US" sz="4000" b="1" dirty="0">
              <a:solidFill>
                <a:srgbClr val="00206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5009567" y="841912"/>
            <a:ext cx="3034805" cy="1862048"/>
          </a:xfrm>
          <a:prstGeom prst="rect">
            <a:avLst/>
          </a:prstGeom>
          <a:noFill/>
          <a:scene3d>
            <a:camera prst="orthographicFront"/>
            <a:lightRig rig="threePt" dir="t"/>
          </a:scene3d>
          <a:sp3d>
            <a:bevelT prst="relaxedInset"/>
          </a:sp3d>
        </p:spPr>
        <p:txBody>
          <a:bodyPr wrap="none" rtlCol="0">
            <a:spAutoFit/>
          </a:bodyPr>
          <a:lstStyle/>
          <a:p>
            <a:r>
              <a:rPr lang="en-US" sz="11500" b="1" dirty="0" err="1">
                <a:solidFill>
                  <a:srgbClr val="FF0000"/>
                </a:solidFill>
                <a:effectLst>
                  <a:outerShdw blurRad="50800" dist="38100" algn="l" rotWithShape="0">
                    <a:prstClr val="black">
                      <a:alpha val="40000"/>
                    </a:prstClr>
                  </a:outerShdw>
                </a:effectLst>
                <a:latin typeface="iCiel Bambola" panose="02000000000000000000" pitchFamily="2" charset="0"/>
              </a:rPr>
              <a:t>Làng</a:t>
            </a:r>
            <a:endParaRPr lang="en-US" sz="11500" b="1" dirty="0">
              <a:solidFill>
                <a:srgbClr val="FF0000"/>
              </a:solidFill>
              <a:effectLst>
                <a:outerShdw blurRad="50800" dist="38100" algn="l" rotWithShape="0">
                  <a:prstClr val="black">
                    <a:alpha val="40000"/>
                  </a:prstClr>
                </a:outerShdw>
              </a:effectLst>
              <a:latin typeface="iCiel Bambola" panose="02000000000000000000" pitchFamily="2" charset="0"/>
            </a:endParaRPr>
          </a:p>
        </p:txBody>
      </p:sp>
      <p:sp>
        <p:nvSpPr>
          <p:cNvPr id="5" name="TextBox 4"/>
          <p:cNvSpPr txBox="1"/>
          <p:nvPr/>
        </p:nvSpPr>
        <p:spPr>
          <a:xfrm>
            <a:off x="8553690" y="2210765"/>
            <a:ext cx="2234907" cy="584775"/>
          </a:xfrm>
          <a:prstGeom prst="rect">
            <a:avLst/>
          </a:prstGeom>
          <a:noFill/>
        </p:spPr>
        <p:txBody>
          <a:bodyPr wrap="none" rtlCol="0">
            <a:spAutoFit/>
          </a:bodyPr>
          <a:lstStyle/>
          <a:p>
            <a:r>
              <a:rPr lang="en-US" sz="3200" i="1" dirty="0">
                <a:solidFill>
                  <a:srgbClr val="002060"/>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rPr>
              <a:t>- Kim </a:t>
            </a:r>
            <a:r>
              <a:rPr lang="en-US" sz="3200" i="1" dirty="0" err="1">
                <a:solidFill>
                  <a:srgbClr val="002060"/>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rPr>
              <a:t>Lân</a:t>
            </a:r>
            <a:r>
              <a:rPr lang="en-US" sz="3200" i="1" dirty="0">
                <a:solidFill>
                  <a:srgbClr val="002060"/>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rPr>
              <a:t> - </a:t>
            </a:r>
          </a:p>
        </p:txBody>
      </p:sp>
    </p:spTree>
    <p:extLst>
      <p:ext uri="{BB962C8B-B14F-4D97-AF65-F5344CB8AC3E}">
        <p14:creationId xmlns="" xmlns:p14="http://schemas.microsoft.com/office/powerpoint/2010/main" val="1047542388"/>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Summer frame PNG | Cảm ơn thầy cô, Thiên nhiên, Hoa"/>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2000" cy="684657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1524000" y="475828"/>
            <a:ext cx="9525000" cy="6223242"/>
          </a:xfrm>
          <a:prstGeom prst="rect">
            <a:avLst/>
          </a:prstGeom>
        </p:spPr>
        <p:txBody>
          <a:bodyPr wrap="square">
            <a:spAutoFit/>
          </a:bodyPr>
          <a:lstStyle/>
          <a:p>
            <a:pPr algn="just">
              <a:lnSpc>
                <a:spcPct val="120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Cho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Mãi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khuya</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chống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gối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đứng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dậy</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lẳng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lặng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xuống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bếp</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châm</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lửa</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ngồi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hàng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cua</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bún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đỗ</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kẹo</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giọng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rì</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rầm</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rì</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rầm</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thầy</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nó</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ạ.</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nằm</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rũ</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giường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Thầy</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nó</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ngủ</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à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lão</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khẽ</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nhúc</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nhích</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Tôi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đồn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lão</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gắt</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nín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bặt</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lặng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hiu</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hắt</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r">
              <a:lnSpc>
                <a:spcPct val="120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Kim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Lân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 xmlns:p14="http://schemas.microsoft.com/office/powerpoint/2010/main" val="3652059202"/>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Pin by Nguyễn Thắng Thắng on LOVE BIRD | Wallpaper powerpoint, Powerpoint  background design, Background for powerpoint presentation"/>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441960" y="723644"/>
            <a:ext cx="10911840" cy="5410712"/>
          </a:xfrm>
          <a:prstGeom prst="rect">
            <a:avLst/>
          </a:prstGeom>
        </p:spPr>
        <p:txBody>
          <a:bodyPr wrap="square">
            <a:spAutoFit/>
          </a:bodyPr>
          <a:lstStyle/>
          <a:p>
            <a:pPr algn="just">
              <a:lnSpc>
                <a:spcPct val="120000"/>
              </a:lnSpc>
              <a:spcAft>
                <a:spcPts val="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Dấu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chấm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lửng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Tôi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đồn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đồn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2: Theo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cốt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nằm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châm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vi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phạm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Theo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vi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phạm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châm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nhằm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mục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đích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4: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12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phép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lập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phép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5: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bày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nửa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trang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giấy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nay.</a:t>
            </a:r>
          </a:p>
        </p:txBody>
      </p:sp>
    </p:spTree>
    <p:extLst>
      <p:ext uri="{BB962C8B-B14F-4D97-AF65-F5344CB8AC3E}">
        <p14:creationId xmlns="" xmlns:p14="http://schemas.microsoft.com/office/powerpoint/2010/main" val="2537752291"/>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Albero animato"/>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2000" cy="6913168"/>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350520" y="439877"/>
            <a:ext cx="8001000" cy="1384995"/>
          </a:xfrm>
          <a:prstGeom prst="rect">
            <a:avLst/>
          </a:prstGeom>
        </p:spPr>
        <p:txBody>
          <a:bodyPr wrap="square">
            <a:spAutoFit/>
          </a:bodyPr>
          <a:lstStyle/>
          <a:p>
            <a:pPr algn="just"/>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Dấu</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chấm</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lửng</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đồn</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nghe</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đồn</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81000" y="3013777"/>
            <a:ext cx="7940040" cy="2710486"/>
          </a:xfrm>
          <a:prstGeom prst="rect">
            <a:avLst/>
          </a:prstGeom>
          <a:noFill/>
          <a:ln w="28575">
            <a:solidFill>
              <a:schemeClr val="tx1"/>
            </a:solidFill>
            <a:prstDash val="dashDot"/>
          </a:ln>
        </p:spPr>
        <p:txBody>
          <a:bodyPr wrap="square">
            <a:spAutoFit/>
          </a:bodyPr>
          <a:lstStyle/>
          <a:p>
            <a:pPr algn="just">
              <a:lnSpc>
                <a:spcPct val="120000"/>
              </a:lnSpc>
              <a:spcAft>
                <a:spcPts val="80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dấu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chấm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lửng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đồn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dấu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chấm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lửng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ngắt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ngắt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nghe</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đồn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3516525" y="2188492"/>
            <a:ext cx="1082348" cy="461665"/>
          </a:xfrm>
          <a:prstGeom prst="rect">
            <a:avLst/>
          </a:prstGeom>
          <a:solidFill>
            <a:schemeClr val="accent4">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2400" b="1" dirty="0">
                <a:latin typeface="Times New Roman" panose="02020603050405020304" pitchFamily="18" charset="0"/>
                <a:cs typeface="Times New Roman" panose="02020603050405020304" pitchFamily="18" charset="0"/>
              </a:rPr>
              <a:t>GỢI Ý</a:t>
            </a:r>
          </a:p>
        </p:txBody>
      </p:sp>
    </p:spTree>
    <p:extLst>
      <p:ext uri="{BB962C8B-B14F-4D97-AF65-F5344CB8AC3E}">
        <p14:creationId xmlns="" xmlns:p14="http://schemas.microsoft.com/office/powerpoint/2010/main" val="849546035"/>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Watercolor rural village in green summer day Vector Image"/>
          <p:cNvPicPr>
            <a:picLocks noChangeAspect="1" noChangeArrowheads="1"/>
          </p:cNvPicPr>
          <p:nvPr/>
        </p:nvPicPr>
        <p:blipFill rotWithShape="1">
          <a:blip r:embed="rId2">
            <a:extLst>
              <a:ext uri="{28A0092B-C50C-407E-A947-70E740481C1C}">
                <a14:useLocalDpi xmlns="" xmlns:a14="http://schemas.microsoft.com/office/drawing/2010/main" val="0"/>
              </a:ext>
            </a:extLst>
          </a:blip>
          <a:srcRect b="15086"/>
          <a:stretch/>
        </p:blipFill>
        <p:spPr bwMode="auto">
          <a:xfrm>
            <a:off x="3246682" y="2255520"/>
            <a:ext cx="5936467" cy="3931920"/>
          </a:xfrm>
          <a:prstGeom prst="rect">
            <a:avLst/>
          </a:prstGeom>
          <a:noFill/>
          <a:effectLst>
            <a:softEdge rad="876300"/>
          </a:effectLst>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512153" y="189235"/>
            <a:ext cx="11405527" cy="954107"/>
          </a:xfrm>
          <a:prstGeom prst="rect">
            <a:avLst/>
          </a:prstGeom>
          <a:solidFill>
            <a:schemeClr val="accent6">
              <a:lumMod val="20000"/>
              <a:lumOff val="80000"/>
            </a:schemeClr>
          </a:solidFill>
        </p:spPr>
        <p:txBody>
          <a:bodyPr wrap="square">
            <a:spAutoFit/>
          </a:bodyPr>
          <a:lstStyle/>
          <a:p>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Theo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cốt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nằm</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này</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5" name="Rectangle 4"/>
          <p:cNvSpPr/>
          <p:nvPr/>
        </p:nvSpPr>
        <p:spPr>
          <a:xfrm>
            <a:off x="728515" y="1450344"/>
            <a:ext cx="10972800" cy="5189113"/>
          </a:xfrm>
          <a:prstGeom prst="rect">
            <a:avLst/>
          </a:prstGeom>
        </p:spPr>
        <p:txBody>
          <a:bodyPr wrap="square">
            <a:spAutoFit/>
          </a:bodyPr>
          <a:lstStyle/>
          <a:p>
            <a:pPr algn="just">
              <a:lnSpc>
                <a:spcPct val="12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457200" indent="-457200" algn="just">
              <a:lnSpc>
                <a:spcPct val="120000"/>
              </a:lnSpc>
              <a:spcAft>
                <a:spcPts val="800"/>
              </a:spcAft>
              <a:buFontTx/>
              <a:buChar char="-"/>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Theo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cốt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nằm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ngờ</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nghe</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457200" indent="-457200" algn="just">
              <a:lnSpc>
                <a:spcPct val="120000"/>
              </a:lnSpc>
              <a:spcAft>
                <a:spcPts val="800"/>
              </a:spcAft>
              <a:buFontTx/>
              <a:buChar char="-"/>
            </a:pP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20000"/>
              </a:lnSpc>
              <a:spcAft>
                <a:spcPts val="800"/>
              </a:spcAft>
              <a:buFontTx/>
              <a:buChar char="-"/>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20000"/>
              </a:lnSpc>
              <a:spcAft>
                <a:spcPts val="800"/>
              </a:spcAft>
              <a:buFontTx/>
              <a:buChar char="-"/>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20000"/>
              </a:lnSpc>
              <a:spcAft>
                <a:spcPts val="800"/>
              </a:spcAft>
              <a:buFontTx/>
              <a:buChar char="-"/>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gay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cấn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sâu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Hai.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948560121"/>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ộp Thoại Hình ảnh | Định dạng hình ảnh PNG 400225035| vn.lovepik.com"/>
          <p:cNvPicPr>
            <a:picLocks noChangeAspect="1" noChangeArrowheads="1"/>
          </p:cNvPicPr>
          <p:nvPr/>
        </p:nvPicPr>
        <p:blipFill>
          <a:blip r:embed="rId2">
            <a:extLst>
              <a:ext uri="{BEBA8EAE-BF5A-486C-A8C5-ECC9F3942E4B}">
                <a14:imgProps xmlns="" xmlns:a14="http://schemas.microsoft.com/office/drawing/2010/main">
                  <a14:imgLayer r:embed="rId3">
                    <a14:imgEffect>
                      <a14:backgroundRemoval t="9738" b="89888" l="6977" r="98140"/>
                    </a14:imgEffect>
                  </a14:imgLayer>
                </a14:imgProps>
              </a:ext>
              <a:ext uri="{28A0092B-C50C-407E-A947-70E740481C1C}">
                <a14:useLocalDpi xmlns="" xmlns:a14="http://schemas.microsoft.com/office/drawing/2010/main" val="0"/>
              </a:ext>
            </a:extLst>
          </a:blip>
          <a:srcRect/>
          <a:stretch>
            <a:fillRect/>
          </a:stretch>
        </p:blipFill>
        <p:spPr bwMode="auto">
          <a:xfrm>
            <a:off x="-377826" y="-137160"/>
            <a:ext cx="12691746" cy="3810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1432560" y="866597"/>
            <a:ext cx="9525000" cy="1384995"/>
          </a:xfrm>
          <a:prstGeom prst="rect">
            <a:avLst/>
          </a:prstGeom>
        </p:spPr>
        <p:txBody>
          <a:bodyPr wrap="square">
            <a:spAutoFit/>
          </a:bodyPr>
          <a:lstStyle/>
          <a:p>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châm</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vi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phạm</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Theo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vi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phạm</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châm</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nhằm</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mục</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đích</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830580" y="3255349"/>
            <a:ext cx="10728960" cy="3141373"/>
          </a:xfrm>
          <a:prstGeom prst="rect">
            <a:avLst/>
          </a:prstGeom>
          <a:solidFill>
            <a:schemeClr val="accent4">
              <a:lumMod val="20000"/>
              <a:lumOff val="80000"/>
            </a:schemeClr>
          </a:solidFill>
          <a:ln>
            <a:solidFill>
              <a:schemeClr val="tx1"/>
            </a:solidFill>
            <a:prstDash val="dash"/>
          </a:ln>
        </p:spPr>
        <p:txBody>
          <a:bodyPr wrap="square">
            <a:spAutoFit/>
          </a:bodyPr>
          <a:lstStyle/>
          <a:p>
            <a:pPr algn="just">
              <a:lnSpc>
                <a:spcPct val="120000"/>
              </a:lnSpc>
              <a:spcAft>
                <a:spcPts val="80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châm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vi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phạm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châm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vi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phạm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châm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châm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lịch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sự</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Mục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đích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bộc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lộ</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đau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chường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--&gt;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khắc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họa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sâu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937874827"/>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1506"/>
                                        </p:tgtEl>
                                        <p:attrNameLst>
                                          <p:attrName>style.visibility</p:attrName>
                                        </p:attrNameLst>
                                      </p:cBhvr>
                                      <p:to>
                                        <p:strVal val="visible"/>
                                      </p:to>
                                    </p:set>
                                    <p:animEffect transition="in" filter="fade">
                                      <p:cBhvr>
                                        <p:cTn id="12" dur="2000"/>
                                        <p:tgtEl>
                                          <p:spTgt spid="21506"/>
                                        </p:tgtEl>
                                      </p:cBhvr>
                                    </p:animEffect>
                                    <p:anim calcmode="lin" valueType="num">
                                      <p:cBhvr>
                                        <p:cTn id="13" dur="2000" fill="hold"/>
                                        <p:tgtEl>
                                          <p:spTgt spid="21506"/>
                                        </p:tgtEl>
                                        <p:attrNameLst>
                                          <p:attrName>ppt_w</p:attrName>
                                        </p:attrNameLst>
                                      </p:cBhvr>
                                      <p:tavLst>
                                        <p:tav tm="0" fmla="#ppt_w*sin(2.5*pi*$)">
                                          <p:val>
                                            <p:fltVal val="0"/>
                                          </p:val>
                                        </p:tav>
                                        <p:tav tm="100000">
                                          <p:val>
                                            <p:fltVal val="1"/>
                                          </p:val>
                                        </p:tav>
                                      </p:tavLst>
                                    </p:anim>
                                    <p:anim calcmode="lin" valueType="num">
                                      <p:cBhvr>
                                        <p:cTn id="14" dur="2000" fill="hold"/>
                                        <p:tgtEl>
                                          <p:spTgt spid="21506"/>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0" y="111398"/>
            <a:ext cx="11948160" cy="1384995"/>
          </a:xfrm>
          <a:prstGeom prst="rect">
            <a:avLst/>
          </a:prstGeom>
          <a:solidFill>
            <a:schemeClr val="accent4">
              <a:lumMod val="20000"/>
              <a:lumOff val="80000"/>
            </a:schemeClr>
          </a:solidFill>
        </p:spPr>
        <p:txBody>
          <a:bodyPr wrap="square">
            <a:spAutoFit/>
          </a:bodyPr>
          <a:lstStyle/>
          <a:p>
            <a:pPr algn="just"/>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12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phép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lập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nghe</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phép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5" name="Rectangle 4"/>
          <p:cNvSpPr/>
          <p:nvPr/>
        </p:nvSpPr>
        <p:spPr>
          <a:xfrm>
            <a:off x="114300" y="1687024"/>
            <a:ext cx="11948160" cy="4897751"/>
          </a:xfrm>
          <a:prstGeom prst="rect">
            <a:avLst/>
          </a:prstGeom>
          <a:solidFill>
            <a:schemeClr val="accent6">
              <a:lumMod val="40000"/>
              <a:lumOff val="60000"/>
            </a:schemeClr>
          </a:solidFill>
        </p:spPr>
        <p:txBody>
          <a:bodyPr wrap="square">
            <a:spAutoFit/>
          </a:bodyPr>
          <a:lstStyle/>
          <a:p>
            <a:pPr algn="just">
              <a:lnSpc>
                <a:spcPct val="12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dấu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bộc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lộ</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xúc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dẫn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nghe</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nghe</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sờ</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đau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chường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tủi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nhục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chú</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buộc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lựa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tắc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r>
              <a:rPr lang="en-US" sz="2800" dirty="0">
                <a:effectLst/>
                <a:latin typeface="Times New Roman" panose="02020603050405020304" pitchFamily="18" charset="0"/>
                <a:ea typeface="Calibri" panose="020F0502020204030204" pitchFamily="34" charset="0"/>
                <a:cs typeface="Times New Roman" panose="02020603050405020304" pitchFamily="18" charset="0"/>
              </a:rPr>
              <a:t>=&gt;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mỉêu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linh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khắc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họa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sâu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Hai.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747163098"/>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0333" y="790397"/>
            <a:ext cx="2941320" cy="483209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p:spPr>
        <p:txBody>
          <a:bodyPr wrap="square">
            <a:spAutoFit/>
          </a:bodyPr>
          <a:lstStyle/>
          <a:p>
            <a:pPr algn="just"/>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xã</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bày</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suy</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nửa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trang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giấy</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nay.</a:t>
            </a:r>
            <a:endParaRPr lang="en-US" sz="2800" dirty="0">
              <a:latin typeface="Times New Roman" panose="02020603050405020304" pitchFamily="18" charset="0"/>
              <a:cs typeface="Times New Roman" panose="02020603050405020304" pitchFamily="18" charset="0"/>
            </a:endParaRPr>
          </a:p>
        </p:txBody>
      </p:sp>
      <p:pic>
        <p:nvPicPr>
          <p:cNvPr id="22530" name="Picture 2" descr="Hình ảnh Thiết Kế Lá Cờ Việt Nam Ngày độc Lập , Ngày độc Lập., Việt Nam Tự  Do., Việt Nam Chúc Mừng Ngày độc Lập. Vector và PNG với nền trong"/>
          <p:cNvPicPr>
            <a:picLocks noChangeAspect="1" noChangeArrowheads="1"/>
          </p:cNvPicPr>
          <p:nvPr/>
        </p:nvPicPr>
        <p:blipFill>
          <a:blip r:embed="rId2">
            <a:extLst>
              <a:ext uri="{BEBA8EAE-BF5A-486C-A8C5-ECC9F3942E4B}">
                <a14:imgProps xmlns="" xmlns:a14="http://schemas.microsoft.com/office/drawing/2010/main">
                  <a14:imgLayer r:embed="rId3">
                    <a14:imgEffect>
                      <a14:backgroundRemoval t="10000" b="90000" l="278" r="100000"/>
                    </a14:imgEffect>
                  </a14:imgLayer>
                </a14:imgProps>
              </a:ext>
              <a:ext uri="{28A0092B-C50C-407E-A947-70E740481C1C}">
                <a14:useLocalDpi xmlns="" xmlns:a14="http://schemas.microsoft.com/office/drawing/2010/main" val="0"/>
              </a:ext>
            </a:extLst>
          </a:blip>
          <a:srcRect/>
          <a:stretch>
            <a:fillRect/>
          </a:stretch>
        </p:blipFill>
        <p:spPr bwMode="auto">
          <a:xfrm>
            <a:off x="4468494" y="-228591"/>
            <a:ext cx="6138545" cy="6138547"/>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p:cNvSpPr/>
          <p:nvPr/>
        </p:nvSpPr>
        <p:spPr>
          <a:xfrm>
            <a:off x="3252466" y="325474"/>
            <a:ext cx="8695694" cy="6219138"/>
          </a:xfrm>
          <a:prstGeom prst="rect">
            <a:avLst/>
          </a:prstGeom>
          <a:ln>
            <a:solidFill>
              <a:schemeClr val="tx1"/>
            </a:solidFill>
            <a:prstDash val="lgDash"/>
          </a:ln>
        </p:spPr>
        <p:txBody>
          <a:bodyPr wrap="square">
            <a:spAutoFit/>
          </a:bodyPr>
          <a:lstStyle/>
          <a:p>
            <a:pPr algn="just">
              <a:lnSpc>
                <a:spcPct val="120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Khẳng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Kim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quê</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gay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cấn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nổi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rộng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bao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trùm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chi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mọi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Nam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Nam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hành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trè</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nay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phài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cụ</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Tồ</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giai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nay </a:t>
            </a:r>
          </a:p>
          <a:p>
            <a:pPr algn="just">
              <a:lnSpc>
                <a:spcPct val="120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Phê</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cực</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Nam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hành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910264626"/>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Tổng hợp 50 mẫu phông nền powerpoint chuyên nghiệp | ADV Solutions"/>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121920" y="243512"/>
            <a:ext cx="11948160" cy="6370975"/>
          </a:xfrm>
          <a:prstGeom prst="rect">
            <a:avLst/>
          </a:prstGeom>
        </p:spPr>
        <p:txBody>
          <a:bodyPr wrap="square">
            <a:spAutoFit/>
          </a:bodyPr>
          <a:lstStyle/>
          <a:p>
            <a:pPr algn="just">
              <a:lnSpc>
                <a:spcPct val="120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Cho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Nhìn</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lũ</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tủi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mắt</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lão</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cứ</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giàn</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nó</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cũng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đấy</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ư?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nó</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cũng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rẻ</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rúng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hắt</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hủi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đấy</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ư?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Khốn</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nạn</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ấy</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tuồi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lão</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nắm</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chặt</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tay</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rít</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bay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ăn</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miếng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cơm</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hay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miếng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mồm</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giống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bán</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nhục</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nhã</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này</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 Kim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Lân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Hai? Theo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vậy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nghi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vấn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ấy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góp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đáo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20000"/>
              </a:lnSpc>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Xây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hào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chợ</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Dầu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Kim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Lân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chợ</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Dầu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4: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Nhìn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lũ</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con...</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ấy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hay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Kể</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20000"/>
              </a:lnSpc>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9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cũng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ấy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20000"/>
              </a:lnSpc>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5: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12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phép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lập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Tồng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Tồng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rõ</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nghe</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Dầu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thanh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biệt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lập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phép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nối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6" name="TextBox 5"/>
          <p:cNvSpPr txBox="1"/>
          <p:nvPr/>
        </p:nvSpPr>
        <p:spPr>
          <a:xfrm>
            <a:off x="9951720" y="117693"/>
            <a:ext cx="1877437" cy="461665"/>
          </a:xfrm>
          <a:prstGeom prst="rect">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10800000" scaled="1"/>
            <a:tileRect/>
          </a:gradFill>
        </p:spPr>
        <p:txBody>
          <a:bodyPr wrap="none" rtlCol="0">
            <a:spAutoFit/>
          </a:bodyPr>
          <a:lstStyle/>
          <a:p>
            <a:r>
              <a:rPr lang="en-US" sz="2400" b="1" dirty="0">
                <a:latin typeface="Times New Roman" panose="02020603050405020304" pitchFamily="18" charset="0"/>
                <a:cs typeface="Times New Roman" panose="02020603050405020304" pitchFamily="18" charset="0"/>
              </a:rPr>
              <a:t>PHIẾU SỐ 5</a:t>
            </a:r>
          </a:p>
        </p:txBody>
      </p:sp>
    </p:spTree>
    <p:extLst>
      <p:ext uri="{BB962C8B-B14F-4D97-AF65-F5344CB8AC3E}">
        <p14:creationId xmlns="" xmlns:p14="http://schemas.microsoft.com/office/powerpoint/2010/main" val="2967564434"/>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Vector Vẽ Tay Nhà Hoạt Hình Hình ảnh | Định dạng hình ảnh PSD 611763660|  vn.lovepik.com"/>
          <p:cNvPicPr>
            <a:picLocks noChangeAspect="1" noChangeArrowheads="1"/>
          </p:cNvPicPr>
          <p:nvPr/>
        </p:nvPicPr>
        <p:blipFill>
          <a:blip r:embed="rId2">
            <a:extLst>
              <a:ext uri="{BEBA8EAE-BF5A-486C-A8C5-ECC9F3942E4B}">
                <a14:imgProps xmlns="" xmlns:a14="http://schemas.microsoft.com/office/drawing/2010/main">
                  <a14:imgLayer r:embed="rId3">
                    <a14:imgEffect>
                      <a14:backgroundRemoval t="10000" b="90000" l="10000" r="90000"/>
                    </a14:imgEffect>
                  </a14:imgLayer>
                </a14:imgProps>
              </a:ext>
              <a:ext uri="{28A0092B-C50C-407E-A947-70E740481C1C}">
                <a14:useLocalDpi xmlns="" xmlns:a14="http://schemas.microsoft.com/office/drawing/2010/main" val="0"/>
              </a:ext>
            </a:extLst>
          </a:blip>
          <a:srcRect/>
          <a:stretch>
            <a:fillRect/>
          </a:stretch>
        </p:blipFill>
        <p:spPr bwMode="auto">
          <a:xfrm>
            <a:off x="-682625" y="1081722"/>
            <a:ext cx="8191500" cy="8191501"/>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304165" y="873398"/>
            <a:ext cx="5715635" cy="2308324"/>
          </a:xfrm>
          <a:prstGeom prst="rect">
            <a:avLst/>
          </a:prstGeom>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path path="circle">
              <a:fillToRect l="50000" t="50000" r="50000" b="50000"/>
            </a:path>
            <a:tileRect/>
          </a:gradFill>
        </p:spPr>
        <p:txBody>
          <a:bodyPr wrap="square">
            <a:spAutoFit/>
          </a:bodyPr>
          <a:lstStyle/>
          <a:p>
            <a:pPr algn="just"/>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Hai? Theo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vậy</a:t>
            </a:r>
            <a:r>
              <a:rPr lang="en-US" sz="24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6217920" y="587066"/>
            <a:ext cx="5791200" cy="559948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solidFill>
              <a:schemeClr val="tx1"/>
            </a:solidFill>
            <a:prstDash val="dash"/>
          </a:ln>
        </p:spPr>
        <p:txBody>
          <a:bodyPr wrap="square">
            <a:spAutoFit/>
          </a:bodyPr>
          <a:lstStyle/>
          <a:p>
            <a:pPr algn="just">
              <a:lnSpc>
                <a:spcPct val="120000"/>
              </a:lnSpc>
              <a:spcAft>
                <a:spcPts val="80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dẫn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giặc</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Bộc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lộ</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Hai</a:t>
            </a:r>
          </a:p>
          <a:p>
            <a:pPr algn="just">
              <a:lnSpc>
                <a:spcPct val="120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đau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đớn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tủi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hồ</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dẫn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miệng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phụ</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nữ</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tản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cư</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380572701"/>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ình ảnh Biểu Thức Câu Hỏi Beanie Minh Họa Phim Hoạt Hình đậu, Gói Biểu  Tượng Cảm Xúc đậu, đậu Biểu Hiện Minh Họa, Biểu Cảm Dễ Thương miễn phí tải  tập"/>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backgroundRemoval t="0" b="89899" l="3167" r="100000">
                        <a14:foregroundMark x1="80000" y1="10873" x2="82917" y2="20024"/>
                        <a14:foregroundMark x1="12000" y1="14141" x2="23167" y2="25312"/>
                        <a14:foregroundMark x1="8750" y1="26857" x2="21833" y2="31610"/>
                        <a14:foregroundMark x1="79167" y1="21925" x2="80000" y2="23827"/>
                      </a14:backgroundRemoval>
                    </a14:imgEffect>
                  </a14:imgLayer>
                </a14:imgProps>
              </a:ext>
              <a:ext uri="{28A0092B-C50C-407E-A947-70E740481C1C}">
                <a14:useLocalDpi xmlns="" xmlns:a14="http://schemas.microsoft.com/office/drawing/2010/main" val="0"/>
              </a:ext>
            </a:extLst>
          </a:blip>
          <a:srcRect/>
          <a:stretch>
            <a:fillRect/>
          </a:stretch>
        </p:blipFill>
        <p:spPr bwMode="auto">
          <a:xfrm>
            <a:off x="-220345" y="1737361"/>
            <a:ext cx="4260272" cy="5975032"/>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747852" y="165557"/>
            <a:ext cx="11129188" cy="830997"/>
          </a:xfrm>
          <a:prstGeom prst="rect">
            <a:avLst/>
          </a:prstGeom>
        </p:spPr>
        <p:txBody>
          <a:bodyPr wrap="square">
            <a:spAutoFit/>
          </a:bodyPr>
          <a:lstStyle/>
          <a:p>
            <a:pPr algn="just"/>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nghi</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ấy</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góp</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đáo</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 name="Cloud Callout 4"/>
          <p:cNvSpPr/>
          <p:nvPr/>
        </p:nvSpPr>
        <p:spPr>
          <a:xfrm>
            <a:off x="4155440" y="1219201"/>
            <a:ext cx="7721600" cy="5019040"/>
          </a:xfrm>
          <a:prstGeom prst="cloudCallout">
            <a:avLst>
              <a:gd name="adj1" fmla="val -60916"/>
              <a:gd name="adj2" fmla="val 2942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912360" y="2286970"/>
            <a:ext cx="6659880" cy="2558649"/>
          </a:xfrm>
          <a:prstGeom prst="rect">
            <a:avLst/>
          </a:prstGeom>
        </p:spPr>
        <p:txBody>
          <a:bodyPr wrap="square">
            <a:spAutoFit/>
          </a:bodyPr>
          <a:lstStyle/>
          <a:p>
            <a:pPr algn="just">
              <a:lnSpc>
                <a:spcPct val="120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vấn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đấy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rẻ</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rúng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hắt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hủi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đáo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cạnh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góp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chiều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Hai.</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415606134"/>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4840" y="609600"/>
            <a:ext cx="3534715" cy="5071447"/>
          </a:xfrm>
          <a:prstGeom prst="rect">
            <a:avLst/>
          </a:prstGeom>
          <a:noFill/>
          <a:ln w="57150"/>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050" name="Picture 2" descr="Món quà cuối cùng của Kim Lân khiến nhà văn Nguyễn Tuân sửng sốt -  VietNamNet"/>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10800000" flipV="1">
            <a:off x="1030738" y="1062449"/>
            <a:ext cx="3480301" cy="487712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 xmlns:a14="http://schemas.microsoft.com/office/drawing/2010/main">
                <a:solidFill>
                  <a:srgbClr val="FFFFFF"/>
                </a:solidFill>
              </a14:hiddenFill>
            </a:ext>
          </a:extLst>
        </p:spPr>
      </p:pic>
      <p:sp>
        <p:nvSpPr>
          <p:cNvPr id="5" name="TextBox 4"/>
          <p:cNvSpPr txBox="1"/>
          <p:nvPr/>
        </p:nvSpPr>
        <p:spPr bwMode="auto">
          <a:xfrm>
            <a:off x="7148754" y="229108"/>
            <a:ext cx="5287086" cy="646331"/>
          </a:xfrm>
          <a:prstGeom prst="rect">
            <a:avLst/>
          </a:prstGeom>
          <a:noFill/>
        </p:spPr>
        <p:txBody>
          <a:bodyPr wrap="square">
            <a:spAutoFit/>
          </a:bodyPr>
          <a:lstStyle/>
          <a:p>
            <a:pPr defTabSz="914377">
              <a:defRPr/>
            </a:pPr>
            <a:r>
              <a:rPr lang="en-US" sz="36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1. </a:t>
            </a:r>
            <a:r>
              <a:rPr lang="en-US" sz="36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Tác</a:t>
            </a:r>
            <a:r>
              <a:rPr lang="en-US" sz="36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giả</a:t>
            </a:r>
            <a:endParaRPr lang="en-US" sz="36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6" name="Google Shape;1134;p70"/>
          <p:cNvSpPr/>
          <p:nvPr/>
        </p:nvSpPr>
        <p:spPr>
          <a:xfrm>
            <a:off x="5617036" y="4040710"/>
            <a:ext cx="5320200" cy="2283068"/>
          </a:xfrm>
          <a:prstGeom prst="roundRect">
            <a:avLst>
              <a:gd name="adj" fmla="val 16667"/>
            </a:avLst>
          </a:prstGeom>
          <a:solidFill>
            <a:srgbClr val="33BBA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defRPr/>
            </a:pPr>
            <a:r>
              <a:rPr lang="en-US" sz="2800" kern="0" dirty="0" err="1">
                <a:latin typeface="Times New Roman" panose="02020603050405020304" pitchFamily="18" charset="0"/>
                <a:cs typeface="Times New Roman" panose="02020603050405020304" pitchFamily="18" charset="0"/>
              </a:rPr>
              <a:t>Sở</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trường</a:t>
            </a:r>
            <a:r>
              <a:rPr lang="en-US" sz="2800" kern="0" dirty="0">
                <a:latin typeface="Times New Roman" panose="02020603050405020304" pitchFamily="18" charset="0"/>
                <a:cs typeface="Times New Roman" panose="02020603050405020304" pitchFamily="18" charset="0"/>
              </a:rPr>
              <a:t>: </a:t>
            </a:r>
          </a:p>
          <a:p>
            <a:pPr lvl="0" algn="ctr">
              <a:defRPr/>
            </a:pPr>
            <a:r>
              <a:rPr lang="en-US" sz="2800" b="1" kern="0" dirty="0" err="1">
                <a:latin typeface="Times New Roman" panose="02020603050405020304" pitchFamily="18" charset="0"/>
                <a:cs typeface="Times New Roman" panose="02020603050405020304" pitchFamily="18" charset="0"/>
              </a:rPr>
              <a:t>Truyện</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ngắn</a:t>
            </a:r>
            <a:endParaRPr lang="en-US" sz="2800" b="1" kern="0" dirty="0">
              <a:latin typeface="Times New Roman" panose="02020603050405020304" pitchFamily="18" charset="0"/>
              <a:cs typeface="Times New Roman" panose="02020603050405020304" pitchFamily="18" charset="0"/>
            </a:endParaRPr>
          </a:p>
          <a:p>
            <a:pPr lvl="0">
              <a:defRPr/>
            </a:pPr>
            <a:r>
              <a:rPr lang="en-US" sz="2800" kern="0" dirty="0" err="1">
                <a:latin typeface="Times New Roman" panose="02020603050405020304" pitchFamily="18" charset="0"/>
                <a:cs typeface="Times New Roman" panose="02020603050405020304" pitchFamily="18" charset="0"/>
              </a:rPr>
              <a:t>Đề</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tài</a:t>
            </a:r>
            <a:r>
              <a:rPr lang="en-US" sz="2800" kern="0" dirty="0">
                <a:latin typeface="Times New Roman" panose="02020603050405020304" pitchFamily="18" charset="0"/>
                <a:cs typeface="Times New Roman" panose="02020603050405020304" pitchFamily="18" charset="0"/>
              </a:rPr>
              <a:t>:</a:t>
            </a:r>
          </a:p>
          <a:p>
            <a:pPr lvl="0" algn="ctr">
              <a:defRPr/>
            </a:pPr>
            <a:r>
              <a:rPr lang="en-US" sz="2800" b="1" kern="0" dirty="0" err="1">
                <a:latin typeface="Times New Roman" panose="02020603050405020304" pitchFamily="18" charset="0"/>
                <a:cs typeface="Times New Roman" panose="02020603050405020304" pitchFamily="18" charset="0"/>
              </a:rPr>
              <a:t>Nông</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thôn</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và</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người</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nông</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dân</a:t>
            </a:r>
            <a:endParaRPr lang="en-US" sz="2800" b="1" kern="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 name="Google Shape;1136;p70"/>
          <p:cNvSpPr/>
          <p:nvPr/>
        </p:nvSpPr>
        <p:spPr>
          <a:xfrm>
            <a:off x="6267950" y="1388109"/>
            <a:ext cx="4076200" cy="1818248"/>
          </a:xfrm>
          <a:prstGeom prst="roundRect">
            <a:avLst>
              <a:gd name="adj" fmla="val 16667"/>
            </a:avLst>
          </a:prstGeom>
          <a:solidFill>
            <a:srgbClr val="FFC75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Aft>
                <a:spcPts val="600"/>
              </a:spcAft>
              <a:buClr>
                <a:srgbClr val="000000"/>
              </a:buClr>
              <a:buSzTx/>
              <a:buFont typeface="Arial"/>
              <a:buNone/>
              <a:tabLst/>
              <a:defRPr/>
            </a:pPr>
            <a:r>
              <a:rPr kumimoji="0" lang="en-US" sz="2800" b="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KIM LÂN</a:t>
            </a:r>
            <a:r>
              <a:rPr kumimoji="0" lang="en-US" sz="2800" b="1"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(1920 -2007)</a:t>
            </a:r>
          </a:p>
          <a:p>
            <a:pPr marL="0" marR="0" lvl="0" indent="0" algn="ctr" defTabSz="914400" rtl="0" eaLnBrk="1" fontAlgn="auto" latinLnBrk="0" hangingPunct="1">
              <a:lnSpc>
                <a:spcPct val="100000"/>
              </a:lnSpc>
              <a:spcAft>
                <a:spcPts val="600"/>
              </a:spcAft>
              <a:buClr>
                <a:srgbClr val="000000"/>
              </a:buClr>
              <a:buSzTx/>
              <a:buFont typeface="Arial"/>
              <a:buNone/>
              <a:tabLst/>
              <a:defRPr/>
            </a:pPr>
            <a:r>
              <a:rPr lang="en-US" sz="2400" i="1" kern="0" baseline="0" dirty="0" err="1">
                <a:latin typeface="Times New Roman" panose="02020603050405020304" pitchFamily="18" charset="0"/>
                <a:cs typeface="Times New Roman" panose="02020603050405020304" pitchFamily="18" charset="0"/>
              </a:rPr>
              <a:t>Nguyễn</a:t>
            </a:r>
            <a:r>
              <a:rPr lang="en-US" sz="2400" i="1" kern="0" dirty="0">
                <a:latin typeface="Times New Roman" panose="02020603050405020304" pitchFamily="18" charset="0"/>
                <a:cs typeface="Times New Roman" panose="02020603050405020304" pitchFamily="18" charset="0"/>
              </a:rPr>
              <a:t> </a:t>
            </a:r>
            <a:r>
              <a:rPr lang="en-US" sz="2400" i="1" kern="0" dirty="0" err="1">
                <a:latin typeface="Times New Roman" panose="02020603050405020304" pitchFamily="18" charset="0"/>
                <a:cs typeface="Times New Roman" panose="02020603050405020304" pitchFamily="18" charset="0"/>
              </a:rPr>
              <a:t>Văn</a:t>
            </a:r>
            <a:r>
              <a:rPr lang="en-US" sz="2400" i="1" kern="0" dirty="0">
                <a:latin typeface="Times New Roman" panose="02020603050405020304" pitchFamily="18" charset="0"/>
                <a:cs typeface="Times New Roman" panose="02020603050405020304" pitchFamily="18" charset="0"/>
              </a:rPr>
              <a:t> </a:t>
            </a:r>
            <a:r>
              <a:rPr lang="en-US" sz="2400" i="1" kern="0" dirty="0" err="1">
                <a:latin typeface="Times New Roman" panose="02020603050405020304" pitchFamily="18" charset="0"/>
                <a:cs typeface="Times New Roman" panose="02020603050405020304" pitchFamily="18" charset="0"/>
              </a:rPr>
              <a:t>Tài</a:t>
            </a:r>
            <a:endParaRPr lang="en-US" sz="2400" i="1" kern="0" dirty="0">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Aft>
                <a:spcPts val="600"/>
              </a:spcAft>
              <a:buClr>
                <a:srgbClr val="000000"/>
              </a:buClr>
              <a:buSzTx/>
              <a:buFont typeface="Arial"/>
              <a:buNone/>
              <a:tabLst/>
              <a:defRPr/>
            </a:pPr>
            <a:r>
              <a:rPr lang="en-US" sz="2800" kern="0" dirty="0" err="1">
                <a:latin typeface="Times New Roman" panose="02020603050405020304" pitchFamily="18" charset="0"/>
                <a:cs typeface="Times New Roman" panose="02020603050405020304" pitchFamily="18" charset="0"/>
              </a:rPr>
              <a:t>Quê</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Bắc</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Ninh</a:t>
            </a:r>
            <a:endParaRPr kumimoji="0" sz="2800" b="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cxnSp>
        <p:nvCxnSpPr>
          <p:cNvPr id="15" name="Google Shape;1143;p70"/>
          <p:cNvCxnSpPr>
            <a:stCxn id="8" idx="1"/>
          </p:cNvCxnSpPr>
          <p:nvPr/>
        </p:nvCxnSpPr>
        <p:spPr>
          <a:xfrm rot="10800000" flipH="1" flipV="1">
            <a:off x="6267950" y="2297233"/>
            <a:ext cx="269584" cy="1364468"/>
          </a:xfrm>
          <a:prstGeom prst="bentConnector4">
            <a:avLst>
              <a:gd name="adj1" fmla="val -84797"/>
              <a:gd name="adj2" fmla="val 83314"/>
            </a:avLst>
          </a:prstGeom>
          <a:noFill/>
          <a:ln w="28575" cap="flat" cmpd="sng">
            <a:solidFill>
              <a:srgbClr val="FFFFFF"/>
            </a:solidFill>
            <a:prstDash val="dot"/>
            <a:round/>
            <a:headEnd type="none" w="med" len="med"/>
            <a:tailEnd type="none" w="med" len="med"/>
          </a:ln>
        </p:spPr>
      </p:cxnSp>
      <p:cxnSp>
        <p:nvCxnSpPr>
          <p:cNvPr id="16" name="Google Shape;1144;p70"/>
          <p:cNvCxnSpPr>
            <a:endCxn id="6" idx="1"/>
          </p:cNvCxnSpPr>
          <p:nvPr/>
        </p:nvCxnSpPr>
        <p:spPr>
          <a:xfrm flipV="1">
            <a:off x="4876645" y="5182244"/>
            <a:ext cx="740391" cy="25596"/>
          </a:xfrm>
          <a:prstGeom prst="bentConnector3">
            <a:avLst>
              <a:gd name="adj1" fmla="val 50000"/>
            </a:avLst>
          </a:prstGeom>
          <a:noFill/>
          <a:ln w="28575" cap="flat" cmpd="sng">
            <a:solidFill>
              <a:srgbClr val="FFFFFF"/>
            </a:solidFill>
            <a:prstDash val="dot"/>
            <a:round/>
            <a:headEnd type="none" w="med" len="med"/>
            <a:tailEnd type="none" w="med" len="med"/>
          </a:ln>
        </p:spPr>
      </p:cxnSp>
      <p:grpSp>
        <p:nvGrpSpPr>
          <p:cNvPr id="17" name="Google Shape;1145;p70"/>
          <p:cNvGrpSpPr/>
          <p:nvPr/>
        </p:nvGrpSpPr>
        <p:grpSpPr>
          <a:xfrm>
            <a:off x="9997287" y="4117092"/>
            <a:ext cx="693726" cy="768407"/>
            <a:chOff x="2042867" y="525573"/>
            <a:chExt cx="693726" cy="768407"/>
          </a:xfrm>
        </p:grpSpPr>
        <p:sp>
          <p:nvSpPr>
            <p:cNvPr id="18" name="Google Shape;1146;p70"/>
            <p:cNvSpPr/>
            <p:nvPr/>
          </p:nvSpPr>
          <p:spPr>
            <a:xfrm rot="42">
              <a:off x="2097892" y="676873"/>
              <a:ext cx="638701" cy="617107"/>
            </a:xfrm>
            <a:custGeom>
              <a:avLst/>
              <a:gdLst/>
              <a:ahLst/>
              <a:cxnLst/>
              <a:rect l="l" t="t" r="r" b="b"/>
              <a:pathLst>
                <a:path w="3132" h="3026" extrusionOk="0">
                  <a:moveTo>
                    <a:pt x="2387" y="0"/>
                  </a:moveTo>
                  <a:cubicBezTo>
                    <a:pt x="1740" y="0"/>
                    <a:pt x="1712" y="1444"/>
                    <a:pt x="1712" y="1444"/>
                  </a:cubicBezTo>
                  <a:cubicBezTo>
                    <a:pt x="1712" y="1444"/>
                    <a:pt x="985" y="686"/>
                    <a:pt x="535" y="686"/>
                  </a:cubicBezTo>
                  <a:cubicBezTo>
                    <a:pt x="387" y="686"/>
                    <a:pt x="270" y="767"/>
                    <a:pt x="217" y="983"/>
                  </a:cubicBezTo>
                  <a:cubicBezTo>
                    <a:pt x="1" y="1855"/>
                    <a:pt x="2260" y="3026"/>
                    <a:pt x="2260" y="3026"/>
                  </a:cubicBezTo>
                  <a:cubicBezTo>
                    <a:pt x="2260" y="3026"/>
                    <a:pt x="3132" y="82"/>
                    <a:pt x="2437" y="3"/>
                  </a:cubicBezTo>
                  <a:cubicBezTo>
                    <a:pt x="2420" y="1"/>
                    <a:pt x="2403" y="0"/>
                    <a:pt x="2387" y="0"/>
                  </a:cubicBezTo>
                  <a:close/>
                </a:path>
              </a:pathLst>
            </a:custGeom>
            <a:solidFill>
              <a:srgbClr val="FFC75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9" name="Google Shape;1147;p70"/>
            <p:cNvSpPr/>
            <p:nvPr/>
          </p:nvSpPr>
          <p:spPr>
            <a:xfrm rot="42">
              <a:off x="2042867" y="525573"/>
              <a:ext cx="638701" cy="617107"/>
            </a:xfrm>
            <a:custGeom>
              <a:avLst/>
              <a:gdLst/>
              <a:ahLst/>
              <a:cxnLst/>
              <a:rect l="l" t="t" r="r" b="b"/>
              <a:pathLst>
                <a:path w="3132" h="3026" extrusionOk="0">
                  <a:moveTo>
                    <a:pt x="2387" y="0"/>
                  </a:moveTo>
                  <a:cubicBezTo>
                    <a:pt x="1740" y="0"/>
                    <a:pt x="1712" y="1444"/>
                    <a:pt x="1712" y="1444"/>
                  </a:cubicBezTo>
                  <a:cubicBezTo>
                    <a:pt x="1712" y="1444"/>
                    <a:pt x="985" y="686"/>
                    <a:pt x="535" y="686"/>
                  </a:cubicBezTo>
                  <a:cubicBezTo>
                    <a:pt x="387" y="686"/>
                    <a:pt x="270" y="767"/>
                    <a:pt x="217" y="983"/>
                  </a:cubicBezTo>
                  <a:cubicBezTo>
                    <a:pt x="1" y="1855"/>
                    <a:pt x="2260" y="3026"/>
                    <a:pt x="2260" y="3026"/>
                  </a:cubicBezTo>
                  <a:cubicBezTo>
                    <a:pt x="2260" y="3026"/>
                    <a:pt x="3132" y="82"/>
                    <a:pt x="2437" y="3"/>
                  </a:cubicBezTo>
                  <a:cubicBezTo>
                    <a:pt x="2420" y="1"/>
                    <a:pt x="2403" y="0"/>
                    <a:pt x="2387" y="0"/>
                  </a:cubicBezTo>
                  <a:close/>
                </a:path>
              </a:pathLst>
            </a:custGeom>
            <a:no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26" name="Right Arrow 25"/>
          <p:cNvSpPr/>
          <p:nvPr/>
        </p:nvSpPr>
        <p:spPr>
          <a:xfrm rot="5400000">
            <a:off x="8083298" y="3311877"/>
            <a:ext cx="590550" cy="623315"/>
          </a:xfrm>
          <a:prstGeom prst="rightArrow">
            <a:avLst/>
          </a:prstGeom>
          <a:noFill/>
          <a:ln w="285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384751657"/>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par>
                                <p:cTn id="13" presetID="6" presetClass="entr" presetSubtype="16"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circle(in)">
                                      <p:cBhvr>
                                        <p:cTn id="15" dur="20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down)">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par>
                                <p:cTn id="31" presetID="22" presetClass="entr" presetSubtype="4"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8" grpId="0" animBg="1"/>
      <p:bldP spid="2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Làng Hình ảnh | Định dạng hình ảnh PNG 400312762| vn.lovepik.com"/>
          <p:cNvPicPr>
            <a:picLocks noChangeAspect="1" noChangeArrowheads="1"/>
          </p:cNvPicPr>
          <p:nvPr/>
        </p:nvPicPr>
        <p:blipFill>
          <a:blip r:embed="rId2">
            <a:extLst>
              <a:ext uri="{BEBA8EAE-BF5A-486C-A8C5-ECC9F3942E4B}">
                <a14:imgProps xmlns="" xmlns:a14="http://schemas.microsoft.com/office/drawing/2010/main">
                  <a14:imgLayer r:embed="rId3">
                    <a14:imgEffect>
                      <a14:backgroundRemoval t="10000" b="94430" l="0" r="99070">
                        <a14:foregroundMark x1="47093" y1="14557" x2="41279" y2="83797"/>
                        <a14:foregroundMark x1="25000" y1="50253" x2="41860" y2="78987"/>
                        <a14:foregroundMark x1="49186" y1="27595" x2="51163" y2="31139"/>
                        <a14:foregroundMark x1="82674" y1="74684" x2="95465" y2="58734"/>
                      </a14:backgroundRemoval>
                    </a14:imgEffect>
                  </a14:imgLayer>
                </a14:imgProps>
              </a:ext>
              <a:ext uri="{28A0092B-C50C-407E-A947-70E740481C1C}">
                <a14:useLocalDpi xmlns="" xmlns:a14="http://schemas.microsoft.com/office/drawing/2010/main" val="0"/>
              </a:ext>
            </a:extLst>
          </a:blip>
          <a:srcRect/>
          <a:stretch>
            <a:fillRect/>
          </a:stretch>
        </p:blipFill>
        <p:spPr bwMode="auto">
          <a:xfrm>
            <a:off x="7755255" y="2974177"/>
            <a:ext cx="4589145" cy="4215611"/>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487680" y="211277"/>
            <a:ext cx="11308080" cy="1200329"/>
          </a:xfrm>
          <a:prstGeom prst="rect">
            <a:avLst/>
          </a:prstGeom>
        </p:spPr>
        <p:txBody>
          <a:bodyPr wrap="square">
            <a:spAutoFit/>
          </a:bodyPr>
          <a:lstStyle/>
          <a:p>
            <a:pPr algn="just"/>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Xây</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luôn</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hào</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luôn</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Kim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Lân</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487680" y="1865206"/>
            <a:ext cx="11308080" cy="3650230"/>
          </a:xfrm>
          <a:prstGeom prst="rect">
            <a:avLst/>
          </a:prstGeom>
          <a:ln>
            <a:solidFill>
              <a:schemeClr val="tx1"/>
            </a:solidFill>
            <a:prstDash val="lgDash"/>
          </a:ln>
        </p:spPr>
        <p:txBody>
          <a:bodyPr wrap="square">
            <a:spAutoFit/>
          </a:bodyPr>
          <a:lstStyle/>
          <a:p>
            <a:pPr algn="just">
              <a:lnSpc>
                <a:spcPct val="120000"/>
              </a:lnSpc>
              <a:spcAft>
                <a:spcPts val="800"/>
              </a:spcAft>
            </a:pP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Ý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Nếu</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kể</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ngừời</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quê</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cụ</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=&gt; Ý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hạn</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hẹp</a:t>
            </a:r>
            <a:endPar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đây</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gọi</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gần</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gũi</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mật</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cụ</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bất</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kỳ</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ai</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p>
          <a:p>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=&gt; Ý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nhan</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sức</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khái</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quát</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Nam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rất</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rất</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Hai.</a:t>
            </a:r>
            <a:endParaRPr lang="en-US" sz="24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167005039"/>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Nhân vật Phương Định trong truyện Những ngôi sao xa xôi"/>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86053" y="2105236"/>
            <a:ext cx="5650866" cy="4310804"/>
          </a:xfrm>
          <a:prstGeom prst="rect">
            <a:avLst/>
          </a:prstGeom>
          <a:noFill/>
          <a:effectLst>
            <a:softEdge rad="787400"/>
          </a:effectLst>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306386" y="287477"/>
            <a:ext cx="11475720" cy="1384995"/>
          </a:xfrm>
          <a:prstGeom prst="rect">
            <a:avLst/>
          </a:prstGeom>
          <a:ln>
            <a:solidFill>
              <a:schemeClr val="tx1"/>
            </a:solidFill>
            <a:prstDash val="lgDash"/>
          </a:ln>
        </p:spPr>
        <p:txBody>
          <a:bodyPr wrap="square">
            <a:spAutoFit/>
          </a:bodyPr>
          <a:lstStyle/>
          <a:p>
            <a:pPr algn="just"/>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Nhìn</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lũ</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con...</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ấy</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hay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Kể</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9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ấy</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5836919" y="2905395"/>
            <a:ext cx="6096000" cy="2710486"/>
          </a:xfrm>
          <a:prstGeom prst="rect">
            <a:avLst/>
          </a:prstGeom>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5400000" scaled="1"/>
            <a:tileRect/>
          </a:gradFill>
        </p:spPr>
        <p:txBody>
          <a:bodyPr>
            <a:spAutoFit/>
          </a:bodyPr>
          <a:lstStyle/>
          <a:p>
            <a:pPr algn="just">
              <a:lnSpc>
                <a:spcPct val="120000"/>
              </a:lnSpc>
              <a:spcAft>
                <a:spcPts val="80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tâm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cùng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ngôi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xôi</a:t>
            </a:r>
            <a:endParaRPr lang="en-US" sz="28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8343745" y="1984017"/>
            <a:ext cx="1082348" cy="461665"/>
          </a:xfrm>
          <a:prstGeom prst="rect">
            <a:avLst/>
          </a:prstGeom>
          <a:solidFill>
            <a:schemeClr val="accent4">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2400" b="1" dirty="0">
                <a:latin typeface="Times New Roman" panose="02020603050405020304" pitchFamily="18" charset="0"/>
                <a:cs typeface="Times New Roman" panose="02020603050405020304" pitchFamily="18" charset="0"/>
              </a:rPr>
              <a:t>GỢI Ý</a:t>
            </a:r>
          </a:p>
        </p:txBody>
      </p:sp>
    </p:spTree>
    <p:extLst>
      <p:ext uri="{BB962C8B-B14F-4D97-AF65-F5344CB8AC3E}">
        <p14:creationId xmlns="" xmlns:p14="http://schemas.microsoft.com/office/powerpoint/2010/main" val="1613307449"/>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9080" y="1280388"/>
            <a:ext cx="3139440" cy="3785652"/>
          </a:xfrm>
          <a:prstGeom prst="rect">
            <a:avLst/>
          </a:prstGeom>
          <a:solidFill>
            <a:srgbClr val="FFFF99"/>
          </a:solidFill>
        </p:spPr>
        <p:txBody>
          <a:bodyPr wrap="square">
            <a:spAutoFit/>
          </a:bodyPr>
          <a:lstStyle/>
          <a:p>
            <a:pPr algn="just"/>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12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phép</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lập</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Tồng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Tồng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rõ</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thanh</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biệt</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lập</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phép</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nối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5" name="Rectangle 4"/>
          <p:cNvSpPr/>
          <p:nvPr/>
        </p:nvSpPr>
        <p:spPr>
          <a:xfrm>
            <a:off x="3550920" y="47931"/>
            <a:ext cx="8473440" cy="6810069"/>
          </a:xfrm>
          <a:prstGeom prst="rect">
            <a:avLst/>
          </a:prstGeom>
          <a:solidFill>
            <a:schemeClr val="accent4">
              <a:lumMod val="20000"/>
              <a:lumOff val="80000"/>
            </a:schemeClr>
          </a:solidFill>
        </p:spPr>
        <p:txBody>
          <a:bodyPr wrap="square">
            <a:spAutoFit/>
          </a:bodyPr>
          <a:lstStyle/>
          <a:p>
            <a:pPr algn="just">
              <a:lnSpc>
                <a:spcPct val="120000"/>
              </a:lnSpc>
              <a:spcAft>
                <a:spcPts val="60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rõ</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6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dấu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bộc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lộ</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xúc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dẫn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6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sốc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sờ</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6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đau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khổ</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chường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tủi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nhục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chú</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marL="342900" indent="-342900" algn="just">
              <a:lnSpc>
                <a:spcPct val="120000"/>
              </a:lnSpc>
              <a:spcAft>
                <a:spcPts val="600"/>
              </a:spcAft>
              <a:buFontTx/>
              <a:buChar char="-"/>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buộc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lựa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tắc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6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=&gt;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xây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miêu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linh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khắc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họa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Hai. </a:t>
            </a:r>
          </a:p>
        </p:txBody>
      </p:sp>
    </p:spTree>
    <p:extLst>
      <p:ext uri="{BB962C8B-B14F-4D97-AF65-F5344CB8AC3E}">
        <p14:creationId xmlns="" xmlns:p14="http://schemas.microsoft.com/office/powerpoint/2010/main" val="984522679"/>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Triangle 2"/>
          <p:cNvSpPr/>
          <p:nvPr/>
        </p:nvSpPr>
        <p:spPr>
          <a:xfrm>
            <a:off x="0" y="0"/>
            <a:ext cx="12192000" cy="6858000"/>
          </a:xfrm>
          <a:prstGeom prst="rtTriangle">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4" name="Pentagon 3"/>
          <p:cNvSpPr/>
          <p:nvPr/>
        </p:nvSpPr>
        <p:spPr>
          <a:xfrm flipH="1">
            <a:off x="9235440" y="0"/>
            <a:ext cx="2956560" cy="1066800"/>
          </a:xfrm>
          <a:prstGeom prst="homeP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SỰ NGHIỆP SÁNG TÁC</a:t>
            </a:r>
          </a:p>
        </p:txBody>
      </p:sp>
      <p:sp>
        <p:nvSpPr>
          <p:cNvPr id="5" name="Pentagon 4"/>
          <p:cNvSpPr/>
          <p:nvPr/>
        </p:nvSpPr>
        <p:spPr>
          <a:xfrm>
            <a:off x="1" y="5791200"/>
            <a:ext cx="2733040" cy="1066800"/>
          </a:xfrm>
          <a:prstGeom prst="homeP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SỰ NGHIỆP </a:t>
            </a:r>
          </a:p>
          <a:p>
            <a:pPr algn="ctr"/>
            <a:r>
              <a:rPr lang="en-US" sz="2800" dirty="0">
                <a:latin typeface="Times New Roman" panose="02020603050405020304" pitchFamily="18" charset="0"/>
                <a:cs typeface="Times New Roman" panose="02020603050405020304" pitchFamily="18" charset="0"/>
              </a:rPr>
              <a:t>DIỄN XUẤT</a:t>
            </a:r>
          </a:p>
        </p:txBody>
      </p:sp>
      <p:pic>
        <p:nvPicPr>
          <p:cNvPr id="6" name="Hình ảnh 7">
            <a:extLst>
              <a:ext uri="{FF2B5EF4-FFF2-40B4-BE49-F238E27FC236}">
                <a16:creationId xmlns="" xmlns:a16="http://schemas.microsoft.com/office/drawing/2014/main" id="{92B38625-0F08-9649-878E-69093F06DD4A}"/>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285836" y="121920"/>
            <a:ext cx="1919309" cy="2853479"/>
          </a:xfrm>
          <a:prstGeom prst="rect">
            <a:avLst/>
          </a:prstGeom>
          <a:ln>
            <a:noFill/>
          </a:ln>
          <a:effectLst>
            <a:outerShdw blurRad="292100" dist="139700" dir="2700000" algn="tl" rotWithShape="0">
              <a:srgbClr val="333333">
                <a:alpha val="65000"/>
              </a:srgbClr>
            </a:outerShdw>
          </a:effectLst>
        </p:spPr>
      </p:pic>
      <p:pic>
        <p:nvPicPr>
          <p:cNvPr id="7" name="Hình ảnh 6">
            <a:extLst>
              <a:ext uri="{FF2B5EF4-FFF2-40B4-BE49-F238E27FC236}">
                <a16:creationId xmlns="" xmlns:a16="http://schemas.microsoft.com/office/drawing/2014/main" id="{2F825A0F-3F81-1B4C-9C17-1BD3E8CF5299}"/>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719633" y="1244989"/>
            <a:ext cx="1838997" cy="27732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Hình ảnh 4">
            <a:extLst>
              <a:ext uri="{FF2B5EF4-FFF2-40B4-BE49-F238E27FC236}">
                <a16:creationId xmlns="" xmlns:a16="http://schemas.microsoft.com/office/drawing/2014/main" id="{92D4E2EE-9BB4-544D-8B01-DDA7D5650FA8}"/>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9949809" y="2606667"/>
            <a:ext cx="1851012" cy="2823226"/>
          </a:xfrm>
          <a:prstGeom prst="rect">
            <a:avLst/>
          </a:prstGeom>
          <a:ln>
            <a:noFill/>
          </a:ln>
          <a:effectLst>
            <a:outerShdw blurRad="292100" dist="139700" dir="2700000" algn="tl" rotWithShape="0">
              <a:srgbClr val="333333">
                <a:alpha val="65000"/>
              </a:srgbClr>
            </a:outerShdw>
          </a:effectLst>
        </p:spPr>
      </p:pic>
      <p:pic>
        <p:nvPicPr>
          <p:cNvPr id="3074" name="Picture 2" descr="Dàn ý và văn mẫu 5 đề văn lão hạc đảm bảo &quot;trúng tủ&quot; thi giữa kì — Đọc là đỗ"/>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506311" y="1679728"/>
            <a:ext cx="3287108" cy="3034254"/>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9" name="TextBox 8"/>
          <p:cNvSpPr txBox="1"/>
          <p:nvPr/>
        </p:nvSpPr>
        <p:spPr>
          <a:xfrm>
            <a:off x="485851" y="4592062"/>
            <a:ext cx="3711850" cy="1077218"/>
          </a:xfrm>
          <a:prstGeom prst="rect">
            <a:avLst/>
          </a:prstGeom>
          <a:noFill/>
        </p:spPr>
        <p:txBody>
          <a:bodyPr wrap="none" rtlCol="0">
            <a:spAutoFit/>
          </a:bodyPr>
          <a:lstStyle/>
          <a:p>
            <a:pPr algn="ctr"/>
            <a:r>
              <a:rPr lang="en-US" sz="3200" dirty="0" err="1">
                <a:solidFill>
                  <a:srgbClr val="002060"/>
                </a:solidFill>
                <a:latin typeface="Times New Roman" panose="02020603050405020304" pitchFamily="18" charset="0"/>
                <a:cs typeface="Times New Roman" panose="02020603050405020304" pitchFamily="18" charset="0"/>
              </a:rPr>
              <a:t>Vai</a:t>
            </a:r>
            <a:r>
              <a:rPr lang="en-US" sz="3200"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Lão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Hạc</a:t>
            </a:r>
            <a:r>
              <a:rPr lang="en-US" sz="3200" b="1"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trong</a:t>
            </a:r>
            <a:r>
              <a:rPr lang="en-US" sz="3200" dirty="0">
                <a:solidFill>
                  <a:srgbClr val="002060"/>
                </a:solidFill>
                <a:latin typeface="Times New Roman" panose="02020603050405020304" pitchFamily="18" charset="0"/>
                <a:cs typeface="Times New Roman" panose="02020603050405020304" pitchFamily="18" charset="0"/>
              </a:rPr>
              <a:t> </a:t>
            </a:r>
          </a:p>
          <a:p>
            <a:pPr algn="ctr"/>
            <a:r>
              <a:rPr lang="en-US" sz="3200" i="1" dirty="0" err="1">
                <a:solidFill>
                  <a:srgbClr val="002060"/>
                </a:solidFill>
                <a:latin typeface="Times New Roman" panose="02020603050405020304" pitchFamily="18" charset="0"/>
                <a:cs typeface="Times New Roman" panose="02020603050405020304" pitchFamily="18" charset="0"/>
              </a:rPr>
              <a:t>Làng</a:t>
            </a:r>
            <a:r>
              <a:rPr lang="en-US" sz="3200" i="1" dirty="0">
                <a:solidFill>
                  <a:srgbClr val="002060"/>
                </a:solidFill>
                <a:latin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cs typeface="Times New Roman" panose="02020603050405020304" pitchFamily="18" charset="0"/>
              </a:rPr>
              <a:t>Vũ</a:t>
            </a:r>
            <a:r>
              <a:rPr lang="en-US" sz="3200" i="1" dirty="0">
                <a:solidFill>
                  <a:srgbClr val="002060"/>
                </a:solidFill>
                <a:latin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cs typeface="Times New Roman" panose="02020603050405020304" pitchFamily="18" charset="0"/>
              </a:rPr>
              <a:t>Đại</a:t>
            </a:r>
            <a:r>
              <a:rPr lang="en-US" sz="3200" i="1" dirty="0">
                <a:solidFill>
                  <a:srgbClr val="002060"/>
                </a:solidFill>
                <a:latin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cs typeface="Times New Roman" panose="02020603050405020304" pitchFamily="18" charset="0"/>
              </a:rPr>
              <a:t>ngày</a:t>
            </a:r>
            <a:r>
              <a:rPr lang="en-US" sz="3200" i="1" dirty="0">
                <a:solidFill>
                  <a:srgbClr val="002060"/>
                </a:solidFill>
                <a:latin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cs typeface="Times New Roman" panose="02020603050405020304" pitchFamily="18" charset="0"/>
              </a:rPr>
              <a:t>ấy</a:t>
            </a:r>
            <a:endParaRPr lang="en-US" sz="3200" i="1" dirty="0">
              <a:solidFill>
                <a:srgbClr val="002060"/>
              </a:solidFill>
              <a:latin typeface="Times New Roman" panose="02020603050405020304" pitchFamily="18" charset="0"/>
              <a:cs typeface="Times New Roman" panose="02020603050405020304" pitchFamily="18" charset="0"/>
            </a:endParaRPr>
          </a:p>
        </p:txBody>
      </p:sp>
      <p:pic>
        <p:nvPicPr>
          <p:cNvPr id="3076" name="Picture 4" descr="Chị Dậu - 35 năm vẫn vẹn nguyên giá trị - Xã hội - Ongbachau.vn"/>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4994847" y="3727906"/>
            <a:ext cx="2724785" cy="2596694"/>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12" name="TextBox 11"/>
          <p:cNvSpPr txBox="1"/>
          <p:nvPr/>
        </p:nvSpPr>
        <p:spPr>
          <a:xfrm>
            <a:off x="3855126" y="6252399"/>
            <a:ext cx="5363125" cy="584775"/>
          </a:xfrm>
          <a:prstGeom prst="rect">
            <a:avLst/>
          </a:prstGeom>
          <a:noFill/>
        </p:spPr>
        <p:txBody>
          <a:bodyPr wrap="square" rtlCol="0">
            <a:spAutoFit/>
          </a:bodyPr>
          <a:lstStyle/>
          <a:p>
            <a:pPr algn="ctr"/>
            <a:r>
              <a:rPr lang="en-US" sz="3200" dirty="0" err="1">
                <a:solidFill>
                  <a:srgbClr val="002060"/>
                </a:solidFill>
                <a:latin typeface="Times New Roman" panose="02020603050405020304" pitchFamily="18" charset="0"/>
                <a:cs typeface="Times New Roman" panose="02020603050405020304" pitchFamily="18" charset="0"/>
              </a:rPr>
              <a:t>Vai</a:t>
            </a:r>
            <a:r>
              <a:rPr lang="en-US" sz="3200"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Lý</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Cựu</a:t>
            </a:r>
            <a:r>
              <a:rPr lang="en-US" sz="3200" b="1"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trong</a:t>
            </a:r>
            <a:r>
              <a:rPr lang="en-US" sz="3200" dirty="0">
                <a:solidFill>
                  <a:srgbClr val="002060"/>
                </a:solidFill>
                <a:latin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cs typeface="Times New Roman" panose="02020603050405020304" pitchFamily="18" charset="0"/>
              </a:rPr>
              <a:t>Chị</a:t>
            </a:r>
            <a:r>
              <a:rPr lang="en-US" sz="3200" i="1" dirty="0">
                <a:solidFill>
                  <a:srgbClr val="002060"/>
                </a:solidFill>
                <a:latin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cs typeface="Times New Roman" panose="02020603050405020304" pitchFamily="18" charset="0"/>
              </a:rPr>
              <a:t>Dậu</a:t>
            </a:r>
            <a:endParaRPr lang="en-US" sz="3200"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919221681"/>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fltVal val="0"/>
                                          </p:val>
                                        </p:tav>
                                        <p:tav tm="100000">
                                          <p:val>
                                            <p:strVal val="#ppt_w"/>
                                          </p:val>
                                        </p:tav>
                                      </p:tavLst>
                                    </p:anim>
                                    <p:anim calcmode="lin" valueType="num">
                                      <p:cBhvr>
                                        <p:cTn id="25" dur="1000" fill="hold"/>
                                        <p:tgtEl>
                                          <p:spTgt spid="8"/>
                                        </p:tgtEl>
                                        <p:attrNameLst>
                                          <p:attrName>ppt_h</p:attrName>
                                        </p:attrNameLst>
                                      </p:cBhvr>
                                      <p:tavLst>
                                        <p:tav tm="0">
                                          <p:val>
                                            <p:fltVal val="0"/>
                                          </p:val>
                                        </p:tav>
                                        <p:tav tm="100000">
                                          <p:val>
                                            <p:strVal val="#ppt_h"/>
                                          </p:val>
                                        </p:tav>
                                      </p:tavLst>
                                    </p:anim>
                                    <p:anim calcmode="lin" valueType="num">
                                      <p:cBhvr>
                                        <p:cTn id="26" dur="1000" fill="hold"/>
                                        <p:tgtEl>
                                          <p:spTgt spid="8"/>
                                        </p:tgtEl>
                                        <p:attrNameLst>
                                          <p:attrName>style.rotation</p:attrName>
                                        </p:attrNameLst>
                                      </p:cBhvr>
                                      <p:tavLst>
                                        <p:tav tm="0">
                                          <p:val>
                                            <p:fltVal val="90"/>
                                          </p:val>
                                        </p:tav>
                                        <p:tav tm="100000">
                                          <p:val>
                                            <p:fltVal val="0"/>
                                          </p:val>
                                        </p:tav>
                                      </p:tavLst>
                                    </p:anim>
                                    <p:animEffect transition="in" filter="fade">
                                      <p:cBhvr>
                                        <p:cTn id="27" dur="1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074"/>
                                        </p:tgtEl>
                                        <p:attrNameLst>
                                          <p:attrName>style.visibility</p:attrName>
                                        </p:attrNameLst>
                                      </p:cBhvr>
                                      <p:to>
                                        <p:strVal val="visible"/>
                                      </p:to>
                                    </p:set>
                                    <p:animEffect transition="in" filter="wipe(down)">
                                      <p:cBhvr>
                                        <p:cTn id="37" dur="500"/>
                                        <p:tgtEl>
                                          <p:spTgt spid="3074"/>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nodeType="clickEffect">
                                  <p:stCondLst>
                                    <p:cond delay="0"/>
                                  </p:stCondLst>
                                  <p:childTnLst>
                                    <p:set>
                                      <p:cBhvr>
                                        <p:cTn id="44" dur="1" fill="hold">
                                          <p:stCondLst>
                                            <p:cond delay="0"/>
                                          </p:stCondLst>
                                        </p:cTn>
                                        <p:tgtEl>
                                          <p:spTgt spid="3076"/>
                                        </p:tgtEl>
                                        <p:attrNameLst>
                                          <p:attrName>style.visibility</p:attrName>
                                        </p:attrNameLst>
                                      </p:cBhvr>
                                      <p:to>
                                        <p:strVal val="visible"/>
                                      </p:to>
                                    </p:set>
                                    <p:animEffect transition="in" filter="wheel(1)">
                                      <p:cBhvr>
                                        <p:cTn id="45" dur="2000"/>
                                        <p:tgtEl>
                                          <p:spTgt spid="3076"/>
                                        </p:tgtEl>
                                      </p:cBhvr>
                                    </p:animEffect>
                                  </p:childTnLst>
                                </p:cTn>
                              </p:par>
                              <p:par>
                                <p:cTn id="46" presetID="21" presetClass="entr" presetSubtype="1"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heel(1)">
                                      <p:cBhvr>
                                        <p:cTn id="4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Phong Cảnh Núi Non Tuyệt Vời Và Các Yếu Tố Nền Nhà, Núi Lớn, Sâu, Xây Nhà  Hình nền Vector để tải xuống miễn phí"/>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29717"/>
            <a:ext cx="12191998"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bwMode="auto">
          <a:xfrm>
            <a:off x="271710" y="288446"/>
            <a:ext cx="5287086" cy="646331"/>
          </a:xfrm>
          <a:prstGeom prst="rect">
            <a:avLst/>
          </a:prstGeom>
          <a:noFill/>
        </p:spPr>
        <p:txBody>
          <a:bodyPr wrap="square">
            <a:spAutoFit/>
          </a:bodyPr>
          <a:lstStyle/>
          <a:p>
            <a:pPr defTabSz="914377">
              <a:defRPr/>
            </a:pPr>
            <a:r>
              <a:rPr lang="en-US" sz="36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2. </a:t>
            </a:r>
            <a:r>
              <a:rPr lang="en-US" sz="36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Tác</a:t>
            </a:r>
            <a:r>
              <a:rPr lang="en-US" sz="36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phẩm</a:t>
            </a:r>
            <a:endParaRPr lang="en-US" sz="36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endParaRPr>
          </a:p>
        </p:txBody>
      </p:sp>
      <p:grpSp>
        <p:nvGrpSpPr>
          <p:cNvPr id="9" name="Google Shape;2612;p39"/>
          <p:cNvGrpSpPr/>
          <p:nvPr/>
        </p:nvGrpSpPr>
        <p:grpSpPr>
          <a:xfrm>
            <a:off x="1446144" y="2426707"/>
            <a:ext cx="1318219" cy="948422"/>
            <a:chOff x="1608418" y="2694788"/>
            <a:chExt cx="683441" cy="554017"/>
          </a:xfrm>
        </p:grpSpPr>
        <p:sp>
          <p:nvSpPr>
            <p:cNvPr id="10" name="Google Shape;2613;p39"/>
            <p:cNvSpPr/>
            <p:nvPr/>
          </p:nvSpPr>
          <p:spPr>
            <a:xfrm rot="-1324817">
              <a:off x="1653885" y="2793041"/>
              <a:ext cx="592506" cy="357511"/>
            </a:xfrm>
            <a:custGeom>
              <a:avLst/>
              <a:gdLst/>
              <a:ahLst/>
              <a:cxnLst/>
              <a:rect l="l" t="t" r="r" b="b"/>
              <a:pathLst>
                <a:path w="25564" h="15425" extrusionOk="0">
                  <a:moveTo>
                    <a:pt x="12212" y="1"/>
                  </a:moveTo>
                  <a:cubicBezTo>
                    <a:pt x="8973" y="1"/>
                    <a:pt x="8333" y="13785"/>
                    <a:pt x="8333" y="13785"/>
                  </a:cubicBezTo>
                  <a:cubicBezTo>
                    <a:pt x="8333" y="13785"/>
                    <a:pt x="6052" y="373"/>
                    <a:pt x="3330" y="373"/>
                  </a:cubicBezTo>
                  <a:cubicBezTo>
                    <a:pt x="3190" y="373"/>
                    <a:pt x="3050" y="408"/>
                    <a:pt x="2909" y="481"/>
                  </a:cubicBezTo>
                  <a:cubicBezTo>
                    <a:pt x="1" y="2001"/>
                    <a:pt x="8333" y="15062"/>
                    <a:pt x="8333" y="15062"/>
                  </a:cubicBezTo>
                  <a:lnTo>
                    <a:pt x="10328" y="15424"/>
                  </a:lnTo>
                  <a:cubicBezTo>
                    <a:pt x="10328" y="15424"/>
                    <a:pt x="25563" y="7716"/>
                    <a:pt x="23609" y="6037"/>
                  </a:cubicBezTo>
                  <a:cubicBezTo>
                    <a:pt x="23455" y="5905"/>
                    <a:pt x="23250" y="5844"/>
                    <a:pt x="23001" y="5844"/>
                  </a:cubicBezTo>
                  <a:cubicBezTo>
                    <a:pt x="20095" y="5844"/>
                    <a:pt x="11339" y="14184"/>
                    <a:pt x="11339" y="14184"/>
                  </a:cubicBezTo>
                  <a:cubicBezTo>
                    <a:pt x="11339" y="14184"/>
                    <a:pt x="21786" y="2759"/>
                    <a:pt x="19269" y="2081"/>
                  </a:cubicBezTo>
                  <a:cubicBezTo>
                    <a:pt x="19202" y="2063"/>
                    <a:pt x="19132" y="2054"/>
                    <a:pt x="19060" y="2054"/>
                  </a:cubicBezTo>
                  <a:cubicBezTo>
                    <a:pt x="16395" y="2054"/>
                    <a:pt x="9939" y="13826"/>
                    <a:pt x="9939" y="13826"/>
                  </a:cubicBezTo>
                  <a:cubicBezTo>
                    <a:pt x="9939" y="13826"/>
                    <a:pt x="15581" y="203"/>
                    <a:pt x="12282" y="3"/>
                  </a:cubicBezTo>
                  <a:cubicBezTo>
                    <a:pt x="12259" y="1"/>
                    <a:pt x="12236" y="1"/>
                    <a:pt x="12212" y="1"/>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1" name="Google Shape;2614;p39"/>
            <p:cNvSpPr/>
            <p:nvPr/>
          </p:nvSpPr>
          <p:spPr>
            <a:xfrm rot="-1324817">
              <a:off x="1756988" y="2847999"/>
              <a:ext cx="31035" cy="22111"/>
            </a:xfrm>
            <a:custGeom>
              <a:avLst/>
              <a:gdLst/>
              <a:ahLst/>
              <a:cxnLst/>
              <a:rect l="l" t="t" r="r" b="b"/>
              <a:pathLst>
                <a:path w="1339" h="954" extrusionOk="0">
                  <a:moveTo>
                    <a:pt x="667" y="0"/>
                  </a:moveTo>
                  <a:cubicBezTo>
                    <a:pt x="1" y="0"/>
                    <a:pt x="1" y="954"/>
                    <a:pt x="667" y="954"/>
                  </a:cubicBezTo>
                  <a:cubicBezTo>
                    <a:pt x="1338" y="954"/>
                    <a:pt x="1338" y="0"/>
                    <a:pt x="667"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2" name="Google Shape;2615;p39"/>
            <p:cNvSpPr/>
            <p:nvPr/>
          </p:nvSpPr>
          <p:spPr>
            <a:xfrm rot="-1324817">
              <a:off x="1913360" y="2794216"/>
              <a:ext cx="33491" cy="23873"/>
            </a:xfrm>
            <a:custGeom>
              <a:avLst/>
              <a:gdLst/>
              <a:ahLst/>
              <a:cxnLst/>
              <a:rect l="l" t="t" r="r" b="b"/>
              <a:pathLst>
                <a:path w="1445" h="1030" extrusionOk="0">
                  <a:moveTo>
                    <a:pt x="722" y="0"/>
                  </a:moveTo>
                  <a:cubicBezTo>
                    <a:pt x="4" y="0"/>
                    <a:pt x="1" y="1029"/>
                    <a:pt x="722" y="1029"/>
                  </a:cubicBezTo>
                  <a:cubicBezTo>
                    <a:pt x="1445" y="1029"/>
                    <a:pt x="1445" y="0"/>
                    <a:pt x="722"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3" name="Google Shape;2616;p39"/>
            <p:cNvSpPr/>
            <p:nvPr/>
          </p:nvSpPr>
          <p:spPr>
            <a:xfrm rot="-1324817">
              <a:off x="2122320" y="2801389"/>
              <a:ext cx="18936" cy="13651"/>
            </a:xfrm>
            <a:custGeom>
              <a:avLst/>
              <a:gdLst/>
              <a:ahLst/>
              <a:cxnLst/>
              <a:rect l="l" t="t" r="r" b="b"/>
              <a:pathLst>
                <a:path w="817" h="589" extrusionOk="0">
                  <a:moveTo>
                    <a:pt x="411" y="1"/>
                  </a:moveTo>
                  <a:cubicBezTo>
                    <a:pt x="1" y="1"/>
                    <a:pt x="1" y="588"/>
                    <a:pt x="411" y="588"/>
                  </a:cubicBezTo>
                  <a:cubicBezTo>
                    <a:pt x="816" y="588"/>
                    <a:pt x="816" y="1"/>
                    <a:pt x="411"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4" name="Google Shape;2617;p39"/>
            <p:cNvSpPr/>
            <p:nvPr/>
          </p:nvSpPr>
          <p:spPr>
            <a:xfrm rot="-1324817">
              <a:off x="1914438" y="3147736"/>
              <a:ext cx="67006" cy="53772"/>
            </a:xfrm>
            <a:custGeom>
              <a:avLst/>
              <a:gdLst/>
              <a:ahLst/>
              <a:cxnLst/>
              <a:rect l="l" t="t" r="r" b="b"/>
              <a:pathLst>
                <a:path w="2891" h="2320" extrusionOk="0">
                  <a:moveTo>
                    <a:pt x="146" y="1"/>
                  </a:moveTo>
                  <a:cubicBezTo>
                    <a:pt x="146" y="1"/>
                    <a:pt x="1" y="1929"/>
                    <a:pt x="1187" y="2281"/>
                  </a:cubicBezTo>
                  <a:cubicBezTo>
                    <a:pt x="1275" y="2308"/>
                    <a:pt x="1360" y="2320"/>
                    <a:pt x="1441" y="2320"/>
                  </a:cubicBezTo>
                  <a:cubicBezTo>
                    <a:pt x="2444" y="2320"/>
                    <a:pt x="2891" y="436"/>
                    <a:pt x="2891" y="436"/>
                  </a:cubicBezTo>
                  <a:lnTo>
                    <a:pt x="146" y="1"/>
                  </a:ln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15" name="Google Shape;2618;p39"/>
          <p:cNvGrpSpPr/>
          <p:nvPr/>
        </p:nvGrpSpPr>
        <p:grpSpPr>
          <a:xfrm>
            <a:off x="5626040" y="1356774"/>
            <a:ext cx="1318219" cy="948422"/>
            <a:chOff x="4219705" y="1821913"/>
            <a:chExt cx="683441" cy="554017"/>
          </a:xfrm>
        </p:grpSpPr>
        <p:sp>
          <p:nvSpPr>
            <p:cNvPr id="16" name="Google Shape;2619;p39"/>
            <p:cNvSpPr/>
            <p:nvPr/>
          </p:nvSpPr>
          <p:spPr>
            <a:xfrm rot="-1324817">
              <a:off x="4265173" y="1920166"/>
              <a:ext cx="592506" cy="357511"/>
            </a:xfrm>
            <a:custGeom>
              <a:avLst/>
              <a:gdLst/>
              <a:ahLst/>
              <a:cxnLst/>
              <a:rect l="l" t="t" r="r" b="b"/>
              <a:pathLst>
                <a:path w="25564" h="15425" extrusionOk="0">
                  <a:moveTo>
                    <a:pt x="12212" y="1"/>
                  </a:moveTo>
                  <a:cubicBezTo>
                    <a:pt x="8973" y="1"/>
                    <a:pt x="8333" y="13785"/>
                    <a:pt x="8333" y="13785"/>
                  </a:cubicBezTo>
                  <a:cubicBezTo>
                    <a:pt x="8333" y="13785"/>
                    <a:pt x="6052" y="373"/>
                    <a:pt x="3330" y="373"/>
                  </a:cubicBezTo>
                  <a:cubicBezTo>
                    <a:pt x="3190" y="373"/>
                    <a:pt x="3050" y="408"/>
                    <a:pt x="2909" y="481"/>
                  </a:cubicBezTo>
                  <a:cubicBezTo>
                    <a:pt x="1" y="2001"/>
                    <a:pt x="8333" y="15062"/>
                    <a:pt x="8333" y="15062"/>
                  </a:cubicBezTo>
                  <a:lnTo>
                    <a:pt x="10328" y="15424"/>
                  </a:lnTo>
                  <a:cubicBezTo>
                    <a:pt x="10328" y="15424"/>
                    <a:pt x="25563" y="7716"/>
                    <a:pt x="23609" y="6037"/>
                  </a:cubicBezTo>
                  <a:cubicBezTo>
                    <a:pt x="23455" y="5905"/>
                    <a:pt x="23250" y="5844"/>
                    <a:pt x="23001" y="5844"/>
                  </a:cubicBezTo>
                  <a:cubicBezTo>
                    <a:pt x="20095" y="5844"/>
                    <a:pt x="11339" y="14184"/>
                    <a:pt x="11339" y="14184"/>
                  </a:cubicBezTo>
                  <a:cubicBezTo>
                    <a:pt x="11339" y="14184"/>
                    <a:pt x="21786" y="2759"/>
                    <a:pt x="19269" y="2081"/>
                  </a:cubicBezTo>
                  <a:cubicBezTo>
                    <a:pt x="19202" y="2063"/>
                    <a:pt x="19132" y="2054"/>
                    <a:pt x="19060" y="2054"/>
                  </a:cubicBezTo>
                  <a:cubicBezTo>
                    <a:pt x="16395" y="2054"/>
                    <a:pt x="9939" y="13826"/>
                    <a:pt x="9939" y="13826"/>
                  </a:cubicBezTo>
                  <a:cubicBezTo>
                    <a:pt x="9939" y="13826"/>
                    <a:pt x="15581" y="203"/>
                    <a:pt x="12282" y="3"/>
                  </a:cubicBezTo>
                  <a:cubicBezTo>
                    <a:pt x="12259" y="1"/>
                    <a:pt x="12236" y="1"/>
                    <a:pt x="12212" y="1"/>
                  </a:cubicBezTo>
                  <a:close/>
                </a:path>
              </a:pathLst>
            </a:custGeom>
            <a:solidFill>
              <a:srgbClr val="F978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7" name="Google Shape;2620;p39"/>
            <p:cNvSpPr/>
            <p:nvPr/>
          </p:nvSpPr>
          <p:spPr>
            <a:xfrm rot="-1324817">
              <a:off x="4368275" y="1975124"/>
              <a:ext cx="31035" cy="22111"/>
            </a:xfrm>
            <a:custGeom>
              <a:avLst/>
              <a:gdLst/>
              <a:ahLst/>
              <a:cxnLst/>
              <a:rect l="l" t="t" r="r" b="b"/>
              <a:pathLst>
                <a:path w="1339" h="954" extrusionOk="0">
                  <a:moveTo>
                    <a:pt x="667" y="0"/>
                  </a:moveTo>
                  <a:cubicBezTo>
                    <a:pt x="1" y="0"/>
                    <a:pt x="1" y="954"/>
                    <a:pt x="667" y="954"/>
                  </a:cubicBezTo>
                  <a:cubicBezTo>
                    <a:pt x="1338" y="954"/>
                    <a:pt x="1338" y="0"/>
                    <a:pt x="667"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8" name="Google Shape;2621;p39"/>
            <p:cNvSpPr/>
            <p:nvPr/>
          </p:nvSpPr>
          <p:spPr>
            <a:xfrm rot="-1324817">
              <a:off x="4524647" y="1921341"/>
              <a:ext cx="33491" cy="23873"/>
            </a:xfrm>
            <a:custGeom>
              <a:avLst/>
              <a:gdLst/>
              <a:ahLst/>
              <a:cxnLst/>
              <a:rect l="l" t="t" r="r" b="b"/>
              <a:pathLst>
                <a:path w="1445" h="1030" extrusionOk="0">
                  <a:moveTo>
                    <a:pt x="722" y="0"/>
                  </a:moveTo>
                  <a:cubicBezTo>
                    <a:pt x="4" y="0"/>
                    <a:pt x="1" y="1029"/>
                    <a:pt x="722" y="1029"/>
                  </a:cubicBezTo>
                  <a:cubicBezTo>
                    <a:pt x="1445" y="1029"/>
                    <a:pt x="1445" y="0"/>
                    <a:pt x="722"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9" name="Google Shape;2622;p39"/>
            <p:cNvSpPr/>
            <p:nvPr/>
          </p:nvSpPr>
          <p:spPr>
            <a:xfrm rot="-1324817">
              <a:off x="4733608" y="1928514"/>
              <a:ext cx="18936" cy="13651"/>
            </a:xfrm>
            <a:custGeom>
              <a:avLst/>
              <a:gdLst/>
              <a:ahLst/>
              <a:cxnLst/>
              <a:rect l="l" t="t" r="r" b="b"/>
              <a:pathLst>
                <a:path w="817" h="589" extrusionOk="0">
                  <a:moveTo>
                    <a:pt x="411" y="1"/>
                  </a:moveTo>
                  <a:cubicBezTo>
                    <a:pt x="1" y="1"/>
                    <a:pt x="1" y="588"/>
                    <a:pt x="411" y="588"/>
                  </a:cubicBezTo>
                  <a:cubicBezTo>
                    <a:pt x="816" y="588"/>
                    <a:pt x="816" y="1"/>
                    <a:pt x="411"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0" name="Google Shape;2623;p39"/>
            <p:cNvSpPr/>
            <p:nvPr/>
          </p:nvSpPr>
          <p:spPr>
            <a:xfrm rot="-1324817">
              <a:off x="4525726" y="2274861"/>
              <a:ext cx="67006" cy="53772"/>
            </a:xfrm>
            <a:custGeom>
              <a:avLst/>
              <a:gdLst/>
              <a:ahLst/>
              <a:cxnLst/>
              <a:rect l="l" t="t" r="r" b="b"/>
              <a:pathLst>
                <a:path w="2891" h="2320" extrusionOk="0">
                  <a:moveTo>
                    <a:pt x="146" y="1"/>
                  </a:moveTo>
                  <a:cubicBezTo>
                    <a:pt x="146" y="1"/>
                    <a:pt x="1" y="1929"/>
                    <a:pt x="1187" y="2281"/>
                  </a:cubicBezTo>
                  <a:cubicBezTo>
                    <a:pt x="1275" y="2308"/>
                    <a:pt x="1360" y="2320"/>
                    <a:pt x="1441" y="2320"/>
                  </a:cubicBezTo>
                  <a:cubicBezTo>
                    <a:pt x="2444" y="2320"/>
                    <a:pt x="2891" y="436"/>
                    <a:pt x="2891" y="436"/>
                  </a:cubicBezTo>
                  <a:lnTo>
                    <a:pt x="146" y="1"/>
                  </a:ln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21" name="Google Shape;2624;p39"/>
          <p:cNvGrpSpPr/>
          <p:nvPr/>
        </p:nvGrpSpPr>
        <p:grpSpPr>
          <a:xfrm>
            <a:off x="9693604" y="660771"/>
            <a:ext cx="1318219" cy="948422"/>
            <a:chOff x="1608418" y="2694788"/>
            <a:chExt cx="683441" cy="554017"/>
          </a:xfrm>
        </p:grpSpPr>
        <p:sp>
          <p:nvSpPr>
            <p:cNvPr id="22" name="Google Shape;2625;p39"/>
            <p:cNvSpPr/>
            <p:nvPr/>
          </p:nvSpPr>
          <p:spPr>
            <a:xfrm rot="-1324817">
              <a:off x="1653885" y="2793041"/>
              <a:ext cx="592506" cy="357511"/>
            </a:xfrm>
            <a:custGeom>
              <a:avLst/>
              <a:gdLst/>
              <a:ahLst/>
              <a:cxnLst/>
              <a:rect l="l" t="t" r="r" b="b"/>
              <a:pathLst>
                <a:path w="25564" h="15425" extrusionOk="0">
                  <a:moveTo>
                    <a:pt x="12212" y="1"/>
                  </a:moveTo>
                  <a:cubicBezTo>
                    <a:pt x="8973" y="1"/>
                    <a:pt x="8333" y="13785"/>
                    <a:pt x="8333" y="13785"/>
                  </a:cubicBezTo>
                  <a:cubicBezTo>
                    <a:pt x="8333" y="13785"/>
                    <a:pt x="6052" y="373"/>
                    <a:pt x="3330" y="373"/>
                  </a:cubicBezTo>
                  <a:cubicBezTo>
                    <a:pt x="3190" y="373"/>
                    <a:pt x="3050" y="408"/>
                    <a:pt x="2909" y="481"/>
                  </a:cubicBezTo>
                  <a:cubicBezTo>
                    <a:pt x="1" y="2001"/>
                    <a:pt x="8333" y="15062"/>
                    <a:pt x="8333" y="15062"/>
                  </a:cubicBezTo>
                  <a:lnTo>
                    <a:pt x="10328" y="15424"/>
                  </a:lnTo>
                  <a:cubicBezTo>
                    <a:pt x="10328" y="15424"/>
                    <a:pt x="25563" y="7716"/>
                    <a:pt x="23609" y="6037"/>
                  </a:cubicBezTo>
                  <a:cubicBezTo>
                    <a:pt x="23455" y="5905"/>
                    <a:pt x="23250" y="5844"/>
                    <a:pt x="23001" y="5844"/>
                  </a:cubicBezTo>
                  <a:cubicBezTo>
                    <a:pt x="20095" y="5844"/>
                    <a:pt x="11339" y="14184"/>
                    <a:pt x="11339" y="14184"/>
                  </a:cubicBezTo>
                  <a:cubicBezTo>
                    <a:pt x="11339" y="14184"/>
                    <a:pt x="21786" y="2759"/>
                    <a:pt x="19269" y="2081"/>
                  </a:cubicBezTo>
                  <a:cubicBezTo>
                    <a:pt x="19202" y="2063"/>
                    <a:pt x="19132" y="2054"/>
                    <a:pt x="19060" y="2054"/>
                  </a:cubicBezTo>
                  <a:cubicBezTo>
                    <a:pt x="16395" y="2054"/>
                    <a:pt x="9939" y="13826"/>
                    <a:pt x="9939" y="13826"/>
                  </a:cubicBezTo>
                  <a:cubicBezTo>
                    <a:pt x="9939" y="13826"/>
                    <a:pt x="15581" y="203"/>
                    <a:pt x="12282" y="3"/>
                  </a:cubicBezTo>
                  <a:cubicBezTo>
                    <a:pt x="12259" y="1"/>
                    <a:pt x="12236" y="1"/>
                    <a:pt x="12212"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3" name="Google Shape;2626;p39"/>
            <p:cNvSpPr/>
            <p:nvPr/>
          </p:nvSpPr>
          <p:spPr>
            <a:xfrm rot="-1324817">
              <a:off x="1756988" y="2847999"/>
              <a:ext cx="31035" cy="22111"/>
            </a:xfrm>
            <a:custGeom>
              <a:avLst/>
              <a:gdLst/>
              <a:ahLst/>
              <a:cxnLst/>
              <a:rect l="l" t="t" r="r" b="b"/>
              <a:pathLst>
                <a:path w="1339" h="954" extrusionOk="0">
                  <a:moveTo>
                    <a:pt x="667" y="0"/>
                  </a:moveTo>
                  <a:cubicBezTo>
                    <a:pt x="1" y="0"/>
                    <a:pt x="1" y="954"/>
                    <a:pt x="667" y="954"/>
                  </a:cubicBezTo>
                  <a:cubicBezTo>
                    <a:pt x="1338" y="954"/>
                    <a:pt x="1338" y="0"/>
                    <a:pt x="667"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4" name="Google Shape;2627;p39"/>
            <p:cNvSpPr/>
            <p:nvPr/>
          </p:nvSpPr>
          <p:spPr>
            <a:xfrm rot="-1324817">
              <a:off x="1913360" y="2794216"/>
              <a:ext cx="33491" cy="23873"/>
            </a:xfrm>
            <a:custGeom>
              <a:avLst/>
              <a:gdLst/>
              <a:ahLst/>
              <a:cxnLst/>
              <a:rect l="l" t="t" r="r" b="b"/>
              <a:pathLst>
                <a:path w="1445" h="1030" extrusionOk="0">
                  <a:moveTo>
                    <a:pt x="722" y="0"/>
                  </a:moveTo>
                  <a:cubicBezTo>
                    <a:pt x="4" y="0"/>
                    <a:pt x="1" y="1029"/>
                    <a:pt x="722" y="1029"/>
                  </a:cubicBezTo>
                  <a:cubicBezTo>
                    <a:pt x="1445" y="1029"/>
                    <a:pt x="1445" y="0"/>
                    <a:pt x="722"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5" name="Google Shape;2628;p39"/>
            <p:cNvSpPr/>
            <p:nvPr/>
          </p:nvSpPr>
          <p:spPr>
            <a:xfrm rot="-1324817">
              <a:off x="2122320" y="2801389"/>
              <a:ext cx="18936" cy="13651"/>
            </a:xfrm>
            <a:custGeom>
              <a:avLst/>
              <a:gdLst/>
              <a:ahLst/>
              <a:cxnLst/>
              <a:rect l="l" t="t" r="r" b="b"/>
              <a:pathLst>
                <a:path w="817" h="589" extrusionOk="0">
                  <a:moveTo>
                    <a:pt x="411" y="1"/>
                  </a:moveTo>
                  <a:cubicBezTo>
                    <a:pt x="1" y="1"/>
                    <a:pt x="1" y="588"/>
                    <a:pt x="411" y="588"/>
                  </a:cubicBezTo>
                  <a:cubicBezTo>
                    <a:pt x="816" y="588"/>
                    <a:pt x="816" y="1"/>
                    <a:pt x="411"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6" name="Google Shape;2629;p39"/>
            <p:cNvSpPr/>
            <p:nvPr/>
          </p:nvSpPr>
          <p:spPr>
            <a:xfrm rot="-1324817">
              <a:off x="1914438" y="3147736"/>
              <a:ext cx="67006" cy="53772"/>
            </a:xfrm>
            <a:custGeom>
              <a:avLst/>
              <a:gdLst/>
              <a:ahLst/>
              <a:cxnLst/>
              <a:rect l="l" t="t" r="r" b="b"/>
              <a:pathLst>
                <a:path w="2891" h="2320" extrusionOk="0">
                  <a:moveTo>
                    <a:pt x="146" y="1"/>
                  </a:moveTo>
                  <a:cubicBezTo>
                    <a:pt x="146" y="1"/>
                    <a:pt x="1" y="1929"/>
                    <a:pt x="1187" y="2281"/>
                  </a:cubicBezTo>
                  <a:cubicBezTo>
                    <a:pt x="1275" y="2308"/>
                    <a:pt x="1360" y="2320"/>
                    <a:pt x="1441" y="2320"/>
                  </a:cubicBezTo>
                  <a:cubicBezTo>
                    <a:pt x="2444" y="2320"/>
                    <a:pt x="2891" y="436"/>
                    <a:pt x="2891" y="436"/>
                  </a:cubicBezTo>
                  <a:lnTo>
                    <a:pt x="146" y="1"/>
                  </a:ln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6" name="TextBox 5"/>
          <p:cNvSpPr txBox="1"/>
          <p:nvPr/>
        </p:nvSpPr>
        <p:spPr>
          <a:xfrm>
            <a:off x="501598" y="3553690"/>
            <a:ext cx="3188693" cy="523220"/>
          </a:xfrm>
          <a:prstGeom prst="rect">
            <a:avLst/>
          </a:prstGeom>
          <a:solidFill>
            <a:srgbClr val="00CC99"/>
          </a:solid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Hoàn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endParaRPr lang="en-US" sz="28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36179" y="4297571"/>
            <a:ext cx="4119533" cy="2246769"/>
          </a:xfrm>
          <a:prstGeom prst="rect">
            <a:avLst/>
          </a:prstGeom>
          <a:noFill/>
          <a:ln>
            <a:solidFill>
              <a:srgbClr val="FF0000"/>
            </a:solidFill>
            <a:prstDash val="lgDashDot"/>
          </a:ln>
        </p:spPr>
        <p:txBody>
          <a:bodyPr wrap="square" rtlCol="0">
            <a:spAutoFit/>
          </a:bodyPr>
          <a:lstStyle/>
          <a:p>
            <a:pPr algn="just"/>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Viết</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năm</a:t>
            </a:r>
            <a:r>
              <a:rPr lang="en-US" sz="2800" b="1" i="1" dirty="0">
                <a:solidFill>
                  <a:srgbClr val="002060"/>
                </a:solidFill>
                <a:latin typeface="Times New Roman" panose="02020603050405020304" pitchFamily="18" charset="0"/>
                <a:cs typeface="Times New Roman" panose="02020603050405020304" pitchFamily="18" charset="0"/>
              </a:rPr>
              <a:t> 1948</a:t>
            </a:r>
          </a:p>
          <a:p>
            <a:pPr marL="285750" indent="-285750" algn="just">
              <a:buFontTx/>
              <a:buChar char="-"/>
            </a:pPr>
            <a:r>
              <a:rPr lang="en-US" sz="2800" b="1" i="1" dirty="0" err="1">
                <a:solidFill>
                  <a:srgbClr val="002060"/>
                </a:solidFill>
                <a:latin typeface="Times New Roman" panose="02020603050405020304" pitchFamily="18" charset="0"/>
                <a:cs typeface="Times New Roman" panose="02020603050405020304" pitchFamily="18" charset="0"/>
              </a:rPr>
              <a:t>Thời</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kì</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đầu</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cuộc</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kháng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chiến</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chống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Pháp</a:t>
            </a:r>
            <a:r>
              <a:rPr lang="en-US" sz="2800" b="1" i="1" dirty="0">
                <a:solidFill>
                  <a:srgbClr val="002060"/>
                </a:solidFill>
                <a:latin typeface="Times New Roman" panose="02020603050405020304" pitchFamily="18" charset="0"/>
                <a:cs typeface="Times New Roman" panose="02020603050405020304" pitchFamily="18" charset="0"/>
              </a:rPr>
              <a:t>.</a:t>
            </a:r>
          </a:p>
          <a:p>
            <a:pPr marL="285750" indent="-285750" algn="just">
              <a:buFontTx/>
              <a:buChar char="-"/>
            </a:pPr>
            <a:r>
              <a:rPr lang="en-US" sz="2800" b="1" i="1" dirty="0" err="1">
                <a:solidFill>
                  <a:srgbClr val="002060"/>
                </a:solidFill>
                <a:latin typeface="Times New Roman" panose="02020603050405020304" pitchFamily="18" charset="0"/>
                <a:cs typeface="Times New Roman" panose="02020603050405020304" pitchFamily="18" charset="0"/>
              </a:rPr>
              <a:t>Đăng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lần</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đầu</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trên</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Tạp</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chí</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Văn</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nghệ</a:t>
            </a:r>
            <a:r>
              <a:rPr lang="en-US" sz="2800" b="1" i="1" dirty="0">
                <a:solidFill>
                  <a:srgbClr val="002060"/>
                </a:solidFill>
                <a:latin typeface="Times New Roman" panose="02020603050405020304" pitchFamily="18" charset="0"/>
                <a:cs typeface="Times New Roman" panose="02020603050405020304" pitchFamily="18" charset="0"/>
              </a:rPr>
              <a:t> (1948)</a:t>
            </a:r>
          </a:p>
        </p:txBody>
      </p:sp>
      <p:sp>
        <p:nvSpPr>
          <p:cNvPr id="29" name="TextBox 28"/>
          <p:cNvSpPr txBox="1"/>
          <p:nvPr/>
        </p:nvSpPr>
        <p:spPr>
          <a:xfrm>
            <a:off x="5609324" y="2371994"/>
            <a:ext cx="1351652" cy="523220"/>
          </a:xfrm>
          <a:prstGeom prst="rect">
            <a:avLst/>
          </a:prstGeom>
          <a:solidFill>
            <a:schemeClr val="accent2">
              <a:lumMod val="75000"/>
            </a:schemeClr>
          </a:solidFill>
        </p:spPr>
        <p:txBody>
          <a:bodyPr wrap="none" rtlCol="0">
            <a:spAutoFit/>
          </a:bodyPr>
          <a:lstStyle/>
          <a:p>
            <a:r>
              <a:rPr lang="en-US" sz="2800" b="1" dirty="0" err="1">
                <a:solidFill>
                  <a:schemeClr val="bg1"/>
                </a:solidFill>
                <a:latin typeface="Times New Roman" panose="02020603050405020304" pitchFamily="18" charset="0"/>
                <a:cs typeface="Times New Roman" panose="02020603050405020304" pitchFamily="18" charset="0"/>
              </a:rPr>
              <a:t>Ngôi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kể</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4565119" y="3183469"/>
            <a:ext cx="3629099" cy="2246769"/>
          </a:xfrm>
          <a:prstGeom prst="rect">
            <a:avLst/>
          </a:prstGeom>
          <a:noFill/>
          <a:ln>
            <a:solidFill>
              <a:srgbClr val="FF0000"/>
            </a:solidFill>
            <a:prstDash val="lgDashDot"/>
          </a:ln>
        </p:spPr>
        <p:txBody>
          <a:bodyPr wrap="square" rtlCol="0">
            <a:spAutoFit/>
          </a:bodyPr>
          <a:lstStyle/>
          <a:p>
            <a:pPr marL="457200" indent="-457200" algn="just">
              <a:buFontTx/>
              <a:buChar char="-"/>
            </a:pPr>
            <a:r>
              <a:rPr lang="en-US" sz="2800" b="1" i="1" dirty="0" err="1">
                <a:solidFill>
                  <a:srgbClr val="002060"/>
                </a:solidFill>
                <a:latin typeface="Times New Roman" panose="02020603050405020304" pitchFamily="18" charset="0"/>
                <a:cs typeface="Times New Roman" panose="02020603050405020304" pitchFamily="18" charset="0"/>
              </a:rPr>
              <a:t>Ngôi</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thứ</a:t>
            </a:r>
            <a:r>
              <a:rPr lang="en-US" sz="2800" b="1" i="1" dirty="0">
                <a:solidFill>
                  <a:srgbClr val="002060"/>
                </a:solidFill>
                <a:latin typeface="Times New Roman" panose="02020603050405020304" pitchFamily="18" charset="0"/>
                <a:cs typeface="Times New Roman" panose="02020603050405020304" pitchFamily="18" charset="0"/>
              </a:rPr>
              <a:t> 3.</a:t>
            </a:r>
          </a:p>
          <a:p>
            <a:pPr marL="457200" indent="-457200" algn="just">
              <a:buFontTx/>
              <a:buChar char="-"/>
            </a:pPr>
            <a:r>
              <a:rPr lang="en-US" sz="2800" b="1" i="1" dirty="0" err="1">
                <a:solidFill>
                  <a:srgbClr val="002060"/>
                </a:solidFill>
                <a:latin typeface="Times New Roman" panose="02020603050405020304" pitchFamily="18" charset="0"/>
                <a:cs typeface="Times New Roman" panose="02020603050405020304" pitchFamily="18" charset="0"/>
              </a:rPr>
              <a:t>Câu</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chuyện</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trở</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nên</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khách</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quan</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tạo</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cảm</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giác</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chân</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thực</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cho</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người</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đoc</a:t>
            </a:r>
            <a:r>
              <a:rPr lang="en-US" sz="2800" b="1" i="1" dirty="0">
                <a:solidFill>
                  <a:srgbClr val="002060"/>
                </a:solidFill>
                <a:latin typeface="Times New Roman" panose="02020603050405020304" pitchFamily="18" charset="0"/>
                <a:cs typeface="Times New Roman" panose="02020603050405020304" pitchFamily="18" charset="0"/>
              </a:rPr>
              <a:t>.</a:t>
            </a:r>
          </a:p>
        </p:txBody>
      </p:sp>
      <p:sp>
        <p:nvSpPr>
          <p:cNvPr id="31" name="TextBox 30"/>
          <p:cNvSpPr txBox="1"/>
          <p:nvPr/>
        </p:nvSpPr>
        <p:spPr>
          <a:xfrm>
            <a:off x="9611734" y="1749409"/>
            <a:ext cx="1473480" cy="523220"/>
          </a:xfrm>
          <a:prstGeom prst="rect">
            <a:avLst/>
          </a:prstGeom>
          <a:solidFill>
            <a:srgbClr val="FFC000"/>
          </a:solid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Nhan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a:t>
            </a:r>
            <a:endParaRPr lang="en-US" sz="2800" b="1"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8517179" y="2674342"/>
            <a:ext cx="3629099" cy="2677656"/>
          </a:xfrm>
          <a:prstGeom prst="rect">
            <a:avLst/>
          </a:prstGeom>
          <a:noFill/>
          <a:ln>
            <a:solidFill>
              <a:srgbClr val="FF0000"/>
            </a:solidFill>
            <a:prstDash val="lgDashDot"/>
          </a:ln>
        </p:spPr>
        <p:txBody>
          <a:bodyPr wrap="square" rtlCol="0">
            <a:spAutoFit/>
          </a:bodyPr>
          <a:lstStyle/>
          <a:p>
            <a:pPr marL="457200" indent="-457200" algn="just">
              <a:buFontTx/>
              <a:buChar char="-"/>
            </a:pPr>
            <a:r>
              <a:rPr lang="en-US" sz="2800" b="1" i="1" dirty="0" err="1">
                <a:solidFill>
                  <a:srgbClr val="002060"/>
                </a:solidFill>
                <a:latin typeface="Times New Roman" panose="02020603050405020304" pitchFamily="18" charset="0"/>
                <a:cs typeface="Times New Roman" panose="02020603050405020304" pitchFamily="18" charset="0"/>
              </a:rPr>
              <a:t>Nhan</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đề</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Làng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mang</a:t>
            </a:r>
            <a:r>
              <a:rPr lang="en-US" sz="2800" b="1" i="1" dirty="0">
                <a:solidFill>
                  <a:srgbClr val="002060"/>
                </a:solidFill>
                <a:latin typeface="Times New Roman" panose="02020603050405020304" pitchFamily="18" charset="0"/>
                <a:cs typeface="Times New Roman" panose="02020603050405020304" pitchFamily="18" charset="0"/>
              </a:rPr>
              <a:t> ý </a:t>
            </a:r>
            <a:r>
              <a:rPr lang="en-US" sz="2800" b="1" i="1" dirty="0" err="1">
                <a:solidFill>
                  <a:srgbClr val="002060"/>
                </a:solidFill>
                <a:latin typeface="Times New Roman" panose="02020603050405020304" pitchFamily="18" charset="0"/>
                <a:cs typeface="Times New Roman" panose="02020603050405020304" pitchFamily="18" charset="0"/>
              </a:rPr>
              <a:t>nghĩa</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khái</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quát</a:t>
            </a:r>
            <a:r>
              <a:rPr lang="en-US" sz="2800" b="1" i="1" dirty="0">
                <a:solidFill>
                  <a:srgbClr val="002060"/>
                </a:solidFill>
                <a:latin typeface="Times New Roman" panose="02020603050405020304" pitchFamily="18" charset="0"/>
                <a:cs typeface="Times New Roman" panose="02020603050405020304" pitchFamily="18" charset="0"/>
              </a:rPr>
              <a:t>.</a:t>
            </a:r>
          </a:p>
          <a:p>
            <a:pPr marL="457200" indent="-457200" algn="just">
              <a:buFontTx/>
              <a:buChar char="-"/>
            </a:pPr>
            <a:r>
              <a:rPr lang="en-US" sz="2800" b="1" i="1" dirty="0" err="1">
                <a:solidFill>
                  <a:srgbClr val="002060"/>
                </a:solidFill>
                <a:latin typeface="Times New Roman" panose="02020603050405020304" pitchFamily="18" charset="0"/>
                <a:cs typeface="Times New Roman" panose="02020603050405020304" pitchFamily="18" charset="0"/>
              </a:rPr>
              <a:t>Thể</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hiện</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tư</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tưởng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chủ</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đề</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của</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tác</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phẩm</a:t>
            </a:r>
            <a:endParaRPr lang="en-US" sz="2800" b="1"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824278911"/>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heel(1)">
                                      <p:cBhvr>
                                        <p:cTn id="25" dur="2000"/>
                                        <p:tgtEl>
                                          <p:spTgt spid="15"/>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heel(1)">
                                      <p:cBhvr>
                                        <p:cTn id="28" dur="20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down)">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inVertical)">
                                      <p:cBhvr>
                                        <p:cTn id="38" dur="500"/>
                                        <p:tgtEl>
                                          <p:spTgt spid="21"/>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barn(inVertical)">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down)">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animBg="1"/>
      <p:bldP spid="7" grpId="0" animBg="1"/>
      <p:bldP spid="29" grpId="0" animBg="1"/>
      <p:bldP spid="30" grpId="0" animBg="1"/>
      <p:bldP spid="31"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ình ảnh Hải Quân Quân đội Không Quân đại Diện Quân đội Trung Quốc, Clipart  Quân đội, Hải Quân, Quân đội miễn phí tải tập tin PNG PSDComment và Vector"/>
          <p:cNvPicPr>
            <a:picLocks noChangeAspect="1" noChangeArrowheads="1"/>
          </p:cNvPicPr>
          <p:nvPr/>
        </p:nvPicPr>
        <p:blipFill>
          <a:blip r:embed="rId3">
            <a:extLst>
              <a:ext uri="{BEBA8EAE-BF5A-486C-A8C5-ECC9F3942E4B}">
                <a14:imgProps xmlns="" xmlns:a14="http://schemas.microsoft.com/office/drawing/2010/main">
                  <a14:imgLayer r:embed="rId4">
                    <a14:imgEffect>
                      <a14:backgroundRemoval t="7833" b="90000" l="0" r="100000">
                        <a14:foregroundMark x1="23417" y1="53167" x2="57833" y2="46833"/>
                        <a14:foregroundMark x1="69417" y1="47333" x2="69583" y2="53583"/>
                        <a14:foregroundMark x1="53667" y1="27333" x2="65333" y2="25333"/>
                      </a14:backgroundRemoval>
                    </a14:imgEffect>
                  </a14:imgLayer>
                </a14:imgProps>
              </a:ext>
              <a:ext uri="{28A0092B-C50C-407E-A947-70E740481C1C}">
                <a14:useLocalDpi xmlns="" xmlns:a14="http://schemas.microsoft.com/office/drawing/2010/main" val="0"/>
              </a:ext>
            </a:extLst>
          </a:blip>
          <a:srcRect/>
          <a:stretch>
            <a:fillRect/>
          </a:stretch>
        </p:blipFill>
        <p:spPr bwMode="auto">
          <a:xfrm>
            <a:off x="-6349" y="-849629"/>
            <a:ext cx="10323829" cy="9886950"/>
          </a:xfrm>
          <a:prstGeom prst="rect">
            <a:avLst/>
          </a:prstGeom>
          <a:noFill/>
          <a:extLst>
            <a:ext uri="{909E8E84-426E-40DD-AFC4-6F175D3DCCD1}">
              <a14:hiddenFill xmlns="" xmlns:a14="http://schemas.microsoft.com/office/drawing/2010/main">
                <a:solidFill>
                  <a:srgbClr val="FFFFFF"/>
                </a:solidFill>
              </a14:hiddenFill>
            </a:ext>
          </a:extLst>
        </p:spPr>
      </p:pic>
      <p:sp>
        <p:nvSpPr>
          <p:cNvPr id="26628" name="Text Box 4"/>
          <p:cNvSpPr txBox="1">
            <a:spLocks noChangeArrowheads="1"/>
          </p:cNvSpPr>
          <p:nvPr/>
        </p:nvSpPr>
        <p:spPr bwMode="auto">
          <a:xfrm>
            <a:off x="7367270" y="289214"/>
            <a:ext cx="49530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itchFamily="18" charset="0"/>
              </a:rPr>
              <a:t>TÌNH HUỐNG TRUYỆN</a:t>
            </a:r>
          </a:p>
        </p:txBody>
      </p:sp>
      <p:sp>
        <p:nvSpPr>
          <p:cNvPr id="26650" name="Rectangle 26"/>
          <p:cNvSpPr>
            <a:spLocks noChangeArrowheads="1"/>
          </p:cNvSpPr>
          <p:nvPr/>
        </p:nvSpPr>
        <p:spPr bwMode="auto">
          <a:xfrm>
            <a:off x="2651760" y="5694678"/>
            <a:ext cx="7665720" cy="990600"/>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50000"/>
              </a:lnSpc>
              <a:spcBef>
                <a:spcPct val="50000"/>
              </a:spcBef>
              <a:spcAft>
                <a:spcPts val="0"/>
              </a:spcAft>
              <a:buClrTx/>
              <a:buSzTx/>
              <a:buFontTx/>
              <a:buNone/>
              <a:tabLst/>
              <a:defRPr/>
            </a:pPr>
            <a:endParaRPr kumimoji="0" lang="en-US" sz="11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5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Bộc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lộ</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tình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yêu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và</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tình</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yêu</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nước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p>
        </p:txBody>
      </p:sp>
      <p:sp>
        <p:nvSpPr>
          <p:cNvPr id="3" name="Rectangle: Rounded Corners 2">
            <a:extLst>
              <a:ext uri="{FF2B5EF4-FFF2-40B4-BE49-F238E27FC236}">
                <a16:creationId xmlns="" xmlns:a16="http://schemas.microsoft.com/office/drawing/2014/main" id="{D7CF0BE6-81DF-4520-98E3-56A4B286F22C}"/>
              </a:ext>
            </a:extLst>
          </p:cNvPr>
          <p:cNvSpPr/>
          <p:nvPr/>
        </p:nvSpPr>
        <p:spPr>
          <a:xfrm>
            <a:off x="345440" y="1219200"/>
            <a:ext cx="4953001" cy="762000"/>
          </a:xfrm>
          <a:prstGeom prst="roundRect">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itchFamily="18" charset="0"/>
              </a:rPr>
              <a:t>Nghe</a:t>
            </a:r>
            <a:r>
              <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tin </a:t>
            </a:r>
            <a:r>
              <a:rPr kumimoji="0" lang="en-US" sz="28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làng</a:t>
            </a:r>
            <a:r>
              <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theo</a:t>
            </a:r>
            <a:r>
              <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giặc</a:t>
            </a:r>
            <a:endPar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sp>
        <p:nvSpPr>
          <p:cNvPr id="28" name="Rectangle: Rounded Corners 27">
            <a:extLst>
              <a:ext uri="{FF2B5EF4-FFF2-40B4-BE49-F238E27FC236}">
                <a16:creationId xmlns="" xmlns:a16="http://schemas.microsoft.com/office/drawing/2014/main" id="{AD5D5A03-3859-4BA5-B452-BB2E5616FB5C}"/>
              </a:ext>
            </a:extLst>
          </p:cNvPr>
          <p:cNvSpPr/>
          <p:nvPr/>
        </p:nvSpPr>
        <p:spPr>
          <a:xfrm>
            <a:off x="345440" y="2552700"/>
            <a:ext cx="4953001" cy="1023620"/>
          </a:xfrm>
          <a:prstGeom prst="roundRect">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de-DE"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Tình huống đặc sắc, kịch tính</a:t>
            </a:r>
            <a:endPar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cxnSp>
        <p:nvCxnSpPr>
          <p:cNvPr id="5" name="Straight Arrow Connector 4">
            <a:extLst>
              <a:ext uri="{FF2B5EF4-FFF2-40B4-BE49-F238E27FC236}">
                <a16:creationId xmlns="" xmlns:a16="http://schemas.microsoft.com/office/drawing/2014/main" id="{197C01AC-CD8B-4C2E-9107-D7FC0A3925D5}"/>
              </a:ext>
            </a:extLst>
          </p:cNvPr>
          <p:cNvCxnSpPr>
            <a:cxnSpLocks/>
            <a:stCxn id="3" idx="2"/>
            <a:endCxn id="28" idx="0"/>
          </p:cNvCxnSpPr>
          <p:nvPr/>
        </p:nvCxnSpPr>
        <p:spPr>
          <a:xfrm>
            <a:off x="2821941" y="1981200"/>
            <a:ext cx="0" cy="5715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 xmlns:a16="http://schemas.microsoft.com/office/drawing/2014/main" id="{6835574D-B2CB-4FEC-B38D-D4EAAFF75317}"/>
              </a:ext>
            </a:extLst>
          </p:cNvPr>
          <p:cNvSpPr/>
          <p:nvPr/>
        </p:nvSpPr>
        <p:spPr>
          <a:xfrm>
            <a:off x="345440" y="4142739"/>
            <a:ext cx="4953001" cy="762000"/>
          </a:xfrm>
          <a:prstGeom prst="roundRect">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de-DE"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Thắt</a:t>
            </a:r>
            <a:r>
              <a:rPr kumimoji="0" lang="de-DE" sz="2800" b="1" i="0" u="none" strike="noStrike" kern="1200" cap="none" spc="0" normalizeH="0" noProof="0" dirty="0">
                <a:ln>
                  <a:noFill/>
                </a:ln>
                <a:solidFill>
                  <a:srgbClr val="002060"/>
                </a:solidFill>
                <a:effectLst/>
                <a:uLnTx/>
                <a:uFillTx/>
                <a:latin typeface="Times New Roman" pitchFamily="18" charset="0"/>
                <a:cs typeface="Times New Roman" pitchFamily="18" charset="0"/>
              </a:rPr>
              <a:t> nút </a:t>
            </a:r>
            <a:r>
              <a:rPr kumimoji="0" lang="de-DE"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câu chuyện</a:t>
            </a:r>
            <a:endPar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cxnSp>
        <p:nvCxnSpPr>
          <p:cNvPr id="35" name="Straight Arrow Connector 34">
            <a:extLst>
              <a:ext uri="{FF2B5EF4-FFF2-40B4-BE49-F238E27FC236}">
                <a16:creationId xmlns="" xmlns:a16="http://schemas.microsoft.com/office/drawing/2014/main" id="{69A7D499-F916-442E-8A4F-E0616A067D3D}"/>
              </a:ext>
            </a:extLst>
          </p:cNvPr>
          <p:cNvCxnSpPr>
            <a:cxnSpLocks/>
            <a:stCxn id="28" idx="2"/>
            <a:endCxn id="34" idx="0"/>
          </p:cNvCxnSpPr>
          <p:nvPr/>
        </p:nvCxnSpPr>
        <p:spPr>
          <a:xfrm>
            <a:off x="2821941" y="3576320"/>
            <a:ext cx="0" cy="5664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Rectangle: Rounded Corners 66">
            <a:extLst>
              <a:ext uri="{FF2B5EF4-FFF2-40B4-BE49-F238E27FC236}">
                <a16:creationId xmlns="" xmlns:a16="http://schemas.microsoft.com/office/drawing/2014/main" id="{DDFDCAAF-548E-4537-A85C-58363257B778}"/>
              </a:ext>
            </a:extLst>
          </p:cNvPr>
          <p:cNvSpPr/>
          <p:nvPr/>
        </p:nvSpPr>
        <p:spPr>
          <a:xfrm>
            <a:off x="6893558" y="1267461"/>
            <a:ext cx="4953001" cy="762000"/>
          </a:xfrm>
          <a:prstGeom prst="roundRect">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Cải</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chính</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tin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làng</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theo</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giặc</a:t>
            </a:r>
            <a:endPar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68" name="Rectangle: Rounded Corners 67">
            <a:extLst>
              <a:ext uri="{FF2B5EF4-FFF2-40B4-BE49-F238E27FC236}">
                <a16:creationId xmlns="" xmlns:a16="http://schemas.microsoft.com/office/drawing/2014/main" id="{D1FAEEFF-A0F9-48F6-AE85-3EACC4A4A603}"/>
              </a:ext>
            </a:extLst>
          </p:cNvPr>
          <p:cNvSpPr/>
          <p:nvPr/>
        </p:nvSpPr>
        <p:spPr>
          <a:xfrm>
            <a:off x="6893558" y="2600961"/>
            <a:ext cx="4953001" cy="1023620"/>
          </a:xfrm>
          <a:prstGeom prst="roundRect">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50000"/>
              </a:lnSpc>
              <a:spcBef>
                <a:spcPct val="50000"/>
              </a:spcBef>
              <a:spcAft>
                <a:spcPts val="0"/>
              </a:spcAft>
              <a:buClrTx/>
              <a:buSzTx/>
              <a:buFontTx/>
              <a:buNone/>
              <a:tabLst/>
              <a:defRPr/>
            </a:pPr>
            <a:endParaRPr kumimoji="0" lang="en-US" sz="1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itchFamily="18" charset="0"/>
            </a:endParaRPr>
          </a:p>
          <a:p>
            <a:pPr marL="0" marR="0" lvl="0" indent="0" algn="ctr" defTabSz="914400" rtl="0" eaLnBrk="1" fontAlgn="auto" latinLnBrk="0" hangingPunct="1">
              <a:lnSpc>
                <a:spcPct val="50000"/>
              </a:lnSpc>
              <a:spcBef>
                <a:spcPct val="5000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Tình</a:t>
            </a:r>
            <a:r>
              <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huống</a:t>
            </a:r>
            <a:r>
              <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quan</a:t>
            </a:r>
            <a:r>
              <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trọng</a:t>
            </a:r>
            <a:endPar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cxnSp>
        <p:nvCxnSpPr>
          <p:cNvPr id="69" name="Straight Arrow Connector 68">
            <a:extLst>
              <a:ext uri="{FF2B5EF4-FFF2-40B4-BE49-F238E27FC236}">
                <a16:creationId xmlns="" xmlns:a16="http://schemas.microsoft.com/office/drawing/2014/main" id="{D2AB40D9-CAFF-455F-AF6F-1B92EDAB6AC4}"/>
              </a:ext>
            </a:extLst>
          </p:cNvPr>
          <p:cNvCxnSpPr>
            <a:cxnSpLocks/>
            <a:stCxn id="67" idx="2"/>
            <a:endCxn id="68" idx="0"/>
          </p:cNvCxnSpPr>
          <p:nvPr/>
        </p:nvCxnSpPr>
        <p:spPr>
          <a:xfrm>
            <a:off x="9370059" y="2029461"/>
            <a:ext cx="0" cy="5715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Rectangle: Rounded Corners 69">
            <a:extLst>
              <a:ext uri="{FF2B5EF4-FFF2-40B4-BE49-F238E27FC236}">
                <a16:creationId xmlns="" xmlns:a16="http://schemas.microsoft.com/office/drawing/2014/main" id="{8A51FE40-944E-4A26-BF3E-0C4BB692C040}"/>
              </a:ext>
            </a:extLst>
          </p:cNvPr>
          <p:cNvSpPr/>
          <p:nvPr/>
        </p:nvSpPr>
        <p:spPr>
          <a:xfrm>
            <a:off x="6893558" y="4191000"/>
            <a:ext cx="4953001" cy="762000"/>
          </a:xfrm>
          <a:prstGeom prst="roundRect">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itchFamily="18" charset="0"/>
              </a:rPr>
              <a:t>Mở</a:t>
            </a:r>
            <a:r>
              <a:rPr kumimoji="0" lang="en-US" sz="2800" b="1" i="0" u="none" strike="noStrike" kern="1200" cap="none" spc="0" normalizeH="0" noProof="0" dirty="0">
                <a:ln>
                  <a:noFill/>
                </a:ln>
                <a:solidFill>
                  <a:srgbClr val="00206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nút</a:t>
            </a:r>
            <a:r>
              <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câu</a:t>
            </a:r>
            <a:r>
              <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chuyện</a:t>
            </a:r>
            <a:endPar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cxnSp>
        <p:nvCxnSpPr>
          <p:cNvPr id="71" name="Straight Arrow Connector 70">
            <a:extLst>
              <a:ext uri="{FF2B5EF4-FFF2-40B4-BE49-F238E27FC236}">
                <a16:creationId xmlns="" xmlns:a16="http://schemas.microsoft.com/office/drawing/2014/main" id="{457C20B0-3523-4B7B-95AE-BC026C19B9C0}"/>
              </a:ext>
            </a:extLst>
          </p:cNvPr>
          <p:cNvCxnSpPr>
            <a:cxnSpLocks/>
            <a:stCxn id="68" idx="2"/>
            <a:endCxn id="70" idx="0"/>
          </p:cNvCxnSpPr>
          <p:nvPr/>
        </p:nvCxnSpPr>
        <p:spPr>
          <a:xfrm>
            <a:off x="9370059" y="3624581"/>
            <a:ext cx="0" cy="5664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 xmlns:a16="http://schemas.microsoft.com/office/drawing/2014/main" id="{B4513E37-1E38-42C9-A628-D4FD77F44114}"/>
              </a:ext>
            </a:extLst>
          </p:cNvPr>
          <p:cNvCxnSpPr>
            <a:cxnSpLocks/>
            <a:stCxn id="26628" idx="2"/>
            <a:endCxn id="67" idx="0"/>
          </p:cNvCxnSpPr>
          <p:nvPr/>
        </p:nvCxnSpPr>
        <p:spPr>
          <a:xfrm>
            <a:off x="6248400" y="609600"/>
            <a:ext cx="3121659" cy="65786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 xmlns:a16="http://schemas.microsoft.com/office/drawing/2014/main" id="{836BD857-F7A6-4A9C-9A71-1369B0BF7033}"/>
              </a:ext>
            </a:extLst>
          </p:cNvPr>
          <p:cNvCxnSpPr>
            <a:cxnSpLocks/>
            <a:stCxn id="26628" idx="2"/>
            <a:endCxn id="3" idx="0"/>
          </p:cNvCxnSpPr>
          <p:nvPr/>
        </p:nvCxnSpPr>
        <p:spPr>
          <a:xfrm flipH="1">
            <a:off x="2821941" y="609600"/>
            <a:ext cx="3426459" cy="6096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 xmlns:a16="http://schemas.microsoft.com/office/drawing/2014/main" id="{8CDCBF9F-F5D4-4DD3-8DCB-730361A8057B}"/>
              </a:ext>
            </a:extLst>
          </p:cNvPr>
          <p:cNvCxnSpPr>
            <a:cxnSpLocks/>
            <a:stCxn id="34" idx="2"/>
          </p:cNvCxnSpPr>
          <p:nvPr/>
        </p:nvCxnSpPr>
        <p:spPr>
          <a:xfrm>
            <a:off x="2821941" y="4904739"/>
            <a:ext cx="3540759" cy="6578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 xmlns:a16="http://schemas.microsoft.com/office/drawing/2014/main" id="{58199EA3-45E2-41F6-A242-57CC2F367075}"/>
              </a:ext>
            </a:extLst>
          </p:cNvPr>
          <p:cNvCxnSpPr>
            <a:cxnSpLocks/>
            <a:stCxn id="70" idx="2"/>
          </p:cNvCxnSpPr>
          <p:nvPr/>
        </p:nvCxnSpPr>
        <p:spPr>
          <a:xfrm flipH="1">
            <a:off x="6362700" y="4953000"/>
            <a:ext cx="3007359" cy="60960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873299191"/>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6628"/>
                                        </p:tgtEl>
                                        <p:attrNameLst>
                                          <p:attrName>style.visibility</p:attrName>
                                        </p:attrNameLst>
                                      </p:cBhvr>
                                      <p:to>
                                        <p:strVal val="visible"/>
                                      </p:to>
                                    </p:set>
                                    <p:animEffect transition="in" filter="wheel(1)">
                                      <p:cBhvr>
                                        <p:cTn id="7" dur="2000"/>
                                        <p:tgtEl>
                                          <p:spTgt spid="266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barn(inVertical)">
                                      <p:cBhvr>
                                        <p:cTn id="12" dur="500"/>
                                        <p:tgtEl>
                                          <p:spTgt spid="7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randombar(horizont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randombar(horizontal)">
                                      <p:cBhvr>
                                        <p:cTn id="28" dur="500"/>
                                        <p:tgtEl>
                                          <p:spTgt spid="3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randombar(horizontal)">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76"/>
                                        </p:tgtEl>
                                        <p:attrNameLst>
                                          <p:attrName>style.visibility</p:attrName>
                                        </p:attrNameLst>
                                      </p:cBhvr>
                                      <p:to>
                                        <p:strVal val="visible"/>
                                      </p:to>
                                    </p:set>
                                    <p:animEffect transition="in" filter="randombar(horizontal)">
                                      <p:cBhvr>
                                        <p:cTn id="36" dur="500"/>
                                        <p:tgtEl>
                                          <p:spTgt spid="76"/>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67"/>
                                        </p:tgtEl>
                                        <p:attrNameLst>
                                          <p:attrName>style.visibility</p:attrName>
                                        </p:attrNameLst>
                                      </p:cBhvr>
                                      <p:to>
                                        <p:strVal val="visible"/>
                                      </p:to>
                                    </p:set>
                                    <p:animEffect transition="in" filter="randombar(horizontal)">
                                      <p:cBhvr>
                                        <p:cTn id="39" dur="500"/>
                                        <p:tgtEl>
                                          <p:spTgt spid="67"/>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69"/>
                                        </p:tgtEl>
                                        <p:attrNameLst>
                                          <p:attrName>style.visibility</p:attrName>
                                        </p:attrNameLst>
                                      </p:cBhvr>
                                      <p:to>
                                        <p:strVal val="visible"/>
                                      </p:to>
                                    </p:set>
                                    <p:animEffect transition="in" filter="randombar(horizontal)">
                                      <p:cBhvr>
                                        <p:cTn id="44" dur="500"/>
                                        <p:tgtEl>
                                          <p:spTgt spid="69"/>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68"/>
                                        </p:tgtEl>
                                        <p:attrNameLst>
                                          <p:attrName>style.visibility</p:attrName>
                                        </p:attrNameLst>
                                      </p:cBhvr>
                                      <p:to>
                                        <p:strVal val="visible"/>
                                      </p:to>
                                    </p:set>
                                    <p:animEffect transition="in" filter="randombar(horizontal)">
                                      <p:cBhvr>
                                        <p:cTn id="47" dur="500"/>
                                        <p:tgtEl>
                                          <p:spTgt spid="68"/>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71"/>
                                        </p:tgtEl>
                                        <p:attrNameLst>
                                          <p:attrName>style.visibility</p:attrName>
                                        </p:attrNameLst>
                                      </p:cBhvr>
                                      <p:to>
                                        <p:strVal val="visible"/>
                                      </p:to>
                                    </p:set>
                                    <p:animEffect transition="in" filter="randombar(horizontal)">
                                      <p:cBhvr>
                                        <p:cTn id="52" dur="500"/>
                                        <p:tgtEl>
                                          <p:spTgt spid="71"/>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70"/>
                                        </p:tgtEl>
                                        <p:attrNameLst>
                                          <p:attrName>style.visibility</p:attrName>
                                        </p:attrNameLst>
                                      </p:cBhvr>
                                      <p:to>
                                        <p:strVal val="visible"/>
                                      </p:to>
                                    </p:set>
                                    <p:animEffect transition="in" filter="randombar(horizontal)">
                                      <p:cBhvr>
                                        <p:cTn id="55" dur="500"/>
                                        <p:tgtEl>
                                          <p:spTgt spid="70"/>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26650"/>
                                        </p:tgtEl>
                                        <p:attrNameLst>
                                          <p:attrName>style.visibility</p:attrName>
                                        </p:attrNameLst>
                                      </p:cBhvr>
                                      <p:to>
                                        <p:strVal val="visible"/>
                                      </p:to>
                                    </p:set>
                                    <p:animEffect transition="in" filter="randombar(horizontal)">
                                      <p:cBhvr>
                                        <p:cTn id="60" dur="500"/>
                                        <p:tgtEl>
                                          <p:spTgt spid="26650"/>
                                        </p:tgtEl>
                                      </p:cBhvr>
                                    </p:animEffect>
                                  </p:childTnLst>
                                </p:cTn>
                              </p:par>
                              <p:par>
                                <p:cTn id="61" presetID="14" presetClass="entr" presetSubtype="10" fill="hold" nodeType="withEffect">
                                  <p:stCondLst>
                                    <p:cond delay="0"/>
                                  </p:stCondLst>
                                  <p:childTnLst>
                                    <p:set>
                                      <p:cBhvr>
                                        <p:cTn id="62" dur="1" fill="hold">
                                          <p:stCondLst>
                                            <p:cond delay="0"/>
                                          </p:stCondLst>
                                        </p:cTn>
                                        <p:tgtEl>
                                          <p:spTgt spid="82"/>
                                        </p:tgtEl>
                                        <p:attrNameLst>
                                          <p:attrName>style.visibility</p:attrName>
                                        </p:attrNameLst>
                                      </p:cBhvr>
                                      <p:to>
                                        <p:strVal val="visible"/>
                                      </p:to>
                                    </p:set>
                                    <p:animEffect transition="in" filter="randombar(horizontal)">
                                      <p:cBhvr>
                                        <p:cTn id="63" dur="500"/>
                                        <p:tgtEl>
                                          <p:spTgt spid="82"/>
                                        </p:tgtEl>
                                      </p:cBhvr>
                                    </p:animEffect>
                                  </p:childTnLst>
                                </p:cTn>
                              </p:par>
                              <p:par>
                                <p:cTn id="64" presetID="14" presetClass="entr" presetSubtype="10" fill="hold" nodeType="withEffect">
                                  <p:stCondLst>
                                    <p:cond delay="0"/>
                                  </p:stCondLst>
                                  <p:childTnLst>
                                    <p:set>
                                      <p:cBhvr>
                                        <p:cTn id="65" dur="1" fill="hold">
                                          <p:stCondLst>
                                            <p:cond delay="0"/>
                                          </p:stCondLst>
                                        </p:cTn>
                                        <p:tgtEl>
                                          <p:spTgt spid="85"/>
                                        </p:tgtEl>
                                        <p:attrNameLst>
                                          <p:attrName>style.visibility</p:attrName>
                                        </p:attrNameLst>
                                      </p:cBhvr>
                                      <p:to>
                                        <p:strVal val="visible"/>
                                      </p:to>
                                    </p:set>
                                    <p:animEffect transition="in" filter="randombar(horizontal)">
                                      <p:cBhvr>
                                        <p:cTn id="66"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p:bldP spid="26650" grpId="0" animBg="1"/>
      <p:bldP spid="3" grpId="0" animBg="1"/>
      <p:bldP spid="28" grpId="0" animBg="1"/>
      <p:bldP spid="34" grpId="0" animBg="1"/>
      <p:bldP spid="67" grpId="0" animBg="1"/>
      <p:bldP spid="68" grpId="0" animBg="1"/>
      <p:bldP spid="7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Ghim trên Power point"/>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86684" y="0"/>
            <a:ext cx="12192000" cy="6835140"/>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p:cNvSpPr txBox="1"/>
          <p:nvPr/>
        </p:nvSpPr>
        <p:spPr bwMode="auto">
          <a:xfrm>
            <a:off x="3944550" y="141972"/>
            <a:ext cx="5287086" cy="769441"/>
          </a:xfrm>
          <a:prstGeom prst="rect">
            <a:avLst/>
          </a:prstGeom>
          <a:noFill/>
        </p:spPr>
        <p:txBody>
          <a:bodyPr wrap="square">
            <a:spAutoFit/>
          </a:bodyPr>
          <a:lstStyle/>
          <a:p>
            <a:pPr defTabSz="914377">
              <a:defRPr/>
            </a:pPr>
            <a:r>
              <a:rPr lang="en-US" sz="44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Tóm</a:t>
            </a:r>
            <a:r>
              <a:rPr lang="en-US" sz="44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tắt</a:t>
            </a:r>
            <a:r>
              <a:rPr lang="en-US" sz="44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văn</a:t>
            </a:r>
            <a:r>
              <a:rPr lang="en-US" sz="44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bản</a:t>
            </a:r>
            <a:endParaRPr lang="en-US" sz="44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3" name="AutoShape 8" descr="Hình ảnh nam học sinh nhí ngồi đọc sách - PNG"/>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4" name="AutoShape 10" descr="Hình ảnh nam học sinh nhí ngồi đọc sách - PNG"/>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5" name="AutoShape 12" descr="Hình ảnh nam học sinh nhí ngồi đọc sách - PNG"/>
          <p:cNvSpPr>
            <a:spLocks noChangeAspect="1" noChangeArrowheads="1"/>
          </p:cNvSpPr>
          <p:nvPr/>
        </p:nvSpPr>
        <p:spPr bwMode="auto">
          <a:xfrm>
            <a:off x="460375" y="1603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pic>
        <p:nvPicPr>
          <p:cNvPr id="6160" name="Picture 16" descr="Children Read, Children Clipart, Child, Reading PNG Transparent Clipart  Image and PSD File for Free Download | Kids reading, Kids clipart, Clip art"/>
          <p:cNvPicPr>
            <a:picLocks noChangeAspect="1" noChangeArrowheads="1"/>
          </p:cNvPicPr>
          <p:nvPr/>
        </p:nvPicPr>
        <p:blipFill>
          <a:blip r:embed="rId3">
            <a:extLst>
              <a:ext uri="{BEBA8EAE-BF5A-486C-A8C5-ECC9F3942E4B}">
                <a14:imgProps xmlns="" xmlns:a14="http://schemas.microsoft.com/office/drawing/2010/main">
                  <a14:imgLayer r:embed="rId4">
                    <a14:imgEffect>
                      <a14:backgroundRemoval t="10000" b="90000" l="10000" r="90000"/>
                    </a14:imgEffect>
                  </a14:imgLayer>
                </a14:imgProps>
              </a:ext>
              <a:ext uri="{28A0092B-C50C-407E-A947-70E740481C1C}">
                <a14:useLocalDpi xmlns="" xmlns:a14="http://schemas.microsoft.com/office/drawing/2010/main" val="0"/>
              </a:ext>
            </a:extLst>
          </a:blip>
          <a:srcRect/>
          <a:stretch>
            <a:fillRect/>
          </a:stretch>
        </p:blipFill>
        <p:spPr bwMode="auto">
          <a:xfrm>
            <a:off x="-304800" y="3857432"/>
            <a:ext cx="3898830" cy="3122171"/>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Hộp Văn bản 8">
            <a:extLst>
              <a:ext uri="{FF2B5EF4-FFF2-40B4-BE49-F238E27FC236}">
                <a16:creationId xmlns="" xmlns:a16="http://schemas.microsoft.com/office/drawing/2014/main" id="{1436EF72-D871-4D40-9FC5-110F85D3482B}"/>
              </a:ext>
            </a:extLst>
          </p:cNvPr>
          <p:cNvSpPr txBox="1"/>
          <p:nvPr/>
        </p:nvSpPr>
        <p:spPr>
          <a:xfrm>
            <a:off x="353695" y="1047383"/>
            <a:ext cx="11442065" cy="3970318"/>
          </a:xfrm>
          <a:prstGeom prst="rect">
            <a:avLst/>
          </a:prstGeom>
          <a:noFill/>
          <a:ln>
            <a:solidFill>
              <a:schemeClr val="tx1"/>
            </a:solidFill>
            <a:prstDash val="dash"/>
          </a:ln>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Ông Hai là một người nông dân sống ở làng Chợ Dầu, do chiến tranh nên ông phải đi tản cư. Ở nơi tản cư, ông luôn tự hào về cái làng của mình và mang nó khoe với mọi người. Khi tin làng Chợ Dầu theo giặc, ông sững sờ, cổ ông nghẹn ắng lại, da mặt tê rân rân, xấu hổ tới mức cứ cúi gằm mặt xuống mà đi. Suốt mấy ngày ở nhà, ông chẳng dám đi đâu, mang nỗi ám ảnh nặng nề, đau đớn, tủi hổ, bế tắc, tuyệt vọng. Tâm trạng ông bế tắc khi mụ chủ nhà nói sẽ đuổi hết người làng Chợ Dầu khỏi nơi sơ tán. Rồi cái tin cải chính khiến ông sung sướng đi khoe về làng mình với tâm trạng như lúc ban đầu, ông hạnh phúc khi khoe Tây nó đốt nhà mình.</a:t>
            </a:r>
          </a:p>
        </p:txBody>
      </p:sp>
    </p:spTree>
    <p:extLst>
      <p:ext uri="{BB962C8B-B14F-4D97-AF65-F5344CB8AC3E}">
        <p14:creationId xmlns="" xmlns:p14="http://schemas.microsoft.com/office/powerpoint/2010/main" val="3577695333"/>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3648</TotalTime>
  <Words>5782</Words>
  <Application>Microsoft Office PowerPoint</Application>
  <PresentationFormat>Custom</PresentationFormat>
  <Paragraphs>421</Paragraphs>
  <Slides>52</Slides>
  <Notes>2</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52</vt:i4>
      </vt:variant>
    </vt:vector>
  </HeadingPairs>
  <TitlesOfParts>
    <vt:vector size="72" baseType="lpstr">
      <vt:lpstr>Arial</vt:lpstr>
      <vt:lpstr>Times New Roman</vt:lpstr>
      <vt:lpstr>Open Sans</vt:lpstr>
      <vt:lpstr>宋体</vt:lpstr>
      <vt:lpstr>Fira Sans SemiBold</vt:lpstr>
      <vt:lpstr>Clear Sans Light</vt:lpstr>
      <vt:lpstr>Fira Sans Medium Italic</vt:lpstr>
      <vt:lpstr>Verdana</vt:lpstr>
      <vt:lpstr>iCiel Bambola</vt:lpstr>
      <vt:lpstr>Permanent Marker</vt:lpstr>
      <vt:lpstr>Calibri</vt:lpstr>
      <vt:lpstr>.VnTime</vt:lpstr>
      <vt:lpstr>Calibri Light</vt:lpstr>
      <vt:lpstr>맑은 고딕</vt:lpstr>
      <vt:lpstr>Office Theme</vt:lpstr>
      <vt:lpstr>1_Office Theme</vt:lpstr>
      <vt:lpstr>2_Office Theme</vt:lpstr>
      <vt:lpstr>3_Office Theme</vt:lpstr>
      <vt:lpstr>Default Design</vt:lpstr>
      <vt:lpstr>4_Office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61</cp:revision>
  <dcterms:created xsi:type="dcterms:W3CDTF">2021-03-22T07:55:32Z</dcterms:created>
  <dcterms:modified xsi:type="dcterms:W3CDTF">2022-12-05T02:47:14Z</dcterms:modified>
</cp:coreProperties>
</file>