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</p:sldMasterIdLst>
  <p:sldIdLst>
    <p:sldId id="300" r:id="rId2"/>
    <p:sldId id="273" r:id="rId3"/>
    <p:sldId id="272" r:id="rId4"/>
    <p:sldId id="271" r:id="rId5"/>
    <p:sldId id="274" r:id="rId6"/>
    <p:sldId id="270" r:id="rId7"/>
    <p:sldId id="280" r:id="rId8"/>
    <p:sldId id="269" r:id="rId9"/>
    <p:sldId id="279" r:id="rId10"/>
    <p:sldId id="278" r:id="rId11"/>
    <p:sldId id="277" r:id="rId12"/>
    <p:sldId id="286" r:id="rId13"/>
    <p:sldId id="276" r:id="rId14"/>
    <p:sldId id="285" r:id="rId15"/>
    <p:sldId id="284" r:id="rId16"/>
    <p:sldId id="301" r:id="rId17"/>
    <p:sldId id="267" r:id="rId18"/>
    <p:sldId id="257" r:id="rId19"/>
    <p:sldId id="256" r:id="rId20"/>
    <p:sldId id="258" r:id="rId21"/>
    <p:sldId id="259" r:id="rId22"/>
    <p:sldId id="260" r:id="rId23"/>
    <p:sldId id="261" r:id="rId24"/>
    <p:sldId id="262" r:id="rId25"/>
    <p:sldId id="287" r:id="rId26"/>
    <p:sldId id="288" r:id="rId27"/>
    <p:sldId id="289" r:id="rId28"/>
    <p:sldId id="295" r:id="rId29"/>
    <p:sldId id="294" r:id="rId30"/>
    <p:sldId id="293" r:id="rId31"/>
    <p:sldId id="292" r:id="rId32"/>
    <p:sldId id="291" r:id="rId33"/>
    <p:sldId id="298" r:id="rId34"/>
    <p:sldId id="297" r:id="rId35"/>
    <p:sldId id="296" r:id="rId36"/>
    <p:sldId id="290" r:id="rId37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4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2.bin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23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2.xml"/><Relationship Id="rId18" Type="http://schemas.openxmlformats.org/officeDocument/2006/relationships/image" Target="../media/image48.png"/><Relationship Id="rId3" Type="http://schemas.openxmlformats.org/officeDocument/2006/relationships/image" Target="../media/image38.jpeg"/><Relationship Id="rId21" Type="http://schemas.openxmlformats.org/officeDocument/2006/relationships/image" Target="../media/image50.png"/><Relationship Id="rId7" Type="http://schemas.openxmlformats.org/officeDocument/2006/relationships/slide" Target="slide20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image" Target="../media/image37.jpg"/><Relationship Id="rId16" Type="http://schemas.openxmlformats.org/officeDocument/2006/relationships/slide" Target="slide23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6.png"/><Relationship Id="rId10" Type="http://schemas.openxmlformats.org/officeDocument/2006/relationships/slide" Target="slide21.xml"/><Relationship Id="rId19" Type="http://schemas.openxmlformats.org/officeDocument/2006/relationships/slide" Target="slide24.xml"/><Relationship Id="rId4" Type="http://schemas.openxmlformats.org/officeDocument/2006/relationships/slide" Target="slide19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25.bin"/><Relationship Id="rId3" Type="http://schemas.openxmlformats.org/officeDocument/2006/relationships/audio" Target="../media/audio2.wav"/><Relationship Id="rId21" Type="http://schemas.openxmlformats.org/officeDocument/2006/relationships/image" Target="../media/image63.wmf"/><Relationship Id="rId7" Type="http://schemas.openxmlformats.org/officeDocument/2006/relationships/image" Target="../media/image40.png"/><Relationship Id="rId12" Type="http://schemas.openxmlformats.org/officeDocument/2006/relationships/image" Target="../media/image57.gif"/><Relationship Id="rId17" Type="http://schemas.openxmlformats.org/officeDocument/2006/relationships/image" Target="../media/image61.wmf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64.wmf"/><Relationship Id="rId10" Type="http://schemas.openxmlformats.org/officeDocument/2006/relationships/image" Target="../media/image55.gif"/><Relationship Id="rId19" Type="http://schemas.openxmlformats.org/officeDocument/2006/relationships/image" Target="../media/image62.wmf"/><Relationship Id="rId4" Type="http://schemas.openxmlformats.org/officeDocument/2006/relationships/image" Target="../media/image52.PNG"/><Relationship Id="rId9" Type="http://schemas.openxmlformats.org/officeDocument/2006/relationships/slide" Target="slide18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29.bin"/><Relationship Id="rId3" Type="http://schemas.openxmlformats.org/officeDocument/2006/relationships/audio" Target="../media/audio2.wav"/><Relationship Id="rId21" Type="http://schemas.openxmlformats.org/officeDocument/2006/relationships/image" Target="../media/image67.wmf"/><Relationship Id="rId7" Type="http://schemas.openxmlformats.org/officeDocument/2006/relationships/image" Target="../media/image42.png"/><Relationship Id="rId12" Type="http://schemas.openxmlformats.org/officeDocument/2006/relationships/image" Target="../media/image57.gif"/><Relationship Id="rId17" Type="http://schemas.openxmlformats.org/officeDocument/2006/relationships/image" Target="../media/image65.wmf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68.wmf"/><Relationship Id="rId10" Type="http://schemas.openxmlformats.org/officeDocument/2006/relationships/image" Target="../media/image55.gif"/><Relationship Id="rId19" Type="http://schemas.openxmlformats.org/officeDocument/2006/relationships/image" Target="../media/image66.wmf"/><Relationship Id="rId4" Type="http://schemas.openxmlformats.org/officeDocument/2006/relationships/image" Target="../media/image52.PNG"/><Relationship Id="rId9" Type="http://schemas.openxmlformats.org/officeDocument/2006/relationships/slide" Target="slide18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3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33.bin"/><Relationship Id="rId3" Type="http://schemas.openxmlformats.org/officeDocument/2006/relationships/audio" Target="../media/audio2.wav"/><Relationship Id="rId21" Type="http://schemas.openxmlformats.org/officeDocument/2006/relationships/image" Target="../media/image71.wmf"/><Relationship Id="rId7" Type="http://schemas.openxmlformats.org/officeDocument/2006/relationships/image" Target="../media/image44.png"/><Relationship Id="rId12" Type="http://schemas.openxmlformats.org/officeDocument/2006/relationships/image" Target="../media/image57.gif"/><Relationship Id="rId17" Type="http://schemas.openxmlformats.org/officeDocument/2006/relationships/image" Target="../media/image69.wmf"/><Relationship Id="rId25" Type="http://schemas.openxmlformats.org/officeDocument/2006/relationships/image" Target="../media/image7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36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72.wmf"/><Relationship Id="rId10" Type="http://schemas.openxmlformats.org/officeDocument/2006/relationships/image" Target="../media/image55.gif"/><Relationship Id="rId19" Type="http://schemas.openxmlformats.org/officeDocument/2006/relationships/image" Target="../media/image70.wmf"/><Relationship Id="rId4" Type="http://schemas.openxmlformats.org/officeDocument/2006/relationships/image" Target="../media/image52.PNG"/><Relationship Id="rId9" Type="http://schemas.openxmlformats.org/officeDocument/2006/relationships/slide" Target="slide18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35.bin"/><Relationship Id="rId27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38.bin"/><Relationship Id="rId3" Type="http://schemas.openxmlformats.org/officeDocument/2006/relationships/audio" Target="../media/audio2.wav"/><Relationship Id="rId21" Type="http://schemas.openxmlformats.org/officeDocument/2006/relationships/image" Target="../media/image76.wmf"/><Relationship Id="rId7" Type="http://schemas.openxmlformats.org/officeDocument/2006/relationships/image" Target="../media/image46.png"/><Relationship Id="rId12" Type="http://schemas.openxmlformats.org/officeDocument/2006/relationships/image" Target="../media/image57.gif"/><Relationship Id="rId17" Type="http://schemas.openxmlformats.org/officeDocument/2006/relationships/image" Target="../media/image74.emf"/><Relationship Id="rId25" Type="http://schemas.openxmlformats.org/officeDocument/2006/relationships/image" Target="../media/image78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7.bin"/><Relationship Id="rId20" Type="http://schemas.openxmlformats.org/officeDocument/2006/relationships/oleObject" Target="../embeddings/oleObject39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41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77.wmf"/><Relationship Id="rId10" Type="http://schemas.openxmlformats.org/officeDocument/2006/relationships/image" Target="../media/image55.gif"/><Relationship Id="rId19" Type="http://schemas.openxmlformats.org/officeDocument/2006/relationships/image" Target="../media/image75.wmf"/><Relationship Id="rId4" Type="http://schemas.openxmlformats.org/officeDocument/2006/relationships/image" Target="../media/image52.PNG"/><Relationship Id="rId9" Type="http://schemas.openxmlformats.org/officeDocument/2006/relationships/slide" Target="slide18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40.bin"/><Relationship Id="rId27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18" Type="http://schemas.openxmlformats.org/officeDocument/2006/relationships/oleObject" Target="../embeddings/oleObject43.bin"/><Relationship Id="rId3" Type="http://schemas.openxmlformats.org/officeDocument/2006/relationships/audio" Target="../media/audio2.wav"/><Relationship Id="rId21" Type="http://schemas.openxmlformats.org/officeDocument/2006/relationships/image" Target="../media/image81.wmf"/><Relationship Id="rId7" Type="http://schemas.openxmlformats.org/officeDocument/2006/relationships/image" Target="../media/image48.png"/><Relationship Id="rId12" Type="http://schemas.openxmlformats.org/officeDocument/2006/relationships/image" Target="../media/image57.gif"/><Relationship Id="rId17" Type="http://schemas.openxmlformats.org/officeDocument/2006/relationships/image" Target="../media/image79.wmf"/><Relationship Id="rId25" Type="http://schemas.openxmlformats.org/officeDocument/2006/relationships/image" Target="../media/image83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42.bin"/><Relationship Id="rId20" Type="http://schemas.openxmlformats.org/officeDocument/2006/relationships/oleObject" Target="../embeddings/oleObject44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6.gif"/><Relationship Id="rId24" Type="http://schemas.openxmlformats.org/officeDocument/2006/relationships/oleObject" Target="../embeddings/oleObject46.bin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23" Type="http://schemas.openxmlformats.org/officeDocument/2006/relationships/image" Target="../media/image82.wmf"/><Relationship Id="rId10" Type="http://schemas.openxmlformats.org/officeDocument/2006/relationships/image" Target="../media/image55.gif"/><Relationship Id="rId19" Type="http://schemas.openxmlformats.org/officeDocument/2006/relationships/image" Target="../media/image80.wmf"/><Relationship Id="rId4" Type="http://schemas.openxmlformats.org/officeDocument/2006/relationships/image" Target="../media/image52.PNG"/><Relationship Id="rId9" Type="http://schemas.openxmlformats.org/officeDocument/2006/relationships/slide" Target="slide18.xml"/><Relationship Id="rId14" Type="http://schemas.openxmlformats.org/officeDocument/2006/relationships/image" Target="../media/image59.gif"/><Relationship Id="rId22" Type="http://schemas.openxmlformats.org/officeDocument/2006/relationships/oleObject" Target="../embeddings/oleObject45.bin"/><Relationship Id="rId27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7.gif"/><Relationship Id="rId17" Type="http://schemas.openxmlformats.org/officeDocument/2006/relationships/image" Target="../media/image84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47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6.gif"/><Relationship Id="rId5" Type="http://schemas.openxmlformats.org/officeDocument/2006/relationships/image" Target="../media/image53.gif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19" Type="http://schemas.openxmlformats.org/officeDocument/2006/relationships/audio" Target="../media/audio1.wav"/><Relationship Id="rId4" Type="http://schemas.openxmlformats.org/officeDocument/2006/relationships/image" Target="../media/image52.PNG"/><Relationship Id="rId9" Type="http://schemas.openxmlformats.org/officeDocument/2006/relationships/slide" Target="slide18.xml"/><Relationship Id="rId14" Type="http://schemas.openxmlformats.org/officeDocument/2006/relationships/image" Target="../media/image5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wmf"/><Relationship Id="rId4" Type="http://schemas.openxmlformats.org/officeDocument/2006/relationships/oleObject" Target="../embeddings/oleObject4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image" Target="../media/image88.wmf"/><Relationship Id="rId7" Type="http://schemas.openxmlformats.org/officeDocument/2006/relationships/image" Target="../media/image90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91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5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wmf"/><Relationship Id="rId4" Type="http://schemas.openxmlformats.org/officeDocument/2006/relationships/oleObject" Target="../embeddings/oleObject56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95.wmf"/><Relationship Id="rId7" Type="http://schemas.openxmlformats.org/officeDocument/2006/relationships/image" Target="../media/image97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96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9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oleObject" Target="../embeddings/oleObject6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6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63.bin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image" Target="../media/image102.wmf"/><Relationship Id="rId7" Type="http://schemas.openxmlformats.org/officeDocument/2006/relationships/image" Target="../media/image104.wmf"/><Relationship Id="rId2" Type="http://schemas.openxmlformats.org/officeDocument/2006/relationships/oleObject" Target="../embeddings/oleObject6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65.bin"/><Relationship Id="rId9" Type="http://schemas.openxmlformats.org/officeDocument/2006/relationships/image" Target="../media/image10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08.emf"/><Relationship Id="rId2" Type="http://schemas.openxmlformats.org/officeDocument/2006/relationships/oleObject" Target="../embeddings/oleObject6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69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0.wmf"/><Relationship Id="rId7" Type="http://schemas.openxmlformats.org/officeDocument/2006/relationships/image" Target="../media/image1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8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715809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0878" y="611360"/>
            <a:ext cx="1037229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944313"/>
              </p:ext>
            </p:extLst>
          </p:nvPr>
        </p:nvGraphicFramePr>
        <p:xfrm>
          <a:off x="1760562" y="1725212"/>
          <a:ext cx="6277970" cy="60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266700" progId="Equation.DSMT4">
                  <p:embed/>
                </p:oleObj>
              </mc:Choice>
              <mc:Fallback>
                <p:oleObj name="Equation" r:id="rId2" imgW="3124200" imgH="266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62" y="1725212"/>
                        <a:ext cx="6277970" cy="601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2681" y="2378840"/>
            <a:ext cx="47200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+ 1 = 4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930411" y="2968331"/>
            <a:ext cx="1764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sng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50878" y="4585197"/>
            <a:ext cx="1037229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00921" y="3467684"/>
            <a:ext cx="1012664" cy="959507"/>
            <a:chOff x="3800921" y="3467684"/>
            <a:chExt cx="1012664" cy="959507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575943" y="3467684"/>
              <a:ext cx="237642" cy="410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800921" y="3903971"/>
              <a:ext cx="10118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endParaRPr lang="en-US" sz="2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9059" y="3464738"/>
            <a:ext cx="1609736" cy="957865"/>
            <a:chOff x="5249059" y="3464738"/>
            <a:chExt cx="1609736" cy="9578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249059" y="3464738"/>
              <a:ext cx="446002" cy="4403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49059" y="3899383"/>
              <a:ext cx="16097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Phần</a:t>
              </a:r>
              <a:r>
                <a:rPr lang="en-US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9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036" y="696042"/>
            <a:ext cx="2047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275" y="1364784"/>
            <a:ext cx="10740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+1 hay -1,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275" y="2361065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275" y="2906983"/>
            <a:ext cx="10740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2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4" y="254189"/>
            <a:ext cx="955343" cy="8684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65027" y="723331"/>
            <a:ext cx="9730854" cy="1127881"/>
            <a:chOff x="1665027" y="723331"/>
            <a:chExt cx="9730854" cy="1127881"/>
          </a:xfrm>
        </p:grpSpPr>
        <p:sp>
          <p:nvSpPr>
            <p:cNvPr id="4" name="TextBox 3"/>
            <p:cNvSpPr txBox="1"/>
            <p:nvPr/>
          </p:nvSpPr>
          <p:spPr>
            <a:xfrm>
              <a:off x="1665027" y="723331"/>
              <a:ext cx="97308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2,5x;                      0,35 xy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9817860"/>
                </p:ext>
              </p:extLst>
            </p:nvPr>
          </p:nvGraphicFramePr>
          <p:xfrm>
            <a:off x="4263787" y="1018699"/>
            <a:ext cx="1156564" cy="832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711000" imgH="444240" progId="Equation.DSMT4">
                    <p:embed/>
                  </p:oleObj>
                </mc:Choice>
                <mc:Fallback>
                  <p:oleObj name="Equation" r:id="rId3" imgW="7110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263787" y="1018699"/>
                          <a:ext cx="1156564" cy="832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992695" y="2146580"/>
            <a:ext cx="10239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695" y="2965168"/>
            <a:ext cx="1011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y(-2)xyz.</a:t>
            </a:r>
          </a:p>
        </p:txBody>
      </p:sp>
    </p:spTree>
    <p:extLst>
      <p:ext uri="{BB962C8B-B14F-4D97-AF65-F5344CB8AC3E}">
        <p14:creationId xmlns:p14="http://schemas.microsoft.com/office/powerpoint/2010/main" val="429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77670" y="191059"/>
            <a:ext cx="11464121" cy="1447705"/>
            <a:chOff x="614148" y="395785"/>
            <a:chExt cx="11464121" cy="1447705"/>
          </a:xfrm>
        </p:grpSpPr>
        <p:sp>
          <p:nvSpPr>
            <p:cNvPr id="3" name="TextBox 2"/>
            <p:cNvSpPr txBox="1"/>
            <p:nvPr/>
          </p:nvSpPr>
          <p:spPr>
            <a:xfrm>
              <a:off x="614148" y="395785"/>
              <a:ext cx="114641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1.1 (SGK/9).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450050"/>
                </p:ext>
              </p:extLst>
            </p:nvPr>
          </p:nvGraphicFramePr>
          <p:xfrm>
            <a:off x="2775800" y="938538"/>
            <a:ext cx="5429712" cy="904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895480" imgH="482400" progId="Equation.DSMT4">
                    <p:embed/>
                  </p:oleObj>
                </mc:Choice>
                <mc:Fallback>
                  <p:oleObj name="Equation" r:id="rId2" imgW="2895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775800" y="938538"/>
                          <a:ext cx="5429712" cy="9049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4681180" y="1721446"/>
            <a:ext cx="1528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268596"/>
              </p:ext>
            </p:extLst>
          </p:nvPr>
        </p:nvGraphicFramePr>
        <p:xfrm>
          <a:off x="641445" y="3124045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890" imgH="190335" progId="Equation.DSMT4">
                  <p:embed/>
                </p:oleObj>
              </mc:Choice>
              <mc:Fallback>
                <p:oleObj name="Equation" r:id="rId4" imgW="126890" imgH="19033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445" y="3124045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083964"/>
              </p:ext>
            </p:extLst>
          </p:nvPr>
        </p:nvGraphicFramePr>
        <p:xfrm>
          <a:off x="5445455" y="2422020"/>
          <a:ext cx="2764851" cy="593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700" imgH="279400" progId="Equation.DSMT4">
                  <p:embed/>
                </p:oleObj>
              </mc:Choice>
              <mc:Fallback>
                <p:oleObj name="Equation" r:id="rId6" imgW="1282700" imgH="279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455" y="2422020"/>
                        <a:ext cx="2764851" cy="5939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47670" y="2452494"/>
            <a:ext cx="51620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biểu thức là đơn thức là: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41445" y="33145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98" y="71829"/>
            <a:ext cx="112184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 (SGK/9).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405186"/>
              </p:ext>
            </p:extLst>
          </p:nvPr>
        </p:nvGraphicFramePr>
        <p:xfrm>
          <a:off x="968639" y="819704"/>
          <a:ext cx="5336789" cy="115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06560" imgH="749160" progId="Equation.DSMT4">
                  <p:embed/>
                </p:oleObj>
              </mc:Choice>
              <mc:Fallback>
                <p:oleObj name="Equation" r:id="rId2" imgW="2806560" imgH="749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8639" y="819704"/>
                        <a:ext cx="5336789" cy="1152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54186"/>
              </p:ext>
            </p:extLst>
          </p:nvPr>
        </p:nvGraphicFramePr>
        <p:xfrm>
          <a:off x="5333938" y="3381766"/>
          <a:ext cx="3503242" cy="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08200" imgH="279400" progId="Equation.DSMT4">
                  <p:embed/>
                </p:oleObj>
              </mc:Choice>
              <mc:Fallback>
                <p:oleObj name="Equation" r:id="rId4" imgW="2108200" imgH="2794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38" y="3381766"/>
                        <a:ext cx="3503242" cy="459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40557"/>
              </p:ext>
            </p:extLst>
          </p:nvPr>
        </p:nvGraphicFramePr>
        <p:xfrm>
          <a:off x="5935018" y="3907412"/>
          <a:ext cx="3246981" cy="473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28800" imgH="266700" progId="Equation.DSMT4">
                  <p:embed/>
                </p:oleObj>
              </mc:Choice>
              <mc:Fallback>
                <p:oleObj name="Equation" r:id="rId6" imgW="1828800" imgH="2667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3907412"/>
                        <a:ext cx="3246981" cy="473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687732"/>
              </p:ext>
            </p:extLst>
          </p:nvPr>
        </p:nvGraphicFramePr>
        <p:xfrm>
          <a:off x="5935018" y="4345604"/>
          <a:ext cx="3754892" cy="714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49500" imgH="444500" progId="Equation.DSMT4">
                  <p:embed/>
                </p:oleObj>
              </mc:Choice>
              <mc:Fallback>
                <p:oleObj name="Equation" r:id="rId8" imgW="2349500" imgH="4445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018" y="4345604"/>
                        <a:ext cx="3754892" cy="714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142864"/>
              </p:ext>
            </p:extLst>
          </p:nvPr>
        </p:nvGraphicFramePr>
        <p:xfrm>
          <a:off x="6857837" y="5868141"/>
          <a:ext cx="803600" cy="523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6048" imgH="266469" progId="Equation.DSMT4">
                  <p:embed/>
                </p:oleObj>
              </mc:Choice>
              <mc:Fallback>
                <p:oleObj name="Equation" r:id="rId10" imgW="406048" imgH="266469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837" y="5868141"/>
                        <a:ext cx="803600" cy="523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941389" y="3354915"/>
            <a:ext cx="4392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- Các đơn thức thu gọn là: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1260406" y="3865780"/>
            <a:ext cx="46746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Thu gọn các đơn thức còn lại: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1064525" y="4907064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269312" y="5843446"/>
            <a:ext cx="105194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C có hệ số là 2, phần biến là          </a:t>
            </a: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có bậc 6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35975" y="6225330"/>
            <a:ext cx="8755923" cy="523220"/>
            <a:chOff x="1235975" y="6225330"/>
            <a:chExt cx="8755923" cy="523220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266187"/>
                </p:ext>
              </p:extLst>
            </p:nvPr>
          </p:nvGraphicFramePr>
          <p:xfrm>
            <a:off x="4757354" y="6282086"/>
            <a:ext cx="1073764" cy="4372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20474" imgH="253890" progId="Equation.DSMT4">
                    <p:embed/>
                  </p:oleObj>
                </mc:Choice>
                <mc:Fallback>
                  <p:oleObj name="Equation" r:id="rId12" imgW="520474" imgH="25389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7354" y="6282086"/>
                          <a:ext cx="1073764" cy="4372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235975" y="6225330"/>
              <a:ext cx="875592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 thức D có hệ số là    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phần biến là x và có bậc 1</a:t>
              </a: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28268" y="4967516"/>
            <a:ext cx="9792839" cy="539493"/>
            <a:chOff x="828268" y="4967516"/>
            <a:chExt cx="9792839" cy="539493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828268" y="4967516"/>
              <a:ext cx="979283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Đơn thức A có hệ số là -8, phần biến là         </a:t>
              </a: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 có bậc 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1989712"/>
                </p:ext>
              </p:extLst>
            </p:nvPr>
          </p:nvGraphicFramePr>
          <p:xfrm>
            <a:off x="6914109" y="4976219"/>
            <a:ext cx="682445" cy="53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342603" imgH="266469" progId="Equation.DSMT4">
                    <p:embed/>
                  </p:oleObj>
                </mc:Choice>
                <mc:Fallback>
                  <p:oleObj name="Equation" r:id="rId14" imgW="342603" imgH="266469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14109" y="4976219"/>
                          <a:ext cx="682445" cy="5307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Rectangle 34"/>
          <p:cNvSpPr/>
          <p:nvPr/>
        </p:nvSpPr>
        <p:spPr>
          <a:xfrm>
            <a:off x="1235975" y="5427124"/>
            <a:ext cx="8634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 thức B có hệ số là 12,75; phần biến là xyz và có bậc 3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41" y="3087128"/>
            <a:ext cx="112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1461" y="881172"/>
            <a:ext cx="7911153" cy="18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1.3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5731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090" y="655091"/>
            <a:ext cx="376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ĐƠN THỨC</a:t>
            </a:r>
          </a:p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94018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8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16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1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502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77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25" y="455317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0" y="4041070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3" y="455317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58" y="4041069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2" y="4276883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419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09985" y="553314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98530" y="444154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96084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93" y="40097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439" y="404811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8000" y="78974"/>
            <a:ext cx="10028072" cy="2220312"/>
            <a:chOff x="508000" y="78974"/>
            <a:chExt cx="10028072" cy="2220312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08000" y="78974"/>
              <a:ext cx="10028072" cy="2220312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1: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                                                                   </a:t>
              </a:r>
              <a:endParaRPr lang="en-US" sz="3200" dirty="0"/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547985" y="1197255"/>
              <a:ext cx="7673403" cy="982663"/>
              <a:chOff x="824651" y="937943"/>
              <a:chExt cx="7673403" cy="982663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0791841"/>
                  </p:ext>
                </p:extLst>
              </p:nvPr>
            </p:nvGraphicFramePr>
            <p:xfrm>
              <a:off x="824651" y="937943"/>
              <a:ext cx="785812" cy="9826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355320" imgH="444240" progId="Equation.DSMT4">
                      <p:embed/>
                    </p:oleObj>
                  </mc:Choice>
                  <mc:Fallback>
                    <p:oleObj name="Equation" r:id="rId16" imgW="355320" imgH="4442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824651" y="937943"/>
                            <a:ext cx="785812" cy="9826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92190"/>
                  </p:ext>
                </p:extLst>
              </p:nvPr>
            </p:nvGraphicFramePr>
            <p:xfrm>
              <a:off x="2501759" y="1184739"/>
              <a:ext cx="1548731" cy="4890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723600" imgH="228600" progId="Equation.DSMT4">
                      <p:embed/>
                    </p:oleObj>
                  </mc:Choice>
                  <mc:Fallback>
                    <p:oleObj name="Equation" r:id="rId18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2501759" y="1184739"/>
                            <a:ext cx="1548731" cy="4890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3995514"/>
                  </p:ext>
                </p:extLst>
              </p:nvPr>
            </p:nvGraphicFramePr>
            <p:xfrm>
              <a:off x="5002667" y="1184738"/>
              <a:ext cx="1800797" cy="5326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901440" imgH="266400" progId="Equation.DSMT4">
                      <p:embed/>
                    </p:oleObj>
                  </mc:Choice>
                  <mc:Fallback>
                    <p:oleObj name="Equation" r:id="rId20" imgW="9014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5002667" y="1184738"/>
                            <a:ext cx="1800797" cy="53263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2597260"/>
                  </p:ext>
                </p:extLst>
              </p:nvPr>
            </p:nvGraphicFramePr>
            <p:xfrm>
              <a:off x="7755641" y="1316353"/>
              <a:ext cx="742413" cy="3574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342720" imgH="164880" progId="Equation.DSMT4">
                      <p:embed/>
                    </p:oleObj>
                  </mc:Choice>
                  <mc:Fallback>
                    <p:oleObj name="Equation" r:id="rId22" imgW="3427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7755641" y="1316353"/>
                            <a:ext cx="742413" cy="35745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3" name="Oval 22"/>
          <p:cNvSpPr/>
          <p:nvPr/>
        </p:nvSpPr>
        <p:spPr>
          <a:xfrm>
            <a:off x="3238741" y="1416754"/>
            <a:ext cx="349147" cy="48907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501" y="911705"/>
            <a:ext cx="75472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500" y="6131720"/>
            <a:ext cx="992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099" y="1019801"/>
            <a:ext cx="3789882" cy="21737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00501" y="3616657"/>
            <a:ext cx="10986448" cy="1453234"/>
            <a:chOff x="600501" y="3616657"/>
            <a:chExt cx="10986448" cy="1453234"/>
          </a:xfrm>
        </p:grpSpPr>
        <p:sp>
          <p:nvSpPr>
            <p:cNvPr id="4" name="TextBox 3"/>
            <p:cNvSpPr txBox="1"/>
            <p:nvPr/>
          </p:nvSpPr>
          <p:spPr>
            <a:xfrm>
              <a:off x="600501" y="3684896"/>
              <a:ext cx="109864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4,5xy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12xy + 4,5xy.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825" y="3616657"/>
              <a:ext cx="600075" cy="5429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0501" y="5023069"/>
            <a:ext cx="10986448" cy="1000929"/>
            <a:chOff x="600501" y="5023069"/>
            <a:chExt cx="10986448" cy="1000929"/>
          </a:xfrm>
        </p:grpSpPr>
        <p:sp>
          <p:nvSpPr>
            <p:cNvPr id="5" name="TextBox 4"/>
            <p:cNvSpPr txBox="1"/>
            <p:nvPr/>
          </p:nvSpPr>
          <p:spPr>
            <a:xfrm>
              <a:off x="600501" y="5069891"/>
              <a:ext cx="109864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12x + 4,5x = 16,5x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16,5xy.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00" y="5023069"/>
              <a:ext cx="609600" cy="523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4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82028" y="966441"/>
            <a:ext cx="10889200" cy="2640746"/>
            <a:chOff x="582028" y="966441"/>
            <a:chExt cx="10889200" cy="264074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82028" y="966441"/>
              <a:ext cx="10889200" cy="264074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2: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thu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62626"/>
                  </a:solidFill>
                  <a:latin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rgbClr val="262626"/>
                  </a:solidFill>
                  <a:latin typeface="Times New Roman" panose="02020603050405020304" pitchFamily="18" charset="0"/>
                </a:rPr>
                <a:t> ?</a:t>
              </a:r>
            </a:p>
            <a:p>
              <a:pPr lvl="0" algn="just">
                <a:spcBef>
                  <a:spcPts val="600"/>
                </a:spcBef>
                <a:spcAft>
                  <a:spcPts val="600"/>
                </a:spcAft>
                <a:buClr>
                  <a:srgbClr val="262626"/>
                </a:buClr>
                <a:buSzPts val="1200"/>
                <a:tabLst>
                  <a:tab pos="629920" algn="l"/>
                </a:tabLst>
              </a:pPr>
              <a:endParaRPr lang="en-US" sz="3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17461" y="2414563"/>
              <a:ext cx="7279169" cy="591794"/>
              <a:chOff x="1517461" y="2414563"/>
              <a:chExt cx="7279169" cy="59179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1891467"/>
                  </p:ext>
                </p:extLst>
              </p:nvPr>
            </p:nvGraphicFramePr>
            <p:xfrm>
              <a:off x="1517461" y="2414563"/>
              <a:ext cx="909484" cy="51970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444240" imgH="253800" progId="Equation.DSMT4">
                      <p:embed/>
                    </p:oleObj>
                  </mc:Choice>
                  <mc:Fallback>
                    <p:oleObj name="Equation" r:id="rId16" imgW="44424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1517461" y="2414563"/>
                            <a:ext cx="909484" cy="51970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6523212"/>
                  </p:ext>
                </p:extLst>
              </p:nvPr>
            </p:nvGraphicFramePr>
            <p:xfrm>
              <a:off x="3491816" y="2497175"/>
              <a:ext cx="762616" cy="3813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330120" imgH="164880" progId="Equation.DSMT4">
                      <p:embed/>
                    </p:oleObj>
                  </mc:Choice>
                  <mc:Fallback>
                    <p:oleObj name="Equation" r:id="rId18" imgW="330120" imgH="164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3491816" y="2497175"/>
                            <a:ext cx="762616" cy="3813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9264886"/>
                  </p:ext>
                </p:extLst>
              </p:nvPr>
            </p:nvGraphicFramePr>
            <p:xfrm>
              <a:off x="5171964" y="2418575"/>
              <a:ext cx="1179589" cy="5385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583920" imgH="266400" progId="Equation.DSMT4">
                      <p:embed/>
                    </p:oleObj>
                  </mc:Choice>
                  <mc:Fallback>
                    <p:oleObj name="Equation" r:id="rId20" imgW="583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5171964" y="2418575"/>
                            <a:ext cx="1179589" cy="5385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270689"/>
                  </p:ext>
                </p:extLst>
              </p:nvPr>
            </p:nvGraphicFramePr>
            <p:xfrm>
              <a:off x="7269085" y="2497175"/>
              <a:ext cx="1527545" cy="5091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799920" imgH="266400" progId="Equation.DSMT4">
                      <p:embed/>
                    </p:oleObj>
                  </mc:Choice>
                  <mc:Fallback>
                    <p:oleObj name="Equation" r:id="rId22" imgW="7999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7269085" y="2497175"/>
                            <a:ext cx="1527545" cy="5091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7078012" y="2415287"/>
            <a:ext cx="605673" cy="628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137" y="6710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660" y="1191208"/>
            <a:ext cx="10542492" cy="2658288"/>
            <a:chOff x="753660" y="1191208"/>
            <a:chExt cx="10542492" cy="2658288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753660" y="1191208"/>
              <a:ext cx="10542492" cy="2658288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3: Thu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gọn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đơn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thức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             .</a:t>
              </a:r>
            </a:p>
            <a:p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454647"/>
                </p:ext>
              </p:extLst>
            </p:nvPr>
          </p:nvGraphicFramePr>
          <p:xfrm>
            <a:off x="6603149" y="1753874"/>
            <a:ext cx="1405720" cy="624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520700" imgH="228600" progId="Equation.DSMT4">
                    <p:embed/>
                  </p:oleObj>
                </mc:Choice>
                <mc:Fallback>
                  <p:oleObj name="Equation" r:id="rId16" imgW="5207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3149" y="1753874"/>
                          <a:ext cx="1405720" cy="6247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574100" y="2607448"/>
              <a:ext cx="8025995" cy="666327"/>
              <a:chOff x="1574100" y="2607448"/>
              <a:chExt cx="8025995" cy="666327"/>
            </a:xfrm>
          </p:grpSpPr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8038455"/>
                  </p:ext>
                </p:extLst>
              </p:nvPr>
            </p:nvGraphicFramePr>
            <p:xfrm>
              <a:off x="1574100" y="2607448"/>
              <a:ext cx="1427844" cy="6663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571320" imgH="266400" progId="Equation.DSMT4">
                      <p:embed/>
                    </p:oleObj>
                  </mc:Choice>
                  <mc:Fallback>
                    <p:oleObj name="Equation" r:id="rId18" imgW="57132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574100" y="2607448"/>
                            <a:ext cx="1427844" cy="66632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1954707"/>
                  </p:ext>
                </p:extLst>
              </p:nvPr>
            </p:nvGraphicFramePr>
            <p:xfrm>
              <a:off x="3853999" y="2663936"/>
              <a:ext cx="151007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660240" imgH="266400" progId="Equation.DSMT4">
                      <p:embed/>
                    </p:oleObj>
                  </mc:Choice>
                  <mc:Fallback>
                    <p:oleObj name="Equation" r:id="rId20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3853999" y="2663936"/>
                            <a:ext cx="151007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959389"/>
                  </p:ext>
                </p:extLst>
              </p:nvPr>
            </p:nvGraphicFramePr>
            <p:xfrm>
              <a:off x="6038555" y="2663936"/>
              <a:ext cx="1539118" cy="6098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672840" imgH="266400" progId="Equation.DSMT4">
                      <p:embed/>
                    </p:oleObj>
                  </mc:Choice>
                  <mc:Fallback>
                    <p:oleObj name="Equation" r:id="rId22" imgW="6728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6038555" y="2663936"/>
                            <a:ext cx="1539118" cy="60983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033619"/>
                  </p:ext>
                </p:extLst>
              </p:nvPr>
            </p:nvGraphicFramePr>
            <p:xfrm>
              <a:off x="8171818" y="2680391"/>
              <a:ext cx="1428277" cy="555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685800" imgH="266400" progId="Equation.DSMT4">
                      <p:embed/>
                    </p:oleObj>
                  </mc:Choice>
                  <mc:Fallback>
                    <p:oleObj name="Equation" r:id="rId24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8171818" y="2680391"/>
                            <a:ext cx="1428277" cy="55544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4" name="Oval 13"/>
          <p:cNvSpPr/>
          <p:nvPr/>
        </p:nvSpPr>
        <p:spPr>
          <a:xfrm>
            <a:off x="3730823" y="2694760"/>
            <a:ext cx="555174" cy="593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68893" y="550809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64915" y="464721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88590" y="464013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0" y="415181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0663" y="447530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691" y="1053662"/>
            <a:ext cx="10400406" cy="2426486"/>
            <a:chOff x="554691" y="1053662"/>
            <a:chExt cx="10400406" cy="2426486"/>
          </a:xfrm>
        </p:grpSpPr>
        <p:sp>
          <p:nvSpPr>
            <p:cNvPr id="27" name="Rectangle: Folded Corner 26">
              <a:extLst>
                <a:ext uri="{FF2B5EF4-FFF2-40B4-BE49-F238E27FC236}">
                  <a16:creationId xmlns:a16="http://schemas.microsoft.com/office/drawing/2014/main" id="{A468FF43-48BE-45C8-AE0E-72371E21D00D}"/>
                </a:ext>
              </a:extLst>
            </p:cNvPr>
            <p:cNvSpPr/>
            <p:nvPr/>
          </p:nvSpPr>
          <p:spPr>
            <a:xfrm>
              <a:off x="554691" y="1053662"/>
              <a:ext cx="10400406" cy="2426486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Hộp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4: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Tính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64057" y="1589450"/>
              <a:ext cx="7772243" cy="1335240"/>
              <a:chOff x="1164057" y="1589450"/>
              <a:chExt cx="7772243" cy="1335240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5919189"/>
                  </p:ext>
                </p:extLst>
              </p:nvPr>
            </p:nvGraphicFramePr>
            <p:xfrm>
              <a:off x="4142996" y="1589450"/>
              <a:ext cx="2023729" cy="5473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866498" imgH="228948" progId="Equation.DSMT4">
                      <p:embed/>
                    </p:oleObj>
                  </mc:Choice>
                  <mc:Fallback>
                    <p:oleObj name="Equation" r:id="rId16" imgW="866498" imgH="228948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142996" y="1589450"/>
                            <a:ext cx="2023729" cy="54739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450332"/>
                  </p:ext>
                </p:extLst>
              </p:nvPr>
            </p:nvGraphicFramePr>
            <p:xfrm>
              <a:off x="1164057" y="2408213"/>
              <a:ext cx="1254536" cy="5066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660240" imgH="266400" progId="Equation.DSMT4">
                      <p:embed/>
                    </p:oleObj>
                  </mc:Choice>
                  <mc:Fallback>
                    <p:oleObj name="Equation" r:id="rId18" imgW="66024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1164057" y="2408213"/>
                            <a:ext cx="1254536" cy="50664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150137"/>
                  </p:ext>
                </p:extLst>
              </p:nvPr>
            </p:nvGraphicFramePr>
            <p:xfrm>
              <a:off x="3335193" y="2437303"/>
              <a:ext cx="1368059" cy="4788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0" imgW="761760" imgH="266400" progId="Equation.DSMT4">
                      <p:embed/>
                    </p:oleObj>
                  </mc:Choice>
                  <mc:Fallback>
                    <p:oleObj name="Equation" r:id="rId20" imgW="7617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1"/>
                          <a:stretch>
                            <a:fillRect/>
                          </a:stretch>
                        </p:blipFill>
                        <p:spPr>
                          <a:xfrm>
                            <a:off x="3335193" y="2437303"/>
                            <a:ext cx="1368059" cy="47882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6843141"/>
                  </p:ext>
                </p:extLst>
              </p:nvPr>
            </p:nvGraphicFramePr>
            <p:xfrm>
              <a:off x="5625041" y="2484992"/>
              <a:ext cx="1263590" cy="4350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2" imgW="774360" imgH="266400" progId="Equation.DSMT4">
                      <p:embed/>
                    </p:oleObj>
                  </mc:Choice>
                  <mc:Fallback>
                    <p:oleObj name="Equation" r:id="rId22" imgW="77436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5625041" y="2484992"/>
                            <a:ext cx="1263590" cy="4350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5401366"/>
                  </p:ext>
                </p:extLst>
              </p:nvPr>
            </p:nvGraphicFramePr>
            <p:xfrm>
              <a:off x="7805645" y="2484991"/>
              <a:ext cx="1130655" cy="4396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4" imgW="685800" imgH="266400" progId="Equation.DSMT4">
                      <p:embed/>
                    </p:oleObj>
                  </mc:Choice>
                  <mc:Fallback>
                    <p:oleObj name="Equation" r:id="rId24" imgW="685800" imgH="266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5"/>
                          <a:stretch>
                            <a:fillRect/>
                          </a:stretch>
                        </p:blipFill>
                        <p:spPr>
                          <a:xfrm>
                            <a:off x="7805645" y="2484991"/>
                            <a:ext cx="1130655" cy="43969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Oval 11"/>
          <p:cNvSpPr/>
          <p:nvPr/>
        </p:nvSpPr>
        <p:spPr>
          <a:xfrm>
            <a:off x="1037230" y="2416751"/>
            <a:ext cx="477671" cy="42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187" y="1258112"/>
            <a:ext cx="11111790" cy="20323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dồng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776753" y="550887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94898" flipH="1">
            <a:off x="2809873" y="442010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965342" y="45293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25" y="391015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2587" y="402666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318433"/>
              </p:ext>
            </p:extLst>
          </p:nvPr>
        </p:nvGraphicFramePr>
        <p:xfrm>
          <a:off x="9584408" y="1585286"/>
          <a:ext cx="1390518" cy="550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72840" imgH="266400" progId="Equation.DSMT4">
                  <p:embed/>
                </p:oleObj>
              </mc:Choice>
              <mc:Fallback>
                <p:oleObj name="Equation" r:id="rId16" imgW="6728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84408" y="1585286"/>
                        <a:ext cx="1390518" cy="550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938925"/>
              </p:ext>
            </p:extLst>
          </p:nvPr>
        </p:nvGraphicFramePr>
        <p:xfrm>
          <a:off x="892506" y="2271736"/>
          <a:ext cx="1141010" cy="58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20560" imgH="266400" progId="Equation.DSMT4">
                  <p:embed/>
                </p:oleObj>
              </mc:Choice>
              <mc:Fallback>
                <p:oleObj name="Equation" r:id="rId18" imgW="520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92506" y="2271736"/>
                        <a:ext cx="1141010" cy="58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89720"/>
              </p:ext>
            </p:extLst>
          </p:nvPr>
        </p:nvGraphicFramePr>
        <p:xfrm>
          <a:off x="2774275" y="2342439"/>
          <a:ext cx="1663461" cy="513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63280" imgH="266400" progId="Equation.DSMT4">
                  <p:embed/>
                </p:oleObj>
              </mc:Choice>
              <mc:Fallback>
                <p:oleObj name="Equation" r:id="rId20" imgW="863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774275" y="2342439"/>
                        <a:ext cx="1663461" cy="513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63694"/>
              </p:ext>
            </p:extLst>
          </p:nvPr>
        </p:nvGraphicFramePr>
        <p:xfrm>
          <a:off x="5178495" y="2342439"/>
          <a:ext cx="934040" cy="51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82400" imgH="266400" progId="Equation.DSMT4">
                  <p:embed/>
                </p:oleObj>
              </mc:Choice>
              <mc:Fallback>
                <p:oleObj name="Equation" r:id="rId22" imgW="4824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178495" y="2342439"/>
                        <a:ext cx="934040" cy="51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99210"/>
              </p:ext>
            </p:extLst>
          </p:nvPr>
        </p:nvGraphicFramePr>
        <p:xfrm>
          <a:off x="6459538" y="2343150"/>
          <a:ext cx="172085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888840" imgH="266400" progId="Equation.DSMT4">
                  <p:embed/>
                </p:oleObj>
              </mc:Choice>
              <mc:Fallback>
                <p:oleObj name="Equation" r:id="rId24" imgW="88884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459538" y="2343150"/>
                        <a:ext cx="1720850" cy="51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791570" y="2342439"/>
            <a:ext cx="518615" cy="513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23433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72222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29372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x(cm), y(cm), z(cm).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71555" y="2404989"/>
            <a:ext cx="8390340" cy="1336960"/>
            <a:chOff x="1971555" y="2404989"/>
            <a:chExt cx="8390340" cy="1336960"/>
          </a:xfrm>
        </p:grpSpPr>
        <p:sp>
          <p:nvSpPr>
            <p:cNvPr id="28" name="Rectangle: Folded Corner 27">
              <a:extLst>
                <a:ext uri="{FF2B5EF4-FFF2-40B4-BE49-F238E27FC236}">
                  <a16:creationId xmlns:a16="http://schemas.microsoft.com/office/drawing/2014/main" id="{02105D08-1F14-416F-86C2-51DFEA1D8826}"/>
                </a:ext>
              </a:extLst>
            </p:cNvPr>
            <p:cNvSpPr/>
            <p:nvPr/>
          </p:nvSpPr>
          <p:spPr>
            <a:xfrm>
              <a:off x="1971555" y="2404989"/>
              <a:ext cx="8390340" cy="1336960"/>
            </a:xfrm>
            <a:prstGeom prst="foldedCorner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3569661"/>
                </p:ext>
              </p:extLst>
            </p:nvPr>
          </p:nvGraphicFramePr>
          <p:xfrm>
            <a:off x="3898900" y="2879725"/>
            <a:ext cx="1955800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041120" imgH="266400" progId="Equation.DSMT4">
                    <p:embed/>
                  </p:oleObj>
                </mc:Choice>
                <mc:Fallback>
                  <p:oleObj name="Equation" r:id="rId16" imgW="10411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898900" y="2879725"/>
                          <a:ext cx="1955800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5606" y="668740"/>
            <a:ext cx="10549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3x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1319" y="259307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263" y="1824129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4678"/>
              </p:ext>
            </p:extLst>
          </p:nvPr>
        </p:nvGraphicFramePr>
        <p:xfrm>
          <a:off x="4394200" y="2362200"/>
          <a:ext cx="9144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20320" progId="Equation.DSMT4">
                  <p:embed/>
                </p:oleObj>
              </mc:Choice>
              <mc:Fallback>
                <p:oleObj name="Equation" r:id="rId2" imgW="914400" imgH="220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2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9588" y="2233562"/>
            <a:ext cx="10401868" cy="814485"/>
            <a:chOff x="729588" y="2233562"/>
            <a:chExt cx="10401868" cy="814485"/>
          </a:xfrm>
        </p:grpSpPr>
        <p:sp>
          <p:nvSpPr>
            <p:cNvPr id="6" name="TextBox 5"/>
            <p:cNvSpPr txBox="1"/>
            <p:nvPr/>
          </p:nvSpPr>
          <p:spPr>
            <a:xfrm>
              <a:off x="729588" y="2339117"/>
              <a:ext cx="10401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= 2x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 = x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352741"/>
                </p:ext>
              </p:extLst>
            </p:nvPr>
          </p:nvGraphicFramePr>
          <p:xfrm>
            <a:off x="4851400" y="2233562"/>
            <a:ext cx="1768596" cy="814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65160" imgH="444240" progId="Equation.DSMT4">
                    <p:embed/>
                  </p:oleObj>
                </mc:Choice>
                <mc:Fallback>
                  <p:oleObj name="Equation" r:id="rId4" imgW="9651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851400" y="2233562"/>
                          <a:ext cx="1768596" cy="8144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/>
          <p:cNvSpPr txBox="1"/>
          <p:nvPr/>
        </p:nvSpPr>
        <p:spPr>
          <a:xfrm>
            <a:off x="725606" y="2832042"/>
            <a:ext cx="10404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396" y="4815517"/>
            <a:ext cx="986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6" y="5500048"/>
            <a:ext cx="1014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6215" y="4331058"/>
            <a:ext cx="11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174" y="1169875"/>
            <a:ext cx="9758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852125"/>
              </p:ext>
            </p:extLst>
          </p:nvPr>
        </p:nvGraphicFramePr>
        <p:xfrm>
          <a:off x="5089509" y="1026672"/>
          <a:ext cx="17621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1907" imgH="809830" progId="Equation.DSMT4">
                  <p:embed/>
                </p:oleObj>
              </mc:Choice>
              <mc:Fallback>
                <p:oleObj name="Equation" r:id="rId2" imgW="1761907" imgH="809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9509" y="1026672"/>
                        <a:ext cx="176212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091174" y="1979500"/>
            <a:ext cx="6761787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1174" y="2796499"/>
            <a:ext cx="103320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đơn thức đồng dạng </a:t>
            </a: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hai đơn thức với hệ số khác 0 và có phần biến giống nhau.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174" y="3810879"/>
            <a:ext cx="10099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1174" y="4630911"/>
            <a:ext cx="825578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6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7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081" y="204716"/>
            <a:ext cx="2019868" cy="450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6979" y="564542"/>
            <a:ext cx="10918209" cy="869944"/>
            <a:chOff x="736979" y="564542"/>
            <a:chExt cx="10918209" cy="869944"/>
          </a:xfrm>
        </p:grpSpPr>
        <p:sp>
          <p:nvSpPr>
            <p:cNvPr id="4" name="TextBox 3"/>
            <p:cNvSpPr txBox="1"/>
            <p:nvPr/>
          </p:nvSpPr>
          <p:spPr>
            <a:xfrm>
              <a:off x="736979" y="737904"/>
              <a:ext cx="109182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4124312"/>
                </p:ext>
              </p:extLst>
            </p:nvPr>
          </p:nvGraphicFramePr>
          <p:xfrm>
            <a:off x="3480179" y="564542"/>
            <a:ext cx="7342685" cy="86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479760" imgH="444240" progId="Equation.DSMT4">
                    <p:embed/>
                  </p:oleObj>
                </mc:Choice>
                <mc:Fallback>
                  <p:oleObj name="Equation" r:id="rId2" imgW="347976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480179" y="564542"/>
                          <a:ext cx="7342685" cy="86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750627" y="1444146"/>
            <a:ext cx="10904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63" y="2552131"/>
            <a:ext cx="1098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7105" y="2951781"/>
            <a:ext cx="3667563" cy="884461"/>
            <a:chOff x="887105" y="2951781"/>
            <a:chExt cx="3667563" cy="884461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328048"/>
                </p:ext>
              </p:extLst>
            </p:nvPr>
          </p:nvGraphicFramePr>
          <p:xfrm>
            <a:off x="2390561" y="2951781"/>
            <a:ext cx="2164107" cy="884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91726" imgH="444307" progId="Equation.DSMT4">
                    <p:embed/>
                  </p:oleObj>
                </mc:Choice>
                <mc:Fallback>
                  <p:oleObj name="Equation" r:id="rId4" imgW="1091726" imgH="444307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0561" y="2951781"/>
                          <a:ext cx="2164107" cy="88446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87105" y="3132402"/>
              <a:ext cx="167867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7105" y="3967664"/>
            <a:ext cx="4394579" cy="607241"/>
            <a:chOff x="887105" y="3967664"/>
            <a:chExt cx="4394579" cy="607241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0367175"/>
                </p:ext>
              </p:extLst>
            </p:nvPr>
          </p:nvGraphicFramePr>
          <p:xfrm>
            <a:off x="2352509" y="3967664"/>
            <a:ext cx="2929175" cy="573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58310" imgH="266584" progId="Equation.DSMT4">
                    <p:embed/>
                  </p:oleObj>
                </mc:Choice>
                <mc:Fallback>
                  <p:oleObj name="Equation" r:id="rId6" imgW="1358310" imgH="266584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509" y="3967664"/>
                          <a:ext cx="2929175" cy="5735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887105" y="4051685"/>
              <a:ext cx="150345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7105" y="4839603"/>
            <a:ext cx="3570682" cy="536868"/>
            <a:chOff x="887105" y="4839603"/>
            <a:chExt cx="3570682" cy="536868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397639"/>
                </p:ext>
              </p:extLst>
            </p:nvPr>
          </p:nvGraphicFramePr>
          <p:xfrm>
            <a:off x="2442949" y="4839603"/>
            <a:ext cx="2014838" cy="484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990170" imgH="241195" progId="Equation.DSMT4">
                    <p:embed/>
                  </p:oleObj>
                </mc:Choice>
                <mc:Fallback>
                  <p:oleObj name="Equation" r:id="rId8" imgW="990170" imgH="241195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2949" y="4839603"/>
                          <a:ext cx="2014838" cy="484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887105" y="4853251"/>
              <a:ext cx="146540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6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5" y="789509"/>
            <a:ext cx="2412397" cy="616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8549" y="1542197"/>
            <a:ext cx="9908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49441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3387" y="541240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2434" y="950673"/>
            <a:ext cx="9498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+ 8,5.3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(2,5 + 8,5) 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11.3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386" y="2971271"/>
            <a:ext cx="899047" cy="4094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2433" y="2971271"/>
            <a:ext cx="9553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2,5x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= 8,5x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HĐ5,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+ P;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– 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5647" y="4730259"/>
            <a:ext cx="120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131723"/>
              </p:ext>
            </p:extLst>
          </p:nvPr>
        </p:nvGraphicFramePr>
        <p:xfrm>
          <a:off x="1552433" y="5384443"/>
          <a:ext cx="73818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41520" imgH="266400" progId="Equation.DSMT4">
                  <p:embed/>
                </p:oleObj>
              </mc:Choice>
              <mc:Fallback>
                <p:oleObj name="Equation" r:id="rId2" imgW="4241520" imgH="266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384443"/>
                        <a:ext cx="738187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39779"/>
              </p:ext>
            </p:extLst>
          </p:nvPr>
        </p:nvGraphicFramePr>
        <p:xfrm>
          <a:off x="1552433" y="5978957"/>
          <a:ext cx="7505700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2280" imgH="266400" progId="Equation.DSMT4">
                  <p:embed/>
                </p:oleObj>
              </mc:Choice>
              <mc:Fallback>
                <p:oleObj name="Equation" r:id="rId4" imgW="4292280" imgH="266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433" y="5978957"/>
                        <a:ext cx="7505700" cy="465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03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797" y="1078173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866" y="1460311"/>
            <a:ext cx="11000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8006" y="957420"/>
            <a:ext cx="1066800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006" y="1672342"/>
            <a:ext cx="10572466" cy="155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cộng, trừ hai đơn thức đồng dạng: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cộng (hay trừ) các đơn thức đồng dạng, ta cộng (hay trừ các hệ số với nhau và giữ nguyên phần biến.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79" y="341194"/>
            <a:ext cx="1323833" cy="655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4651" y="1146412"/>
            <a:ext cx="10304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3xy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B = -5xy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= xy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+ B;  A – B;  A + B + C.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97290" y="33709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506071"/>
              </p:ext>
            </p:extLst>
          </p:nvPr>
        </p:nvGraphicFramePr>
        <p:xfrm>
          <a:off x="2307300" y="2886031"/>
          <a:ext cx="6194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55720" imgH="291960" progId="Equation.DSMT4">
                  <p:embed/>
                </p:oleObj>
              </mc:Choice>
              <mc:Fallback>
                <p:oleObj name="Equation" r:id="rId2" imgW="3555720" imgH="291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300" y="2886031"/>
                        <a:ext cx="6194425" cy="571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99296" y="2100519"/>
            <a:ext cx="161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50182"/>
              </p:ext>
            </p:extLst>
          </p:nvPr>
        </p:nvGraphicFramePr>
        <p:xfrm>
          <a:off x="2115213" y="4306514"/>
          <a:ext cx="5363760" cy="56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39800" imgH="266400" progId="Equation.DSMT4">
                  <p:embed/>
                </p:oleObj>
              </mc:Choice>
              <mc:Fallback>
                <p:oleObj name="Equation" r:id="rId4" imgW="2539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5213" y="4306514"/>
                        <a:ext cx="5363760" cy="562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070637"/>
              </p:ext>
            </p:extLst>
          </p:nvPr>
        </p:nvGraphicFramePr>
        <p:xfrm>
          <a:off x="2197290" y="3577846"/>
          <a:ext cx="6952151" cy="5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29000" imgH="291960" progId="Equation.DSMT4">
                  <p:embed/>
                </p:oleObj>
              </mc:Choice>
              <mc:Fallback>
                <p:oleObj name="Equation" r:id="rId6" imgW="3429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97290" y="3577846"/>
                        <a:ext cx="6952151" cy="59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927457"/>
              </p:ext>
            </p:extLst>
          </p:nvPr>
        </p:nvGraphicFramePr>
        <p:xfrm>
          <a:off x="3838242" y="4869155"/>
          <a:ext cx="3962745" cy="6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17360" imgH="291960" progId="Equation.DSMT4">
                  <p:embed/>
                </p:oleObj>
              </mc:Choice>
              <mc:Fallback>
                <p:oleObj name="Equation" r:id="rId8" imgW="1917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38242" y="4869155"/>
                        <a:ext cx="3962745" cy="603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1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55" y="395785"/>
            <a:ext cx="2047164" cy="64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0437" y="1037230"/>
            <a:ext cx="982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y; 4x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2; y = -3.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760028"/>
              </p:ext>
            </p:extLst>
          </p:nvPr>
        </p:nvGraphicFramePr>
        <p:xfrm>
          <a:off x="2489508" y="3116295"/>
          <a:ext cx="4825692" cy="1232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34880" imgH="571320" progId="Equation.DSMT4">
                  <p:embed/>
                </p:oleObj>
              </mc:Choice>
              <mc:Fallback>
                <p:oleObj name="Equation" r:id="rId2" imgW="2234880" imgH="5713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508" y="3116295"/>
                        <a:ext cx="4825692" cy="12320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35517"/>
              </p:ext>
            </p:extLst>
          </p:nvPr>
        </p:nvGraphicFramePr>
        <p:xfrm>
          <a:off x="3616657" y="5000014"/>
          <a:ext cx="2333767" cy="473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449" imgH="253890" progId="Equation.DSMT4">
                  <p:embed/>
                </p:oleObj>
              </mc:Choice>
              <mc:Fallback>
                <p:oleObj name="Equation" r:id="rId4" imgW="1269449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6657" y="5000014"/>
                        <a:ext cx="2333767" cy="473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9177" y="4381397"/>
            <a:ext cx="90348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Thay x = 2; y = -3 vào S ta được:</a:t>
            </a:r>
            <a:endParaRPr kumimoji="0" lang="nl-NL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433" y="2593075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627" y="436728"/>
            <a:ext cx="1719618" cy="5186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9242" y="1160060"/>
            <a:ext cx="10099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0436" y="2385564"/>
            <a:ext cx="6986985" cy="954107"/>
            <a:chOff x="1610436" y="2385564"/>
            <a:chExt cx="6986985" cy="954107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1610436" y="2385564"/>
              <a:ext cx="392767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 hai bạn trả lời đ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ú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 v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ì: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5394678"/>
                </p:ext>
              </p:extLst>
            </p:nvPr>
          </p:nvGraphicFramePr>
          <p:xfrm>
            <a:off x="5441934" y="2483892"/>
            <a:ext cx="3155487" cy="423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701800" imgH="228600" progId="Equation.DSMT4">
                    <p:embed/>
                  </p:oleObj>
                </mc:Choice>
                <mc:Fallback>
                  <p:oleObj name="Equation" r:id="rId2" imgW="1701800" imgH="2286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1934" y="2483892"/>
                          <a:ext cx="3155487" cy="42308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1368585" y="6223379"/>
            <a:ext cx="477672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615" y="368490"/>
            <a:ext cx="270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1.4 (SGK/10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3582" y="996287"/>
            <a:ext cx="10454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54056"/>
              </p:ext>
            </p:extLst>
          </p:nvPr>
        </p:nvGraphicFramePr>
        <p:xfrm>
          <a:off x="2647665" y="2025351"/>
          <a:ext cx="6890335" cy="8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36680" imgH="444240" progId="Equation.DSMT4">
                  <p:embed/>
                </p:oleObj>
              </mc:Choice>
              <mc:Fallback>
                <p:oleObj name="Equation" r:id="rId2" imgW="3136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47665" y="2025351"/>
                        <a:ext cx="6890335" cy="813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7785" y="2838734"/>
            <a:ext cx="95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79430" y="3334806"/>
            <a:ext cx="3499641" cy="559008"/>
            <a:chOff x="723332" y="3334806"/>
            <a:chExt cx="3499641" cy="559008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4623963"/>
                </p:ext>
              </p:extLst>
            </p:nvPr>
          </p:nvGraphicFramePr>
          <p:xfrm>
            <a:off x="2264138" y="3371458"/>
            <a:ext cx="1958835" cy="522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02865" imgH="266584" progId="Equation.DSMT4">
                    <p:embed/>
                  </p:oleObj>
                </mc:Choice>
                <mc:Fallback>
                  <p:oleObj name="Equation" r:id="rId4" imgW="1002865" imgH="26658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4138" y="3371458"/>
                          <a:ext cx="1958835" cy="52235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23332" y="333480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79430" y="4019088"/>
            <a:ext cx="3848666" cy="791748"/>
            <a:chOff x="2579430" y="4019088"/>
            <a:chExt cx="3848666" cy="791748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2696928"/>
                </p:ext>
              </p:extLst>
            </p:nvPr>
          </p:nvGraphicFramePr>
          <p:xfrm>
            <a:off x="4120236" y="4019088"/>
            <a:ext cx="2307860" cy="791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07532" imgH="444307" progId="Equation.DSMT4">
                    <p:embed/>
                  </p:oleObj>
                </mc:Choice>
                <mc:Fallback>
                  <p:oleObj name="Equation" r:id="rId6" imgW="1307532" imgH="444307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0236" y="4019088"/>
                          <a:ext cx="2307860" cy="79174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2579430" y="4104363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9430" y="4998466"/>
            <a:ext cx="3097762" cy="523220"/>
            <a:chOff x="2579430" y="4998466"/>
            <a:chExt cx="3097762" cy="523220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0061"/>
                </p:ext>
              </p:extLst>
            </p:nvPr>
          </p:nvGraphicFramePr>
          <p:xfrm>
            <a:off x="4258377" y="4998466"/>
            <a:ext cx="1418815" cy="5079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74364" imgH="279279" progId="Equation.DSMT4">
                    <p:embed/>
                  </p:oleObj>
                </mc:Choice>
                <mc:Fallback>
                  <p:oleObj name="Equation" r:id="rId8" imgW="774364" imgH="27927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377" y="4998466"/>
                          <a:ext cx="1418815" cy="50797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579430" y="4998466"/>
              <a:ext cx="154080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3: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2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627" y="491319"/>
            <a:ext cx="300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1.5 (SGK/10)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3707" y="1146412"/>
            <a:ext cx="10276765" cy="1563619"/>
            <a:chOff x="1173707" y="1146412"/>
            <a:chExt cx="10276765" cy="1563619"/>
          </a:xfrm>
        </p:grpSpPr>
        <p:sp>
          <p:nvSpPr>
            <p:cNvPr id="4" name="TextBox 3"/>
            <p:cNvSpPr txBox="1"/>
            <p:nvPr/>
          </p:nvSpPr>
          <p:spPr>
            <a:xfrm>
              <a:off x="1173707" y="1146412"/>
              <a:ext cx="102767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 = -2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 = 1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9705942"/>
                </p:ext>
              </p:extLst>
            </p:nvPr>
          </p:nvGraphicFramePr>
          <p:xfrm>
            <a:off x="2919059" y="1847056"/>
            <a:ext cx="2934115" cy="862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511280" imgH="444240" progId="Equation.DSMT4">
                    <p:embed/>
                  </p:oleObj>
                </mc:Choice>
                <mc:Fallback>
                  <p:oleObj name="Equation" r:id="rId2" imgW="151128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919059" y="1847056"/>
                          <a:ext cx="2934115" cy="862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/>
          <p:cNvSpPr txBox="1"/>
          <p:nvPr/>
        </p:nvSpPr>
        <p:spPr>
          <a:xfrm>
            <a:off x="4831307" y="2852382"/>
            <a:ext cx="102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464234"/>
              </p:ext>
            </p:extLst>
          </p:nvPr>
        </p:nvGraphicFramePr>
        <p:xfrm>
          <a:off x="2769358" y="3529131"/>
          <a:ext cx="4764206" cy="95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84994" imgH="457896" progId="Equation.DSMT4">
                  <p:embed/>
                </p:oleObj>
              </mc:Choice>
              <mc:Fallback>
                <p:oleObj name="Equation" r:id="rId4" imgW="2284994" imgH="4578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9358" y="3529131"/>
                        <a:ext cx="4764206" cy="95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627372" y="4482634"/>
            <a:ext cx="504817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x = -2; y = 1 vào S, ta được: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953857"/>
              </p:ext>
            </p:extLst>
          </p:nvPr>
        </p:nvGraphicFramePr>
        <p:xfrm>
          <a:off x="3240774" y="5124280"/>
          <a:ext cx="3181066" cy="54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94782" imgH="257431" progId="Equation.DSMT4">
                  <p:embed/>
                </p:oleObj>
              </mc:Choice>
              <mc:Fallback>
                <p:oleObj name="Equation" r:id="rId6" imgW="1494782" imgH="257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40774" y="5124280"/>
                        <a:ext cx="3181066" cy="54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04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450" y="908467"/>
            <a:ext cx="6096000" cy="1846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HƯỚNG DẪN VỀ NHÀ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Ghi nhớ kiến thức trong bài.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Hoàn thành bài tập 1.6; 1.7 SGK/10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836534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06" y="450376"/>
            <a:ext cx="1178399" cy="3821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37230" y="743743"/>
            <a:ext cx="10795379" cy="3970318"/>
            <a:chOff x="780196" y="1083676"/>
            <a:chExt cx="10795379" cy="3970318"/>
          </a:xfrm>
        </p:grpSpPr>
        <p:sp>
          <p:nvSpPr>
            <p:cNvPr id="4" name="TextBox 3"/>
            <p:cNvSpPr txBox="1"/>
            <p:nvPr/>
          </p:nvSpPr>
          <p:spPr>
            <a:xfrm>
              <a:off x="780196" y="1083676"/>
              <a:ext cx="1079537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354361"/>
                </p:ext>
              </p:extLst>
            </p:nvPr>
          </p:nvGraphicFramePr>
          <p:xfrm>
            <a:off x="1581150" y="1568463"/>
            <a:ext cx="7609285" cy="778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343400" imgH="444240" progId="Equation.DSMT4">
                    <p:embed/>
                  </p:oleObj>
                </mc:Choice>
                <mc:Fallback>
                  <p:oleObj name="Equation" r:id="rId2" imgW="434340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581150" y="1568463"/>
                          <a:ext cx="7609285" cy="778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1581150" y="4635500"/>
            <a:ext cx="9746492" cy="836613"/>
            <a:chOff x="1581150" y="4635500"/>
            <a:chExt cx="9746492" cy="836613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1581150" y="4792384"/>
              <a:ext cx="974649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1: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6959929"/>
                </p:ext>
              </p:extLst>
            </p:nvPr>
          </p:nvGraphicFramePr>
          <p:xfrm>
            <a:off x="3041650" y="4635500"/>
            <a:ext cx="4310063" cy="83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234880" imgH="444240" progId="Equation.DSMT4">
                    <p:embed/>
                  </p:oleObj>
                </mc:Choice>
                <mc:Fallback>
                  <p:oleObj name="Equation" r:id="rId4" imgW="2234880" imgH="44424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1650" y="4635500"/>
                          <a:ext cx="4310063" cy="836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/>
          <p:cNvGrpSpPr/>
          <p:nvPr/>
        </p:nvGrpSpPr>
        <p:grpSpPr>
          <a:xfrm>
            <a:off x="1581150" y="5394171"/>
            <a:ext cx="5145272" cy="789436"/>
            <a:chOff x="1581150" y="5394171"/>
            <a:chExt cx="5145272" cy="789436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333617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 2: -5x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4385992"/>
                </p:ext>
              </p:extLst>
            </p:nvPr>
          </p:nvGraphicFramePr>
          <p:xfrm>
            <a:off x="4764110" y="5394171"/>
            <a:ext cx="1962312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04840" imgH="444240" progId="Equation.DSMT4">
                    <p:embed/>
                  </p:oleObj>
                </mc:Choice>
                <mc:Fallback>
                  <p:oleObj name="Equation" r:id="rId6" imgW="1104840" imgH="444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64110" y="5394171"/>
                          <a:ext cx="1962312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4539073" y="4271929"/>
            <a:ext cx="126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3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7878" y="1046323"/>
            <a:ext cx="9551012" cy="789436"/>
            <a:chOff x="1581150" y="5372663"/>
            <a:chExt cx="5541545" cy="789436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81150" y="5505771"/>
              <a:ext cx="554154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nl-NL" alt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n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hóm 2: -5x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y; 17z</a:t>
              </a:r>
              <a:r>
                <a:rPr kumimoji="0" lang="nl-NL" altLang="en-US" sz="2800" b="0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                            là</a:t>
              </a:r>
              <a:r>
                <a:rPr kumimoji="0" lang="nl-NL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đơn thức</a:t>
              </a: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66449"/>
                </p:ext>
              </p:extLst>
            </p:nvPr>
          </p:nvGraphicFramePr>
          <p:xfrm>
            <a:off x="4558229" y="5372663"/>
            <a:ext cx="1442598" cy="789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104840" imgH="444240" progId="Equation.DSMT4">
                    <p:embed/>
                  </p:oleObj>
                </mc:Choice>
                <mc:Fallback>
                  <p:oleObj name="Equation" r:id="rId2" imgW="1104840" imgH="44424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558229" y="5372663"/>
                          <a:ext cx="1442598" cy="789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017878" y="2183642"/>
            <a:ext cx="8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5595" y="3054745"/>
            <a:ext cx="1044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98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464024"/>
            <a:ext cx="2033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61664" y="464024"/>
            <a:ext cx="7820168" cy="1146412"/>
            <a:chOff x="2061664" y="464024"/>
            <a:chExt cx="7820168" cy="1146412"/>
          </a:xfrm>
        </p:grpSpPr>
        <p:sp>
          <p:nvSpPr>
            <p:cNvPr id="4" name="TextBox 3"/>
            <p:cNvSpPr txBox="1"/>
            <p:nvPr/>
          </p:nvSpPr>
          <p:spPr>
            <a:xfrm>
              <a:off x="2061664" y="464024"/>
              <a:ext cx="7820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7860738"/>
                </p:ext>
              </p:extLst>
            </p:nvPr>
          </p:nvGraphicFramePr>
          <p:xfrm>
            <a:off x="3581778" y="987244"/>
            <a:ext cx="5193732" cy="623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84120" imgH="291960" progId="Equation.DSMT4">
                    <p:embed/>
                  </p:oleObj>
                </mc:Choice>
                <mc:Fallback>
                  <p:oleObj name="Equation" r:id="rId2" imgW="21841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581778" y="987244"/>
                          <a:ext cx="5193732" cy="6231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" name="TextBox 6"/>
          <p:cNvSpPr txBox="1"/>
          <p:nvPr/>
        </p:nvSpPr>
        <p:spPr>
          <a:xfrm>
            <a:off x="4804012" y="1883391"/>
            <a:ext cx="106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457" y="2679566"/>
            <a:ext cx="1019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+ 2y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457" y="3621846"/>
            <a:ext cx="9771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457" y="3116953"/>
            <a:ext cx="10508776" cy="527658"/>
            <a:chOff x="873457" y="3116953"/>
            <a:chExt cx="10508776" cy="527658"/>
          </a:xfrm>
        </p:grpSpPr>
        <p:sp>
          <p:nvSpPr>
            <p:cNvPr id="9" name="TextBox 8"/>
            <p:cNvSpPr txBox="1"/>
            <p:nvPr/>
          </p:nvSpPr>
          <p:spPr>
            <a:xfrm>
              <a:off x="873457" y="3121391"/>
              <a:ext cx="10508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8347397"/>
                </p:ext>
              </p:extLst>
            </p:nvPr>
          </p:nvGraphicFramePr>
          <p:xfrm>
            <a:off x="2430151" y="3116953"/>
            <a:ext cx="899901" cy="515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57200" imgH="253800" progId="Equation.DSMT4">
                    <p:embed/>
                  </p:oleObj>
                </mc:Choice>
                <mc:Fallback>
                  <p:oleObj name="Equation" r:id="rId4" imgW="457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30151" y="3116953"/>
                          <a:ext cx="899901" cy="515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764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445" y="327546"/>
            <a:ext cx="2361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797" y="832513"/>
            <a:ext cx="111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445" y="1460311"/>
            <a:ext cx="10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y;     -4;         (3 – x)x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12x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;          ;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79544"/>
              </p:ext>
            </p:extLst>
          </p:nvPr>
        </p:nvGraphicFramePr>
        <p:xfrm>
          <a:off x="6585652" y="1287493"/>
          <a:ext cx="1019318" cy="81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320" imgH="457200" progId="Equation.DSMT4">
                  <p:embed/>
                </p:oleObj>
              </mc:Choice>
              <mc:Fallback>
                <p:oleObj name="Equation" r:id="rId2" imgW="571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85652" y="1287493"/>
                        <a:ext cx="1019318" cy="81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735151"/>
              </p:ext>
            </p:extLst>
          </p:nvPr>
        </p:nvGraphicFramePr>
        <p:xfrm>
          <a:off x="7936362" y="1246549"/>
          <a:ext cx="620784" cy="892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80" imgH="469800" progId="Equation.DSMT4">
                  <p:embed/>
                </p:oleObj>
              </mc:Choice>
              <mc:Fallback>
                <p:oleObj name="Equation" r:id="rId4" imgW="380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36362" y="1246549"/>
                        <a:ext cx="620784" cy="892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839643"/>
              </p:ext>
            </p:extLst>
          </p:nvPr>
        </p:nvGraphicFramePr>
        <p:xfrm>
          <a:off x="9066891" y="1254212"/>
          <a:ext cx="855031" cy="84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5760" imgH="444240" progId="Equation.DSMT4">
                  <p:embed/>
                </p:oleObj>
              </mc:Choice>
              <mc:Fallback>
                <p:oleObj name="Equation" r:id="rId6" imgW="5457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66891" y="1254212"/>
                        <a:ext cx="855031" cy="84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73457" y="2867417"/>
            <a:ext cx="10372298" cy="949794"/>
            <a:chOff x="641445" y="2376098"/>
            <a:chExt cx="10372298" cy="949794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41445" y="2603033"/>
              <a:ext cx="1037229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 biểu thức                                                là</a:t>
              </a:r>
              <a:r>
                <a:rPr kumimoji="0" lang="nl-NL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các đơn thức.</a:t>
              </a:r>
              <a:endParaRPr kumimoji="0" lang="nl-NL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8572020"/>
                </p:ext>
              </p:extLst>
            </p:nvPr>
          </p:nvGraphicFramePr>
          <p:xfrm>
            <a:off x="2838734" y="2376098"/>
            <a:ext cx="4004034" cy="9497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044700" imgH="482600" progId="Equation.DSMT4">
                    <p:embed/>
                  </p:oleObj>
                </mc:Choice>
                <mc:Fallback>
                  <p:oleObj name="Equation" r:id="rId8" imgW="2044700" imgH="4826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8734" y="2376098"/>
                          <a:ext cx="4004034" cy="94979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Box 12"/>
          <p:cNvSpPr txBox="1"/>
          <p:nvPr/>
        </p:nvSpPr>
        <p:spPr>
          <a:xfrm>
            <a:off x="4572000" y="2311071"/>
            <a:ext cx="1310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4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ular Callout 4"/>
          <p:cNvSpPr/>
          <p:nvPr/>
        </p:nvSpPr>
        <p:spPr>
          <a:xfrm>
            <a:off x="4503760" y="1842445"/>
            <a:ext cx="2838734" cy="1255598"/>
          </a:xfrm>
          <a:prstGeom prst="wedgeRectCallout">
            <a:avLst>
              <a:gd name="adj1" fmla="val -22275"/>
              <a:gd name="adj2" fmla="val 1066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8180627" y="1256013"/>
            <a:ext cx="2969594" cy="1924337"/>
          </a:xfrm>
          <a:prstGeom prst="wedgeRectCallout">
            <a:avLst>
              <a:gd name="adj1" fmla="val 1334"/>
              <a:gd name="adj2" fmla="val 896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0500" y="1842445"/>
            <a:ext cx="3193577" cy="1255600"/>
            <a:chOff x="600500" y="955337"/>
            <a:chExt cx="3193577" cy="1255600"/>
          </a:xfrm>
        </p:grpSpPr>
        <p:sp>
          <p:nvSpPr>
            <p:cNvPr id="4" name="Rectangular Callout 3"/>
            <p:cNvSpPr/>
            <p:nvPr/>
          </p:nvSpPr>
          <p:spPr>
            <a:xfrm>
              <a:off x="600500" y="1023577"/>
              <a:ext cx="3193577" cy="1187360"/>
            </a:xfrm>
            <a:prstGeom prst="wedgeRectCallout">
              <a:avLst>
                <a:gd name="adj1" fmla="val -9404"/>
                <a:gd name="adj2" fmla="val 11983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372923"/>
                </p:ext>
              </p:extLst>
            </p:nvPr>
          </p:nvGraphicFramePr>
          <p:xfrm>
            <a:off x="2091893" y="955337"/>
            <a:ext cx="1573734" cy="600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965160" imgH="368280" progId="Equation.DSMT4">
                    <p:embed/>
                  </p:oleObj>
                </mc:Choice>
                <mc:Fallback>
                  <p:oleObj name="Equation" r:id="rId2" imgW="965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091893" y="955337"/>
                          <a:ext cx="1573734" cy="600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411777" y="458124"/>
            <a:ext cx="2822742" cy="1118558"/>
            <a:chOff x="411777" y="458124"/>
            <a:chExt cx="2822742" cy="1118558"/>
          </a:xfrm>
        </p:grpSpPr>
        <p:sp>
          <p:nvSpPr>
            <p:cNvPr id="3" name="TextBox 2"/>
            <p:cNvSpPr txBox="1"/>
            <p:nvPr/>
          </p:nvSpPr>
          <p:spPr>
            <a:xfrm>
              <a:off x="1228298" y="925739"/>
              <a:ext cx="2006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777" y="458124"/>
              <a:ext cx="912055" cy="111855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098" y="4026515"/>
            <a:ext cx="1445662" cy="12961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535" y="4026515"/>
            <a:ext cx="1092476" cy="106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968" y="3862742"/>
            <a:ext cx="1071421" cy="1028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928" y="5472752"/>
            <a:ext cx="839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9116" y="5600475"/>
            <a:ext cx="9057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953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514" y="668740"/>
            <a:ext cx="817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= 2xy(-3)x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514" y="1241946"/>
            <a:ext cx="9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514" y="1801504"/>
            <a:ext cx="712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= 5x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514" y="2361063"/>
            <a:ext cx="773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2639" y="3057099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91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1804</Words>
  <Application>Microsoft Office PowerPoint</Application>
  <PresentationFormat>Widescreen</PresentationFormat>
  <Paragraphs>174</Paragraphs>
  <Slides>36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Times New Roman</vt:lpstr>
      <vt:lpstr>Calibri</vt:lpstr>
      <vt:lpstr>Tahoma</vt:lpstr>
      <vt:lpstr>Arial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</cp:lastModifiedBy>
  <cp:revision>139</cp:revision>
  <dcterms:created xsi:type="dcterms:W3CDTF">2018-05-24T12:43:45Z</dcterms:created>
  <dcterms:modified xsi:type="dcterms:W3CDTF">2023-09-05T17:51:57Z</dcterms:modified>
</cp:coreProperties>
</file>