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8" r:id="rId17"/>
    <p:sldId id="27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7"/>
            <p14:sldId id="256"/>
            <p14:sldId id="259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16/09/2023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CHƯƠNG III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73729-00CB-85A5-B6F2-E581A34C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9" y="2095501"/>
            <a:ext cx="11305722" cy="45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3CEA-0B43-9F06-9D44-7A01A4C4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020-7383-B0A6-8429-DBC7D5B7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C16160-25F9-4E8B-7A65-B1E93D56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21916-A708-E884-DD43-F474A3B2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EEEF1-49BA-E7CB-C3C0-7EF55D67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9954B-B280-6379-D1F0-C484E3D7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8B4C26-F8CD-6FEE-74BB-2DC4356481A4}"/>
              </a:ext>
            </a:extLst>
          </p:cNvPr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5AB75F9A-0065-EBCB-8FD1-8279776B3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A58112-3158-E460-2A21-9A6B1ADD0A17}"/>
              </a:ext>
            </a:extLst>
          </p:cNvPr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F2F1C21-0B7B-EA9B-E469-A3814D51DCF4}"/>
              </a:ext>
            </a:extLst>
          </p:cNvPr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E26A1-C8E0-9767-3AF1-5AE1F13246F7}"/>
              </a:ext>
            </a:extLst>
          </p:cNvPr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id="{DD2DD5CE-C5C5-7C4C-C147-5097768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4EAD9-5C54-C6A2-23EA-45F092E27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60DA02-295C-0091-2983-8FD2D90CA2D4}"/>
              </a:ext>
            </a:extLst>
          </p:cNvPr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0962D-17CD-EA87-FDD3-2B3B7F241817}"/>
              </a:ext>
            </a:extLst>
          </p:cNvPr>
          <p:cNvSpPr/>
          <p:nvPr/>
        </p:nvSpPr>
        <p:spPr>
          <a:xfrm>
            <a:off x="3865792" y="542270"/>
            <a:ext cx="4846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BÀI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679-4A72-FD5B-47D4-0293E41A1941}"/>
              </a:ext>
            </a:extLst>
          </p:cNvPr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5DE88-6BD2-1AA0-D8EF-71EA1B3B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937256"/>
            <a:ext cx="5638800" cy="42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461169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55CFB-0959-7FF9-DDE6-9A810AB0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686050"/>
            <a:ext cx="101441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BA415C-0A84-23D2-2C30-7B6AC36F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878D9-BBF3-8329-CBB9-1ED7F1AB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56860-D2A0-0C17-C196-EDA57ED62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E462-DEE7-8CA9-6306-DAC92D28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49841-7735-91E9-8634-632A47679394}"/>
              </a:ext>
            </a:extLst>
          </p:cNvPr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059E5-174E-F6AB-7226-C5D2EA7D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91"/>
          <a:stretch/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7A963-4627-41A9-ECBD-C7CEFB9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7CB6EC8-D816-874F-C976-658D6F0A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DCD7C-2E7A-4407-CAD8-DF6CDA5F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A6795278-2D2C-BE5E-954A-0A55EFE0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B0BF09F-CCAE-7C1F-21AF-3D10FD1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B471468-D0C3-8886-BDD1-AC9ED2EA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DC6D1C3-D22E-1909-2FC1-088C24C4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6B2EFD-8005-FA57-6FEF-59A2EDDD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516B38-DDF4-95E8-C119-87AAED1E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2C65A0-8FFD-2F82-CE15-D90972B4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584</Words>
  <Application>Microsoft Office PowerPoint</Application>
  <PresentationFormat>Widescreen</PresentationFormat>
  <Paragraphs>58</Paragraphs>
  <Slides>18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Equation</vt:lpstr>
      <vt:lpstr>GIỚI THIỆU CHƯƠNG III</vt:lpstr>
      <vt:lpstr>PowerPoint Presentation</vt:lpstr>
      <vt:lpstr>1. Tứ giác lồi </vt:lpstr>
      <vt:lpstr>PowerPoint Presentation</vt:lpstr>
      <vt:lpstr>PowerPoint Presentation</vt:lpstr>
      <vt:lpstr>2. Tổng các góc của một tứ giác</vt:lpstr>
      <vt:lpstr>Ví dụ minh họa</vt:lpstr>
      <vt:lpstr>Hoạt động 3: Luyện tập  Hoạt động nhóm cá nhân + cặp đôi</vt:lpstr>
      <vt:lpstr>PowerPoint Presentation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Hung</dc:creator>
  <cp:lastModifiedBy>Wind</cp:lastModifiedBy>
  <cp:revision>3</cp:revision>
  <dcterms:created xsi:type="dcterms:W3CDTF">2023-06-25T15:40:50Z</dcterms:created>
  <dcterms:modified xsi:type="dcterms:W3CDTF">2023-09-15T18:27:00Z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