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06" r:id="rId2"/>
    <p:sldId id="279" r:id="rId3"/>
    <p:sldId id="281" r:id="rId4"/>
    <p:sldId id="280" r:id="rId5"/>
    <p:sldId id="307" r:id="rId6"/>
    <p:sldId id="286" r:id="rId7"/>
    <p:sldId id="287" r:id="rId8"/>
    <p:sldId id="263" r:id="rId9"/>
    <p:sldId id="310" r:id="rId10"/>
    <p:sldId id="309" r:id="rId11"/>
    <p:sldId id="304" r:id="rId12"/>
    <p:sldId id="312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8506D25-0258-468F-BED5-C649DDB183CD}">
          <p14:sldIdLst>
            <p14:sldId id="306"/>
            <p14:sldId id="279"/>
            <p14:sldId id="281"/>
            <p14:sldId id="280"/>
            <p14:sldId id="307"/>
            <p14:sldId id="286"/>
            <p14:sldId id="287"/>
            <p14:sldId id="263"/>
            <p14:sldId id="310"/>
            <p14:sldId id="309"/>
            <p14:sldId id="304"/>
          </p14:sldIdLst>
        </p14:section>
        <p14:section name="Untitled Section" id="{08B5F2B0-3D98-4B18-89AB-3BB880D3DEDC}">
          <p14:sldIdLst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99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447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90ED5-3434-4A81-A421-118D960C9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4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D3DB-9C20-4BE0-B09C-5445CF3F3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FE5D6-E268-4194-8E91-BE73D86E8B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0229-184F-499E-9F5A-5F2F292C23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484F-8EEC-4A22-82F9-6125DCE6D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347-4D69-41A3-B108-153B8AAC8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3594-1E23-467B-92C5-92CA9E10E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9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5821-BA9D-4EFA-BF26-ADA04BCB1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66E7-69F5-47D7-BDCE-B7687F3C18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BC5D8-07F2-4945-BD2C-ECEBCBC6D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266BE-3EF6-4051-B9CA-F85689BA9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36BF3-7918-4EBD-B337-1C75DC18D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2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144"/>
            <a:ext cx="12192000" cy="6887144"/>
          </a:xfrm>
          <a:prstGeom prst="rect">
            <a:avLst/>
          </a:prstGeom>
        </p:spPr>
      </p:pic>
      <p:sp>
        <p:nvSpPr>
          <p:cNvPr id="5123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3810000" y="457200"/>
            <a:ext cx="3962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u="sng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</a:rPr>
              <a:t>TIẾT 13</a:t>
            </a:r>
          </a:p>
        </p:txBody>
      </p:sp>
      <p:sp>
        <p:nvSpPr>
          <p:cNvPr id="6151" name="Rectangle 7"/>
          <p:cNvSpPr>
            <a:spLocks noGrp="1"/>
          </p:cNvSpPr>
          <p:nvPr>
            <p:ph idx="1"/>
          </p:nvPr>
        </p:nvSpPr>
        <p:spPr>
          <a:xfrm>
            <a:off x="152400" y="2620964"/>
            <a:ext cx="12039600" cy="2332036"/>
          </a:xfrm>
          <a:noFill/>
        </p:spPr>
        <p:txBody>
          <a:bodyPr/>
          <a:lstStyle/>
          <a:p>
            <a:pPr eaLnBrk="1" hangingPunct="1"/>
            <a:r>
              <a:rPr lang="en-US" sz="4400" b="1" dirty="0" err="1">
                <a:solidFill>
                  <a:srgbClr val="0000FF"/>
                </a:solidFill>
              </a:rPr>
              <a:t>Nhạc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lí</a:t>
            </a:r>
            <a:r>
              <a:rPr lang="en-US" sz="4400" b="1" dirty="0">
                <a:solidFill>
                  <a:srgbClr val="0000FF"/>
                </a:solidFill>
              </a:rPr>
              <a:t>: -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Thứ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tự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các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dấu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thăng</a:t>
            </a:r>
            <a:r>
              <a:rPr lang="en-US" sz="4400" b="1" i="1" dirty="0">
                <a:solidFill>
                  <a:srgbClr val="0000FF"/>
                </a:solidFill>
              </a:rPr>
              <a:t>, </a:t>
            </a:r>
            <a:r>
              <a:rPr lang="en-US" sz="4400" b="1" i="1" dirty="0" err="1">
                <a:solidFill>
                  <a:srgbClr val="0000FF"/>
                </a:solidFill>
              </a:rPr>
              <a:t>giáng</a:t>
            </a:r>
            <a:r>
              <a:rPr lang="en-US" sz="4400" b="1" i="1" dirty="0">
                <a:solidFill>
                  <a:srgbClr val="0000FF"/>
                </a:solidFill>
              </a:rPr>
              <a:t> ở </a:t>
            </a:r>
            <a:r>
              <a:rPr lang="en-US" sz="4400" b="1" i="1" dirty="0" err="1">
                <a:solidFill>
                  <a:srgbClr val="0000FF"/>
                </a:solidFill>
              </a:rPr>
              <a:t>hoá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biểu</a:t>
            </a:r>
            <a:r>
              <a:rPr lang="en-US" sz="4400" b="1" i="1" dirty="0">
                <a:solidFill>
                  <a:srgbClr val="0000FF"/>
                </a:solidFill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4400" b="1" i="1" dirty="0">
                <a:solidFill>
                  <a:srgbClr val="0000FF"/>
                </a:solidFill>
              </a:rPr>
              <a:t>                - </a:t>
            </a:r>
            <a:r>
              <a:rPr lang="en-US" sz="4400" b="1" i="1" dirty="0" err="1">
                <a:solidFill>
                  <a:srgbClr val="0000FF"/>
                </a:solidFill>
              </a:rPr>
              <a:t>Giọng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cùng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tên</a:t>
            </a:r>
            <a:r>
              <a:rPr lang="en-US" sz="4400" b="1" i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r>
              <a:rPr lang="en-US" sz="4400" b="1" dirty="0" err="1">
                <a:solidFill>
                  <a:srgbClr val="0000FF"/>
                </a:solidFill>
              </a:rPr>
              <a:t>Tập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đọc</a:t>
            </a:r>
            <a:r>
              <a:rPr lang="en-US" sz="4400" b="1" dirty="0">
                <a:solidFill>
                  <a:srgbClr val="0000FF"/>
                </a:solidFill>
              </a:rPr>
              <a:t> </a:t>
            </a:r>
            <a:r>
              <a:rPr lang="en-US" sz="4400" b="1" dirty="0" err="1">
                <a:solidFill>
                  <a:srgbClr val="0000FF"/>
                </a:solidFill>
              </a:rPr>
              <a:t>nhạc</a:t>
            </a:r>
            <a:r>
              <a:rPr lang="en-US" sz="4400" b="1" dirty="0">
                <a:solidFill>
                  <a:srgbClr val="0000FF"/>
                </a:solidFill>
              </a:rPr>
              <a:t>: TĐN </a:t>
            </a:r>
            <a:r>
              <a:rPr lang="en-US" sz="4400" b="1" dirty="0" err="1">
                <a:solidFill>
                  <a:srgbClr val="0000FF"/>
                </a:solidFill>
              </a:rPr>
              <a:t>số</a:t>
            </a:r>
            <a:r>
              <a:rPr lang="en-US" sz="4400" b="1" dirty="0">
                <a:solidFill>
                  <a:srgbClr val="0000FF"/>
                </a:solidFill>
              </a:rPr>
              <a:t>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06C82A-D879-209F-AC74-60A569DDC67F}"/>
              </a:ext>
            </a:extLst>
          </p:cNvPr>
          <p:cNvSpPr txBox="1"/>
          <p:nvPr/>
        </p:nvSpPr>
        <p:spPr>
          <a:xfrm>
            <a:off x="2819400" y="5181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>
                <a:solidFill>
                  <a:srgbClr val="FF0000"/>
                </a:solidFill>
                <a:latin typeface="+mj-lt"/>
              </a:rPr>
              <a:t>Giáo viên thực hiện: Nguyễn Khánh Vũ</a:t>
            </a:r>
            <a:endParaRPr lang="en-US" sz="2800" b="1" i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430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57400" y="609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79626" y="220663"/>
            <a:ext cx="835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grpSp>
        <p:nvGrpSpPr>
          <p:cNvPr id="11275" name="Group 11"/>
          <p:cNvGrpSpPr>
            <a:grpSpLocks/>
          </p:cNvGrpSpPr>
          <p:nvPr/>
        </p:nvGrpSpPr>
        <p:grpSpPr bwMode="auto">
          <a:xfrm>
            <a:off x="-228600" y="866994"/>
            <a:ext cx="12344400" cy="5991006"/>
            <a:chOff x="336" y="672"/>
            <a:chExt cx="5232" cy="3168"/>
          </a:xfrm>
        </p:grpSpPr>
        <p:grpSp>
          <p:nvGrpSpPr>
            <p:cNvPr id="11276" name="Group 12"/>
            <p:cNvGrpSpPr>
              <a:grpSpLocks/>
            </p:cNvGrpSpPr>
            <p:nvPr/>
          </p:nvGrpSpPr>
          <p:grpSpPr bwMode="auto">
            <a:xfrm>
              <a:off x="384" y="672"/>
              <a:ext cx="5184" cy="3168"/>
              <a:chOff x="384" y="672"/>
              <a:chExt cx="5184" cy="3168"/>
            </a:xfrm>
          </p:grpSpPr>
          <p:pic>
            <p:nvPicPr>
              <p:cNvPr id="11277" name="Picture 1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" t="11458" r="42188" b="42708"/>
              <a:stretch>
                <a:fillRect/>
              </a:stretch>
            </p:blipFill>
            <p:spPr bwMode="auto">
              <a:xfrm>
                <a:off x="384" y="672"/>
                <a:ext cx="5184" cy="3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278" name="Text Box 14"/>
              <p:cNvSpPr txBox="1">
                <a:spLocks noChangeArrowheads="1"/>
              </p:cNvSpPr>
              <p:nvPr/>
            </p:nvSpPr>
            <p:spPr bwMode="auto">
              <a:xfrm>
                <a:off x="432" y="1056"/>
                <a:ext cx="1632" cy="4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sz="3600" b="1">
                  <a:latin typeface="VNI-Times" pitchFamily="2" charset="0"/>
                </a:endParaRPr>
              </a:p>
            </p:txBody>
          </p:sp>
        </p:grpSp>
        <p:sp>
          <p:nvSpPr>
            <p:cNvPr id="11279" name="Text Box 15"/>
            <p:cNvSpPr txBox="1">
              <a:spLocks noChangeArrowheads="1"/>
            </p:cNvSpPr>
            <p:nvPr/>
          </p:nvSpPr>
          <p:spPr bwMode="auto">
            <a:xfrm>
              <a:off x="336" y="1046"/>
              <a:ext cx="1776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4000">
                <a:latin typeface="Times New Roman" panose="02020603050405020304" pitchFamily="18" charset="0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9845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51268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II. </a:t>
            </a:r>
            <a:r>
              <a:rPr lang="en-US" sz="36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nhạc</a:t>
            </a: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.VnTime" panose="020B7200000000000000" pitchFamily="34" charset="0"/>
              </a:rPr>
              <a:t> 4:</a:t>
            </a:r>
            <a:endParaRPr lang="en-US" sz="36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52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đơn giản [TẢI MIỄN PHÍ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50"/>
            <a:ext cx="12192000" cy="690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057400" y="609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079626" y="220663"/>
            <a:ext cx="835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352800" y="-19865"/>
            <a:ext cx="579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447800" y="1515485"/>
            <a:ext cx="9296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75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675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675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9" y="0"/>
            <a:ext cx="12192000" cy="6887144"/>
          </a:xfrm>
          <a:prstGeom prst="rect">
            <a:avLst/>
          </a:prstGeom>
        </p:spPr>
      </p:pic>
      <p:sp>
        <p:nvSpPr>
          <p:cNvPr id="5123" name="WordArt 6" descr="White marble"/>
          <p:cNvSpPr>
            <a:spLocks noChangeArrowheads="1" noChangeShapeType="1" noTextEdit="1"/>
          </p:cNvSpPr>
          <p:nvPr/>
        </p:nvSpPr>
        <p:spPr bwMode="auto">
          <a:xfrm>
            <a:off x="3810000" y="457200"/>
            <a:ext cx="3962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endParaRPr lang="en-US" sz="3600" b="1" u="sng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</a:endParaRPr>
          </a:p>
        </p:txBody>
      </p:sp>
      <p:sp>
        <p:nvSpPr>
          <p:cNvPr id="6151" name="Rectangle 7"/>
          <p:cNvSpPr>
            <a:spLocks noGrp="1"/>
          </p:cNvSpPr>
          <p:nvPr>
            <p:ph idx="1"/>
          </p:nvPr>
        </p:nvSpPr>
        <p:spPr>
          <a:xfrm>
            <a:off x="173620" y="1600200"/>
            <a:ext cx="12039600" cy="38100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4400" b="1" i="1" dirty="0" err="1">
                <a:solidFill>
                  <a:srgbClr val="0000FF"/>
                </a:solidFill>
              </a:rPr>
              <a:t>Xin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chân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thành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cảm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ơn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các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thầy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cô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giáo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</a:p>
          <a:p>
            <a:pPr marL="0" indent="0" eaLnBrk="1" hangingPunct="1">
              <a:buNone/>
            </a:pPr>
            <a:r>
              <a:rPr lang="en-US" sz="4400" b="1" i="1" dirty="0" err="1">
                <a:solidFill>
                  <a:srgbClr val="0000FF"/>
                </a:solidFill>
              </a:rPr>
              <a:t>và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các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em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học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sinh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lớp</a:t>
            </a:r>
            <a:r>
              <a:rPr lang="en-US" sz="4400" b="1" i="1" dirty="0">
                <a:solidFill>
                  <a:srgbClr val="0000FF"/>
                </a:solidFill>
              </a:rPr>
              <a:t> 8I </a:t>
            </a:r>
          </a:p>
          <a:p>
            <a:pPr marL="0" indent="0" eaLnBrk="1" hangingPunct="1">
              <a:buNone/>
            </a:pPr>
            <a:r>
              <a:rPr lang="en-US" sz="4400" b="1" i="1" dirty="0" err="1">
                <a:solidFill>
                  <a:srgbClr val="0000FF"/>
                </a:solidFill>
              </a:rPr>
              <a:t>Chúc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các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thầy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cô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mạnh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khỏe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và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thành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công</a:t>
            </a:r>
            <a:r>
              <a:rPr lang="en-US" sz="4400" b="1" i="1" dirty="0">
                <a:solidFill>
                  <a:srgbClr val="0000FF"/>
                </a:solidFill>
              </a:rPr>
              <a:t>, </a:t>
            </a:r>
          </a:p>
          <a:p>
            <a:pPr marL="0" indent="0" eaLnBrk="1" hangingPunct="1">
              <a:buNone/>
            </a:pPr>
            <a:r>
              <a:rPr lang="en-US" sz="4400" b="1" i="1" dirty="0" err="1">
                <a:solidFill>
                  <a:srgbClr val="0000FF"/>
                </a:solidFill>
              </a:rPr>
              <a:t>các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em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học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sinh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chăm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ngoan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học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giỏi</a:t>
            </a:r>
            <a:r>
              <a:rPr lang="en-US" sz="4400" b="1" i="1" dirty="0">
                <a:solidFill>
                  <a:srgbClr val="0000FF"/>
                </a:solidFill>
              </a:rPr>
              <a:t> !</a:t>
            </a:r>
          </a:p>
          <a:p>
            <a:pPr marL="0" indent="0" eaLnBrk="1" hangingPunct="1">
              <a:buNone/>
            </a:pPr>
            <a:endParaRPr lang="en-US" sz="4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3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3884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2400" y="33618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    </a:t>
            </a:r>
            <a:r>
              <a:rPr lang="vi-VN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I/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Nhạc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lý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sz="3600" b="1" u="sng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pic>
        <p:nvPicPr>
          <p:cNvPr id="36919" name="Picture 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21044" r="55965" b="71852"/>
          <a:stretch/>
        </p:blipFill>
        <p:spPr bwMode="auto">
          <a:xfrm>
            <a:off x="453428" y="2042776"/>
            <a:ext cx="11509972" cy="85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0" name="Picture 5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21296" r="55582" b="72283"/>
          <a:stretch/>
        </p:blipFill>
        <p:spPr bwMode="auto">
          <a:xfrm>
            <a:off x="609601" y="3381707"/>
            <a:ext cx="11353799" cy="73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1" name="Picture 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21063" r="55434" b="72310"/>
          <a:stretch/>
        </p:blipFill>
        <p:spPr bwMode="auto">
          <a:xfrm>
            <a:off x="609600" y="4653031"/>
            <a:ext cx="11353800" cy="75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22" name="Picture 5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21234" r="55342" b="72056"/>
          <a:stretch/>
        </p:blipFill>
        <p:spPr bwMode="auto">
          <a:xfrm>
            <a:off x="609600" y="5978527"/>
            <a:ext cx="11353800" cy="87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798802"/>
            <a:ext cx="6633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095" y="4094202"/>
            <a:ext cx="75966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5410200"/>
            <a:ext cx="9829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Sol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6917" name="Text Box 53"/>
          <p:cNvSpPr txBox="1">
            <a:spLocks noChangeArrowheads="1"/>
          </p:cNvSpPr>
          <p:nvPr/>
        </p:nvSpPr>
        <p:spPr bwMode="auto">
          <a:xfrm>
            <a:off x="304800" y="1579602"/>
            <a:ext cx="762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46240" y="1486273"/>
            <a:ext cx="5330228" cy="2884928"/>
          </a:xfrm>
          <a:prstGeom prst="wedgeEllipseCallou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Text Box 53"/>
          <p:cNvSpPr txBox="1">
            <a:spLocks noChangeArrowheads="1"/>
          </p:cNvSpPr>
          <p:nvPr/>
        </p:nvSpPr>
        <p:spPr bwMode="auto">
          <a:xfrm>
            <a:off x="114954" y="863142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 tự các dấu thăng ở hóa biểu: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691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ình nền Powerpoint đẹp, Ảnh đẹp tạo slide Powerpoint 2016, 2019,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0934"/>
            <a:ext cx="12198350" cy="69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9965" name="Text Box 29"/>
          <p:cNvSpPr txBox="1">
            <a:spLocks noChangeArrowheads="1"/>
          </p:cNvSpPr>
          <p:nvPr/>
        </p:nvSpPr>
        <p:spPr bwMode="auto">
          <a:xfrm>
            <a:off x="762000" y="1676400"/>
            <a:ext cx="10896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38100" y="3277865"/>
            <a:ext cx="212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1981200" y="3125465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3491230" y="4439193"/>
            <a:ext cx="2268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 flipV="1">
            <a:off x="2159000" y="3773165"/>
            <a:ext cx="1384300" cy="25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39971" name="Line 35"/>
          <p:cNvSpPr>
            <a:spLocks noChangeShapeType="1"/>
          </p:cNvSpPr>
          <p:nvPr/>
        </p:nvSpPr>
        <p:spPr bwMode="auto">
          <a:xfrm>
            <a:off x="5461000" y="3773164"/>
            <a:ext cx="147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8811260" y="4916289"/>
            <a:ext cx="15519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>
            <a:off x="5344160" y="4916289"/>
            <a:ext cx="15519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V="1">
            <a:off x="8869997" y="3777115"/>
            <a:ext cx="1451769" cy="2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8626476" y="4306689"/>
            <a:ext cx="179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5224780" y="4306689"/>
            <a:ext cx="179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8697119" y="3188389"/>
            <a:ext cx="1831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5319712" y="3168774"/>
            <a:ext cx="1689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3558541" y="3277865"/>
            <a:ext cx="1943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6977697" y="3277865"/>
            <a:ext cx="1892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10417176" y="3277865"/>
            <a:ext cx="185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6977697" y="4422119"/>
            <a:ext cx="1833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10464007" y="4445690"/>
            <a:ext cx="16517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>
            <a:off x="2075180" y="4916118"/>
            <a:ext cx="15519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1962150" y="4331343"/>
            <a:ext cx="179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13884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52400" y="33618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    </a:t>
            </a:r>
            <a:r>
              <a:rPr lang="vi-VN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I/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Nhạc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lý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sz="3600" b="1" u="sng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114954" y="863142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Thứ tự các dấu thăng ở hóa biểu: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9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9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9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9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9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9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3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3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3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3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3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3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8" grpId="0"/>
      <p:bldP spid="39969" grpId="0"/>
      <p:bldP spid="39970" grpId="0" animBg="1"/>
      <p:bldP spid="39971" grpId="0" animBg="1"/>
      <p:bldP spid="39972" grpId="0" animBg="1"/>
      <p:bldP spid="39973" grpId="0" animBg="1"/>
      <p:bldP spid="39974" grpId="0" animBg="1"/>
      <p:bldP spid="39982" grpId="0"/>
      <p:bldP spid="399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696720" y="3187481"/>
            <a:ext cx="39782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vi-VN" sz="3000" b="1"/>
          </a:p>
        </p:txBody>
      </p:sp>
      <p:pic>
        <p:nvPicPr>
          <p:cNvPr id="38966" name="Picture 5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20832" r="55668" b="72096"/>
          <a:stretch/>
        </p:blipFill>
        <p:spPr bwMode="auto">
          <a:xfrm>
            <a:off x="398750" y="5925569"/>
            <a:ext cx="11336049" cy="93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20543" r="54568" b="71924"/>
          <a:stretch>
            <a:fillRect/>
          </a:stretch>
        </p:blipFill>
        <p:spPr bwMode="auto">
          <a:xfrm>
            <a:off x="331470" y="1828800"/>
            <a:ext cx="11708130" cy="10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4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" t="20732" r="54388" b="72330"/>
          <a:stretch>
            <a:fillRect/>
          </a:stretch>
        </p:blipFill>
        <p:spPr bwMode="auto">
          <a:xfrm>
            <a:off x="304800" y="3299457"/>
            <a:ext cx="11734800" cy="95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65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" t="20209" r="54485" b="72075"/>
          <a:stretch>
            <a:fillRect/>
          </a:stretch>
        </p:blipFill>
        <p:spPr bwMode="auto">
          <a:xfrm>
            <a:off x="304800" y="4572000"/>
            <a:ext cx="11734800" cy="10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114" y="1501143"/>
            <a:ext cx="39773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1114" y="2819400"/>
            <a:ext cx="71702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4221536"/>
            <a:ext cx="876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1114" y="5486400"/>
            <a:ext cx="100251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vi-VN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(Si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13884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52400" y="33618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    </a:t>
            </a:r>
            <a:r>
              <a:rPr lang="vi-VN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I/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Nhạc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lý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sz="3600" b="1" u="sng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24" name="Text Box 53"/>
          <p:cNvSpPr txBox="1">
            <a:spLocks noChangeArrowheads="1"/>
          </p:cNvSpPr>
          <p:nvPr/>
        </p:nvSpPr>
        <p:spPr bwMode="auto">
          <a:xfrm>
            <a:off x="114954" y="863142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Thứ tự các dấu giáng ở hóa biểu: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6746240" y="1486273"/>
            <a:ext cx="5330228" cy="2884928"/>
          </a:xfrm>
          <a:prstGeom prst="wedgeEllipseCallout">
            <a:avLst/>
          </a:prstGeom>
          <a:solidFill>
            <a:schemeClr val="bg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Hình nền Powerpoint đẹp, Ảnh đẹp tạo slide Powerpoint 2016, 2019, 2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0934"/>
            <a:ext cx="12198350" cy="690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762000" y="1676400"/>
            <a:ext cx="10896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0" y="13884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52400" y="33618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    </a:t>
            </a:r>
            <a:r>
              <a:rPr lang="vi-VN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I/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Nhạc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lý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sz="3600" b="1" u="sng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35" name="Text Box 53"/>
          <p:cNvSpPr txBox="1">
            <a:spLocks noChangeArrowheads="1"/>
          </p:cNvSpPr>
          <p:nvPr/>
        </p:nvSpPr>
        <p:spPr bwMode="auto">
          <a:xfrm>
            <a:off x="114954" y="863142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Thứ tự các dấu giáng ở hóa biểu: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93700" y="3352800"/>
            <a:ext cx="21209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giáng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1981200" y="3200400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3491230" y="4514128"/>
            <a:ext cx="22682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V="1">
            <a:off x="2159000" y="3848100"/>
            <a:ext cx="1384300" cy="25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40" name="Line 35"/>
          <p:cNvSpPr>
            <a:spLocks noChangeShapeType="1"/>
          </p:cNvSpPr>
          <p:nvPr/>
        </p:nvSpPr>
        <p:spPr bwMode="auto">
          <a:xfrm>
            <a:off x="5461000" y="3848099"/>
            <a:ext cx="147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8811260" y="4991224"/>
            <a:ext cx="15519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5344160" y="4991224"/>
            <a:ext cx="15519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 flipV="1">
            <a:off x="8869997" y="3852050"/>
            <a:ext cx="1451769" cy="26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8626476" y="4381624"/>
            <a:ext cx="179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5224780" y="4381624"/>
            <a:ext cx="179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8697119" y="3263324"/>
            <a:ext cx="1831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5319712" y="3243709"/>
            <a:ext cx="1689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3558541" y="3352800"/>
            <a:ext cx="1943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 giáng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6977697" y="3352800"/>
            <a:ext cx="1892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giáng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10417176" y="3352800"/>
            <a:ext cx="185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6977697" y="4497054"/>
            <a:ext cx="1833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10464007" y="4520625"/>
            <a:ext cx="1727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 giáng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2018030" y="4991053"/>
            <a:ext cx="15519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 b="1"/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1905000" y="4406278"/>
            <a:ext cx="1790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50200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7" grpId="0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50+ Hình Nền PowerPoint Thuyết Trình Đẹp trong 2021 | Hình nền, Nền,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0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760980" y="1412931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17500" y="2073906"/>
            <a:ext cx="5092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712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15228"/>
            <a:ext cx="4800600" cy="113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68" y="2767986"/>
            <a:ext cx="5498464" cy="10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5486400" y="2102012"/>
            <a:ext cx="594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381000" y="4039046"/>
            <a:ext cx="279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Giống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2705100" y="4038600"/>
            <a:ext cx="464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386080" y="4800600"/>
            <a:ext cx="274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2540636" y="4800600"/>
            <a:ext cx="769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v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130" name="Text Box 26"/>
          <p:cNvSpPr txBox="1">
            <a:spLocks noChangeArrowheads="1"/>
          </p:cNvSpPr>
          <p:nvPr/>
        </p:nvSpPr>
        <p:spPr bwMode="auto">
          <a:xfrm>
            <a:off x="1314450" y="6019800"/>
            <a:ext cx="5905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13884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" y="33618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    </a:t>
            </a:r>
            <a:r>
              <a:rPr lang="vi-VN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I/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Nhạc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lý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  <a:endParaRPr lang="en-US" sz="3600" b="1" u="sng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23" name="Text Box 53"/>
          <p:cNvSpPr txBox="1">
            <a:spLocks noChangeArrowheads="1"/>
          </p:cNvSpPr>
          <p:nvPr/>
        </p:nvSpPr>
        <p:spPr bwMode="auto">
          <a:xfrm>
            <a:off x="381000" y="844899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Giọng cùng tên: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6377822"/>
            <a:ext cx="8382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0" grpId="0"/>
      <p:bldP spid="47121" grpId="0"/>
      <p:bldP spid="47124" grpId="0"/>
      <p:bldP spid="47125" grpId="0"/>
      <p:bldP spid="47126" grpId="0"/>
      <p:bldP spid="47127" grpId="0"/>
      <p:bldP spid="47128" grpId="0"/>
      <p:bldP spid="47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40 150+ Hình Nền Slide PowerPoint Đẹp ý tưởng trong 2021 | hình nền, hình  ảnh,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381000"/>
            <a:ext cx="12218988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381000" y="1953161"/>
            <a:ext cx="11506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3884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057401" y="228601"/>
            <a:ext cx="8359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" y="33618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    </a:t>
            </a:r>
            <a:r>
              <a:rPr lang="vi-VN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I/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Nhạc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lý</a:t>
            </a:r>
            <a:r>
              <a:rPr lang="en-US" sz="36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: </a:t>
            </a:r>
            <a:endParaRPr lang="en-US" sz="3600" b="1" u="sng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5" name="Text Box 53"/>
          <p:cNvSpPr txBox="1">
            <a:spLocks noChangeArrowheads="1"/>
          </p:cNvSpPr>
          <p:nvPr/>
        </p:nvSpPr>
        <p:spPr bwMode="auto">
          <a:xfrm>
            <a:off x="381000" y="1182469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Giọng cùng tên: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57400" y="609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79626" y="220663"/>
            <a:ext cx="835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Rectangle 3"/>
          <p:cNvSpPr/>
          <p:nvPr/>
        </p:nvSpPr>
        <p:spPr>
          <a:xfrm>
            <a:off x="1371600" y="1524052"/>
            <a:ext cx="934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II.</a:t>
            </a:r>
            <a:endParaRPr lang="en-US" sz="54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57400" y="609601"/>
            <a:ext cx="815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79626" y="220663"/>
            <a:ext cx="835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9845"/>
            <a:ext cx="12192000" cy="685800"/>
          </a:xfrm>
          <a:prstGeom prst="rect">
            <a:avLst/>
          </a:prstGeom>
          <a:gradFill rotWithShape="0">
            <a:gsLst>
              <a:gs pos="0">
                <a:srgbClr val="FF4F53"/>
              </a:gs>
              <a:gs pos="50000">
                <a:srgbClr val="FF4F53">
                  <a:gamma/>
                  <a:tint val="9412"/>
                  <a:invGamma/>
                </a:srgbClr>
              </a:gs>
              <a:gs pos="100000">
                <a:srgbClr val="FF4F53"/>
              </a:gs>
            </a:gsLst>
            <a:lin ang="5400000" scaled="1"/>
          </a:gradFill>
          <a:ln w="57150" cmpd="thinThick">
            <a:pattFill prst="pct90">
              <a:fgClr>
                <a:srgbClr val="993300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.VnTimeH" panose="020B7200000000000000" pitchFamily="34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28600" y="51268"/>
            <a:ext cx="6172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II. </a:t>
            </a:r>
            <a:r>
              <a:rPr lang="en-US" sz="36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nhạc</a:t>
            </a: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.VnTimeH" panose="020B7200000000000000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.VnTimeH" panose="020B7200000000000000" pitchFamily="34" charset="0"/>
              </a:rPr>
              <a:t> 4: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30000" r="4375" b="18889"/>
          <a:stretch/>
        </p:blipFill>
        <p:spPr>
          <a:xfrm>
            <a:off x="0" y="2057400"/>
            <a:ext cx="12192000" cy="4800600"/>
          </a:xfrm>
          <a:prstGeom prst="rect">
            <a:avLst/>
          </a:prstGeom>
        </p:spPr>
      </p:pic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685800" y="838200"/>
            <a:ext cx="10036174" cy="1174520"/>
            <a:chOff x="336" y="672"/>
            <a:chExt cx="5232" cy="831"/>
          </a:xfrm>
        </p:grpSpPr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384" y="672"/>
              <a:ext cx="5184" cy="831"/>
              <a:chOff x="384" y="672"/>
              <a:chExt cx="5184" cy="831"/>
            </a:xfrm>
          </p:grpSpPr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3" t="11458" r="42188" b="76520"/>
              <a:stretch/>
            </p:blipFill>
            <p:spPr bwMode="auto">
              <a:xfrm>
                <a:off x="384" y="672"/>
                <a:ext cx="5184" cy="8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432" y="1056"/>
                <a:ext cx="1632" cy="40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vi-VN" sz="3600" b="1">
                  <a:latin typeface="VNI-Times" pitchFamily="2" charset="0"/>
                </a:endParaRP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36" y="1046"/>
              <a:ext cx="1776" cy="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4000"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4" name="Straight Connector 3"/>
          <p:cNvCxnSpPr/>
          <p:nvPr/>
        </p:nvCxnSpPr>
        <p:spPr>
          <a:xfrm flipH="1">
            <a:off x="9076853" y="2258841"/>
            <a:ext cx="3810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05400" y="3886200"/>
            <a:ext cx="3810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267353" y="3886200"/>
            <a:ext cx="3810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477694" y="5468294"/>
            <a:ext cx="3810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721974" y="5475085"/>
            <a:ext cx="38100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7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1589</TotalTime>
  <Words>563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.VnTime</vt:lpstr>
      <vt:lpstr>.VnTimeH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THAO PHUNG</cp:lastModifiedBy>
  <cp:revision>86</cp:revision>
  <dcterms:created xsi:type="dcterms:W3CDTF">2013-03-27T17:24:14Z</dcterms:created>
  <dcterms:modified xsi:type="dcterms:W3CDTF">2023-11-07T13:46:34Z</dcterms:modified>
  <cp:contentStatus/>
</cp:coreProperties>
</file>