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6B621-3ED8-4AC6-B151-FA90535AE24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E8EC2D-00E6-4578-A86D-33E0CC94069C}">
      <dgm:prSet phldrT="[Text]"/>
      <dgm:spPr/>
      <dgm:t>
        <a:bodyPr/>
        <a:lstStyle/>
        <a:p>
          <a:pPr>
            <a:buNone/>
          </a:pP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a.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Mỗi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viên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cát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bắn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má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gáy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lúc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này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buốt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như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một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viên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đạn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mũi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kim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dirty="0"/>
        </a:p>
      </dgm:t>
    </dgm:pt>
    <dgm:pt modelId="{F00D5D4B-F321-47F7-A994-D8481D9D5DE8}" type="parTrans" cxnId="{19D4F4F3-782B-4718-8253-1B42C9C8FD89}">
      <dgm:prSet/>
      <dgm:spPr/>
      <dgm:t>
        <a:bodyPr/>
        <a:lstStyle/>
        <a:p>
          <a:endParaRPr lang="en-US"/>
        </a:p>
      </dgm:t>
    </dgm:pt>
    <dgm:pt modelId="{76D5E0D1-6A19-4C06-9E56-0B37B458E297}" type="sibTrans" cxnId="{19D4F4F3-782B-4718-8253-1B42C9C8FD89}">
      <dgm:prSet/>
      <dgm:spPr/>
      <dgm:t>
        <a:bodyPr/>
        <a:lstStyle/>
        <a:p>
          <a:endParaRPr lang="en-US"/>
        </a:p>
      </dgm:t>
    </dgm:pt>
    <dgm:pt modelId="{CA8491A2-72C0-4AA4-BC77-9B7E09F9626C}">
      <dgm:prSet phldrT="[Text]"/>
      <dgm:spPr/>
      <dgm:t>
        <a:bodyPr/>
        <a:lstStyle/>
        <a:p>
          <a:pPr>
            <a:buFontTx/>
            <a:buChar char="-"/>
          </a:pP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So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sánh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dirty="0"/>
        </a:p>
      </dgm:t>
    </dgm:pt>
    <dgm:pt modelId="{3D772D20-15EC-49D3-9825-B981F5F4EC1E}" type="parTrans" cxnId="{04C44F19-15D0-4CFE-8589-A395F1E062B3}">
      <dgm:prSet/>
      <dgm:spPr/>
      <dgm:t>
        <a:bodyPr/>
        <a:lstStyle/>
        <a:p>
          <a:endParaRPr lang="en-US"/>
        </a:p>
      </dgm:t>
    </dgm:pt>
    <dgm:pt modelId="{5B5C41C8-7CE7-46BD-8684-89CF2CB8B776}" type="sibTrans" cxnId="{04C44F19-15D0-4CFE-8589-A395F1E062B3}">
      <dgm:prSet/>
      <dgm:spPr/>
      <dgm:t>
        <a:bodyPr/>
        <a:lstStyle/>
        <a:p>
          <a:endParaRPr lang="en-US"/>
        </a:p>
      </dgm:t>
    </dgm:pt>
    <dgm:pt modelId="{8D0CBE2B-60D0-4C2B-8FCF-66C6D3B374AE}">
      <dgm:prSet phldrT="[Text]"/>
      <dgm:spPr/>
      <dgm:t>
        <a:bodyPr/>
        <a:lstStyle/>
        <a:p>
          <a:pPr>
            <a:buNone/>
          </a:pP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b.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Hình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như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gió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bão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chờ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chúng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tôi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lọt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hết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trận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địa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cánh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cung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bãi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cát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rồi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mới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tăng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thêm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hỏa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lực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i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gió</a:t>
          </a:r>
          <a:r>
            <a: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dirty="0"/>
        </a:p>
      </dgm:t>
    </dgm:pt>
    <dgm:pt modelId="{C9C62CA8-FA51-447D-88CB-CD0789D84F87}" type="parTrans" cxnId="{F98E90C1-CD93-4A81-93E6-74A19F870D60}">
      <dgm:prSet/>
      <dgm:spPr/>
      <dgm:t>
        <a:bodyPr/>
        <a:lstStyle/>
        <a:p>
          <a:endParaRPr lang="en-US"/>
        </a:p>
      </dgm:t>
    </dgm:pt>
    <dgm:pt modelId="{4188BC8C-E005-4B8C-8D22-A3E156541FD4}" type="sibTrans" cxnId="{F98E90C1-CD93-4A81-93E6-74A19F870D60}">
      <dgm:prSet/>
      <dgm:spPr/>
      <dgm:t>
        <a:bodyPr/>
        <a:lstStyle/>
        <a:p>
          <a:endParaRPr lang="en-US"/>
        </a:p>
      </dgm:t>
    </dgm:pt>
    <dgm:pt modelId="{7151B978-D5B1-4F0E-B6AA-4A1F22399D6E}">
      <dgm:prSet phldrT="[Text]"/>
      <dgm:spPr/>
      <dgm:t>
        <a:bodyPr/>
        <a:lstStyle/>
        <a:p>
          <a:pPr>
            <a:buNone/>
          </a:pP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Nhân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hóa</a:t>
          </a:r>
          <a:endParaRPr lang="en-US" dirty="0"/>
        </a:p>
      </dgm:t>
    </dgm:pt>
    <dgm:pt modelId="{57C117A9-917C-4A1A-B2B1-E8B0F7FE50D7}" type="parTrans" cxnId="{14FB9952-D3BF-4FF7-9455-5FBEF047F8E5}">
      <dgm:prSet/>
      <dgm:spPr/>
      <dgm:t>
        <a:bodyPr/>
        <a:lstStyle/>
        <a:p>
          <a:endParaRPr lang="en-US"/>
        </a:p>
      </dgm:t>
    </dgm:pt>
    <dgm:pt modelId="{F7B71671-1E8B-4465-A9DC-9DCDF3F0013B}" type="sibTrans" cxnId="{14FB9952-D3BF-4FF7-9455-5FBEF047F8E5}">
      <dgm:prSet/>
      <dgm:spPr/>
      <dgm:t>
        <a:bodyPr/>
        <a:lstStyle/>
        <a:p>
          <a:endParaRPr lang="en-US"/>
        </a:p>
      </dgm:t>
    </dgm:pt>
    <dgm:pt modelId="{D2380225-12E8-4DAF-94AF-A9F557B4417F}">
      <dgm:prSet/>
      <dgm:spPr/>
      <dgm:t>
        <a:bodyPr/>
        <a:lstStyle/>
        <a:p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Tác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dụng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: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Làm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tăng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sức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gợi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hình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gợi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cảm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sự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diễn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đạt</a:t>
          </a:r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T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ừ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đó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thấy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sự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dữ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dội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cơn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bão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ở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Cô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Tô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</a:p>
      </dgm:t>
    </dgm:pt>
    <dgm:pt modelId="{D716CC3F-F79C-44FF-81C8-9909DA220605}" type="parTrans" cxnId="{F7CA985E-1427-4448-85AA-F9E2D74A97B3}">
      <dgm:prSet/>
      <dgm:spPr/>
      <dgm:t>
        <a:bodyPr/>
        <a:lstStyle/>
        <a:p>
          <a:endParaRPr lang="en-US"/>
        </a:p>
      </dgm:t>
    </dgm:pt>
    <dgm:pt modelId="{22F576E9-1C97-44CB-8F3C-7CC6FA089CE8}" type="sibTrans" cxnId="{F7CA985E-1427-4448-85AA-F9E2D74A97B3}">
      <dgm:prSet/>
      <dgm:spPr/>
      <dgm:t>
        <a:bodyPr/>
        <a:lstStyle/>
        <a:p>
          <a:endParaRPr lang="en-US"/>
        </a:p>
      </dgm:t>
    </dgm:pt>
    <dgm:pt modelId="{2FA151D2-270A-4FCA-BF07-CB14DF7CCB0D}">
      <dgm:prSet phldrT="[Text]"/>
      <dgm:spPr/>
      <dgm:t>
        <a:bodyPr/>
        <a:lstStyle/>
        <a:p>
          <a:pPr>
            <a:buNone/>
          </a:pP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Tác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dụng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: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làm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gió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bão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trở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nên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sinh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động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vi-VN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có</a:t>
          </a:r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vi-VN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hồn</a:t>
          </a:r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câu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chuyện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được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kể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trở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nên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hấp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dẫn</a:t>
          </a:r>
          <a:r>
            <a: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dirty="0"/>
        </a:p>
      </dgm:t>
    </dgm:pt>
    <dgm:pt modelId="{47E8D16C-7B8A-402B-ACC8-39A58FD5AD16}" type="parTrans" cxnId="{15E9AF68-6B87-4B2C-955B-E6B7B344A514}">
      <dgm:prSet/>
      <dgm:spPr/>
      <dgm:t>
        <a:bodyPr/>
        <a:lstStyle/>
        <a:p>
          <a:endParaRPr lang="en-US"/>
        </a:p>
      </dgm:t>
    </dgm:pt>
    <dgm:pt modelId="{9C93AEA4-0CBF-476A-9FC4-E043C50EA868}" type="sibTrans" cxnId="{15E9AF68-6B87-4B2C-955B-E6B7B344A514}">
      <dgm:prSet/>
      <dgm:spPr/>
      <dgm:t>
        <a:bodyPr/>
        <a:lstStyle/>
        <a:p>
          <a:endParaRPr lang="en-US"/>
        </a:p>
      </dgm:t>
    </dgm:pt>
    <dgm:pt modelId="{C702C90A-63ED-45F5-B450-684AA64DE9DB}" type="pres">
      <dgm:prSet presAssocID="{1B46B621-3ED8-4AC6-B151-FA90535AE248}" presName="linear" presStyleCnt="0">
        <dgm:presLayoutVars>
          <dgm:animLvl val="lvl"/>
          <dgm:resizeHandles val="exact"/>
        </dgm:presLayoutVars>
      </dgm:prSet>
      <dgm:spPr/>
    </dgm:pt>
    <dgm:pt modelId="{6A365E9B-8B52-4943-94CA-A8A502467BAB}" type="pres">
      <dgm:prSet presAssocID="{6BE8EC2D-00E6-4578-A86D-33E0CC9406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946A3C-FDD4-40A1-A059-244402688E78}" type="pres">
      <dgm:prSet presAssocID="{6BE8EC2D-00E6-4578-A86D-33E0CC94069C}" presName="childText" presStyleLbl="revTx" presStyleIdx="0" presStyleCnt="2">
        <dgm:presLayoutVars>
          <dgm:bulletEnabled val="1"/>
        </dgm:presLayoutVars>
      </dgm:prSet>
      <dgm:spPr/>
    </dgm:pt>
    <dgm:pt modelId="{060ED8B7-2E29-4B13-B049-453B65DEF4A0}" type="pres">
      <dgm:prSet presAssocID="{8D0CBE2B-60D0-4C2B-8FCF-66C6D3B374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B98F39-1105-4C9B-80C0-2BC58439D4B9}" type="pres">
      <dgm:prSet presAssocID="{8D0CBE2B-60D0-4C2B-8FCF-66C6D3B374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F332A09-1804-404A-91FC-11E452740A54}" type="presOf" srcId="{CA8491A2-72C0-4AA4-BC77-9B7E09F9626C}" destId="{F1946A3C-FDD4-40A1-A059-244402688E78}" srcOrd="0" destOrd="0" presId="urn:microsoft.com/office/officeart/2005/8/layout/vList2"/>
    <dgm:cxn modelId="{04C44F19-15D0-4CFE-8589-A395F1E062B3}" srcId="{6BE8EC2D-00E6-4578-A86D-33E0CC94069C}" destId="{CA8491A2-72C0-4AA4-BC77-9B7E09F9626C}" srcOrd="0" destOrd="0" parTransId="{3D772D20-15EC-49D3-9825-B981F5F4EC1E}" sibTransId="{5B5C41C8-7CE7-46BD-8684-89CF2CB8B776}"/>
    <dgm:cxn modelId="{080C4920-F5E5-4BAB-9AE0-268A0A7D4A1B}" type="presOf" srcId="{D2380225-12E8-4DAF-94AF-A9F557B4417F}" destId="{F1946A3C-FDD4-40A1-A059-244402688E78}" srcOrd="0" destOrd="1" presId="urn:microsoft.com/office/officeart/2005/8/layout/vList2"/>
    <dgm:cxn modelId="{FEFEDE27-984D-417C-8B17-EB718B874748}" type="presOf" srcId="{6BE8EC2D-00E6-4578-A86D-33E0CC94069C}" destId="{6A365E9B-8B52-4943-94CA-A8A502467BAB}" srcOrd="0" destOrd="0" presId="urn:microsoft.com/office/officeart/2005/8/layout/vList2"/>
    <dgm:cxn modelId="{F7CA985E-1427-4448-85AA-F9E2D74A97B3}" srcId="{6BE8EC2D-00E6-4578-A86D-33E0CC94069C}" destId="{D2380225-12E8-4DAF-94AF-A9F557B4417F}" srcOrd="1" destOrd="0" parTransId="{D716CC3F-F79C-44FF-81C8-9909DA220605}" sibTransId="{22F576E9-1C97-44CB-8F3C-7CC6FA089CE8}"/>
    <dgm:cxn modelId="{15E9AF68-6B87-4B2C-955B-E6B7B344A514}" srcId="{8D0CBE2B-60D0-4C2B-8FCF-66C6D3B374AE}" destId="{2FA151D2-270A-4FCA-BF07-CB14DF7CCB0D}" srcOrd="1" destOrd="0" parTransId="{47E8D16C-7B8A-402B-ACC8-39A58FD5AD16}" sibTransId="{9C93AEA4-0CBF-476A-9FC4-E043C50EA868}"/>
    <dgm:cxn modelId="{14FB9952-D3BF-4FF7-9455-5FBEF047F8E5}" srcId="{8D0CBE2B-60D0-4C2B-8FCF-66C6D3B374AE}" destId="{7151B978-D5B1-4F0E-B6AA-4A1F22399D6E}" srcOrd="0" destOrd="0" parTransId="{57C117A9-917C-4A1A-B2B1-E8B0F7FE50D7}" sibTransId="{F7B71671-1E8B-4465-A9DC-9DCDF3F0013B}"/>
    <dgm:cxn modelId="{29FCD079-C4F4-4DD1-B516-31B0FBFDF4EB}" type="presOf" srcId="{1B46B621-3ED8-4AC6-B151-FA90535AE248}" destId="{C702C90A-63ED-45F5-B450-684AA64DE9DB}" srcOrd="0" destOrd="0" presId="urn:microsoft.com/office/officeart/2005/8/layout/vList2"/>
    <dgm:cxn modelId="{D2D5F67A-983E-43FF-9CC7-0356DFFC28E4}" type="presOf" srcId="{2FA151D2-270A-4FCA-BF07-CB14DF7CCB0D}" destId="{D8B98F39-1105-4C9B-80C0-2BC58439D4B9}" srcOrd="0" destOrd="1" presId="urn:microsoft.com/office/officeart/2005/8/layout/vList2"/>
    <dgm:cxn modelId="{F98E90C1-CD93-4A81-93E6-74A19F870D60}" srcId="{1B46B621-3ED8-4AC6-B151-FA90535AE248}" destId="{8D0CBE2B-60D0-4C2B-8FCF-66C6D3B374AE}" srcOrd="1" destOrd="0" parTransId="{C9C62CA8-FA51-447D-88CB-CD0789D84F87}" sibTransId="{4188BC8C-E005-4B8C-8D22-A3E156541FD4}"/>
    <dgm:cxn modelId="{003713E6-3DA5-46D4-B52D-1B48783208AD}" type="presOf" srcId="{7151B978-D5B1-4F0E-B6AA-4A1F22399D6E}" destId="{D8B98F39-1105-4C9B-80C0-2BC58439D4B9}" srcOrd="0" destOrd="0" presId="urn:microsoft.com/office/officeart/2005/8/layout/vList2"/>
    <dgm:cxn modelId="{19D4F4F3-782B-4718-8253-1B42C9C8FD89}" srcId="{1B46B621-3ED8-4AC6-B151-FA90535AE248}" destId="{6BE8EC2D-00E6-4578-A86D-33E0CC94069C}" srcOrd="0" destOrd="0" parTransId="{F00D5D4B-F321-47F7-A994-D8481D9D5DE8}" sibTransId="{76D5E0D1-6A19-4C06-9E56-0B37B458E297}"/>
    <dgm:cxn modelId="{6B75DEF5-A426-4546-9287-C5E72E1EBAE1}" type="presOf" srcId="{8D0CBE2B-60D0-4C2B-8FCF-66C6D3B374AE}" destId="{060ED8B7-2E29-4B13-B049-453B65DEF4A0}" srcOrd="0" destOrd="0" presId="urn:microsoft.com/office/officeart/2005/8/layout/vList2"/>
    <dgm:cxn modelId="{800D81C5-C707-4ACB-9939-8E3139F31D6B}" type="presParOf" srcId="{C702C90A-63ED-45F5-B450-684AA64DE9DB}" destId="{6A365E9B-8B52-4943-94CA-A8A502467BAB}" srcOrd="0" destOrd="0" presId="urn:microsoft.com/office/officeart/2005/8/layout/vList2"/>
    <dgm:cxn modelId="{3388D723-614B-47E2-B70B-3101C10C3CBD}" type="presParOf" srcId="{C702C90A-63ED-45F5-B450-684AA64DE9DB}" destId="{F1946A3C-FDD4-40A1-A059-244402688E78}" srcOrd="1" destOrd="0" presId="urn:microsoft.com/office/officeart/2005/8/layout/vList2"/>
    <dgm:cxn modelId="{4A7C42F6-4A08-4706-A269-EB4DFB852C8E}" type="presParOf" srcId="{C702C90A-63ED-45F5-B450-684AA64DE9DB}" destId="{060ED8B7-2E29-4B13-B049-453B65DEF4A0}" srcOrd="2" destOrd="0" presId="urn:microsoft.com/office/officeart/2005/8/layout/vList2"/>
    <dgm:cxn modelId="{EDBD8259-94E6-48C8-B079-ED274D1EDB7B}" type="presParOf" srcId="{C702C90A-63ED-45F5-B450-684AA64DE9DB}" destId="{D8B98F39-1105-4C9B-80C0-2BC58439D4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5E9B-8B52-4943-94CA-A8A502467BAB}">
      <dsp:nvSpPr>
        <dsp:cNvPr id="0" name=""/>
        <dsp:cNvSpPr/>
      </dsp:nvSpPr>
      <dsp:spPr>
        <a:xfrm>
          <a:off x="0" y="142360"/>
          <a:ext cx="11142105" cy="10913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a.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Mỗi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viên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cát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bắn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má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gáy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lúc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này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buốt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như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một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viên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đạn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mũi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kim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800" kern="1200" dirty="0"/>
        </a:p>
      </dsp:txBody>
      <dsp:txXfrm>
        <a:off x="53274" y="195634"/>
        <a:ext cx="11035557" cy="984769"/>
      </dsp:txXfrm>
    </dsp:sp>
    <dsp:sp modelId="{F1946A3C-FDD4-40A1-A059-244402688E78}">
      <dsp:nvSpPr>
        <dsp:cNvPr id="0" name=""/>
        <dsp:cNvSpPr/>
      </dsp:nvSpPr>
      <dsp:spPr>
        <a:xfrm>
          <a:off x="0" y="1233678"/>
          <a:ext cx="11142105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76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-"/>
          </a:pP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So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sánh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Tác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dụng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: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Làm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tăng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sức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gợi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hình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gợi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cảm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sự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diễn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đạt</a:t>
          </a:r>
          <a:r>
            <a:rPr lang="vi-VN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T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ừ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đó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thấy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sự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dữ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dội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cơn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bão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ở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Cô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Tô</a:t>
          </a:r>
          <a:r>
            <a:rPr lang="en-US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</a:p>
      </dsp:txBody>
      <dsp:txXfrm>
        <a:off x="0" y="1233678"/>
        <a:ext cx="11142105" cy="1043280"/>
      </dsp:txXfrm>
    </dsp:sp>
    <dsp:sp modelId="{060ED8B7-2E29-4B13-B049-453B65DEF4A0}">
      <dsp:nvSpPr>
        <dsp:cNvPr id="0" name=""/>
        <dsp:cNvSpPr/>
      </dsp:nvSpPr>
      <dsp:spPr>
        <a:xfrm>
          <a:off x="0" y="2276958"/>
          <a:ext cx="11142105" cy="109131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b.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Hình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như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gió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bão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chờ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chúng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tôi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lọt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hết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trận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địa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cánh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cung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bãi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cát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rồi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mới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tăng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thêm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hỏa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lực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i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gió</a:t>
          </a:r>
          <a:r>
            <a:rPr lang="en-US" sz="2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800" kern="1200" dirty="0"/>
        </a:p>
      </dsp:txBody>
      <dsp:txXfrm>
        <a:off x="53274" y="2330232"/>
        <a:ext cx="11035557" cy="984769"/>
      </dsp:txXfrm>
    </dsp:sp>
    <dsp:sp modelId="{D8B98F39-1105-4C9B-80C0-2BC58439D4B9}">
      <dsp:nvSpPr>
        <dsp:cNvPr id="0" name=""/>
        <dsp:cNvSpPr/>
      </dsp:nvSpPr>
      <dsp:spPr>
        <a:xfrm>
          <a:off x="0" y="3368275"/>
          <a:ext cx="11142105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76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Nhân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hóa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Tác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dụng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: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làm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gió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bão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trở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nên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sinh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động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vi-VN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có</a:t>
          </a:r>
          <a:r>
            <a:rPr lang="vi-VN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vi-VN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hồn</a:t>
          </a:r>
          <a:r>
            <a:rPr lang="vi-VN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câu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chuyện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được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kể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trở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nên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hấp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fr-FR" sz="22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dẫn</a:t>
          </a:r>
          <a:r>
            <a:rPr lang="fr-FR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200" kern="1200" dirty="0"/>
        </a:p>
      </dsp:txBody>
      <dsp:txXfrm>
        <a:off x="0" y="3368275"/>
        <a:ext cx="11142105" cy="75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7110-EC10-4347-8D73-8FF2031F3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014B-F36E-4991-B5AA-4950CE272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7E51-8EF1-435F-9FE7-C4C55355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71A78-656C-4599-A87C-14B7238A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523AB-82A2-4019-ACD1-A19AE867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C472-DA52-4EE0-A890-B9F8BEC5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0FC1A-C96E-43B4-9866-B528D6197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BC0E-6995-4F5A-AE74-5092B735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3BF0E-35AF-4CDE-B6A0-105F4672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BF4CF-B84A-4CB2-918A-AA85FABD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3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13F32-EBE1-4A7A-94A1-F209BAB61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8CB03-4684-4998-AB64-20FC24CD2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B81A3-1B57-4983-88D5-E8EFF6E6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7B55-D528-4F16-B372-6C5A4EFD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3FB4-9753-439D-B5F4-B9285704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58E5-33B8-4A5C-95A9-7EFF9B45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648F-ECB7-4F64-B339-C186BAE0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00BA-E440-4CEA-9D16-047D5417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51A2-C25C-4EC1-B8DE-3227BDCC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FF5EF-C24B-428C-8C3D-4159C082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DAE7-2F23-4624-8999-3C8D5ABB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3E44A-CFC7-4ED1-8936-6F24BE58A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EEA5-64FC-473C-912F-3B25F13A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8F9F8-4EE2-466F-9C03-233017B4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05FB5-4487-4BBF-B19A-ADCBEBFF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8212-BEF1-4350-8CB0-5F21E78F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1FC3-ED77-4E80-B4FD-A7334B0FA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EDC9-F896-4CBF-86F1-446ECFA4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A0F7C-4A8E-4B83-990D-942743AE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8540B-E2CE-4258-8978-7CBC4B32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8AE5E-35D9-4E9E-B213-2148E50E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2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A51F-FAF2-413B-9B15-058A33E2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11E1-D030-48F1-9106-5E9F80F7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D0C0-EE26-4654-A2D2-5378432D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AC2BD-A577-41FD-977C-BEFA4E090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F3B92-92BE-42AB-A427-61FA152F5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2511C-F7C8-4995-B9EC-674AA87D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326F2-69E7-4164-8C4C-F4D3A0A2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18793-7812-4979-96F7-A3FFB9F8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CD3B-BEFE-4813-8D82-A685161B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A7FC9-0727-4485-BBA4-D09E9E45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DA892-9A44-455B-8F9B-D3464358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8A576-4E79-4E0A-B6A1-FC5181E4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912B9-26FF-4703-BDD3-77ACC02C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CC4DF-6764-4A46-A0B0-B3939BC1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4C736-A0CC-46EC-A7D9-B045D6E8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E7B8-9667-427C-9CDE-6F7BFE95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5E9A-06F9-46D6-BD07-37875E55C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21D75-B6D6-4B40-92D4-617E58C6C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ACDD6-8073-4C60-84D8-542FF6A4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FF75A-44CF-42DB-B4E2-AF11D9E7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15531-F82B-4557-81FC-5C8D8F41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57BB-9F03-4922-8609-7B44C680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4B10C-6BB6-4C8D-8A8C-B33F867AE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3930C-6E69-4E8C-9BD9-DC41CD080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1266A-C9DF-42CC-AD85-9FC73D17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A188A-F179-4CF8-8893-CB574778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B6C37-74CA-40B6-AE5A-CD565197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665AD-4057-4E18-85BE-19CA18D8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B3770-06AB-4145-A6BE-1C33D3B9E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8E34E-F7E8-4B46-BF33-EBD008719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6295-3D78-440B-B4DD-E571B447158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C2BF-18EC-4C0B-B5B3-3A66C73E2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719B7-B989-4303-9114-45B2A86F4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BFA5-81BA-4256-AB2E-5B9F20E4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E2A7-B0E9-46DC-BEA3-D29945096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1655286"/>
            <a:ext cx="5780869" cy="2610042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58: 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ẩn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dụ)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B29FF-5770-4DFD-980B-769980439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373385"/>
            <a:ext cx="4609057" cy="766040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Freeform: Shape 72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IẾNG TRUNG GIAO TIẾP CHỦ ĐỀ SO SÁNH (P1)">
            <a:extLst>
              <a:ext uri="{FF2B5EF4-FFF2-40B4-BE49-F238E27FC236}">
                <a16:creationId xmlns:a16="http://schemas.microsoft.com/office/drawing/2014/main" id="{D4E7F59B-0A20-45D3-9868-8C7543CF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770" y="1655560"/>
            <a:ext cx="5008989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2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Lắng nghe tiếng gió biển rì rào ở bãi biển Karon Phuket - Tugo.com.vn">
            <a:extLst>
              <a:ext uri="{FF2B5EF4-FFF2-40B4-BE49-F238E27FC236}">
                <a16:creationId xmlns:a16="http://schemas.microsoft.com/office/drawing/2014/main" id="{3BDFA70A-FEC6-4391-B7BF-66B096FAC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6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5406-A22D-4A10-A474-D41E5D81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69" y="1504335"/>
            <a:ext cx="5557682" cy="4702124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quỷ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khốc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-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rợn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và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cơn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thấy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trí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tưởng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27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ăm thắng cảnh làm nên vẻ đẹp thiên nhiên tuyệt sắc ở Tohoku - Đông Bắc  Nhật Bản | Báo Dân trí">
            <a:extLst>
              <a:ext uri="{FF2B5EF4-FFF2-40B4-BE49-F238E27FC236}">
                <a16:creationId xmlns:a16="http://schemas.microsoft.com/office/drawing/2014/main" id="{1FA64D60-165C-4B81-93AE-BC0A9C77A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FFABD-21EA-497E-89D0-544FF66A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C9001-4928-4B19-AB3D-B7FDC9C5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– 7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tả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913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500 Chibi bé gái ý tưởng | bé gái, thiệp em bé, hoạt động mùa hè">
            <a:extLst>
              <a:ext uri="{FF2B5EF4-FFF2-40B4-BE49-F238E27FC236}">
                <a16:creationId xmlns:a16="http://schemas.microsoft.com/office/drawing/2014/main" id="{88BC8CD6-EDB3-4392-8F2F-490CE3A1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05" y="4506440"/>
            <a:ext cx="1786095" cy="22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3D0E5D-9D6E-4871-A095-FEC31E6DB9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2" y="263627"/>
            <a:ext cx="10515600" cy="94041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/>
              <a:t>Tro</a:t>
            </a:r>
            <a:r>
              <a:rPr lang="en-US" sz="4800" dirty="0"/>
              <a:t>̀ </a:t>
            </a:r>
            <a:r>
              <a:rPr lang="en-US" sz="4800" dirty="0" err="1"/>
              <a:t>chơi</a:t>
            </a:r>
            <a:r>
              <a:rPr lang="en-US" sz="4800" dirty="0"/>
              <a:t>: </a:t>
            </a:r>
            <a:r>
              <a:rPr lang="en-US" sz="4800" dirty="0" err="1"/>
              <a:t>Ghép</a:t>
            </a:r>
            <a:r>
              <a:rPr lang="en-US" sz="4800" dirty="0"/>
              <a:t> </a:t>
            </a:r>
            <a:r>
              <a:rPr lang="en-US" sz="4800" dirty="0" err="1"/>
              <a:t>nối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FDBEB-26C1-4023-9A84-7CFAFA3E8966}"/>
              </a:ext>
            </a:extLst>
          </p:cNvPr>
          <p:cNvSpPr/>
          <p:nvPr/>
        </p:nvSpPr>
        <p:spPr>
          <a:xfrm>
            <a:off x="838198" y="1519084"/>
            <a:ext cx="5547854" cy="900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cha như núi Thái Sơn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Nghĩa mẹ như nước trong nguồn chảy ra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6FC7F-2479-4265-B5D0-44E03BF39934}"/>
              </a:ext>
            </a:extLst>
          </p:cNvPr>
          <p:cNvSpPr/>
          <p:nvPr/>
        </p:nvSpPr>
        <p:spPr>
          <a:xfrm>
            <a:off x="838198" y="2597151"/>
            <a:ext cx="5547854" cy="900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Lá lành đùm lá rách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00925-29AC-4963-BE52-9E5C341B74FA}"/>
              </a:ext>
            </a:extLst>
          </p:cNvPr>
          <p:cNvSpPr/>
          <p:nvPr/>
        </p:nvSpPr>
        <p:spPr>
          <a:xfrm>
            <a:off x="838197" y="3675218"/>
            <a:ext cx="5547854" cy="900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Bầu ơi thương lấy bí cùng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 rằng khác giống nhưng chung một giàn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91307-FD23-4554-9D04-B329F537DE62}"/>
              </a:ext>
            </a:extLst>
          </p:cNvPr>
          <p:cNvSpPr/>
          <p:nvPr/>
        </p:nvSpPr>
        <p:spPr>
          <a:xfrm>
            <a:off x="838197" y="4753285"/>
            <a:ext cx="5547854" cy="900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Bạch Tuyết tóc đen như gỗ mun, da trắng như tuyết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3835F-4175-4CC2-A109-31829160DBB5}"/>
              </a:ext>
            </a:extLst>
          </p:cNvPr>
          <p:cNvSpPr/>
          <p:nvPr/>
        </p:nvSpPr>
        <p:spPr>
          <a:xfrm>
            <a:off x="838197" y="5831352"/>
            <a:ext cx="5547854" cy="900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là búp măng non, em lớn lên trong mùa cách mạng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F3F8C6-D9BD-4D37-89C1-7CFE1E31BCD5}"/>
              </a:ext>
            </a:extLst>
          </p:cNvPr>
          <p:cNvSpPr/>
          <p:nvPr/>
        </p:nvSpPr>
        <p:spPr>
          <a:xfrm>
            <a:off x="8141110" y="2597151"/>
            <a:ext cx="2871019" cy="90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Ẩn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ụ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1754E4-5275-43CC-B504-48389589C30E}"/>
              </a:ext>
            </a:extLst>
          </p:cNvPr>
          <p:cNvSpPr/>
          <p:nvPr/>
        </p:nvSpPr>
        <p:spPr>
          <a:xfrm>
            <a:off x="8170607" y="3852608"/>
            <a:ext cx="2871019" cy="9006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sánh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108B97-DBB9-4185-8343-04AE1E359267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6386052" y="1969423"/>
            <a:ext cx="1784555" cy="2333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BEE7CB-1B78-419E-8D76-897549CCB754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6386052" y="3047490"/>
            <a:ext cx="1755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FA67E2-FB83-4C37-8A5A-EB3C18ABC757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6386051" y="3047490"/>
            <a:ext cx="1755059" cy="107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D92FB8-6897-4ED3-BCB1-C2B2C236EC97}"/>
              </a:ext>
            </a:extLst>
          </p:cNvPr>
          <p:cNvCxnSpPr>
            <a:endCxn id="13" idx="1"/>
          </p:cNvCxnSpPr>
          <p:nvPr/>
        </p:nvCxnSpPr>
        <p:spPr>
          <a:xfrm flipV="1">
            <a:off x="6356555" y="4302947"/>
            <a:ext cx="1814052" cy="76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0B53E5-70DB-4185-8930-5492079E129C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6386051" y="4302947"/>
            <a:ext cx="1784556" cy="1978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99+ câu hỏi kích thích tư duy suy nghĩ - camhung.net - Camhung.net">
            <a:extLst>
              <a:ext uri="{FF2B5EF4-FFF2-40B4-BE49-F238E27FC236}">
                <a16:creationId xmlns:a16="http://schemas.microsoft.com/office/drawing/2014/main" id="{9FC08DBF-C85E-464F-8A30-4C79E0860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r="19376" b="-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EB437-EA69-47C5-922D-EB8EA667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I. Khái niệm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565D-E69C-48C8-AB0E-6D5589DA8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05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HỮNG CÂU HỎI THƯỜNG GẶP - Labcoop-jsc">
            <a:extLst>
              <a:ext uri="{FF2B5EF4-FFF2-40B4-BE49-F238E27FC236}">
                <a16:creationId xmlns:a16="http://schemas.microsoft.com/office/drawing/2014/main" id="{55C5BBE8-12F4-46C4-B90F-8A2010D1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82" y="40005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9FD2E-B199-4D67-9583-A53274FE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AB6D1B-C3AE-443C-8C1B-BAFF9BC24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429292"/>
              </p:ext>
            </p:extLst>
          </p:nvPr>
        </p:nvGraphicFramePr>
        <p:xfrm>
          <a:off x="838200" y="1220941"/>
          <a:ext cx="10515600" cy="382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2664681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63447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Ẩn</a:t>
                      </a:r>
                      <a:r>
                        <a:rPr lang="en-US" sz="3200" dirty="0"/>
                        <a:t> dụ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 So </a:t>
                      </a:r>
                      <a:r>
                        <a:rPr lang="en-US" sz="3200" dirty="0" err="1"/>
                        <a:t>sánh</a:t>
                      </a:r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53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ọi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tên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này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tên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tương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nhằm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tăng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khả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năng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gợi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gợi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cho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ối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chiếu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này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tương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tăng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sức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gợi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gợi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cho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24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Rectangle 7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4F053-5638-4AFA-93A5-8D5E70AD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Content Placeholder 2">
            <a:extLst>
              <a:ext uri="{FF2B5EF4-FFF2-40B4-BE49-F238E27FC236}">
                <a16:creationId xmlns:a16="http://schemas.microsoft.com/office/drawing/2014/main" id="{7898336F-22EC-4D75-BAE6-715D181E9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261" y="2516777"/>
            <a:ext cx="5742952" cy="36601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SGK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113 – 114</a:t>
            </a:r>
          </a:p>
          <a:p>
            <a:pPr marL="0" indent="0" algn="just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ở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/>
          </a:p>
        </p:txBody>
      </p:sp>
      <p:pic>
        <p:nvPicPr>
          <p:cNvPr id="6" name="Picture 5" descr="Kinh nghiệm du lịch đảo Cô Tô và hướng dẫn - Cẩm nang du lịch Nghệ An A -  Z: Tự túc, Bụi, Phượt">
            <a:extLst>
              <a:ext uri="{FF2B5EF4-FFF2-40B4-BE49-F238E27FC236}">
                <a16:creationId xmlns:a16="http://schemas.microsoft.com/office/drawing/2014/main" id="{3D8641E0-57A7-4BD4-A146-54AF91EF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3038167"/>
            <a:ext cx="4928983" cy="32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4BD316-E877-4004-8894-2C96CC30E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46332"/>
              </p:ext>
            </p:extLst>
          </p:nvPr>
        </p:nvGraphicFramePr>
        <p:xfrm>
          <a:off x="5963335" y="4548204"/>
          <a:ext cx="5742952" cy="199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0191">
                  <a:extLst>
                    <a:ext uri="{9D8B030D-6E8A-4147-A177-3AD203B41FA5}">
                      <a16:colId xmlns:a16="http://schemas.microsoft.com/office/drawing/2014/main" val="1565951396"/>
                    </a:ext>
                  </a:extLst>
                </a:gridCol>
                <a:gridCol w="2182761">
                  <a:extLst>
                    <a:ext uri="{9D8B030D-6E8A-4147-A177-3AD203B41FA5}">
                      <a16:colId xmlns:a16="http://schemas.microsoft.com/office/drawing/2014/main" val="2519462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quả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trứng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hào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thăm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thẳm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bệ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…………………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13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mâm bạc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…………………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679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mâm bể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…………………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990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cái chất bạc nén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27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75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5FB1B-A99D-4523-8642-77399F84203F}"/>
              </a:ext>
            </a:extLst>
          </p:cNvPr>
          <p:cNvSpPr txBox="1"/>
          <p:nvPr/>
        </p:nvSpPr>
        <p:spPr>
          <a:xfrm>
            <a:off x="427703" y="2848974"/>
            <a:ext cx="11135031" cy="186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42B21C-AB8C-4E19-970E-9A9DF0098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40465"/>
              </p:ext>
            </p:extLst>
          </p:nvPr>
        </p:nvGraphicFramePr>
        <p:xfrm>
          <a:off x="1253613" y="307064"/>
          <a:ext cx="8311488" cy="2234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4348">
                  <a:extLst>
                    <a:ext uri="{9D8B030D-6E8A-4147-A177-3AD203B41FA5}">
                      <a16:colId xmlns:a16="http://schemas.microsoft.com/office/drawing/2014/main" val="3415826804"/>
                    </a:ext>
                  </a:extLst>
                </a:gridCol>
                <a:gridCol w="4527140">
                  <a:extLst>
                    <a:ext uri="{9D8B030D-6E8A-4147-A177-3AD203B41FA5}">
                      <a16:colId xmlns:a16="http://schemas.microsoft.com/office/drawing/2014/main" val="476861732"/>
                    </a:ext>
                  </a:extLst>
                </a:gridCol>
              </a:tblGrid>
              <a:tr h="8766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05756"/>
                  </a:ext>
                </a:extLst>
              </a:tr>
              <a:tr h="452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mâm bạc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lánh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729345"/>
                  </a:ext>
                </a:extLst>
              </a:tr>
              <a:tr h="452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mâm bể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5465"/>
                  </a:ext>
                </a:extLst>
              </a:tr>
              <a:tr h="452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chất bạc nén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lánh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478" marR="1184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570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E28D6C-1C65-43A0-A340-51B8FB4049FA}"/>
              </a:ext>
            </a:extLst>
          </p:cNvPr>
          <p:cNvSpPr txBox="1"/>
          <p:nvPr/>
        </p:nvSpPr>
        <p:spPr>
          <a:xfrm>
            <a:off x="427703" y="206477"/>
            <a:ext cx="19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</p:spTree>
    <p:extLst>
      <p:ext uri="{BB962C8B-B14F-4D97-AF65-F5344CB8AC3E}">
        <p14:creationId xmlns:p14="http://schemas.microsoft.com/office/powerpoint/2010/main" val="23714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0593F-F432-4105-93BD-48203A4B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20" y="635714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114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61C709-1A17-46E4-8A77-4B6C49E57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409219"/>
              </p:ext>
            </p:extLst>
          </p:nvPr>
        </p:nvGraphicFramePr>
        <p:xfrm>
          <a:off x="640184" y="2341848"/>
          <a:ext cx="11142105" cy="426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7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365E9B-8B52-4943-94CA-A8A502467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A365E9B-8B52-4943-94CA-A8A502467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A365E9B-8B52-4943-94CA-A8A502467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946A3C-FDD4-40A1-A059-244402688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1946A3C-FDD4-40A1-A059-244402688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F1946A3C-FDD4-40A1-A059-244402688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0ED8B7-2E29-4B13-B049-453B65DE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60ED8B7-2E29-4B13-B049-453B65DE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60ED8B7-2E29-4B13-B049-453B65DE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B98F39-1105-4C9B-80C0-2BC58439D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D8B98F39-1105-4C9B-80C0-2BC58439D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D8B98F39-1105-4C9B-80C0-2BC58439D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0B748-0010-46F4-B679-3844E0B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249" y="365125"/>
            <a:ext cx="6753190" cy="180730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(SGK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114)</a:t>
            </a:r>
          </a:p>
        </p:txBody>
      </p:sp>
      <p:pic>
        <p:nvPicPr>
          <p:cNvPr id="7170" name="Picture 2" descr="Bình Minh trên Đảo Cô Tô | 11-08-2013 - YouTube">
            <a:extLst>
              <a:ext uri="{FF2B5EF4-FFF2-40B4-BE49-F238E27FC236}">
                <a16:creationId xmlns:a16="http://schemas.microsoft.com/office/drawing/2014/main" id="{EE86EB93-1A85-4FE4-8150-5AE0E038D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r="3261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10E2-C38E-4145-94B8-37F945FD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3" y="2377543"/>
            <a:ext cx="5793656" cy="3843666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90170" algn="l"/>
                <a:tab pos="180340" algn="l"/>
              </a:tabLst>
            </a:pP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90170" algn="l"/>
                <a:tab pos="180340" algn="l"/>
              </a:tabLst>
            </a:pP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ngấn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90170" algn="l"/>
                <a:tab pos="180340" algn="l"/>
              </a:tabLst>
            </a:pP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veo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nhõm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ại sao biển lặng gió mà vẫn có sóng? - Báo Lâm Đồng điện tử">
            <a:extLst>
              <a:ext uri="{FF2B5EF4-FFF2-40B4-BE49-F238E27FC236}">
                <a16:creationId xmlns:a16="http://schemas.microsoft.com/office/drawing/2014/main" id="{7140CE34-AEC5-44F7-B6D1-61FEE0311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5"/>
          <a:stretch/>
        </p:blipFill>
        <p:spPr bwMode="auto"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CAC75-1A00-4504-8ECE-FFE7ABBD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969860"/>
            <a:ext cx="5334608" cy="4918280"/>
          </a:xfrm>
        </p:spPr>
        <p:txBody>
          <a:bodyPr anchor="t"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rền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rền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rung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fr-FR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7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634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Tiết 58:  Thực hành tiếng Việt (So sánh, ẩn dụ)</vt:lpstr>
      <vt:lpstr>Trò chơi: Ghép nối</vt:lpstr>
      <vt:lpstr>I. Khái niệm</vt:lpstr>
      <vt:lpstr>I. Khái niệm</vt:lpstr>
      <vt:lpstr>II. Luyện tập</vt:lpstr>
      <vt:lpstr>PowerPoint Presentation</vt:lpstr>
      <vt:lpstr>Bài tập 2 SGK trang 114</vt:lpstr>
      <vt:lpstr>Bài tập 3: (SGK trang 114)</vt:lpstr>
      <vt:lpstr>PowerPoint Presentation</vt:lpstr>
      <vt:lpstr>PowerPoint Presentation</vt:lpstr>
      <vt:lpstr>III. Vận dụng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Tiết 59:  Thực hành tiếng Việt (So sánh, ẩn dụ)</dc:title>
  <dc:creator>thanh hằng</dc:creator>
  <cp:lastModifiedBy>Nguyen Thi Linh Chi</cp:lastModifiedBy>
  <cp:revision>5</cp:revision>
  <dcterms:created xsi:type="dcterms:W3CDTF">2021-12-26T17:02:16Z</dcterms:created>
  <dcterms:modified xsi:type="dcterms:W3CDTF">2022-12-02T15:15:17Z</dcterms:modified>
</cp:coreProperties>
</file>