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7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3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19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5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4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5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8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9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7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1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2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A2B0E-871D-486E-B78D-CE1FADFE28B9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F75B3-9495-4F15-A4E5-71EFFB943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3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087" y="139337"/>
            <a:ext cx="3222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 XÃ NGŨ HIỆP</a:t>
            </a:r>
            <a:endParaRPr lang="en-US" sz="14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49190" y="522514"/>
            <a:ext cx="512934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HOẠT ĐỘNG HỌC THÁNG 12/2023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LỚP MẪU GIÁO 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 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04/12 -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29/12/2023)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914963"/>
              </p:ext>
            </p:extLst>
          </p:nvPr>
        </p:nvGraphicFramePr>
        <p:xfrm>
          <a:off x="0" y="1289453"/>
          <a:ext cx="12192000" cy="556854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98169">
                  <a:extLst>
                    <a:ext uri="{9D8B030D-6E8A-4147-A177-3AD203B41FA5}">
                      <a16:colId xmlns:a16="http://schemas.microsoft.com/office/drawing/2014/main" val="1377427816"/>
                    </a:ext>
                  </a:extLst>
                </a:gridCol>
                <a:gridCol w="2834641">
                  <a:extLst>
                    <a:ext uri="{9D8B030D-6E8A-4147-A177-3AD203B41FA5}">
                      <a16:colId xmlns:a16="http://schemas.microsoft.com/office/drawing/2014/main" val="1036579437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776494172"/>
                    </a:ext>
                  </a:extLst>
                </a:gridCol>
                <a:gridCol w="2521131">
                  <a:extLst>
                    <a:ext uri="{9D8B030D-6E8A-4147-A177-3AD203B41FA5}">
                      <a16:colId xmlns:a16="http://schemas.microsoft.com/office/drawing/2014/main" val="1100626769"/>
                    </a:ext>
                  </a:extLst>
                </a:gridCol>
                <a:gridCol w="2669179">
                  <a:extLst>
                    <a:ext uri="{9D8B030D-6E8A-4147-A177-3AD203B41FA5}">
                      <a16:colId xmlns:a16="http://schemas.microsoft.com/office/drawing/2014/main" val="3603337856"/>
                    </a:ext>
                  </a:extLst>
                </a:gridCol>
              </a:tblGrid>
              <a:tr h="94853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 algn="ctr"/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 con</a:t>
                      </a:r>
                      <a:r>
                        <a:rPr lang="vi-VN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vật nuôi trong gia đình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4/12 - 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8/12/2023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 con vật sống dưới nước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11/12 -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15/12/2023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 với chú bộ đội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18/12 -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22/12/2023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vi-VN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vi-VN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vật sống trong rừng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25-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29/12/2023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2664928"/>
                  </a:ext>
                </a:extLst>
              </a:tr>
              <a:tr h="9455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trống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Tạo hình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ngón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tay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(MT 97)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quân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mưa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Vẽ theo ý thích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x-none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(MT 108)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4580101"/>
                  </a:ext>
                </a:extLst>
              </a:tr>
              <a:tr h="76667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Tách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gộp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7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Đếm nhận biết số lượng trong phạm vi 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Tách gộp trong phạm vi 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Ôn luyện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585865"/>
                  </a:ext>
                </a:extLst>
              </a:tr>
              <a:tr h="82604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LQCC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 quen chữ: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i, t, c</a:t>
                      </a:r>
                      <a:r>
                        <a:rPr lang="it-IT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LQCC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x-none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Tập tô chữ: i, t, 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x-none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(Bài 5 –T6)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LQCC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fr-FR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Ôn</a:t>
                      </a: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i, t, 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fr-FR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6 – T7)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LQCC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fr-FR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quen</a:t>
                      </a: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b, d, đ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234065"/>
                  </a:ext>
                </a:extLst>
              </a:tr>
              <a:tr h="746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HĐ </a:t>
                      </a:r>
                      <a:r>
                        <a:rPr lang="fr-FR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Khám</a:t>
                      </a: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nuôi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(MT 29)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HĐ </a:t>
                      </a:r>
                      <a:r>
                        <a:rPr lang="fr-FR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Khám</a:t>
                      </a: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 vật sống thành đàn </a:t>
                      </a:r>
                      <a:r>
                        <a:rPr lang="x-none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(MT 87)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HĐ </a:t>
                      </a:r>
                      <a:r>
                        <a:rPr lang="fr-FR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Khám</a:t>
                      </a: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Khám phá chú bộ đội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HĐ </a:t>
                      </a:r>
                      <a:r>
                        <a:rPr lang="fr-FR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Khám</a:t>
                      </a: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Vòng đời của bướm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2872812"/>
                  </a:ext>
                </a:extLst>
              </a:tr>
              <a:tr h="133493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nhạc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VĐ: Vì sao chim hay hót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NH: Ba bà đi bán lợn con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TCÂN: Nhìn hình ảnh đoán tên bài hát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x-none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MT 107)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VĐCB: Bật chụm tách chân qua 5 ô. Ném xa bằng 2 tay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TCVĐ: Lộn cầu vồng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x-none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nhạc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DH: Cháu thương chú bộ đội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NH: Cháu hát về đảo xa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x-non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TCÂN: Tai ai tinh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VĐCB: Bò thấp chui qua cổng, ném trúng đích nằm ngang.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Mèo đuổi chuột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2651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43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383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Hanh Nguyen</dc:creator>
  <cp:lastModifiedBy>Admin</cp:lastModifiedBy>
  <cp:revision>6</cp:revision>
  <dcterms:created xsi:type="dcterms:W3CDTF">2023-11-28T12:29:49Z</dcterms:created>
  <dcterms:modified xsi:type="dcterms:W3CDTF">2023-12-06T16:15:31Z</dcterms:modified>
</cp:coreProperties>
</file>