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-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12/2023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/12- 29/12/2023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77240"/>
              </p:ext>
            </p:extLst>
          </p:nvPr>
        </p:nvGraphicFramePr>
        <p:xfrm>
          <a:off x="2" y="1261179"/>
          <a:ext cx="12192000" cy="66007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971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nuôi trong gia đình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4/12- 8/12/2023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 vật sống dưới nước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11-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15/12/2023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 với chú bộ đội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18-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sống trong rừng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25-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101008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Tạo hình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Dự án làm chiếc xe của thỏ trắng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(ứng dụng PP STEAM)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Tạo hình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Xé dán vảy cá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đề tài)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Tạo hình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Vẽ con côn trùng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tài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Tạo hình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 nét và tô màu con cá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Đề tài ) Bài 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0369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trẻ phân biệt hình tròn, tam giác, vuông, chữ nhật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39)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Bài 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trẻ sắp xếp theo quy tắc  2-3,3-2 (dấu hiệu hình dạng) 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MT 37)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trẻ xác định vị trí của đồ vật ở phía trên, dưới, trước, sau so với bạn khác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41)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Ôn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luyện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Bài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35775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Truyện: Cáo, Thỏ và gà trống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(Đa số trẻ chưa biết)              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( MT 61)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DH: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bơi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tài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TCAN: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điệu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đoán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en-US" sz="1400" b="1" i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88)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Thơ: Chú giải phóng quân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</a:t>
                      </a:r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(MT 53)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DH: Chú voi con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Điệu nhảy rừng xanh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TCAN: Tai ai tinh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pt-BR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MT 90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11103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hướng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15m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Kéo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cưa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lừa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xẻ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Ném trúng đích thẳng đứng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Lộn cầu vồng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(MT 4)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PTVĐ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Bật xa 35cm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TCVĐ: Bắt trước tạo dáng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Đập bóng xuống sàn và bắt bóng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nắng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mưa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140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HĐKP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Một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số con vật nuôi trong gia đình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MT25)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HĐKP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Một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số con vật  sống dưới nước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MT28 )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HĐKP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22/12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HĐKP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Những con vật sống tr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rừng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80)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427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Hanh Nguyen</cp:lastModifiedBy>
  <cp:revision>4</cp:revision>
  <dcterms:created xsi:type="dcterms:W3CDTF">2023-11-28T12:29:49Z</dcterms:created>
  <dcterms:modified xsi:type="dcterms:W3CDTF">2023-11-28T12:34:38Z</dcterms:modified>
</cp:coreProperties>
</file>