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82" r:id="rId4"/>
    <p:sldId id="291" r:id="rId5"/>
    <p:sldId id="292" r:id="rId6"/>
    <p:sldId id="293" r:id="rId7"/>
    <p:sldId id="260" r:id="rId8"/>
    <p:sldId id="261" r:id="rId9"/>
    <p:sldId id="262" r:id="rId10"/>
    <p:sldId id="263" r:id="rId11"/>
    <p:sldId id="264" r:id="rId12"/>
    <p:sldId id="286" r:id="rId13"/>
    <p:sldId id="287" r:id="rId14"/>
    <p:sldId id="288" r:id="rId15"/>
    <p:sldId id="294" r:id="rId16"/>
    <p:sldId id="285" r:id="rId17"/>
    <p:sldId id="267" r:id="rId18"/>
    <p:sldId id="268" r:id="rId19"/>
    <p:sldId id="271" r:id="rId20"/>
    <p:sldId id="272" r:id="rId21"/>
    <p:sldId id="273" r:id="rId22"/>
    <p:sldId id="290" r:id="rId23"/>
    <p:sldId id="274" r:id="rId24"/>
    <p:sldId id="275" r:id="rId25"/>
    <p:sldId id="295" r:id="rId26"/>
    <p:sldId id="276" r:id="rId27"/>
    <p:sldId id="277" r:id="rId28"/>
    <p:sldId id="278" r:id="rId29"/>
    <p:sldId id="296" r:id="rId30"/>
    <p:sldId id="281" r:id="rId31"/>
    <p:sldId id="280" r:id="rId32"/>
  </p:sldIdLst>
  <p:sldSz cx="12192000" cy="6858000"/>
  <p:notesSz cx="6858000" cy="9144000"/>
  <p:embeddedFontLst>
    <p:embeddedFont>
      <p:font typeface="Microsoft Yahei" panose="020B0503020204020204" pitchFamily="34" charset="-122"/>
      <p:regular r:id="rId34"/>
      <p:bold r:id="rId35"/>
    </p:embeddedFont>
    <p:embeddedFont>
      <p:font typeface="HP001 5 hàng" panose="020B0604020202020204" charset="0"/>
      <p:regular r:id="rId36"/>
      <p:bold r:id="rId37"/>
    </p:embeddedFont>
    <p:embeddedFont>
      <p:font typeface="Tahoma" panose="020B0604030504040204" pitchFamily="34" charset="0"/>
      <p:regular r:id="rId38"/>
      <p:bold r:id="rId39"/>
    </p:embeddedFont>
    <p:embeddedFont>
      <p:font typeface="Impact" panose="020B0806030902050204" pitchFamily="34" charset="0"/>
      <p:regular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gFPAphiHbZiV+r4sxzzxIIgRa4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34" autoAdjust="0"/>
  </p:normalViewPr>
  <p:slideViewPr>
    <p:cSldViewPr snapToGrid="0">
      <p:cViewPr varScale="1">
        <p:scale>
          <a:sx n="66" d="100"/>
          <a:sy n="66" d="100"/>
        </p:scale>
        <p:origin x="792" y="72"/>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8615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extLst>
      <p:ext uri="{BB962C8B-B14F-4D97-AF65-F5344CB8AC3E}">
        <p14:creationId xmlns:p14="http://schemas.microsoft.com/office/powerpoint/2010/main" val="195292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260379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93926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100437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48259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3379978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3097273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234773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36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92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158444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276061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278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2273248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233458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495894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2703106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793796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3693457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1509654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a:solidFill>
                  <a:schemeClr val="dk1"/>
                </a:solidFill>
                <a:latin typeface="Arial"/>
                <a:ea typeface="Arial"/>
                <a:cs typeface="Arial"/>
                <a:sym typeface="Arial"/>
              </a:rPr>
              <a:t>本PPT模板部分元素使用了幻灯片母版制作。如果需要修改，点击-视图-幻灯片母版-修改；完成后关闭编辑母版即可。</a:t>
            </a:r>
            <a:endParaRPr/>
          </a:p>
        </p:txBody>
      </p:sp>
      <p:sp>
        <p:nvSpPr>
          <p:cNvPr id="370" name="Google Shape;37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137173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1829806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391894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150324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52473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2918582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299413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54047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30010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首页">
  <p:cSld name="首页">
    <p:spTree>
      <p:nvGrpSpPr>
        <p:cNvPr id="1" name="Shape 1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过度页1" type="blank">
  <p:cSld name="BLANK">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内页-1">
  <p:cSld name="内页-1">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Google Shape;18;p30"/>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 name="Google Shape;19;p30"/>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内页-1">
  <p:cSld name="3_内页-1">
    <p:spTree>
      <p:nvGrpSpPr>
        <p:cNvPr id="1" name="Shape 20"/>
        <p:cNvGrpSpPr/>
        <p:nvPr/>
      </p:nvGrpSpPr>
      <p:grpSpPr>
        <a:xfrm>
          <a:off x="0" y="0"/>
          <a:ext cx="0" cy="0"/>
          <a:chOff x="0" y="0"/>
          <a:chExt cx="0" cy="0"/>
        </a:xfrm>
      </p:grpSpPr>
      <p:pic>
        <p:nvPicPr>
          <p:cNvPr id="21" name="Google Shape;21;p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31"/>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23;p31"/>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内页-1">
  <p:cSld name="1_内页-1">
    <p:spTree>
      <p:nvGrpSpPr>
        <p:cNvPr id="1" name="Shape 24"/>
        <p:cNvGrpSpPr/>
        <p:nvPr/>
      </p:nvGrpSpPr>
      <p:grpSpPr>
        <a:xfrm>
          <a:off x="0" y="0"/>
          <a:ext cx="0" cy="0"/>
          <a:chOff x="0" y="0"/>
          <a:chExt cx="0" cy="0"/>
        </a:xfrm>
      </p:grpSpPr>
      <p:pic>
        <p:nvPicPr>
          <p:cNvPr id="25" name="Google Shape;25;p3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2"/>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27;p32"/>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内页-1">
  <p:cSld name="2_内页-1">
    <p:spTree>
      <p:nvGrpSpPr>
        <p:cNvPr id="1" name="Shape 28"/>
        <p:cNvGrpSpPr/>
        <p:nvPr/>
      </p:nvGrpSpPr>
      <p:grpSpPr>
        <a:xfrm>
          <a:off x="0" y="0"/>
          <a:ext cx="0" cy="0"/>
          <a:chOff x="0" y="0"/>
          <a:chExt cx="0" cy="0"/>
        </a:xfrm>
      </p:grpSpPr>
      <p:pic>
        <p:nvPicPr>
          <p:cNvPr id="29" name="Google Shape;29;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33"/>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目录页">
  <p:cSld name="目录页">
    <p:spTree>
      <p:nvGrpSpPr>
        <p:cNvPr id="1" name="Shape 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版权页">
  <p:cSld name="版权页">
    <p:spTree>
      <p:nvGrpSpPr>
        <p:cNvPr id="1" name="Shape 32"/>
        <p:cNvGrpSpPr/>
        <p:nvPr/>
      </p:nvGrpSpPr>
      <p:grpSpPr>
        <a:xfrm>
          <a:off x="0" y="0"/>
          <a:ext cx="0" cy="0"/>
          <a:chOff x="0" y="0"/>
          <a:chExt cx="0" cy="0"/>
        </a:xfrm>
      </p:grpSpPr>
      <p:pic>
        <p:nvPicPr>
          <p:cNvPr id="33" name="Google Shape;33;p35"/>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B8D24AC5-206A-44E5-B5F1-1D9B77EB6270}" type="slidenum">
              <a:rPr lang="en-GB" altLang="en-US"/>
              <a:pPr/>
              <a:t>‹#›</a:t>
            </a:fld>
            <a:endParaRPr lang="en-GB" altLang="en-US"/>
          </a:p>
        </p:txBody>
      </p:sp>
    </p:spTree>
    <p:extLst>
      <p:ext uri="{BB962C8B-B14F-4D97-AF65-F5344CB8AC3E}">
        <p14:creationId xmlns:p14="http://schemas.microsoft.com/office/powerpoint/2010/main" val="255223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1">
            <a:alphaModFix/>
          </a:blip>
          <a:srcRect/>
          <a:stretch/>
        </p:blipFill>
        <p:spPr>
          <a:xfrm>
            <a:off x="2230116" y="-3294530"/>
            <a:ext cx="2980604" cy="3186953"/>
          </a:xfrm>
          <a:prstGeom prst="ellipse">
            <a:avLst/>
          </a:prstGeom>
          <a:noFill/>
          <a:ln>
            <a:noFill/>
          </a:ln>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1"/>
          <p:cNvPicPr preferRelativeResize="0"/>
          <p:nvPr/>
        </p:nvPicPr>
        <p:blipFill rotWithShape="1">
          <a:blip r:embed="rId3">
            <a:alphaModFix/>
          </a:blip>
          <a:srcRect/>
          <a:stretch/>
        </p:blipFill>
        <p:spPr>
          <a:xfrm>
            <a:off x="90615" y="-74140"/>
            <a:ext cx="12192000" cy="6858000"/>
          </a:xfrm>
          <a:prstGeom prst="rect">
            <a:avLst/>
          </a:prstGeom>
          <a:noFill/>
          <a:ln>
            <a:noFill/>
          </a:ln>
        </p:spPr>
      </p:pic>
      <p:sp>
        <p:nvSpPr>
          <p:cNvPr id="40" name="Google Shape;40;p1"/>
          <p:cNvSpPr txBox="1"/>
          <p:nvPr/>
        </p:nvSpPr>
        <p:spPr>
          <a:xfrm>
            <a:off x="2238425" y="2564622"/>
            <a:ext cx="9668031" cy="1089489"/>
          </a:xfrm>
          <a:prstGeom prst="rect">
            <a:avLst/>
          </a:prstGeom>
          <a:noFill/>
          <a:ln>
            <a:noFill/>
          </a:ln>
        </p:spPr>
        <p:txBody>
          <a:bodyPr spcFirstLastPara="1" wrap="square" lIns="91425" tIns="45700" rIns="91425" bIns="45700" anchor="ctr" anchorCtr="0">
            <a:spAutoFit/>
          </a:bodyPr>
          <a:lstStyle/>
          <a:p>
            <a:pPr marL="0" marR="0" lvl="0" indent="0" algn="just" rtl="0">
              <a:lnSpc>
                <a:spcPct val="120000"/>
              </a:lnSpc>
              <a:spcBef>
                <a:spcPts val="0"/>
              </a:spcBef>
              <a:spcAft>
                <a:spcPts val="0"/>
              </a:spcAft>
              <a:buNone/>
            </a:pPr>
            <a:r>
              <a:rPr lang="en-US" sz="5400" b="1" i="0" u="none" strike="noStrike" cap="none" dirty="0" err="1" smtClean="0">
                <a:solidFill>
                  <a:srgbClr val="B74239"/>
                </a:solidFill>
                <a:latin typeface="Times New Roman" panose="02020603050405020304" pitchFamily="18" charset="0"/>
                <a:cs typeface="Times New Roman" panose="02020603050405020304" pitchFamily="18" charset="0"/>
                <a:sym typeface="Arial"/>
              </a:rPr>
              <a:t>Những</a:t>
            </a:r>
            <a:r>
              <a:rPr lang="en-US" sz="5400" b="1" i="0" u="none" strike="noStrike" cap="none" dirty="0" smtClean="0">
                <a:solidFill>
                  <a:srgbClr val="B74239"/>
                </a:solidFill>
                <a:latin typeface="Times New Roman" panose="02020603050405020304" pitchFamily="18" charset="0"/>
                <a:cs typeface="Times New Roman" panose="02020603050405020304" pitchFamily="18" charset="0"/>
                <a:sym typeface="Arial"/>
              </a:rPr>
              <a:t> con </a:t>
            </a:r>
            <a:r>
              <a:rPr lang="en-US" sz="5400" b="1" i="0" u="none" strike="noStrike" cap="none" dirty="0" err="1" smtClean="0">
                <a:solidFill>
                  <a:srgbClr val="B74239"/>
                </a:solidFill>
                <a:latin typeface="Times New Roman" panose="02020603050405020304" pitchFamily="18" charset="0"/>
                <a:cs typeface="Times New Roman" panose="02020603050405020304" pitchFamily="18" charset="0"/>
                <a:sym typeface="Arial"/>
              </a:rPr>
              <a:t>sếu</a:t>
            </a:r>
            <a:r>
              <a:rPr lang="en-US" sz="5400" b="1" i="0" u="none" strike="noStrike" cap="none" dirty="0" smtClean="0">
                <a:solidFill>
                  <a:srgbClr val="B74239"/>
                </a:solidFill>
                <a:latin typeface="Times New Roman" panose="02020603050405020304" pitchFamily="18" charset="0"/>
                <a:cs typeface="Times New Roman" panose="02020603050405020304" pitchFamily="18" charset="0"/>
                <a:sym typeface="Arial"/>
              </a:rPr>
              <a:t> </a:t>
            </a:r>
            <a:r>
              <a:rPr lang="en-US" sz="5400" b="1" i="0" u="none" strike="noStrike" cap="none" dirty="0" err="1" smtClean="0">
                <a:solidFill>
                  <a:srgbClr val="B74239"/>
                </a:solidFill>
                <a:latin typeface="Times New Roman" panose="02020603050405020304" pitchFamily="18" charset="0"/>
                <a:cs typeface="Times New Roman" panose="02020603050405020304" pitchFamily="18" charset="0"/>
                <a:sym typeface="Arial"/>
              </a:rPr>
              <a:t>bằng</a:t>
            </a:r>
            <a:r>
              <a:rPr lang="en-US" sz="5400" b="1" i="0" u="none" strike="noStrike" cap="none" dirty="0" smtClean="0">
                <a:solidFill>
                  <a:srgbClr val="B74239"/>
                </a:solidFill>
                <a:latin typeface="Times New Roman" panose="02020603050405020304" pitchFamily="18" charset="0"/>
                <a:cs typeface="Times New Roman" panose="02020603050405020304" pitchFamily="18" charset="0"/>
                <a:sym typeface="Arial"/>
              </a:rPr>
              <a:t> </a:t>
            </a:r>
            <a:r>
              <a:rPr lang="en-US" sz="5400" b="1" i="0" u="none" strike="noStrike" cap="none" dirty="0" err="1" smtClean="0">
                <a:solidFill>
                  <a:srgbClr val="B74239"/>
                </a:solidFill>
                <a:latin typeface="Times New Roman" panose="02020603050405020304" pitchFamily="18" charset="0"/>
                <a:cs typeface="Times New Roman" panose="02020603050405020304" pitchFamily="18" charset="0"/>
                <a:sym typeface="Arial"/>
              </a:rPr>
              <a:t>giấy</a:t>
            </a:r>
            <a:endParaRPr sz="5400" b="1" i="0" u="none" strike="noStrike" cap="none" dirty="0">
              <a:solidFill>
                <a:srgbClr val="B74239"/>
              </a:solidFill>
              <a:latin typeface="Times New Roman" panose="02020603050405020304" pitchFamily="18" charset="0"/>
              <a:cs typeface="Times New Roman" panose="02020603050405020304" pitchFamily="18" charset="0"/>
              <a:sym typeface="Arial"/>
            </a:endParaRPr>
          </a:p>
        </p:txBody>
      </p:sp>
      <p:pic>
        <p:nvPicPr>
          <p:cNvPr id="41" name="Google Shape;41;p1"/>
          <p:cNvPicPr preferRelativeResize="0"/>
          <p:nvPr/>
        </p:nvPicPr>
        <p:blipFill rotWithShape="1">
          <a:blip r:embed="rId4">
            <a:alphaModFix/>
          </a:blip>
          <a:srcRect/>
          <a:stretch/>
        </p:blipFill>
        <p:spPr>
          <a:xfrm>
            <a:off x="10518775" y="-835025"/>
            <a:ext cx="609600" cy="609600"/>
          </a:xfrm>
          <a:prstGeom prst="rect">
            <a:avLst/>
          </a:prstGeom>
          <a:noFill/>
          <a:ln>
            <a:noFill/>
          </a:ln>
        </p:spPr>
      </p:pic>
      <p:sp>
        <p:nvSpPr>
          <p:cNvPr id="42" name="Google Shape;42;p1"/>
          <p:cNvSpPr/>
          <p:nvPr/>
        </p:nvSpPr>
        <p:spPr>
          <a:xfrm>
            <a:off x="4696869" y="1397715"/>
            <a:ext cx="5390106"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dirty="0" err="1" smtClean="0">
                <a:solidFill>
                  <a:srgbClr val="CB6254"/>
                </a:solidFill>
                <a:latin typeface="Arial"/>
                <a:ea typeface="Arial"/>
                <a:cs typeface="Arial"/>
                <a:sym typeface="Arial"/>
              </a:rPr>
              <a:t>Tập</a:t>
            </a:r>
            <a:r>
              <a:rPr lang="en-GB" sz="6000" b="0" i="0" u="none" strike="noStrike" cap="none" dirty="0" smtClean="0">
                <a:solidFill>
                  <a:srgbClr val="CB6254"/>
                </a:solidFill>
                <a:latin typeface="Arial"/>
                <a:ea typeface="Arial"/>
                <a:cs typeface="Arial"/>
                <a:sym typeface="Arial"/>
              </a:rPr>
              <a:t> </a:t>
            </a:r>
            <a:r>
              <a:rPr lang="en-GB" sz="6000" b="0" i="0" u="none" strike="noStrike" cap="none" dirty="0" err="1" smtClean="0">
                <a:solidFill>
                  <a:srgbClr val="CB6254"/>
                </a:solidFill>
                <a:latin typeface="Arial"/>
                <a:ea typeface="Arial"/>
                <a:cs typeface="Arial"/>
                <a:sym typeface="Arial"/>
              </a:rPr>
              <a:t>đọc</a:t>
            </a:r>
            <a:endParaRPr sz="6000" dirty="0">
              <a:solidFill>
                <a:schemeClr val="dk1"/>
              </a:solidFill>
              <a:latin typeface="Arial"/>
              <a:ea typeface="Arial"/>
              <a:cs typeface="Arial"/>
              <a:sym typeface="Arial"/>
            </a:endParaRPr>
          </a:p>
        </p:txBody>
      </p:sp>
      <p:pic>
        <p:nvPicPr>
          <p:cNvPr id="43" name="Google Shape;43;p1"/>
          <p:cNvPicPr preferRelativeResize="0"/>
          <p:nvPr/>
        </p:nvPicPr>
        <p:blipFill rotWithShape="1">
          <a:blip r:embed="rId5">
            <a:alphaModFix/>
          </a:blip>
          <a:srcRect/>
          <a:stretch/>
        </p:blipFill>
        <p:spPr>
          <a:xfrm>
            <a:off x="90616" y="90617"/>
            <a:ext cx="1724124" cy="164756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4" name="Google Shape;44;p1"/>
          <p:cNvPicPr preferRelativeResize="0"/>
          <p:nvPr/>
        </p:nvPicPr>
        <p:blipFill rotWithShape="1">
          <a:blip r:embed="rId6">
            <a:alphaModFix/>
          </a:blip>
          <a:srcRect/>
          <a:stretch/>
        </p:blipFill>
        <p:spPr>
          <a:xfrm>
            <a:off x="482183" y="-107093"/>
            <a:ext cx="1274892" cy="15282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4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p:nvPr/>
        </p:nvSpPr>
        <p:spPr>
          <a:xfrm>
            <a:off x="4819425" y="3331936"/>
            <a:ext cx="1352550" cy="1746250"/>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chemeClr val="accent3"/>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a:ea typeface="Microsoft Yahei"/>
                <a:cs typeface="Microsoft Yahei"/>
                <a:sym typeface="Microsoft Yahei"/>
              </a:rPr>
              <a:t>4</a:t>
            </a:r>
            <a:endParaRPr sz="2255">
              <a:solidFill>
                <a:schemeClr val="lt1"/>
              </a:solidFill>
              <a:latin typeface="Microsoft Yahei"/>
              <a:ea typeface="Microsoft Yahei"/>
              <a:cs typeface="Microsoft Yahei"/>
              <a:sym typeface="Microsoft Yahei"/>
            </a:endParaRPr>
          </a:p>
        </p:txBody>
      </p:sp>
      <p:sp>
        <p:nvSpPr>
          <p:cNvPr id="119" name="Google Shape;119;p7"/>
          <p:cNvSpPr/>
          <p:nvPr/>
        </p:nvSpPr>
        <p:spPr>
          <a:xfrm>
            <a:off x="4935529" y="2445189"/>
            <a:ext cx="1749425" cy="1344612"/>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chemeClr val="accent1"/>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dirty="0" err="1">
                <a:solidFill>
                  <a:schemeClr val="lt1"/>
                </a:solidFill>
                <a:latin typeface="Microsoft Yahei"/>
                <a:ea typeface="Microsoft Yahei"/>
                <a:cs typeface="Microsoft Yahei"/>
                <a:sym typeface="Microsoft Yahei"/>
              </a:rPr>
              <a:t>Đoạn</a:t>
            </a:r>
            <a:r>
              <a:rPr lang="en-GB" sz="2255" dirty="0">
                <a:solidFill>
                  <a:schemeClr val="lt1"/>
                </a:solidFill>
                <a:latin typeface="Microsoft Yahei"/>
                <a:ea typeface="Microsoft Yahei"/>
                <a:cs typeface="Microsoft Yahei"/>
                <a:sym typeface="Microsoft Yahei"/>
              </a:rPr>
              <a:t> 1</a:t>
            </a:r>
            <a:endParaRPr sz="2255" dirty="0">
              <a:solidFill>
                <a:schemeClr val="lt1"/>
              </a:solidFill>
              <a:latin typeface="Microsoft Yahei"/>
              <a:ea typeface="Microsoft Yahei"/>
              <a:cs typeface="Microsoft Yahei"/>
              <a:sym typeface="Microsoft Yahei"/>
            </a:endParaRPr>
          </a:p>
        </p:txBody>
      </p:sp>
      <p:sp>
        <p:nvSpPr>
          <p:cNvPr id="120" name="Google Shape;120;p7"/>
          <p:cNvSpPr/>
          <p:nvPr/>
        </p:nvSpPr>
        <p:spPr>
          <a:xfrm>
            <a:off x="6186080" y="2424805"/>
            <a:ext cx="1352550" cy="1747837"/>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chemeClr val="accent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a:ea typeface="Microsoft Yahei"/>
                <a:cs typeface="Microsoft Yahei"/>
                <a:sym typeface="Microsoft Yahei"/>
              </a:rPr>
              <a:t>2</a:t>
            </a:r>
            <a:endParaRPr sz="2255">
              <a:solidFill>
                <a:schemeClr val="lt1"/>
              </a:solidFill>
              <a:latin typeface="Microsoft Yahei"/>
              <a:ea typeface="Microsoft Yahei"/>
              <a:cs typeface="Microsoft Yahei"/>
              <a:sym typeface="Microsoft Yahei"/>
            </a:endParaRPr>
          </a:p>
        </p:txBody>
      </p:sp>
      <p:sp>
        <p:nvSpPr>
          <p:cNvPr id="121" name="Google Shape;121;p7"/>
          <p:cNvSpPr/>
          <p:nvPr/>
        </p:nvSpPr>
        <p:spPr>
          <a:xfrm>
            <a:off x="5781450" y="3770086"/>
            <a:ext cx="1749425" cy="1352550"/>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chemeClr val="accent4"/>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dirty="0" err="1">
                <a:solidFill>
                  <a:schemeClr val="lt1"/>
                </a:solidFill>
                <a:latin typeface="Microsoft Yahei"/>
                <a:ea typeface="Microsoft Yahei"/>
                <a:cs typeface="Microsoft Yahei"/>
                <a:sym typeface="Microsoft Yahei"/>
              </a:rPr>
              <a:t>Đoạn</a:t>
            </a:r>
            <a:r>
              <a:rPr lang="en-GB" sz="2255" dirty="0">
                <a:solidFill>
                  <a:schemeClr val="lt1"/>
                </a:solidFill>
                <a:latin typeface="Microsoft Yahei"/>
                <a:ea typeface="Microsoft Yahei"/>
                <a:cs typeface="Microsoft Yahei"/>
                <a:sym typeface="Microsoft Yahei"/>
              </a:rPr>
              <a:t> 3</a:t>
            </a:r>
            <a:endParaRPr sz="2255" dirty="0">
              <a:solidFill>
                <a:schemeClr val="lt1"/>
              </a:solidFill>
              <a:latin typeface="Microsoft Yahei"/>
              <a:ea typeface="Microsoft Yahei"/>
              <a:cs typeface="Microsoft Yahei"/>
              <a:sym typeface="Microsoft Yahei"/>
            </a:endParaRPr>
          </a:p>
        </p:txBody>
      </p:sp>
      <p:sp>
        <p:nvSpPr>
          <p:cNvPr id="122" name="Google Shape;122;p7"/>
          <p:cNvSpPr/>
          <p:nvPr/>
        </p:nvSpPr>
        <p:spPr>
          <a:xfrm>
            <a:off x="1286092" y="2245123"/>
            <a:ext cx="3261957"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Từ đầu đến </a:t>
            </a:r>
            <a:endParaRPr sz="3200">
              <a:solidFill>
                <a:srgbClr val="7A2C26"/>
              </a:solidFill>
              <a:latin typeface="Times New Roman"/>
              <a:ea typeface="Times New Roman"/>
              <a:cs typeface="Times New Roman"/>
              <a:sym typeface="Times New Roman"/>
            </a:endParaRPr>
          </a:p>
          <a:p>
            <a:pPr marL="0" marR="0" lvl="0" indent="0" algn="ctr"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“xuống Nhật Bản”</a:t>
            </a:r>
            <a:endParaRPr/>
          </a:p>
        </p:txBody>
      </p:sp>
      <p:sp>
        <p:nvSpPr>
          <p:cNvPr id="123" name="Google Shape;123;p7"/>
          <p:cNvSpPr/>
          <p:nvPr/>
        </p:nvSpPr>
        <p:spPr>
          <a:xfrm>
            <a:off x="7926110" y="3770086"/>
            <a:ext cx="3225948"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Tiếp đến </a:t>
            </a:r>
            <a:endParaRPr sz="3200">
              <a:solidFill>
                <a:srgbClr val="7A2C26"/>
              </a:solidFill>
              <a:latin typeface="Times New Roman"/>
              <a:ea typeface="Times New Roman"/>
              <a:cs typeface="Times New Roman"/>
              <a:sym typeface="Times New Roman"/>
            </a:endParaRPr>
          </a:p>
          <a:p>
            <a:pPr marL="0" marR="0" lvl="0" indent="0" algn="ctr"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“gấp được 644 con</a:t>
            </a:r>
            <a:endParaRPr/>
          </a:p>
        </p:txBody>
      </p:sp>
      <p:sp>
        <p:nvSpPr>
          <p:cNvPr id="124" name="Google Shape;124;p7"/>
          <p:cNvSpPr/>
          <p:nvPr/>
        </p:nvSpPr>
        <p:spPr>
          <a:xfrm>
            <a:off x="1806914" y="4110765"/>
            <a:ext cx="5329892"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Còn lại đến hết </a:t>
            </a:r>
            <a:endParaRPr sz="3200">
              <a:solidFill>
                <a:srgbClr val="7A2C26"/>
              </a:solidFill>
              <a:latin typeface="Times New Roman"/>
              <a:ea typeface="Times New Roman"/>
              <a:cs typeface="Times New Roman"/>
              <a:sym typeface="Times New Roman"/>
            </a:endParaRPr>
          </a:p>
          <a:p>
            <a:pPr marL="0" marR="0" lvl="0" indent="0" algn="l" rtl="0">
              <a:lnSpc>
                <a:spcPct val="120000"/>
              </a:lnSpc>
              <a:spcBef>
                <a:spcPts val="0"/>
              </a:spcBef>
              <a:spcAft>
                <a:spcPts val="0"/>
              </a:spcAft>
              <a:buNone/>
            </a:pPr>
            <a:endParaRPr sz="3200">
              <a:solidFill>
                <a:srgbClr val="7A2C26"/>
              </a:solidFill>
              <a:latin typeface="Times New Roman"/>
              <a:ea typeface="Times New Roman"/>
              <a:cs typeface="Times New Roman"/>
              <a:sym typeface="Times New Roman"/>
            </a:endParaRPr>
          </a:p>
        </p:txBody>
      </p:sp>
      <p:sp>
        <p:nvSpPr>
          <p:cNvPr id="125" name="Google Shape;125;p7"/>
          <p:cNvSpPr/>
          <p:nvPr/>
        </p:nvSpPr>
        <p:spPr>
          <a:xfrm>
            <a:off x="7733893" y="2245123"/>
            <a:ext cx="3610383"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Tiếp đến </a:t>
            </a:r>
            <a:endParaRPr sz="3200">
              <a:solidFill>
                <a:srgbClr val="7A2C26"/>
              </a:solidFill>
              <a:latin typeface="Times New Roman"/>
              <a:ea typeface="Times New Roman"/>
              <a:cs typeface="Times New Roman"/>
              <a:sym typeface="Times New Roman"/>
            </a:endParaRPr>
          </a:p>
          <a:p>
            <a:pPr marL="0" marR="0" lvl="0" indent="0" algn="ctr" rtl="0">
              <a:lnSpc>
                <a:spcPct val="120000"/>
              </a:lnSpc>
              <a:spcBef>
                <a:spcPts val="0"/>
              </a:spcBef>
              <a:spcAft>
                <a:spcPts val="0"/>
              </a:spcAft>
              <a:buClr>
                <a:srgbClr val="7A2C26"/>
              </a:buClr>
              <a:buSzPts val="3200"/>
              <a:buFont typeface="Arial"/>
              <a:buNone/>
            </a:pPr>
            <a:r>
              <a:rPr lang="en-GB" sz="3200">
                <a:solidFill>
                  <a:srgbClr val="7A2C26"/>
                </a:solidFill>
                <a:latin typeface="Times New Roman"/>
                <a:ea typeface="Times New Roman"/>
                <a:cs typeface="Times New Roman"/>
                <a:sym typeface="Times New Roman"/>
              </a:rPr>
              <a:t>“phóng xạ nguyên tử”</a:t>
            </a:r>
            <a:endParaRPr/>
          </a:p>
        </p:txBody>
      </p:sp>
      <p:sp>
        <p:nvSpPr>
          <p:cNvPr id="11" name="Text Box 3"/>
          <p:cNvSpPr txBox="1">
            <a:spLocks noChangeArrowheads="1"/>
          </p:cNvSpPr>
          <p:nvPr/>
        </p:nvSpPr>
        <p:spPr bwMode="auto">
          <a:xfrm>
            <a:off x="1286092" y="412524"/>
            <a:ext cx="7940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b="1" dirty="0">
                <a:latin typeface="Times New Roman" panose="02020603050405020304" pitchFamily="18" charset="0"/>
                <a:cs typeface="Times New Roman" panose="02020603050405020304" pitchFamily="18" charset="0"/>
              </a:rPr>
              <a:t>Theo </a:t>
            </a:r>
            <a:r>
              <a:rPr lang="en-GB" b="1" dirty="0" err="1">
                <a:latin typeface="Times New Roman" panose="02020603050405020304" pitchFamily="18" charset="0"/>
                <a:cs typeface="Times New Roman" panose="02020603050405020304" pitchFamily="18" charset="0"/>
              </a:rPr>
              <a:t>các</a:t>
            </a:r>
            <a:r>
              <a:rPr lang="en-GB" b="1" dirty="0">
                <a:latin typeface="Times New Roman" panose="02020603050405020304" pitchFamily="18" charset="0"/>
                <a:cs typeface="Times New Roman" panose="02020603050405020304" pitchFamily="18" charset="0"/>
              </a:rPr>
              <a:t> con, </a:t>
            </a:r>
            <a:r>
              <a:rPr lang="en-GB" b="1" dirty="0" err="1">
                <a:latin typeface="Times New Roman" panose="02020603050405020304" pitchFamily="18" charset="0"/>
                <a:cs typeface="Times New Roman" panose="02020603050405020304" pitchFamily="18" charset="0"/>
              </a:rPr>
              <a:t>bài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có</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thể</a:t>
            </a:r>
            <a:r>
              <a:rPr lang="en-GB" b="1" dirty="0">
                <a:latin typeface="Times New Roman" panose="02020603050405020304" pitchFamily="18" charset="0"/>
                <a:cs typeface="Times New Roman" panose="02020603050405020304" pitchFamily="18" charset="0"/>
              </a:rPr>
              <a:t> chia </a:t>
            </a:r>
            <a:r>
              <a:rPr lang="en-GB" b="1" dirty="0" err="1">
                <a:latin typeface="Times New Roman" panose="02020603050405020304" pitchFamily="18" charset="0"/>
                <a:cs typeface="Times New Roman" panose="02020603050405020304" pitchFamily="18" charset="0"/>
              </a:rPr>
              <a:t>làm</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mấy</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đoạn</a:t>
            </a:r>
            <a:r>
              <a:rPr lang="en-GB" b="1" dirty="0">
                <a:latin typeface="Times New Roman" panose="02020603050405020304" pitchFamily="18" charset="0"/>
                <a:cs typeface="Times New Roman" panose="02020603050405020304" pitchFamily="18" charset="0"/>
              </a:rPr>
              <a:t>?</a:t>
            </a:r>
          </a:p>
        </p:txBody>
      </p:sp>
      <p:sp>
        <p:nvSpPr>
          <p:cNvPr id="12" name="Text Box 10"/>
          <p:cNvSpPr txBox="1">
            <a:spLocks noChangeArrowheads="1"/>
          </p:cNvSpPr>
          <p:nvPr/>
        </p:nvSpPr>
        <p:spPr bwMode="auto">
          <a:xfrm>
            <a:off x="1802381" y="1038952"/>
            <a:ext cx="8739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b="1" dirty="0" err="1">
                <a:solidFill>
                  <a:srgbClr val="00194D"/>
                </a:solidFill>
                <a:latin typeface="Times New Roman" panose="02020603050405020304" pitchFamily="18" charset="0"/>
              </a:rPr>
              <a:t>Bài</a:t>
            </a:r>
            <a:r>
              <a:rPr lang="en-US" altLang="en-US" sz="4000" b="1" dirty="0">
                <a:solidFill>
                  <a:srgbClr val="00194D"/>
                </a:solidFill>
                <a:latin typeface="Times New Roman" panose="02020603050405020304" pitchFamily="18" charset="0"/>
              </a:rPr>
              <a:t> chia </a:t>
            </a:r>
            <a:r>
              <a:rPr lang="en-US" altLang="en-US" sz="4000" b="1" dirty="0" err="1">
                <a:solidFill>
                  <a:srgbClr val="00194D"/>
                </a:solidFill>
                <a:latin typeface="Times New Roman" panose="02020603050405020304" pitchFamily="18" charset="0"/>
              </a:rPr>
              <a:t>làm</a:t>
            </a:r>
            <a:r>
              <a:rPr lang="en-US" altLang="en-US" sz="4000" b="1" dirty="0">
                <a:solidFill>
                  <a:srgbClr val="00194D"/>
                </a:solidFill>
                <a:latin typeface="Times New Roman" panose="02020603050405020304" pitchFamily="18" charset="0"/>
              </a:rPr>
              <a:t> </a:t>
            </a:r>
            <a:r>
              <a:rPr lang="en-US" altLang="en-US" sz="4000" b="1" dirty="0" smtClean="0">
                <a:solidFill>
                  <a:srgbClr val="00194D"/>
                </a:solidFill>
                <a:latin typeface="Times New Roman" panose="02020603050405020304" pitchFamily="18" charset="0"/>
              </a:rPr>
              <a:t>4 </a:t>
            </a:r>
            <a:r>
              <a:rPr lang="en-US" altLang="en-US" sz="4000" b="1" dirty="0" err="1">
                <a:solidFill>
                  <a:srgbClr val="00194D"/>
                </a:solidFill>
                <a:latin typeface="Times New Roman" panose="02020603050405020304" pitchFamily="18" charset="0"/>
              </a:rPr>
              <a:t>đoạn</a:t>
            </a:r>
            <a:r>
              <a:rPr lang="en-US" altLang="en-US" sz="4000" b="1" dirty="0">
                <a:solidFill>
                  <a:srgbClr val="00194D"/>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par>
                                <p:cTn id="18" presetID="10" presetClass="entr" presetSubtype="0"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nodeType="with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fade">
                                      <p:cBhvr>
                                        <p:cTn id="28" dur="500"/>
                                        <p:tgtEl>
                                          <p:spTgt spid="1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1"/>
                                        </p:tgtEl>
                                        <p:attrNameLst>
                                          <p:attrName>style.visibility</p:attrName>
                                        </p:attrNameLst>
                                      </p:cBhvr>
                                      <p:to>
                                        <p:strVal val="visible"/>
                                      </p:to>
                                    </p:set>
                                    <p:animEffect transition="in" filter="fade">
                                      <p:cBhvr>
                                        <p:cTn id="33" dur="500"/>
                                        <p:tgtEl>
                                          <p:spTgt spid="121"/>
                                        </p:tgtEl>
                                      </p:cBhvr>
                                    </p:animEffect>
                                  </p:childTnLst>
                                </p:cTn>
                              </p:par>
                              <p:par>
                                <p:cTn id="34" presetID="10" presetClass="entr" presetSubtype="0" fill="hold"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fade">
                                      <p:cBhvr>
                                        <p:cTn id="41" dur="500"/>
                                        <p:tgtEl>
                                          <p:spTgt spid="118"/>
                                        </p:tgtEl>
                                      </p:cBhvr>
                                    </p:animEffect>
                                  </p:childTnLst>
                                </p:cTn>
                              </p:par>
                              <p:par>
                                <p:cTn id="42" presetID="10" presetClass="entr" presetSubtype="0" fill="hold"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fade">
                                      <p:cBhvr>
                                        <p:cTn id="44"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p8"/>
          <p:cNvGrpSpPr/>
          <p:nvPr/>
        </p:nvGrpSpPr>
        <p:grpSpPr>
          <a:xfrm>
            <a:off x="2513981" y="2138476"/>
            <a:ext cx="1339144" cy="1339144"/>
            <a:chOff x="881641" y="1951711"/>
            <a:chExt cx="1293146" cy="1293146"/>
          </a:xfrm>
        </p:grpSpPr>
        <p:sp>
          <p:nvSpPr>
            <p:cNvPr id="133" name="Google Shape;133;p8"/>
            <p:cNvSpPr/>
            <p:nvPr/>
          </p:nvSpPr>
          <p:spPr>
            <a:xfrm rot="2714409">
              <a:off x="1071014" y="2141084"/>
              <a:ext cx="914400" cy="914400"/>
            </a:xfrm>
            <a:prstGeom prst="teardrop">
              <a:avLst>
                <a:gd name="adj" fmla="val 100000"/>
              </a:avLst>
            </a:prstGeom>
            <a:solidFill>
              <a:srgbClr val="99C2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grpSp>
          <p:nvGrpSpPr>
            <p:cNvPr id="134" name="Google Shape;134;p8"/>
            <p:cNvGrpSpPr/>
            <p:nvPr/>
          </p:nvGrpSpPr>
          <p:grpSpPr>
            <a:xfrm>
              <a:off x="1352010" y="2413086"/>
              <a:ext cx="352408" cy="359364"/>
              <a:chOff x="7160655" y="2178006"/>
              <a:chExt cx="379360" cy="386846"/>
            </a:xfrm>
          </p:grpSpPr>
          <p:sp>
            <p:nvSpPr>
              <p:cNvPr id="135" name="Google Shape;135;p8"/>
              <p:cNvSpPr/>
              <p:nvPr/>
            </p:nvSpPr>
            <p:spPr>
              <a:xfrm>
                <a:off x="7277956" y="2178006"/>
                <a:ext cx="262058" cy="262058"/>
              </a:xfrm>
              <a:custGeom>
                <a:avLst/>
                <a:gdLst/>
                <a:ahLst/>
                <a:cxnLst/>
                <a:rect l="l" t="t" r="r" b="b"/>
                <a:pathLst>
                  <a:path w="79" h="79" extrusionOk="0">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36" name="Google Shape;136;p8"/>
              <p:cNvSpPr/>
              <p:nvPr/>
            </p:nvSpPr>
            <p:spPr>
              <a:xfrm>
                <a:off x="7160655" y="2400130"/>
                <a:ext cx="159730" cy="164722"/>
              </a:xfrm>
              <a:custGeom>
                <a:avLst/>
                <a:gdLst/>
                <a:ahLst/>
                <a:cxnLst/>
                <a:rect l="l" t="t" r="r" b="b"/>
                <a:pathLst>
                  <a:path w="64" h="66" extrusionOk="0">
                    <a:moveTo>
                      <a:pt x="0" y="52"/>
                    </a:moveTo>
                    <a:lnTo>
                      <a:pt x="12" y="66"/>
                    </a:lnTo>
                    <a:lnTo>
                      <a:pt x="64" y="8"/>
                    </a:lnTo>
                    <a:lnTo>
                      <a:pt x="55" y="0"/>
                    </a:lnTo>
                    <a:lnTo>
                      <a:pt x="0" y="52"/>
                    </a:ln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37" name="Google Shape;137;p8"/>
              <p:cNvSpPr/>
              <p:nvPr/>
            </p:nvSpPr>
            <p:spPr>
              <a:xfrm>
                <a:off x="7412728" y="2265358"/>
                <a:ext cx="99831" cy="119797"/>
              </a:xfrm>
              <a:custGeom>
                <a:avLst/>
                <a:gdLst/>
                <a:ahLst/>
                <a:cxnLst/>
                <a:rect l="l" t="t" r="r" b="b"/>
                <a:pathLst>
                  <a:path w="30" h="36" extrusionOk="0">
                    <a:moveTo>
                      <a:pt x="16" y="0"/>
                    </a:moveTo>
                    <a:cubicBezTo>
                      <a:pt x="20" y="26"/>
                      <a:pt x="0" y="34"/>
                      <a:pt x="0" y="34"/>
                    </a:cubicBezTo>
                    <a:cubicBezTo>
                      <a:pt x="6" y="36"/>
                      <a:pt x="6" y="36"/>
                      <a:pt x="6" y="36"/>
                    </a:cubicBezTo>
                    <a:cubicBezTo>
                      <a:pt x="30" y="21"/>
                      <a:pt x="16" y="0"/>
                      <a:pt x="16" y="0"/>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grpSp>
      </p:grpSp>
      <p:grpSp>
        <p:nvGrpSpPr>
          <p:cNvPr id="138" name="Google Shape;138;p8"/>
          <p:cNvGrpSpPr/>
          <p:nvPr/>
        </p:nvGrpSpPr>
        <p:grpSpPr>
          <a:xfrm>
            <a:off x="3890871" y="2942281"/>
            <a:ext cx="1339144" cy="1339144"/>
            <a:chOff x="862993" y="3446331"/>
            <a:chExt cx="1293146" cy="1293146"/>
          </a:xfrm>
        </p:grpSpPr>
        <p:sp>
          <p:nvSpPr>
            <p:cNvPr id="139" name="Google Shape;139;p8"/>
            <p:cNvSpPr/>
            <p:nvPr/>
          </p:nvSpPr>
          <p:spPr>
            <a:xfrm rot="2714409">
              <a:off x="1052366" y="3635704"/>
              <a:ext cx="914400" cy="914400"/>
            </a:xfrm>
            <a:prstGeom prst="teardrop">
              <a:avLst>
                <a:gd name="adj" fmla="val 100000"/>
              </a:avLst>
            </a:prstGeom>
            <a:solidFill>
              <a:srgbClr val="85A6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grpSp>
          <p:nvGrpSpPr>
            <p:cNvPr id="140" name="Google Shape;140;p8"/>
            <p:cNvGrpSpPr/>
            <p:nvPr/>
          </p:nvGrpSpPr>
          <p:grpSpPr>
            <a:xfrm>
              <a:off x="1357162" y="3948046"/>
              <a:ext cx="339996" cy="299327"/>
              <a:chOff x="6040049" y="4182118"/>
              <a:chExt cx="521619" cy="459224"/>
            </a:xfrm>
          </p:grpSpPr>
          <p:sp>
            <p:nvSpPr>
              <p:cNvPr id="141" name="Google Shape;141;p8"/>
              <p:cNvSpPr/>
              <p:nvPr/>
            </p:nvSpPr>
            <p:spPr>
              <a:xfrm>
                <a:off x="6087469" y="4202084"/>
                <a:ext cx="194671" cy="419291"/>
              </a:xfrm>
              <a:custGeom>
                <a:avLst/>
                <a:gdLst/>
                <a:ahLst/>
                <a:cxnLst/>
                <a:rect l="l" t="t" r="r" b="b"/>
                <a:pathLst>
                  <a:path w="59" h="126" extrusionOk="0">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42" name="Google Shape;142;p8"/>
              <p:cNvSpPr/>
              <p:nvPr/>
            </p:nvSpPr>
            <p:spPr>
              <a:xfrm>
                <a:off x="6040049" y="4339353"/>
                <a:ext cx="27454" cy="147252"/>
              </a:xfrm>
              <a:custGeom>
                <a:avLst/>
                <a:gdLst/>
                <a:ahLst/>
                <a:cxnLst/>
                <a:rect l="l" t="t" r="r" b="b"/>
                <a:pathLst>
                  <a:path w="8" h="44" extrusionOk="0">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43" name="Google Shape;143;p8"/>
              <p:cNvSpPr/>
              <p:nvPr/>
            </p:nvSpPr>
            <p:spPr>
              <a:xfrm>
                <a:off x="6329559" y="4296924"/>
                <a:ext cx="77370" cy="229612"/>
              </a:xfrm>
              <a:custGeom>
                <a:avLst/>
                <a:gdLst/>
                <a:ahLst/>
                <a:cxnLst/>
                <a:rect l="l" t="t" r="r" b="b"/>
                <a:pathLst>
                  <a:path w="23" h="69" extrusionOk="0">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44" name="Google Shape;144;p8"/>
              <p:cNvSpPr/>
              <p:nvPr/>
            </p:nvSpPr>
            <p:spPr>
              <a:xfrm>
                <a:off x="6376980" y="4239521"/>
                <a:ext cx="102328" cy="341923"/>
              </a:xfrm>
              <a:custGeom>
                <a:avLst/>
                <a:gdLst/>
                <a:ahLst/>
                <a:cxnLst/>
                <a:rect l="l" t="t" r="r" b="b"/>
                <a:pathLst>
                  <a:path w="31" h="103" extrusionOk="0">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45" name="Google Shape;145;p8"/>
              <p:cNvSpPr/>
              <p:nvPr/>
            </p:nvSpPr>
            <p:spPr>
              <a:xfrm>
                <a:off x="6436879" y="4182118"/>
                <a:ext cx="124789" cy="459224"/>
              </a:xfrm>
              <a:custGeom>
                <a:avLst/>
                <a:gdLst/>
                <a:ahLst/>
                <a:cxnLst/>
                <a:rect l="l" t="t" r="r" b="b"/>
                <a:pathLst>
                  <a:path w="38" h="138" extrusionOk="0">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grpSp>
      </p:grpSp>
      <p:grpSp>
        <p:nvGrpSpPr>
          <p:cNvPr id="146" name="Google Shape;146;p8"/>
          <p:cNvGrpSpPr/>
          <p:nvPr/>
        </p:nvGrpSpPr>
        <p:grpSpPr>
          <a:xfrm>
            <a:off x="2771810" y="3967261"/>
            <a:ext cx="1339144" cy="1339144"/>
            <a:chOff x="-184955" y="4202501"/>
            <a:chExt cx="1293146" cy="1293146"/>
          </a:xfrm>
        </p:grpSpPr>
        <p:sp>
          <p:nvSpPr>
            <p:cNvPr id="147" name="Google Shape;147;p8"/>
            <p:cNvSpPr/>
            <p:nvPr/>
          </p:nvSpPr>
          <p:spPr>
            <a:xfrm rot="2714409">
              <a:off x="4418" y="4391874"/>
              <a:ext cx="914400" cy="914400"/>
            </a:xfrm>
            <a:prstGeom prst="teardrop">
              <a:avLst>
                <a:gd name="adj" fmla="val 100000"/>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48" name="Google Shape;148;p8"/>
            <p:cNvSpPr/>
            <p:nvPr/>
          </p:nvSpPr>
          <p:spPr>
            <a:xfrm>
              <a:off x="296542" y="4625379"/>
              <a:ext cx="335981" cy="389311"/>
            </a:xfrm>
            <a:custGeom>
              <a:avLst/>
              <a:gdLst/>
              <a:ahLst/>
              <a:cxnLst/>
              <a:rect l="l" t="t" r="r" b="b"/>
              <a:pathLst>
                <a:path w="320" h="371" extrusionOk="0">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grpSp>
      <p:grpSp>
        <p:nvGrpSpPr>
          <p:cNvPr id="149" name="Google Shape;149;p8"/>
          <p:cNvGrpSpPr/>
          <p:nvPr/>
        </p:nvGrpSpPr>
        <p:grpSpPr>
          <a:xfrm>
            <a:off x="3742311" y="1103436"/>
            <a:ext cx="1339144" cy="1339144"/>
            <a:chOff x="1528214" y="2705453"/>
            <a:chExt cx="1293146" cy="1293146"/>
          </a:xfrm>
        </p:grpSpPr>
        <p:sp>
          <p:nvSpPr>
            <p:cNvPr id="150" name="Google Shape;150;p8"/>
            <p:cNvSpPr/>
            <p:nvPr/>
          </p:nvSpPr>
          <p:spPr>
            <a:xfrm rot="2714409">
              <a:off x="1717587" y="2894826"/>
              <a:ext cx="914400" cy="914400"/>
            </a:xfrm>
            <a:prstGeom prst="teardrop">
              <a:avLst>
                <a:gd name="adj" fmla="val 100000"/>
              </a:avLst>
            </a:prstGeom>
            <a:solidFill>
              <a:srgbClr val="ACC9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sp>
          <p:nvSpPr>
            <p:cNvPr id="151" name="Google Shape;151;p8"/>
            <p:cNvSpPr/>
            <p:nvPr/>
          </p:nvSpPr>
          <p:spPr>
            <a:xfrm>
              <a:off x="2033640" y="3176640"/>
              <a:ext cx="312053" cy="274118"/>
            </a:xfrm>
            <a:custGeom>
              <a:avLst/>
              <a:gdLst/>
              <a:ahLst/>
              <a:cxnLst/>
              <a:rect l="l" t="t" r="r" b="b"/>
              <a:pathLst>
                <a:path w="400" h="352" extrusionOk="0">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3">
                <a:solidFill>
                  <a:srgbClr val="3A3838"/>
                </a:solidFill>
                <a:latin typeface="Times New Roman"/>
                <a:ea typeface="Times New Roman"/>
                <a:cs typeface="Times New Roman"/>
                <a:sym typeface="Times New Roman"/>
              </a:endParaRPr>
            </a:p>
          </p:txBody>
        </p:sp>
      </p:grpSp>
      <p:sp>
        <p:nvSpPr>
          <p:cNvPr id="152" name="Google Shape;152;p8"/>
          <p:cNvSpPr txBox="1"/>
          <p:nvPr/>
        </p:nvSpPr>
        <p:spPr>
          <a:xfrm>
            <a:off x="5346233" y="1354752"/>
            <a:ext cx="3503960" cy="75713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a:ea typeface="Times New Roman"/>
                <a:cs typeface="Times New Roman"/>
                <a:sym typeface="Times New Roman"/>
              </a:rPr>
              <a:t>Na-ga-xa-ki</a:t>
            </a:r>
            <a:endParaRPr/>
          </a:p>
        </p:txBody>
      </p:sp>
      <p:sp>
        <p:nvSpPr>
          <p:cNvPr id="153" name="Google Shape;153;p8"/>
          <p:cNvSpPr txBox="1"/>
          <p:nvPr/>
        </p:nvSpPr>
        <p:spPr>
          <a:xfrm>
            <a:off x="5346233" y="2392761"/>
            <a:ext cx="3503960" cy="69910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a:ea typeface="Times New Roman"/>
                <a:cs typeface="Times New Roman"/>
                <a:sym typeface="Times New Roman"/>
              </a:rPr>
              <a:t>Hi-rô-si-ma</a:t>
            </a:r>
            <a:endParaRPr/>
          </a:p>
        </p:txBody>
      </p:sp>
      <p:sp>
        <p:nvSpPr>
          <p:cNvPr id="154" name="Google Shape;154;p8"/>
          <p:cNvSpPr txBox="1"/>
          <p:nvPr/>
        </p:nvSpPr>
        <p:spPr>
          <a:xfrm>
            <a:off x="5346233" y="3233288"/>
            <a:ext cx="4167574" cy="75713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a:ea typeface="Times New Roman"/>
                <a:cs typeface="Times New Roman"/>
                <a:sym typeface="Times New Roman"/>
              </a:rPr>
              <a:t>Xa-xa-cô Xa-xa-ki</a:t>
            </a:r>
            <a:endParaRPr/>
          </a:p>
        </p:txBody>
      </p:sp>
      <p:sp>
        <p:nvSpPr>
          <p:cNvPr id="155" name="Google Shape;155;p8"/>
          <p:cNvSpPr txBox="1"/>
          <p:nvPr/>
        </p:nvSpPr>
        <p:spPr>
          <a:xfrm>
            <a:off x="5346233" y="4224848"/>
            <a:ext cx="3503960" cy="69910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a:ea typeface="Times New Roman"/>
                <a:cs typeface="Times New Roman"/>
                <a:sym typeface="Times New Roman"/>
              </a:rPr>
              <a:t>Truyền thuyết</a:t>
            </a:r>
            <a:endParaRPr sz="3600" b="1">
              <a:solidFill>
                <a:srgbClr val="93382C"/>
              </a:solidFill>
              <a:latin typeface="Times New Roman"/>
              <a:ea typeface="Times New Roman"/>
              <a:cs typeface="Times New Roman"/>
              <a:sym typeface="Times New Roman"/>
            </a:endParaRPr>
          </a:p>
        </p:txBody>
      </p:sp>
      <p:sp>
        <p:nvSpPr>
          <p:cNvPr id="156" name="Google Shape;156;p8"/>
          <p:cNvSpPr txBox="1"/>
          <p:nvPr/>
        </p:nvSpPr>
        <p:spPr>
          <a:xfrm>
            <a:off x="1264586" y="2699496"/>
            <a:ext cx="144550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A2C26"/>
                </a:solidFill>
                <a:latin typeface="Times New Roman"/>
                <a:ea typeface="Times New Roman"/>
                <a:cs typeface="Times New Roman"/>
                <a:sym typeface="Times New Roman"/>
              </a:rPr>
              <a:t>TỪ </a:t>
            </a:r>
            <a:endParaRPr sz="4000" b="1">
              <a:solidFill>
                <a:srgbClr val="7A2C26"/>
              </a:solidFill>
              <a:latin typeface="Times New Roman"/>
              <a:ea typeface="Times New Roman"/>
              <a:cs typeface="Times New Roman"/>
              <a:sym typeface="Times New Roman"/>
            </a:endParaRPr>
          </a:p>
          <a:p>
            <a:pPr marL="0" marR="0" lvl="0" indent="0" algn="ctr" rtl="0">
              <a:spcBef>
                <a:spcPts val="0"/>
              </a:spcBef>
              <a:spcAft>
                <a:spcPts val="0"/>
              </a:spcAft>
              <a:buNone/>
            </a:pPr>
            <a:r>
              <a:rPr lang="en-GB" sz="4000" b="1">
                <a:solidFill>
                  <a:srgbClr val="7A2C26"/>
                </a:solidFill>
                <a:latin typeface="Times New Roman"/>
                <a:ea typeface="Times New Roman"/>
                <a:cs typeface="Times New Roman"/>
                <a:sym typeface="Times New Roman"/>
              </a:rPr>
              <a:t>KHÓ</a:t>
            </a:r>
            <a:endParaRPr sz="4000" b="1">
              <a:solidFill>
                <a:srgbClr val="7A2C26"/>
              </a:solidFill>
              <a:latin typeface="Times New Roman"/>
              <a:ea typeface="Times New Roman"/>
              <a:cs typeface="Times New Roman"/>
              <a:sym typeface="Times New Roman"/>
            </a:endParaRPr>
          </a:p>
        </p:txBody>
      </p:sp>
      <p:pic>
        <p:nvPicPr>
          <p:cNvPr id="157" name="Google Shape;157;p8"/>
          <p:cNvPicPr preferRelativeResize="0"/>
          <p:nvPr/>
        </p:nvPicPr>
        <p:blipFill rotWithShape="1">
          <a:blip r:embed="rId3">
            <a:alphaModFix/>
          </a:blip>
          <a:srcRect/>
          <a:stretch/>
        </p:blipFill>
        <p:spPr>
          <a:xfrm>
            <a:off x="8333026" y="3645453"/>
            <a:ext cx="3858974" cy="32397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additive="base">
                                        <p:cTn id="12" dur="500"/>
                                        <p:tgtEl>
                                          <p:spTgt spid="15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anim calcmode="lin" valueType="num">
                                      <p:cBhvr additive="base">
                                        <p:cTn id="15" dur="500"/>
                                        <p:tgtEl>
                                          <p:spTgt spid="15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4"/>
                                        </p:tgtEl>
                                        <p:attrNameLst>
                                          <p:attrName>style.visibility</p:attrName>
                                        </p:attrNameLst>
                                      </p:cBhvr>
                                      <p:to>
                                        <p:strVal val="visible"/>
                                      </p:to>
                                    </p:set>
                                    <p:anim calcmode="lin" valueType="num">
                                      <p:cBhvr additive="base">
                                        <p:cTn id="18" dur="500"/>
                                        <p:tgtEl>
                                          <p:spTgt spid="154"/>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5"/>
                                        </p:tgtEl>
                                        <p:attrNameLst>
                                          <p:attrName>style.visibility</p:attrName>
                                        </p:attrNameLst>
                                      </p:cBhvr>
                                      <p:to>
                                        <p:strVal val="visible"/>
                                      </p:to>
                                    </p:set>
                                    <p:anim calcmode="lin" valueType="num">
                                      <p:cBhvr additive="base">
                                        <p:cTn id="21" dur="500"/>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2" name="Google Shape;112;p6"/>
          <p:cNvSpPr/>
          <p:nvPr/>
        </p:nvSpPr>
        <p:spPr>
          <a:xfrm>
            <a:off x="364143" y="686589"/>
            <a:ext cx="11104606" cy="24929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3200" dirty="0" err="1" smtClean="0">
                <a:solidFill>
                  <a:srgbClr val="FF0000"/>
                </a:solidFill>
                <a:latin typeface="Times New Roman" panose="02020603050405020304" pitchFamily="18" charset="0"/>
                <a:ea typeface="Tahoma"/>
                <a:cs typeface="Times New Roman" panose="02020603050405020304" pitchFamily="18" charset="0"/>
                <a:sym typeface="Tahoma"/>
              </a:rPr>
              <a:t>Đoạn</a:t>
            </a:r>
            <a:r>
              <a:rPr lang="en-GB" sz="3200" dirty="0" smtClean="0">
                <a:solidFill>
                  <a:srgbClr val="FF0000"/>
                </a:solidFill>
                <a:latin typeface="Times New Roman" panose="02020603050405020304" pitchFamily="18" charset="0"/>
                <a:ea typeface="Tahoma"/>
                <a:cs typeface="Times New Roman" panose="02020603050405020304" pitchFamily="18" charset="0"/>
                <a:sym typeface="Tahoma"/>
              </a:rPr>
              <a:t> 1:</a:t>
            </a:r>
          </a:p>
          <a:p>
            <a:pPr marL="0" marR="0" lvl="0" indent="0" algn="just" rtl="0">
              <a:spcBef>
                <a:spcPts val="0"/>
              </a:spcBef>
              <a:spcAft>
                <a:spcPts val="0"/>
              </a:spcAft>
              <a:buNone/>
            </a:pP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Ngày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16-7-1945,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nước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Mĩ</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chế</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tạo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được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bom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nguyên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tử</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Hơn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nửa</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tháng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sau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chính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phủ</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Mĩ</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quyết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định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ném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hai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quả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bom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mới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chế</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tạo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xuống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Nhật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Bản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endParaRPr sz="32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GB" sz="2800" dirty="0">
                <a:solidFill>
                  <a:schemeClr val="dk1"/>
                </a:solidFill>
                <a:latin typeface="Tahoma"/>
                <a:ea typeface="Tahoma"/>
                <a:cs typeface="Tahoma"/>
                <a:sym typeface="Tahoma"/>
              </a:rPr>
              <a:t> </a:t>
            </a:r>
            <a:endParaRPr sz="2800" b="0" i="0" dirty="0">
              <a:solidFill>
                <a:schemeClr val="dk1"/>
              </a:solidFill>
              <a:latin typeface="Tahoma"/>
              <a:ea typeface="Tahoma"/>
              <a:cs typeface="Tahoma"/>
              <a:sym typeface="Tahoma"/>
            </a:endParaRPr>
          </a:p>
        </p:txBody>
      </p:sp>
      <p:sp>
        <p:nvSpPr>
          <p:cNvPr id="3" name="Google Shape;180;p9"/>
          <p:cNvSpPr txBox="1"/>
          <p:nvPr/>
        </p:nvSpPr>
        <p:spPr>
          <a:xfrm>
            <a:off x="705461" y="2876456"/>
            <a:ext cx="734905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GB" sz="2400" b="1" dirty="0" smtClean="0">
                <a:solidFill>
                  <a:srgbClr val="FF0000"/>
                </a:solidFill>
                <a:latin typeface="Times New Roman"/>
                <a:ea typeface="Times New Roman"/>
                <a:cs typeface="Times New Roman"/>
                <a:sym typeface="Times New Roman"/>
              </a:rPr>
              <a:t>Con </a:t>
            </a:r>
            <a:r>
              <a:rPr lang="en-GB" sz="2400" b="1" dirty="0" err="1" smtClean="0">
                <a:solidFill>
                  <a:srgbClr val="FF0000"/>
                </a:solidFill>
                <a:latin typeface="Times New Roman"/>
                <a:ea typeface="Times New Roman"/>
                <a:cs typeface="Times New Roman"/>
                <a:sym typeface="Times New Roman"/>
              </a:rPr>
              <a:t>hiểu</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bom</a:t>
            </a:r>
            <a:r>
              <a:rPr lang="en-GB" sz="2400" b="1" dirty="0" smtClean="0">
                <a:solidFill>
                  <a:srgbClr val="FF0000"/>
                </a:solidFill>
                <a:latin typeface="Times New Roman"/>
                <a:ea typeface="Times New Roman"/>
                <a:cs typeface="Times New Roman"/>
                <a:sym typeface="Times New Roman"/>
              </a:rPr>
              <a:t> </a:t>
            </a:r>
            <a:r>
              <a:rPr lang="en-GB" sz="2400" b="1" dirty="0" err="1">
                <a:solidFill>
                  <a:srgbClr val="FF0000"/>
                </a:solidFill>
                <a:latin typeface="Times New Roman"/>
                <a:ea typeface="Times New Roman"/>
                <a:cs typeface="Times New Roman"/>
                <a:sym typeface="Times New Roman"/>
              </a:rPr>
              <a:t>nguyên</a:t>
            </a:r>
            <a:r>
              <a:rPr lang="en-GB" sz="2400" b="1" dirty="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tử</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là</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gì</a:t>
            </a:r>
            <a:r>
              <a:rPr lang="en-GB" sz="2400" b="1" dirty="0" smtClean="0">
                <a:solidFill>
                  <a:srgbClr val="FF0000"/>
                </a:solidFill>
                <a:latin typeface="Times New Roman"/>
                <a:ea typeface="Times New Roman"/>
                <a:cs typeface="Times New Roman"/>
                <a:sym typeface="Times New Roman"/>
              </a:rPr>
              <a:t>?</a:t>
            </a:r>
            <a:endParaRPr sz="2004" dirty="0">
              <a:solidFill>
                <a:srgbClr val="FF0000"/>
              </a:solidFill>
              <a:latin typeface="Microsoft Yahei"/>
              <a:ea typeface="Microsoft Yahei"/>
              <a:cs typeface="Microsoft Yahei"/>
              <a:sym typeface="Microsoft Yahei"/>
            </a:endParaRPr>
          </a:p>
        </p:txBody>
      </p:sp>
      <p:sp>
        <p:nvSpPr>
          <p:cNvPr id="4" name="Google Shape;180;p9"/>
          <p:cNvSpPr txBox="1"/>
          <p:nvPr/>
        </p:nvSpPr>
        <p:spPr>
          <a:xfrm>
            <a:off x="696389" y="3272826"/>
            <a:ext cx="5609614" cy="1662693"/>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GB" sz="2400" b="1" dirty="0" err="1">
                <a:solidFill>
                  <a:schemeClr val="tx1"/>
                </a:solidFill>
                <a:latin typeface="Times New Roman"/>
                <a:ea typeface="Times New Roman"/>
                <a:cs typeface="Times New Roman"/>
                <a:sym typeface="Times New Roman"/>
              </a:rPr>
              <a:t>Bom</a:t>
            </a:r>
            <a:r>
              <a:rPr lang="en-GB" sz="2400" b="1" dirty="0">
                <a:solidFill>
                  <a:schemeClr val="tx1"/>
                </a:solidFill>
                <a:latin typeface="Times New Roman"/>
                <a:ea typeface="Times New Roman"/>
                <a:cs typeface="Times New Roman"/>
                <a:sym typeface="Times New Roman"/>
              </a:rPr>
              <a:t> </a:t>
            </a:r>
            <a:r>
              <a:rPr lang="en-GB" sz="2400" b="1" dirty="0" err="1">
                <a:solidFill>
                  <a:schemeClr val="tx1"/>
                </a:solidFill>
                <a:latin typeface="Times New Roman"/>
                <a:ea typeface="Times New Roman"/>
                <a:cs typeface="Times New Roman"/>
                <a:sym typeface="Times New Roman"/>
              </a:rPr>
              <a:t>nguyên</a:t>
            </a:r>
            <a:r>
              <a:rPr lang="en-GB" sz="2400" b="1" dirty="0">
                <a:solidFill>
                  <a:schemeClr val="tx1"/>
                </a:solidFill>
                <a:latin typeface="Times New Roman"/>
                <a:ea typeface="Times New Roman"/>
                <a:cs typeface="Times New Roman"/>
                <a:sym typeface="Times New Roman"/>
              </a:rPr>
              <a:t> </a:t>
            </a:r>
            <a:r>
              <a:rPr lang="en-GB" sz="2400" b="1" dirty="0" err="1">
                <a:solidFill>
                  <a:schemeClr val="tx1"/>
                </a:solidFill>
                <a:latin typeface="Times New Roman"/>
                <a:ea typeface="Times New Roman"/>
                <a:cs typeface="Times New Roman"/>
                <a:sym typeface="Times New Roman"/>
              </a:rPr>
              <a:t>tử</a:t>
            </a:r>
            <a:r>
              <a:rPr lang="en-GB" sz="2400" b="1"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bom</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có</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sức</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sát</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thương</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và</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công</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phá</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mạnh</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gấp</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nhiều</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lần</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bom</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thường</a:t>
            </a:r>
            <a:r>
              <a:rPr lang="en-GB" sz="2400" dirty="0">
                <a:solidFill>
                  <a:schemeClr val="tx1"/>
                </a:solidFill>
                <a:latin typeface="Times New Roman"/>
                <a:ea typeface="Times New Roman"/>
                <a:cs typeface="Times New Roman"/>
                <a:sym typeface="Times New Roman"/>
              </a:rPr>
              <a:t>. </a:t>
            </a:r>
            <a:endParaRPr sz="2400" dirty="0">
              <a:solidFill>
                <a:schemeClr val="tx1"/>
              </a:solidFill>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endParaRPr sz="2004" dirty="0">
              <a:solidFill>
                <a:srgbClr val="262626"/>
              </a:solidFill>
              <a:latin typeface="Microsoft Yahei"/>
              <a:ea typeface="Microsoft Yahei"/>
              <a:cs typeface="Microsoft Yahei"/>
              <a:sym typeface="Microsoft Yahei"/>
            </a:endParaRPr>
          </a:p>
        </p:txBody>
      </p:sp>
      <p:pic>
        <p:nvPicPr>
          <p:cNvPr id="5" name="Google Shape;201;p10"/>
          <p:cNvPicPr preferRelativeResize="0"/>
          <p:nvPr/>
        </p:nvPicPr>
        <p:blipFill rotWithShape="1">
          <a:blip r:embed="rId3">
            <a:alphaModFix/>
          </a:blip>
          <a:srcRect/>
          <a:stretch/>
        </p:blipFill>
        <p:spPr>
          <a:xfrm>
            <a:off x="6843993" y="2876456"/>
            <a:ext cx="4148419" cy="27656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 name="Google Shape;180;p9"/>
          <p:cNvSpPr txBox="1"/>
          <p:nvPr/>
        </p:nvSpPr>
        <p:spPr>
          <a:xfrm>
            <a:off x="486386" y="4612601"/>
            <a:ext cx="734905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Để</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đọc</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tốt</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đoạn</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1 con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lưu</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ý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điều</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gì</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a:t>
            </a:r>
            <a:endParaRPr sz="2400" b="1" dirty="0">
              <a:solidFill>
                <a:srgbClr val="FF0000"/>
              </a:solidFill>
              <a:latin typeface="Times New Roman" panose="02020603050405020304" pitchFamily="18" charset="0"/>
              <a:ea typeface="Microsoft Yahei"/>
              <a:cs typeface="Times New Roman" panose="02020603050405020304" pitchFamily="18" charset="0"/>
              <a:sym typeface="Microsoft Yahei"/>
            </a:endParaRPr>
          </a:p>
        </p:txBody>
      </p:sp>
      <p:sp>
        <p:nvSpPr>
          <p:cNvPr id="7" name="Google Shape;180;p9"/>
          <p:cNvSpPr txBox="1"/>
          <p:nvPr/>
        </p:nvSpPr>
        <p:spPr>
          <a:xfrm>
            <a:off x="486386" y="5233733"/>
            <a:ext cx="734905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Đọc</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rõ</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ràng</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nhấn</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giọng</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từ</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quyết</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 </a:t>
            </a:r>
            <a:r>
              <a:rPr lang="en-US" sz="2400" dirty="0" err="1" smtClean="0">
                <a:solidFill>
                  <a:schemeClr val="tx1"/>
                </a:solidFill>
                <a:latin typeface="Times New Roman" panose="02020603050405020304" pitchFamily="18" charset="0"/>
                <a:ea typeface="Microsoft Yahei"/>
                <a:cs typeface="Times New Roman" panose="02020603050405020304" pitchFamily="18" charset="0"/>
                <a:sym typeface="Microsoft Yahei"/>
              </a:rPr>
              <a:t>định</a:t>
            </a:r>
            <a:r>
              <a:rPr lang="en-US" sz="2400" dirty="0" smtClean="0">
                <a:solidFill>
                  <a:schemeClr val="tx1"/>
                </a:solidFill>
                <a:latin typeface="Times New Roman" panose="02020603050405020304" pitchFamily="18" charset="0"/>
                <a:ea typeface="Microsoft Yahei"/>
                <a:cs typeface="Times New Roman" panose="02020603050405020304" pitchFamily="18" charset="0"/>
                <a:sym typeface="Microsoft Yahei"/>
              </a:rPr>
              <a:t>”</a:t>
            </a:r>
            <a:endParaRPr sz="2400" dirty="0">
              <a:solidFill>
                <a:schemeClr val="tx1"/>
              </a:solidFill>
              <a:latin typeface="Times New Roman" panose="02020603050405020304" pitchFamily="18" charset="0"/>
              <a:ea typeface="Microsoft Yahei"/>
              <a:cs typeface="Times New Roman" panose="02020603050405020304" pitchFamily="18" charset="0"/>
              <a:sym typeface="Microsoft Yahei"/>
            </a:endParaRPr>
          </a:p>
        </p:txBody>
      </p:sp>
    </p:spTree>
    <p:extLst>
      <p:ext uri="{BB962C8B-B14F-4D97-AF65-F5344CB8AC3E}">
        <p14:creationId xmlns:p14="http://schemas.microsoft.com/office/powerpoint/2010/main" val="173251756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2" name="Google Shape;112;p6"/>
          <p:cNvSpPr/>
          <p:nvPr/>
        </p:nvSpPr>
        <p:spPr>
          <a:xfrm>
            <a:off x="419252" y="606987"/>
            <a:ext cx="11104606" cy="283150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smtClean="0">
                <a:solidFill>
                  <a:srgbClr val="FF0000"/>
                </a:solidFill>
                <a:latin typeface="Times New Roman" panose="02020603050405020304" pitchFamily="18" charset="0"/>
                <a:ea typeface="Tahoma"/>
                <a:cs typeface="Times New Roman" panose="02020603050405020304" pitchFamily="18" charset="0"/>
                <a:sym typeface="Tahoma"/>
              </a:rPr>
              <a:t>Đoạn</a:t>
            </a:r>
            <a:r>
              <a:rPr lang="en-GB" sz="3200" dirty="0" smtClean="0">
                <a:solidFill>
                  <a:srgbClr val="FF0000"/>
                </a:solidFill>
                <a:latin typeface="Times New Roman" panose="02020603050405020304" pitchFamily="18" charset="0"/>
                <a:ea typeface="Tahoma"/>
                <a:cs typeface="Times New Roman" panose="02020603050405020304" pitchFamily="18" charset="0"/>
                <a:sym typeface="Tahoma"/>
              </a:rPr>
              <a:t> 2:</a:t>
            </a:r>
          </a:p>
          <a:p>
            <a:pPr marL="0" marR="0" lvl="0" indent="0" algn="just" rtl="0">
              <a:spcBef>
                <a:spcPts val="0"/>
              </a:spcBef>
              <a:spcAft>
                <a:spcPts val="0"/>
              </a:spcAft>
              <a:buNone/>
            </a:pP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smtClean="0">
                <a:solidFill>
                  <a:schemeClr val="dk1"/>
                </a:solidFill>
                <a:latin typeface="Times New Roman" panose="02020603050405020304" pitchFamily="18" charset="0"/>
                <a:ea typeface="Tahoma"/>
                <a:cs typeface="Times New Roman" panose="02020603050405020304" pitchFamily="18" charset="0"/>
                <a:sym typeface="Tahoma"/>
              </a:rPr>
              <a:t>Hai</a:t>
            </a: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quả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bom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ném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xuống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các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thành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phố</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Hi-</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rô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-ma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và</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Na-</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ga</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sa-ki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cướp</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mạng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sống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của</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gần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nửa</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triệu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người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Đến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năm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1951,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lại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có</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thêm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gần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100 000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người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ở Hi-</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rô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-ma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bị</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chết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do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nhiễm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phóng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xạ</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nguyên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tử</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endParaRPr sz="32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endParaRPr sz="1800" b="0" i="0" dirty="0">
              <a:solidFill>
                <a:schemeClr val="dk1"/>
              </a:solidFill>
              <a:latin typeface="Tahoma"/>
              <a:ea typeface="Tahoma"/>
              <a:cs typeface="Tahoma"/>
              <a:sym typeface="Tahoma"/>
            </a:endParaRPr>
          </a:p>
        </p:txBody>
      </p:sp>
      <p:sp>
        <p:nvSpPr>
          <p:cNvPr id="3" name="Google Shape;180;p9"/>
          <p:cNvSpPr txBox="1"/>
          <p:nvPr/>
        </p:nvSpPr>
        <p:spPr>
          <a:xfrm>
            <a:off x="419252" y="3319368"/>
            <a:ext cx="734905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GB" sz="2400" b="1" dirty="0" smtClean="0">
                <a:solidFill>
                  <a:srgbClr val="FF0000"/>
                </a:solidFill>
                <a:latin typeface="Times New Roman"/>
                <a:ea typeface="Times New Roman"/>
                <a:cs typeface="Times New Roman"/>
                <a:sym typeface="Times New Roman"/>
              </a:rPr>
              <a:t>Con </a:t>
            </a:r>
            <a:r>
              <a:rPr lang="en-GB" sz="2400" b="1" dirty="0" err="1" smtClean="0">
                <a:solidFill>
                  <a:srgbClr val="FF0000"/>
                </a:solidFill>
                <a:latin typeface="Times New Roman"/>
                <a:ea typeface="Times New Roman"/>
                <a:cs typeface="Times New Roman"/>
                <a:sym typeface="Times New Roman"/>
              </a:rPr>
              <a:t>hiểu</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phóng</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xạ</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nguyên</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tử</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là</a:t>
            </a:r>
            <a:r>
              <a:rPr lang="en-GB" sz="2400" b="1" dirty="0" smtClean="0">
                <a:solidFill>
                  <a:srgbClr val="FF0000"/>
                </a:solidFill>
                <a:latin typeface="Times New Roman"/>
                <a:ea typeface="Times New Roman"/>
                <a:cs typeface="Times New Roman"/>
                <a:sym typeface="Times New Roman"/>
              </a:rPr>
              <a:t> </a:t>
            </a:r>
            <a:r>
              <a:rPr lang="en-GB" sz="2400" b="1" dirty="0" err="1" smtClean="0">
                <a:solidFill>
                  <a:srgbClr val="FF0000"/>
                </a:solidFill>
                <a:latin typeface="Times New Roman"/>
                <a:ea typeface="Times New Roman"/>
                <a:cs typeface="Times New Roman"/>
                <a:sym typeface="Times New Roman"/>
              </a:rPr>
              <a:t>gì</a:t>
            </a:r>
            <a:r>
              <a:rPr lang="en-GB" sz="2400" b="1" dirty="0" smtClean="0">
                <a:solidFill>
                  <a:srgbClr val="FF0000"/>
                </a:solidFill>
                <a:latin typeface="Times New Roman"/>
                <a:ea typeface="Times New Roman"/>
                <a:cs typeface="Times New Roman"/>
                <a:sym typeface="Times New Roman"/>
              </a:rPr>
              <a:t>?</a:t>
            </a:r>
            <a:endParaRPr sz="2004" dirty="0">
              <a:solidFill>
                <a:srgbClr val="FF0000"/>
              </a:solidFill>
              <a:latin typeface="Microsoft Yahei"/>
              <a:ea typeface="Microsoft Yahei"/>
              <a:cs typeface="Microsoft Yahei"/>
              <a:sym typeface="Microsoft Yahei"/>
            </a:endParaRPr>
          </a:p>
        </p:txBody>
      </p:sp>
      <p:sp>
        <p:nvSpPr>
          <p:cNvPr id="4" name="Google Shape;193;p9"/>
          <p:cNvSpPr txBox="1"/>
          <p:nvPr/>
        </p:nvSpPr>
        <p:spPr>
          <a:xfrm>
            <a:off x="574491" y="3965204"/>
            <a:ext cx="5397064" cy="1421473"/>
          </a:xfrm>
          <a:prstGeom prst="rect">
            <a:avLst/>
          </a:prstGeom>
          <a:noFill/>
          <a:ln>
            <a:noFill/>
          </a:ln>
        </p:spPr>
        <p:txBody>
          <a:bodyPr spcFirstLastPara="1" wrap="square" lIns="90975" tIns="45475" rIns="90975" bIns="45475" anchor="t" anchorCtr="0">
            <a:spAutoFit/>
          </a:bodyPr>
          <a:lstStyle/>
          <a:p>
            <a:pPr marL="0" marR="0" lvl="0" indent="0" algn="just" rtl="0">
              <a:lnSpc>
                <a:spcPct val="120000"/>
              </a:lnSpc>
              <a:spcBef>
                <a:spcPts val="0"/>
              </a:spcBef>
              <a:spcAft>
                <a:spcPts val="0"/>
              </a:spcAft>
              <a:buClr>
                <a:srgbClr val="93382C"/>
              </a:buClr>
              <a:buSzPts val="2400"/>
              <a:buFont typeface="Arial"/>
              <a:buNone/>
            </a:pPr>
            <a:r>
              <a:rPr lang="en-GB" sz="2400" b="1" dirty="0" err="1">
                <a:solidFill>
                  <a:schemeClr val="tx1"/>
                </a:solidFill>
                <a:latin typeface="Times New Roman"/>
                <a:ea typeface="Times New Roman"/>
                <a:cs typeface="Times New Roman"/>
                <a:sym typeface="Times New Roman"/>
              </a:rPr>
              <a:t>Phóng</a:t>
            </a:r>
            <a:r>
              <a:rPr lang="en-GB" sz="2400" b="1" dirty="0">
                <a:solidFill>
                  <a:schemeClr val="tx1"/>
                </a:solidFill>
                <a:latin typeface="Times New Roman"/>
                <a:ea typeface="Times New Roman"/>
                <a:cs typeface="Times New Roman"/>
                <a:sym typeface="Times New Roman"/>
              </a:rPr>
              <a:t> </a:t>
            </a:r>
            <a:r>
              <a:rPr lang="en-GB" sz="2400" b="1" dirty="0" err="1">
                <a:solidFill>
                  <a:schemeClr val="tx1"/>
                </a:solidFill>
                <a:latin typeface="Times New Roman"/>
                <a:ea typeface="Times New Roman"/>
                <a:cs typeface="Times New Roman"/>
                <a:sym typeface="Times New Roman"/>
              </a:rPr>
              <a:t>xạ</a:t>
            </a:r>
            <a:r>
              <a:rPr lang="en-GB" sz="2400" b="1" dirty="0">
                <a:solidFill>
                  <a:schemeClr val="tx1"/>
                </a:solidFill>
                <a:latin typeface="Times New Roman"/>
                <a:ea typeface="Times New Roman"/>
                <a:cs typeface="Times New Roman"/>
                <a:sym typeface="Times New Roman"/>
              </a:rPr>
              <a:t> </a:t>
            </a:r>
            <a:r>
              <a:rPr lang="en-GB" sz="2400" b="1" dirty="0" err="1">
                <a:solidFill>
                  <a:schemeClr val="tx1"/>
                </a:solidFill>
                <a:latin typeface="Times New Roman"/>
                <a:ea typeface="Times New Roman"/>
                <a:cs typeface="Times New Roman"/>
                <a:sym typeface="Times New Roman"/>
              </a:rPr>
              <a:t>nguyên</a:t>
            </a:r>
            <a:r>
              <a:rPr lang="en-GB" sz="2400" b="1" dirty="0">
                <a:solidFill>
                  <a:schemeClr val="tx1"/>
                </a:solidFill>
                <a:latin typeface="Times New Roman"/>
                <a:ea typeface="Times New Roman"/>
                <a:cs typeface="Times New Roman"/>
                <a:sym typeface="Times New Roman"/>
              </a:rPr>
              <a:t> </a:t>
            </a:r>
            <a:r>
              <a:rPr lang="en-GB" sz="2400" b="1" dirty="0" err="1">
                <a:solidFill>
                  <a:schemeClr val="tx1"/>
                </a:solidFill>
                <a:latin typeface="Times New Roman"/>
                <a:ea typeface="Times New Roman"/>
                <a:cs typeface="Times New Roman"/>
                <a:sym typeface="Times New Roman"/>
              </a:rPr>
              <a:t>tử</a:t>
            </a:r>
            <a:r>
              <a:rPr lang="en-GB" sz="2400" b="1"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chất</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sinh</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ra</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khi</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bom</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nguyên</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tử</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nổ</a:t>
            </a:r>
            <a:r>
              <a:rPr lang="en-GB" sz="2400" dirty="0">
                <a:solidFill>
                  <a:schemeClr val="tx1"/>
                </a:solidFill>
                <a:latin typeface="Times New Roman"/>
                <a:ea typeface="Times New Roman"/>
                <a:cs typeface="Times New Roman"/>
                <a:sym typeface="Times New Roman"/>
              </a:rPr>
              <a:t>, </a:t>
            </a:r>
            <a:r>
              <a:rPr lang="en-GB" sz="2400" dirty="0" err="1" smtClean="0">
                <a:solidFill>
                  <a:schemeClr val="tx1"/>
                </a:solidFill>
                <a:latin typeface="Times New Roman"/>
                <a:ea typeface="Times New Roman"/>
                <a:cs typeface="Times New Roman"/>
                <a:sym typeface="Times New Roman"/>
              </a:rPr>
              <a:t>rất</a:t>
            </a:r>
            <a:r>
              <a:rPr lang="en-GB" sz="2400" dirty="0" smtClean="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có</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hại</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cho</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sức</a:t>
            </a:r>
            <a:r>
              <a:rPr lang="en-GB" sz="2400" dirty="0">
                <a:solidFill>
                  <a:schemeClr val="tx1"/>
                </a:solidFill>
                <a:latin typeface="Times New Roman"/>
                <a:ea typeface="Times New Roman"/>
                <a:cs typeface="Times New Roman"/>
                <a:sym typeface="Times New Roman"/>
              </a:rPr>
              <a:t> </a:t>
            </a:r>
            <a:r>
              <a:rPr lang="en-GB" sz="2400" dirty="0" err="1" smtClean="0">
                <a:solidFill>
                  <a:schemeClr val="tx1"/>
                </a:solidFill>
                <a:latin typeface="Times New Roman"/>
                <a:ea typeface="Times New Roman"/>
                <a:cs typeface="Times New Roman"/>
                <a:sym typeface="Times New Roman"/>
              </a:rPr>
              <a:t>khỏe</a:t>
            </a:r>
            <a:r>
              <a:rPr lang="en-GB" sz="2400" dirty="0" smtClean="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và</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môi</a:t>
            </a:r>
            <a:r>
              <a:rPr lang="en-GB" sz="2400" dirty="0">
                <a:solidFill>
                  <a:schemeClr val="tx1"/>
                </a:solidFill>
                <a:latin typeface="Times New Roman"/>
                <a:ea typeface="Times New Roman"/>
                <a:cs typeface="Times New Roman"/>
                <a:sym typeface="Times New Roman"/>
              </a:rPr>
              <a:t> </a:t>
            </a:r>
            <a:r>
              <a:rPr lang="en-GB" sz="2400" dirty="0" err="1">
                <a:solidFill>
                  <a:schemeClr val="tx1"/>
                </a:solidFill>
                <a:latin typeface="Times New Roman"/>
                <a:ea typeface="Times New Roman"/>
                <a:cs typeface="Times New Roman"/>
                <a:sym typeface="Times New Roman"/>
              </a:rPr>
              <a:t>trường</a:t>
            </a:r>
            <a:endParaRPr sz="2400" dirty="0">
              <a:solidFill>
                <a:schemeClr val="tx1"/>
              </a:solidFill>
              <a:latin typeface="Times New Roman"/>
              <a:ea typeface="Times New Roman"/>
              <a:cs typeface="Times New Roman"/>
              <a:sym typeface="Times New Roman"/>
            </a:endParaRPr>
          </a:p>
        </p:txBody>
      </p:sp>
      <p:pic>
        <p:nvPicPr>
          <p:cNvPr id="5" name="Google Shape;203;p10"/>
          <p:cNvPicPr preferRelativeResize="0"/>
          <p:nvPr/>
        </p:nvPicPr>
        <p:blipFill rotWithShape="1">
          <a:blip r:embed="rId3">
            <a:alphaModFix/>
          </a:blip>
          <a:srcRect/>
          <a:stretch/>
        </p:blipFill>
        <p:spPr>
          <a:xfrm>
            <a:off x="6381472" y="3044997"/>
            <a:ext cx="4148420" cy="26625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 name="Google Shape;180;p9"/>
          <p:cNvSpPr txBox="1"/>
          <p:nvPr/>
        </p:nvSpPr>
        <p:spPr>
          <a:xfrm>
            <a:off x="574491" y="5230665"/>
            <a:ext cx="734905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Nêu</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cách</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đọc</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đoạn</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2</a:t>
            </a:r>
            <a:endParaRPr sz="2400" b="1" dirty="0">
              <a:solidFill>
                <a:srgbClr val="FF0000"/>
              </a:solidFill>
              <a:latin typeface="Times New Roman" panose="02020603050405020304" pitchFamily="18" charset="0"/>
              <a:ea typeface="Microsoft Yahei"/>
              <a:cs typeface="Times New Roman" panose="02020603050405020304" pitchFamily="18" charset="0"/>
              <a:sym typeface="Microsoft Yahei"/>
            </a:endParaRPr>
          </a:p>
        </p:txBody>
      </p:sp>
      <p:sp>
        <p:nvSpPr>
          <p:cNvPr id="7" name="Google Shape;180;p9"/>
          <p:cNvSpPr txBox="1"/>
          <p:nvPr/>
        </p:nvSpPr>
        <p:spPr>
          <a:xfrm>
            <a:off x="574491" y="5694408"/>
            <a:ext cx="1105553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Nhấn</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giọng</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các</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từ</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cướp</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nửa</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triệu</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người</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100000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người</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phóng</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xạ</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nguyên</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2400" b="1"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tử</a:t>
            </a:r>
            <a:r>
              <a:rPr lang="en-US" sz="2400" b="1"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a:t>
            </a:r>
            <a:endParaRPr sz="2400" b="1" dirty="0">
              <a:solidFill>
                <a:srgbClr val="FF0000"/>
              </a:solidFill>
              <a:latin typeface="Times New Roman" panose="02020603050405020304" pitchFamily="18" charset="0"/>
              <a:ea typeface="Microsoft Yahei"/>
              <a:cs typeface="Times New Roman" panose="02020603050405020304" pitchFamily="18" charset="0"/>
              <a:sym typeface="Microsoft Yahei"/>
            </a:endParaRPr>
          </a:p>
        </p:txBody>
      </p:sp>
    </p:spTree>
    <p:extLst>
      <p:ext uri="{BB962C8B-B14F-4D97-AF65-F5344CB8AC3E}">
        <p14:creationId xmlns:p14="http://schemas.microsoft.com/office/powerpoint/2010/main" val="229570354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2" name="Google Shape;112;p6"/>
          <p:cNvSpPr/>
          <p:nvPr/>
        </p:nvSpPr>
        <p:spPr>
          <a:xfrm>
            <a:off x="404964" y="77267"/>
            <a:ext cx="10884169" cy="52937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r>
              <a:rPr lang="en-GB" sz="1800" dirty="0">
                <a:solidFill>
                  <a:srgbClr val="FF0000"/>
                </a:solidFill>
                <a:latin typeface="Tahoma"/>
                <a:ea typeface="Tahoma"/>
                <a:cs typeface="Tahoma"/>
                <a:sym typeface="Tahoma"/>
              </a:rPr>
              <a:t> </a:t>
            </a:r>
            <a:r>
              <a:rPr lang="en-GB" sz="3200" dirty="0">
                <a:solidFill>
                  <a:srgbClr val="FF0000"/>
                </a:solidFill>
                <a:latin typeface="Times New Roman" panose="02020603050405020304" pitchFamily="18" charset="0"/>
                <a:ea typeface="Tahoma"/>
                <a:cs typeface="Times New Roman" panose="02020603050405020304" pitchFamily="18" charset="0"/>
                <a:sym typeface="Tahoma"/>
              </a:rPr>
              <a:t> </a:t>
            </a:r>
            <a:r>
              <a:rPr lang="en-GB" sz="3200" dirty="0" err="1" smtClean="0">
                <a:solidFill>
                  <a:srgbClr val="FF0000"/>
                </a:solidFill>
                <a:latin typeface="Times New Roman" panose="02020603050405020304" pitchFamily="18" charset="0"/>
                <a:ea typeface="Tahoma"/>
                <a:cs typeface="Times New Roman" panose="02020603050405020304" pitchFamily="18" charset="0"/>
                <a:sym typeface="Tahoma"/>
              </a:rPr>
              <a:t>Đoạn</a:t>
            </a:r>
            <a:r>
              <a:rPr lang="en-GB" sz="3200" dirty="0" smtClean="0">
                <a:solidFill>
                  <a:srgbClr val="FF0000"/>
                </a:solidFill>
                <a:latin typeface="Times New Roman" panose="02020603050405020304" pitchFamily="18" charset="0"/>
                <a:ea typeface="Tahoma"/>
                <a:cs typeface="Times New Roman" panose="02020603050405020304" pitchFamily="18" charset="0"/>
                <a:sym typeface="Tahoma"/>
              </a:rPr>
              <a:t> 3:</a:t>
            </a:r>
          </a:p>
          <a:p>
            <a:pPr marL="0" marR="0" lvl="0" indent="0" algn="just" rtl="0">
              <a:spcBef>
                <a:spcPts val="0"/>
              </a:spcBef>
              <a:spcAft>
                <a:spcPts val="0"/>
              </a:spcAft>
              <a:buNone/>
            </a:pP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smtClean="0">
                <a:solidFill>
                  <a:schemeClr val="dk1"/>
                </a:solidFill>
                <a:latin typeface="Times New Roman" panose="02020603050405020304" pitchFamily="18" charset="0"/>
                <a:ea typeface="Tahoma"/>
                <a:cs typeface="Times New Roman" panose="02020603050405020304" pitchFamily="18" charset="0"/>
                <a:sym typeface="Tahoma"/>
              </a:rPr>
              <a:t>Khi</a:t>
            </a: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Hi-</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rô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-ma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bị</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ném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bom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bé</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Xa-xa-cô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Xa-xa-ki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mới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hai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tuổi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may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mắn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thoát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nạn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Nhưng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bị</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nhiễm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phóng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xạ</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Mười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năm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sau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lâm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bệnh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nặng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Nằm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trong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bệnh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viện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nhẩm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đếm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từng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ngày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còn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lại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của</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đời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mình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bé</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ngây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thơ</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tin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vào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một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truyền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thuyết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nói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rằng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nếu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gấp</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đủ</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một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nghìn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con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sếu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bằng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giấy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treo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quanh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phòng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sẽ</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khỏi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bệnh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liền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lặng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lẽ</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gấp</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sếu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Biết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chuyện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trẻ</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toàn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nước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Nhật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và</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nhiều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nơi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trên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thế</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giới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tới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tấp</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gửi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hàng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nghìn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con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sếu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giấy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đến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Xa-xa-cô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Nhưng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Xa-xa-cô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chết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khi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mới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gấp</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được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644 con.</a:t>
            </a:r>
            <a:endParaRPr sz="32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endParaRPr sz="1800" b="0" i="0" dirty="0">
              <a:solidFill>
                <a:schemeClr val="dk1"/>
              </a:solidFill>
              <a:latin typeface="Tahoma"/>
              <a:ea typeface="Tahoma"/>
              <a:cs typeface="Tahoma"/>
              <a:sym typeface="Tahoma"/>
            </a:endParaRPr>
          </a:p>
        </p:txBody>
      </p:sp>
      <p:sp>
        <p:nvSpPr>
          <p:cNvPr id="3" name="Google Shape;180;p9"/>
          <p:cNvSpPr txBox="1"/>
          <p:nvPr/>
        </p:nvSpPr>
        <p:spPr>
          <a:xfrm>
            <a:off x="404965" y="4884358"/>
            <a:ext cx="7349054" cy="645836"/>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GB" sz="2400" b="1" dirty="0" smtClean="0">
                <a:solidFill>
                  <a:srgbClr val="FF0000"/>
                </a:solidFill>
                <a:latin typeface="Times New Roman"/>
                <a:ea typeface="Microsoft Yahei"/>
                <a:cs typeface="Times New Roman"/>
                <a:sym typeface="Times New Roman"/>
              </a:rPr>
              <a:t>Con </a:t>
            </a:r>
            <a:r>
              <a:rPr lang="en-GB" sz="2400" b="1" dirty="0" err="1" smtClean="0">
                <a:solidFill>
                  <a:srgbClr val="FF0000"/>
                </a:solidFill>
                <a:latin typeface="Times New Roman"/>
                <a:ea typeface="Microsoft Yahei"/>
                <a:cs typeface="Times New Roman"/>
                <a:sym typeface="Times New Roman"/>
              </a:rPr>
              <a:t>hiểu</a:t>
            </a:r>
            <a:r>
              <a:rPr lang="en-GB" sz="2400" b="1" dirty="0" smtClean="0">
                <a:solidFill>
                  <a:srgbClr val="FF0000"/>
                </a:solidFill>
                <a:latin typeface="Times New Roman"/>
                <a:ea typeface="Microsoft Yahei"/>
                <a:cs typeface="Times New Roman"/>
                <a:sym typeface="Times New Roman"/>
              </a:rPr>
              <a:t> </a:t>
            </a:r>
            <a:r>
              <a:rPr lang="en-GB" sz="2400" b="1" dirty="0" err="1" smtClean="0">
                <a:solidFill>
                  <a:srgbClr val="FF0000"/>
                </a:solidFill>
                <a:latin typeface="Times New Roman"/>
                <a:ea typeface="Microsoft Yahei"/>
                <a:cs typeface="Times New Roman"/>
                <a:sym typeface="Times New Roman"/>
              </a:rPr>
              <a:t>truyền</a:t>
            </a:r>
            <a:r>
              <a:rPr lang="en-GB" sz="2400" b="1" dirty="0" smtClean="0">
                <a:solidFill>
                  <a:srgbClr val="FF0000"/>
                </a:solidFill>
                <a:latin typeface="Times New Roman"/>
                <a:ea typeface="Microsoft Yahei"/>
                <a:cs typeface="Times New Roman"/>
                <a:sym typeface="Times New Roman"/>
              </a:rPr>
              <a:t> </a:t>
            </a:r>
            <a:r>
              <a:rPr lang="en-GB" sz="2400" b="1" dirty="0" err="1" smtClean="0">
                <a:solidFill>
                  <a:srgbClr val="FF0000"/>
                </a:solidFill>
                <a:latin typeface="Times New Roman"/>
                <a:ea typeface="Microsoft Yahei"/>
                <a:cs typeface="Times New Roman"/>
                <a:sym typeface="Times New Roman"/>
              </a:rPr>
              <a:t>thuyết</a:t>
            </a:r>
            <a:r>
              <a:rPr lang="en-GB" sz="2400" b="1" dirty="0" smtClean="0">
                <a:solidFill>
                  <a:srgbClr val="FF0000"/>
                </a:solidFill>
                <a:latin typeface="Times New Roman"/>
                <a:ea typeface="Microsoft Yahei"/>
                <a:cs typeface="Times New Roman"/>
                <a:sym typeface="Times New Roman"/>
              </a:rPr>
              <a:t> </a:t>
            </a:r>
            <a:r>
              <a:rPr lang="en-GB" sz="2400" b="1" dirty="0" err="1" smtClean="0">
                <a:solidFill>
                  <a:srgbClr val="FF0000"/>
                </a:solidFill>
                <a:latin typeface="Times New Roman"/>
                <a:ea typeface="Microsoft Yahei"/>
                <a:cs typeface="Times New Roman"/>
                <a:sym typeface="Times New Roman"/>
              </a:rPr>
              <a:t>là</a:t>
            </a:r>
            <a:r>
              <a:rPr lang="en-GB" sz="2400" b="1" dirty="0" smtClean="0">
                <a:solidFill>
                  <a:srgbClr val="FF0000"/>
                </a:solidFill>
                <a:latin typeface="Times New Roman"/>
                <a:ea typeface="Microsoft Yahei"/>
                <a:cs typeface="Times New Roman"/>
                <a:sym typeface="Times New Roman"/>
              </a:rPr>
              <a:t> </a:t>
            </a:r>
            <a:r>
              <a:rPr lang="en-GB" sz="2400" b="1" dirty="0" err="1" smtClean="0">
                <a:solidFill>
                  <a:srgbClr val="FF0000"/>
                </a:solidFill>
                <a:latin typeface="Times New Roman"/>
                <a:ea typeface="Microsoft Yahei"/>
                <a:cs typeface="Times New Roman"/>
                <a:sym typeface="Times New Roman"/>
              </a:rPr>
              <a:t>gì</a:t>
            </a:r>
            <a:r>
              <a:rPr lang="en-GB" sz="2400" b="1" dirty="0" smtClean="0">
                <a:solidFill>
                  <a:srgbClr val="FF0000"/>
                </a:solidFill>
                <a:latin typeface="Times New Roman"/>
                <a:ea typeface="Microsoft Yahei"/>
                <a:cs typeface="Times New Roman"/>
                <a:sym typeface="Times New Roman"/>
              </a:rPr>
              <a:t>?</a:t>
            </a:r>
            <a:endParaRPr sz="2004" dirty="0">
              <a:solidFill>
                <a:srgbClr val="FF0000"/>
              </a:solidFill>
              <a:latin typeface="Microsoft Yahei"/>
              <a:ea typeface="Microsoft Yahei"/>
              <a:cs typeface="Microsoft Yahei"/>
              <a:sym typeface="Microsoft Yahei"/>
            </a:endParaRPr>
          </a:p>
        </p:txBody>
      </p:sp>
      <p:sp>
        <p:nvSpPr>
          <p:cNvPr id="4" name="TextBox 3"/>
          <p:cNvSpPr txBox="1">
            <a:spLocks noChangeArrowheads="1"/>
          </p:cNvSpPr>
          <p:nvPr/>
        </p:nvSpPr>
        <p:spPr bwMode="auto">
          <a:xfrm>
            <a:off x="404965" y="6040506"/>
            <a:ext cx="74723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 </a:t>
            </a:r>
            <a:r>
              <a:rPr lang="en-US" sz="2800" b="1" dirty="0">
                <a:solidFill>
                  <a:srgbClr val="FF0000"/>
                </a:solidFill>
                <a:latin typeface="Times New Roman" panose="02020603050405020304" pitchFamily="18" charset="0"/>
                <a:cs typeface="Times New Roman" panose="02020603050405020304" pitchFamily="18" charset="0"/>
              </a:rPr>
              <a:t>con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Google Shape;194;p9"/>
          <p:cNvSpPr txBox="1"/>
          <p:nvPr/>
        </p:nvSpPr>
        <p:spPr>
          <a:xfrm>
            <a:off x="414395" y="5370099"/>
            <a:ext cx="11430297" cy="830502"/>
          </a:xfrm>
          <a:prstGeom prst="rect">
            <a:avLst/>
          </a:prstGeom>
          <a:noFill/>
          <a:ln>
            <a:noFill/>
          </a:ln>
        </p:spPr>
        <p:txBody>
          <a:bodyPr spcFirstLastPara="1" wrap="square" lIns="90975" tIns="45475" rIns="90975" bIns="45475" anchor="t" anchorCtr="0">
            <a:spAutoFit/>
          </a:bodyPr>
          <a:lstStyle/>
          <a:p>
            <a:pPr marL="0" marR="0" lvl="0" indent="0" algn="just" rtl="0">
              <a:spcBef>
                <a:spcPts val="0"/>
              </a:spcBef>
              <a:spcAft>
                <a:spcPts val="0"/>
              </a:spcAft>
              <a:buNone/>
            </a:pPr>
            <a:r>
              <a:rPr lang="en-GB" sz="2400" b="1" dirty="0" smtClean="0">
                <a:solidFill>
                  <a:srgbClr val="93382C"/>
                </a:solidFill>
                <a:latin typeface="Times New Roman"/>
                <a:ea typeface="Times New Roman"/>
                <a:cs typeface="Times New Roman"/>
                <a:sym typeface="Times New Roman"/>
              </a:rPr>
              <a:t>       </a:t>
            </a:r>
            <a:r>
              <a:rPr lang="en-GB" sz="2400" b="1" dirty="0" err="1" smtClean="0">
                <a:solidFill>
                  <a:srgbClr val="93382C"/>
                </a:solidFill>
                <a:latin typeface="Times New Roman"/>
                <a:ea typeface="Times New Roman"/>
                <a:cs typeface="Times New Roman"/>
                <a:sym typeface="Times New Roman"/>
              </a:rPr>
              <a:t>Truyền</a:t>
            </a:r>
            <a:r>
              <a:rPr lang="en-GB" sz="2400" b="1" dirty="0" smtClean="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thuyết</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loại</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truyện</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dân</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gian</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kể</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về</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các</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nhân</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vật</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và</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sự</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kiện</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có</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liên</a:t>
            </a:r>
            <a:r>
              <a:rPr lang="en-GB" sz="2400" dirty="0">
                <a:solidFill>
                  <a:srgbClr val="93382C"/>
                </a:solidFill>
                <a:latin typeface="Times New Roman"/>
                <a:ea typeface="Times New Roman"/>
                <a:cs typeface="Times New Roman"/>
                <a:sym typeface="Times New Roman"/>
              </a:rPr>
              <a:t> </a:t>
            </a:r>
            <a:r>
              <a:rPr lang="en-GB" sz="2400" dirty="0" err="1">
                <a:solidFill>
                  <a:srgbClr val="93382C"/>
                </a:solidFill>
                <a:latin typeface="Times New Roman"/>
                <a:ea typeface="Times New Roman"/>
                <a:cs typeface="Times New Roman"/>
                <a:sym typeface="Times New Roman"/>
              </a:rPr>
              <a:t>quan</a:t>
            </a:r>
            <a:r>
              <a:rPr lang="en-GB" sz="2400" dirty="0">
                <a:solidFill>
                  <a:srgbClr val="93382C"/>
                </a:solidFill>
                <a:latin typeface="Times New Roman"/>
                <a:ea typeface="Times New Roman"/>
                <a:cs typeface="Times New Roman"/>
                <a:sym typeface="Times New Roman"/>
              </a:rPr>
              <a:t> </a:t>
            </a:r>
            <a:endParaRPr lang="en-GB" sz="2400" dirty="0" smtClean="0">
              <a:solidFill>
                <a:srgbClr val="93382C"/>
              </a:solidFill>
              <a:latin typeface="Times New Roman"/>
              <a:ea typeface="Times New Roman"/>
              <a:cs typeface="Times New Roman"/>
              <a:sym typeface="Times New Roman"/>
            </a:endParaRPr>
          </a:p>
          <a:p>
            <a:pPr marL="0" marR="0" lvl="0" indent="0" algn="just" rtl="0">
              <a:spcBef>
                <a:spcPts val="0"/>
              </a:spcBef>
              <a:spcAft>
                <a:spcPts val="0"/>
              </a:spcAft>
              <a:buNone/>
            </a:pPr>
            <a:r>
              <a:rPr lang="en-GB" sz="2400" dirty="0" err="1" smtClean="0">
                <a:solidFill>
                  <a:srgbClr val="93382C"/>
                </a:solidFill>
                <a:latin typeface="Times New Roman"/>
                <a:ea typeface="Times New Roman"/>
                <a:cs typeface="Times New Roman"/>
                <a:sym typeface="Times New Roman"/>
              </a:rPr>
              <a:t>đến</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lịch</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sử</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nhưng</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mang</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lại</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yếu</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tố</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thần</a:t>
            </a:r>
            <a:r>
              <a:rPr lang="en-GB" sz="2400" dirty="0" smtClean="0">
                <a:solidFill>
                  <a:srgbClr val="93382C"/>
                </a:solidFill>
                <a:latin typeface="Times New Roman"/>
                <a:ea typeface="Times New Roman"/>
                <a:cs typeface="Times New Roman"/>
                <a:sym typeface="Times New Roman"/>
              </a:rPr>
              <a:t> </a:t>
            </a:r>
            <a:r>
              <a:rPr lang="en-GB" sz="2400" dirty="0" err="1" smtClean="0">
                <a:solidFill>
                  <a:srgbClr val="93382C"/>
                </a:solidFill>
                <a:latin typeface="Times New Roman"/>
                <a:ea typeface="Times New Roman"/>
                <a:cs typeface="Times New Roman"/>
                <a:sym typeface="Times New Roman"/>
              </a:rPr>
              <a:t>kì</a:t>
            </a:r>
            <a:r>
              <a:rPr lang="en-GB" sz="2400" dirty="0" smtClean="0">
                <a:solidFill>
                  <a:srgbClr val="93382C"/>
                </a:solidFill>
                <a:latin typeface="Times New Roman"/>
                <a:ea typeface="Times New Roman"/>
                <a:cs typeface="Times New Roman"/>
                <a:sym typeface="Times New Roman"/>
              </a:rPr>
              <a:t>.</a:t>
            </a:r>
            <a:endParaRPr sz="2400" dirty="0">
              <a:solidFill>
                <a:srgbClr val="93382C"/>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86253942"/>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3" name="Text Box 14"/>
          <p:cNvSpPr txBox="1">
            <a:spLocks noChangeArrowheads="1"/>
          </p:cNvSpPr>
          <p:nvPr/>
        </p:nvSpPr>
        <p:spPr bwMode="auto">
          <a:xfrm>
            <a:off x="350196" y="1408890"/>
            <a:ext cx="11478638" cy="265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VnArabia" panose="020B7200000000000000" pitchFamily="34" charset="0"/>
              </a:defRPr>
            </a:lvl1pPr>
            <a:lvl2pPr marL="742950" indent="-285750" eaLnBrk="0" hangingPunct="0">
              <a:defRPr sz="6000">
                <a:solidFill>
                  <a:schemeClr val="tx1"/>
                </a:solidFill>
                <a:latin typeface=".VnArabia" panose="020B7200000000000000" pitchFamily="34" charset="0"/>
              </a:defRPr>
            </a:lvl2pPr>
            <a:lvl3pPr marL="1143000" indent="-228600" eaLnBrk="0" hangingPunct="0">
              <a:defRPr sz="6000">
                <a:solidFill>
                  <a:schemeClr val="tx1"/>
                </a:solidFill>
                <a:latin typeface=".VnArabia" panose="020B7200000000000000" pitchFamily="34" charset="0"/>
              </a:defRPr>
            </a:lvl3pPr>
            <a:lvl4pPr marL="1600200" indent="-228600" eaLnBrk="0" hangingPunct="0">
              <a:defRPr sz="6000">
                <a:solidFill>
                  <a:schemeClr val="tx1"/>
                </a:solidFill>
                <a:latin typeface=".VnArabia" panose="020B7200000000000000" pitchFamily="34" charset="0"/>
              </a:defRPr>
            </a:lvl4pPr>
            <a:lvl5pPr marL="2057400" indent="-228600" eaLnBrk="0" hangingPunct="0">
              <a:defRPr sz="6000">
                <a:solidFill>
                  <a:schemeClr val="tx1"/>
                </a:solidFill>
                <a:latin typeface=".VnArabia" panose="020B7200000000000000" pitchFamily="34" charset="0"/>
              </a:defRPr>
            </a:lvl5pPr>
            <a:lvl6pPr marL="2514600" indent="-228600" eaLnBrk="0" fontAlgn="base" hangingPunct="0">
              <a:spcBef>
                <a:spcPct val="0"/>
              </a:spcBef>
              <a:spcAft>
                <a:spcPct val="0"/>
              </a:spcAft>
              <a:defRPr sz="6000">
                <a:solidFill>
                  <a:schemeClr val="tx1"/>
                </a:solidFill>
                <a:latin typeface=".VnArabia" panose="020B7200000000000000" pitchFamily="34" charset="0"/>
              </a:defRPr>
            </a:lvl6pPr>
            <a:lvl7pPr marL="2971800" indent="-228600" eaLnBrk="0" fontAlgn="base" hangingPunct="0">
              <a:spcBef>
                <a:spcPct val="0"/>
              </a:spcBef>
              <a:spcAft>
                <a:spcPct val="0"/>
              </a:spcAft>
              <a:defRPr sz="6000">
                <a:solidFill>
                  <a:schemeClr val="tx1"/>
                </a:solidFill>
                <a:latin typeface=".VnArabia" panose="020B7200000000000000" pitchFamily="34" charset="0"/>
              </a:defRPr>
            </a:lvl7pPr>
            <a:lvl8pPr marL="3429000" indent="-228600" eaLnBrk="0" fontAlgn="base" hangingPunct="0">
              <a:spcBef>
                <a:spcPct val="0"/>
              </a:spcBef>
              <a:spcAft>
                <a:spcPct val="0"/>
              </a:spcAft>
              <a:defRPr sz="6000">
                <a:solidFill>
                  <a:schemeClr val="tx1"/>
                </a:solidFill>
                <a:latin typeface=".VnArabia" panose="020B7200000000000000" pitchFamily="34" charset="0"/>
              </a:defRPr>
            </a:lvl8pPr>
            <a:lvl9pPr marL="3886200" indent="-228600" eaLnBrk="0" fontAlgn="base" hangingPunct="0">
              <a:spcBef>
                <a:spcPct val="0"/>
              </a:spcBef>
              <a:spcAft>
                <a:spcPct val="0"/>
              </a:spcAft>
              <a:defRPr sz="6000">
                <a:solidFill>
                  <a:schemeClr val="tx1"/>
                </a:solidFill>
                <a:latin typeface=".VnArabia" panose="020B7200000000000000" pitchFamily="34" charset="0"/>
              </a:defRPr>
            </a:lvl9pPr>
          </a:lstStyle>
          <a:p>
            <a:pPr algn="just" eaLnBrk="1" hangingPunct="1">
              <a:lnSpc>
                <a:spcPct val="120000"/>
              </a:lnSpc>
              <a:spcBef>
                <a:spcPct val="50000"/>
              </a:spcBef>
            </a:pP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Nằm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trong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bệnh</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viện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nhẩm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đếm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từng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ngày</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còn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lại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đời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mình</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cô</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bé</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ngây</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thơ</a:t>
            </a:r>
            <a:r>
              <a:rPr lang="en-GB" sz="3200" b="1" dirty="0">
                <a:latin typeface="Times New Roman" panose="02020603050405020304" pitchFamily="18" charset="0"/>
                <a:cs typeface="Times New Roman" panose="02020603050405020304" pitchFamily="18" charset="0"/>
              </a:rPr>
              <a:t> tin </a:t>
            </a:r>
            <a:r>
              <a:rPr lang="en-GB" sz="3200" b="1" dirty="0" err="1">
                <a:latin typeface="Times New Roman" panose="02020603050405020304" pitchFamily="18" charset="0"/>
                <a:cs typeface="Times New Roman" panose="02020603050405020304" pitchFamily="18" charset="0"/>
              </a:rPr>
              <a:t>vào</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một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truyền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thuyết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nói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rằng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nếu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gấp</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đủ</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một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nghìn</a:t>
            </a:r>
            <a:r>
              <a:rPr lang="en-GB" sz="3200" b="1" dirty="0">
                <a:latin typeface="Times New Roman" panose="02020603050405020304" pitchFamily="18" charset="0"/>
                <a:cs typeface="Times New Roman" panose="02020603050405020304" pitchFamily="18" charset="0"/>
              </a:rPr>
              <a:t> con </a:t>
            </a:r>
            <a:r>
              <a:rPr lang="en-GB" sz="3200" b="1" dirty="0" err="1">
                <a:latin typeface="Times New Roman" panose="02020603050405020304" pitchFamily="18" charset="0"/>
                <a:cs typeface="Times New Roman" panose="02020603050405020304" pitchFamily="18" charset="0"/>
              </a:rPr>
              <a:t>sếu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bằng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giấy</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treo</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quanh</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phòng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em</a:t>
            </a:r>
            <a:r>
              <a:rPr lang="en-GB" sz="3200" b="1" dirty="0">
                <a:latin typeface="Times New Roman" panose="02020603050405020304" pitchFamily="18" charset="0"/>
                <a:cs typeface="Times New Roman" panose="02020603050405020304" pitchFamily="18" charset="0"/>
              </a:rPr>
              <a:t> </a:t>
            </a:r>
            <a:r>
              <a:rPr lang="en-GB" sz="3200" b="1" dirty="0" err="1" smtClean="0">
                <a:latin typeface="Times New Roman" panose="02020603050405020304" pitchFamily="18" charset="0"/>
                <a:cs typeface="Times New Roman" panose="02020603050405020304" pitchFamily="18" charset="0"/>
              </a:rPr>
              <a:t>sẽ</a:t>
            </a:r>
            <a:endParaRPr lang="en-GB" sz="3200" b="1" dirty="0" smtClean="0">
              <a:latin typeface="Times New Roman" panose="02020603050405020304" pitchFamily="18" charset="0"/>
              <a:cs typeface="Times New Roman" panose="02020603050405020304" pitchFamily="18" charset="0"/>
            </a:endParaRPr>
          </a:p>
          <a:p>
            <a:pPr algn="just" eaLnBrk="1" hangingPunct="1">
              <a:lnSpc>
                <a:spcPct val="120000"/>
              </a:lnSpc>
              <a:spcBef>
                <a:spcPct val="50000"/>
              </a:spcBef>
            </a:pPr>
            <a:r>
              <a:rPr lang="en-GB" sz="3200" b="1" dirty="0" smtClean="0">
                <a:latin typeface="Times New Roman" panose="02020603050405020304" pitchFamily="18" charset="0"/>
                <a:cs typeface="Times New Roman" panose="02020603050405020304" pitchFamily="18" charset="0"/>
              </a:rPr>
              <a:t> </a:t>
            </a:r>
            <a:r>
              <a:rPr lang="en-GB" sz="3200" b="1" dirty="0" err="1" smtClean="0">
                <a:latin typeface="Times New Roman" panose="02020603050405020304" pitchFamily="18" charset="0"/>
                <a:cs typeface="Times New Roman" panose="02020603050405020304" pitchFamily="18" charset="0"/>
              </a:rPr>
              <a:t>khỏi</a:t>
            </a:r>
            <a:r>
              <a:rPr lang="en-GB" sz="3200" b="1" dirty="0" smtClean="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bệnh</a:t>
            </a:r>
            <a:r>
              <a:rPr lang="en-GB" sz="3200" b="1" dirty="0">
                <a:latin typeface="Times New Roman" panose="02020603050405020304" pitchFamily="18" charset="0"/>
                <a:cs typeface="Times New Roman" panose="02020603050405020304" pitchFamily="18" charset="0"/>
              </a:rPr>
              <a:t>.</a:t>
            </a:r>
          </a:p>
        </p:txBody>
      </p:sp>
      <p:sp>
        <p:nvSpPr>
          <p:cNvPr id="4" name="Line 19"/>
          <p:cNvSpPr>
            <a:spLocks noChangeShapeType="1"/>
          </p:cNvSpPr>
          <p:nvPr/>
        </p:nvSpPr>
        <p:spPr bwMode="auto">
          <a:xfrm flipH="1">
            <a:off x="5144141" y="1551023"/>
            <a:ext cx="144463" cy="431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20"/>
          <p:cNvSpPr>
            <a:spLocks noChangeShapeType="1"/>
          </p:cNvSpPr>
          <p:nvPr/>
        </p:nvSpPr>
        <p:spPr bwMode="auto">
          <a:xfrm flipH="1">
            <a:off x="10228026" y="2205118"/>
            <a:ext cx="144463" cy="431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21"/>
          <p:cNvSpPr>
            <a:spLocks noChangeShapeType="1"/>
          </p:cNvSpPr>
          <p:nvPr/>
        </p:nvSpPr>
        <p:spPr bwMode="auto">
          <a:xfrm flipH="1" flipV="1">
            <a:off x="2504872" y="2598008"/>
            <a:ext cx="148346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22"/>
          <p:cNvSpPr>
            <a:spLocks noChangeShapeType="1"/>
          </p:cNvSpPr>
          <p:nvPr/>
        </p:nvSpPr>
        <p:spPr bwMode="auto">
          <a:xfrm flipH="1" flipV="1">
            <a:off x="987356" y="3151763"/>
            <a:ext cx="3000984" cy="1945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23"/>
          <p:cNvSpPr>
            <a:spLocks noChangeShapeType="1"/>
          </p:cNvSpPr>
          <p:nvPr/>
        </p:nvSpPr>
        <p:spPr bwMode="auto">
          <a:xfrm flipH="1">
            <a:off x="603114" y="3981794"/>
            <a:ext cx="1634245" cy="654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89557456"/>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ox(i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2" name="Google Shape;112;p6"/>
          <p:cNvSpPr/>
          <p:nvPr/>
        </p:nvSpPr>
        <p:spPr>
          <a:xfrm>
            <a:off x="315158" y="817217"/>
            <a:ext cx="11104606" cy="30469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r>
              <a:rPr lang="en-GB" sz="3200" dirty="0" err="1" smtClean="0">
                <a:solidFill>
                  <a:srgbClr val="FF0000"/>
                </a:solidFill>
                <a:latin typeface="Times New Roman" panose="02020603050405020304" pitchFamily="18" charset="0"/>
                <a:ea typeface="Tahoma"/>
                <a:cs typeface="Times New Roman" panose="02020603050405020304" pitchFamily="18" charset="0"/>
                <a:sym typeface="Tahoma"/>
              </a:rPr>
              <a:t>Đoạn</a:t>
            </a:r>
            <a:r>
              <a:rPr lang="en-GB" sz="3200" dirty="0" smtClean="0">
                <a:solidFill>
                  <a:srgbClr val="FF0000"/>
                </a:solidFill>
                <a:latin typeface="Times New Roman" panose="02020603050405020304" pitchFamily="18" charset="0"/>
                <a:ea typeface="Tahoma"/>
                <a:cs typeface="Times New Roman" panose="02020603050405020304" pitchFamily="18" charset="0"/>
                <a:sym typeface="Tahoma"/>
              </a:rPr>
              <a:t> 4:</a:t>
            </a:r>
          </a:p>
          <a:p>
            <a:pPr marL="0" marR="0" lvl="0" indent="0" algn="just" rtl="0">
              <a:spcBef>
                <a:spcPts val="0"/>
              </a:spcBef>
              <a:spcAft>
                <a:spcPts val="0"/>
              </a:spcAft>
              <a:buNone/>
            </a:pP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smtClean="0">
                <a:solidFill>
                  <a:schemeClr val="dk1"/>
                </a:solidFill>
                <a:latin typeface="Times New Roman" panose="02020603050405020304" pitchFamily="18" charset="0"/>
                <a:ea typeface="Tahoma"/>
                <a:cs typeface="Times New Roman" panose="02020603050405020304" pitchFamily="18" charset="0"/>
                <a:sym typeface="Tahoma"/>
              </a:rPr>
              <a:t>Xúc</a:t>
            </a: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động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trước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cái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chết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của</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em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học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sinh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thành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phố</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Hi-</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rô</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-ma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đã</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quyên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góp</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tiền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xây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một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tượng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đài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tưởng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nhớ</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những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nạn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nhân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bị</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bom</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nguyên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tử</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sát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hại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Trên</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đỉnh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tượng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đài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cao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9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mét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là</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hình</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một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bé</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gái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giơ</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cao</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hai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tay</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nâng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một</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con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sếu</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Dưới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tượng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đài</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khắc</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dòng</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dirty="0" err="1">
                <a:solidFill>
                  <a:schemeClr val="dk1"/>
                </a:solidFill>
                <a:latin typeface="Times New Roman" panose="02020603050405020304" pitchFamily="18" charset="0"/>
                <a:ea typeface="Tahoma"/>
                <a:cs typeface="Times New Roman" panose="02020603050405020304" pitchFamily="18" charset="0"/>
                <a:sym typeface="Tahoma"/>
              </a:rPr>
              <a:t>chữ</a:t>
            </a:r>
            <a:r>
              <a:rPr lang="en-GB" sz="3200"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Chúng</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tôi</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muốn</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thế</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giới</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này</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mãi</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mãi</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hòa</a:t>
            </a:r>
            <a:r>
              <a:rPr lang="en-GB" sz="3200" i="1" dirty="0">
                <a:solidFill>
                  <a:schemeClr val="dk1"/>
                </a:solidFill>
                <a:latin typeface="Times New Roman" panose="02020603050405020304" pitchFamily="18" charset="0"/>
                <a:ea typeface="Tahoma"/>
                <a:cs typeface="Times New Roman" panose="02020603050405020304" pitchFamily="18" charset="0"/>
                <a:sym typeface="Tahoma"/>
              </a:rPr>
              <a:t> </a:t>
            </a:r>
            <a:r>
              <a:rPr lang="en-GB" sz="3200" i="1" dirty="0" err="1">
                <a:solidFill>
                  <a:schemeClr val="dk1"/>
                </a:solidFill>
                <a:latin typeface="Times New Roman" panose="02020603050405020304" pitchFamily="18" charset="0"/>
                <a:ea typeface="Tahoma"/>
                <a:cs typeface="Times New Roman" panose="02020603050405020304" pitchFamily="18" charset="0"/>
                <a:sym typeface="Tahoma"/>
              </a:rPr>
              <a:t>bình</a:t>
            </a:r>
            <a:r>
              <a:rPr lang="en-GB" sz="3200" dirty="0" smtClean="0">
                <a:solidFill>
                  <a:schemeClr val="dk1"/>
                </a:solidFill>
                <a:latin typeface="Times New Roman" panose="02020603050405020304" pitchFamily="18" charset="0"/>
                <a:ea typeface="Tahoma"/>
                <a:cs typeface="Times New Roman" panose="02020603050405020304" pitchFamily="18" charset="0"/>
                <a:sym typeface="Tahoma"/>
              </a:rPr>
              <a:t>“</a:t>
            </a:r>
            <a:endParaRPr sz="3200" dirty="0">
              <a:latin typeface="Times New Roman" panose="02020603050405020304" pitchFamily="18" charset="0"/>
              <a:cs typeface="Times New Roman" panose="02020603050405020304" pitchFamily="18" charset="0"/>
            </a:endParaRPr>
          </a:p>
        </p:txBody>
      </p:sp>
      <p:sp>
        <p:nvSpPr>
          <p:cNvPr id="3" name="Google Shape;180;p9"/>
          <p:cNvSpPr txBox="1"/>
          <p:nvPr/>
        </p:nvSpPr>
        <p:spPr>
          <a:xfrm>
            <a:off x="541153" y="3864165"/>
            <a:ext cx="7349054" cy="830502"/>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Nêu</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cách</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đọc</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đoạn</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4.</a:t>
            </a:r>
            <a:endParaRPr sz="3200" dirty="0">
              <a:solidFill>
                <a:srgbClr val="FF0000"/>
              </a:solidFill>
              <a:latin typeface="Times New Roman" panose="02020603050405020304" pitchFamily="18" charset="0"/>
              <a:ea typeface="Microsoft Yahei"/>
              <a:cs typeface="Times New Roman" panose="02020603050405020304" pitchFamily="18" charset="0"/>
              <a:sym typeface="Microsoft Yahei"/>
            </a:endParaRPr>
          </a:p>
        </p:txBody>
      </p:sp>
      <p:sp>
        <p:nvSpPr>
          <p:cNvPr id="5" name="Google Shape;180;p9"/>
          <p:cNvSpPr txBox="1"/>
          <p:nvPr/>
        </p:nvSpPr>
        <p:spPr>
          <a:xfrm>
            <a:off x="541152" y="4694667"/>
            <a:ext cx="11170949" cy="830502"/>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Đọc</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với</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giọng</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trầm</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câu</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cuối</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đọc</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rõ</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ràng</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và</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chậm</a:t>
            </a:r>
            <a:r>
              <a:rPr lang="en-US" sz="3200" dirty="0" smtClean="0">
                <a:solidFill>
                  <a:srgbClr val="FF0000"/>
                </a:solidFill>
                <a:latin typeface="Times New Roman" panose="02020603050405020304" pitchFamily="18" charset="0"/>
                <a:ea typeface="Microsoft Yahei"/>
                <a:cs typeface="Times New Roman" panose="02020603050405020304" pitchFamily="18" charset="0"/>
                <a:sym typeface="Microsoft Yahei"/>
              </a:rPr>
              <a:t> 1 </a:t>
            </a:r>
            <a:r>
              <a:rPr lang="en-US" sz="3200" dirty="0" err="1" smtClean="0">
                <a:solidFill>
                  <a:srgbClr val="FF0000"/>
                </a:solidFill>
                <a:latin typeface="Times New Roman" panose="02020603050405020304" pitchFamily="18" charset="0"/>
                <a:ea typeface="Microsoft Yahei"/>
                <a:cs typeface="Times New Roman" panose="02020603050405020304" pitchFamily="18" charset="0"/>
                <a:sym typeface="Microsoft Yahei"/>
              </a:rPr>
              <a:t>chút</a:t>
            </a:r>
            <a:endParaRPr sz="3200" dirty="0">
              <a:solidFill>
                <a:srgbClr val="FF0000"/>
              </a:solidFill>
              <a:latin typeface="Times New Roman" panose="02020603050405020304" pitchFamily="18" charset="0"/>
              <a:ea typeface="Microsoft Yahei"/>
              <a:cs typeface="Times New Roman" panose="02020603050405020304" pitchFamily="18" charset="0"/>
              <a:sym typeface="Microsoft Yahei"/>
            </a:endParaRPr>
          </a:p>
        </p:txBody>
      </p:sp>
    </p:spTree>
    <p:extLst>
      <p:ext uri="{BB962C8B-B14F-4D97-AF65-F5344CB8AC3E}">
        <p14:creationId xmlns:p14="http://schemas.microsoft.com/office/powerpoint/2010/main" val="1287624656"/>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1"/>
          <p:cNvSpPr/>
          <p:nvPr/>
        </p:nvSpPr>
        <p:spPr>
          <a:xfrm>
            <a:off x="4380422" y="2876525"/>
            <a:ext cx="6478078"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a:solidFill>
                  <a:srgbClr val="B74239"/>
                </a:solidFill>
                <a:latin typeface="Arial"/>
                <a:ea typeface="Arial"/>
                <a:cs typeface="Arial"/>
                <a:sym typeface="Arial"/>
              </a:rPr>
              <a:t>TÌM HIỂU BÀI</a:t>
            </a:r>
            <a:endParaRPr sz="7200" b="1">
              <a:solidFill>
                <a:srgbClr val="B74239"/>
              </a:solidFill>
              <a:latin typeface="Arial"/>
              <a:ea typeface="Arial"/>
              <a:cs typeface="Arial"/>
              <a:sym typeface="Arial"/>
            </a:endParaRPr>
          </a:p>
        </p:txBody>
      </p:sp>
      <p:pic>
        <p:nvPicPr>
          <p:cNvPr id="215" name="Google Shape;215;p11"/>
          <p:cNvPicPr preferRelativeResize="0"/>
          <p:nvPr/>
        </p:nvPicPr>
        <p:blipFill rotWithShape="1">
          <a:blip r:embed="rId3">
            <a:alphaModFix/>
          </a:blip>
          <a:srcRect/>
          <a:stretch/>
        </p:blipFill>
        <p:spPr>
          <a:xfrm>
            <a:off x="1547573" y="2043953"/>
            <a:ext cx="4080511" cy="42097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p:tgtEl>
                                          <p:spTgt spid="214"/>
                                        </p:tgtEl>
                                        <p:attrNameLst>
                                          <p:attrName>ppt_w</p:attrName>
                                        </p:attrNameLst>
                                      </p:cBhvr>
                                      <p:tavLst>
                                        <p:tav tm="0">
                                          <p:val>
                                            <p:strVal val="0"/>
                                          </p:val>
                                        </p:tav>
                                        <p:tav tm="100000">
                                          <p:val>
                                            <p:strVal val="#ppt_w"/>
                                          </p:val>
                                        </p:tav>
                                      </p:tavLst>
                                    </p:anim>
                                    <p:anim calcmode="lin" valueType="num">
                                      <p:cBhvr additive="base">
                                        <p:cTn id="8" dur="500"/>
                                        <p:tgtEl>
                                          <p:spTgt spid="2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p:cNvPicPr preferRelativeResize="0"/>
          <p:nvPr/>
        </p:nvPicPr>
        <p:blipFill rotWithShape="1">
          <a:blip r:embed="rId3">
            <a:alphaModFix/>
          </a:blip>
          <a:srcRect l="-1859" t="6296" r="3168" b="20337"/>
          <a:stretch/>
        </p:blipFill>
        <p:spPr>
          <a:xfrm>
            <a:off x="2678261" y="2091974"/>
            <a:ext cx="3490858" cy="2161577"/>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221" name="Google Shape;221;p12"/>
          <p:cNvPicPr preferRelativeResize="0"/>
          <p:nvPr/>
        </p:nvPicPr>
        <p:blipFill rotWithShape="1">
          <a:blip r:embed="rId4">
            <a:alphaModFix/>
          </a:blip>
          <a:srcRect/>
          <a:stretch/>
        </p:blipFill>
        <p:spPr>
          <a:xfrm>
            <a:off x="6262683" y="2191135"/>
            <a:ext cx="3667311" cy="2161576"/>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222" name="Google Shape;222;p12"/>
          <p:cNvSpPr/>
          <p:nvPr/>
        </p:nvSpPr>
        <p:spPr>
          <a:xfrm>
            <a:off x="2377262" y="313399"/>
            <a:ext cx="3709745" cy="1778575"/>
          </a:xfrm>
          <a:prstGeom prst="cloudCallout">
            <a:avLst>
              <a:gd name="adj1" fmla="val -81920"/>
              <a:gd name="adj2" fmla="val -36602"/>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3" name="Google Shape;223;p12"/>
          <p:cNvSpPr txBox="1"/>
          <p:nvPr/>
        </p:nvSpPr>
        <p:spPr>
          <a:xfrm>
            <a:off x="2470826" y="502050"/>
            <a:ext cx="3618689"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a:buNone/>
            </a:pPr>
            <a:r>
              <a:rPr lang="en-GB" sz="2800" b="1" dirty="0" err="1">
                <a:solidFill>
                  <a:srgbClr val="FF0000"/>
                </a:solidFill>
                <a:latin typeface="Times New Roman"/>
                <a:ea typeface="Times New Roman"/>
                <a:cs typeface="Times New Roman"/>
                <a:sym typeface="Times New Roman"/>
              </a:rPr>
              <a:t>Xa</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xa</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cô</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bị</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nhiễm</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phóng</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xạ</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từ</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lúc</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nào</a:t>
            </a:r>
            <a:r>
              <a:rPr lang="en-GB" sz="2800" b="1" dirty="0">
                <a:solidFill>
                  <a:srgbClr val="FF0000"/>
                </a:solidFill>
                <a:latin typeface="Times New Roman"/>
                <a:ea typeface="Times New Roman"/>
                <a:cs typeface="Times New Roman"/>
                <a:sym typeface="Times New Roman"/>
              </a:rPr>
              <a:t>?</a:t>
            </a:r>
            <a:endParaRPr sz="2800" dirty="0">
              <a:solidFill>
                <a:srgbClr val="FF0000"/>
              </a:solidFill>
            </a:endParaRPr>
          </a:p>
        </p:txBody>
      </p:sp>
      <p:pic>
        <p:nvPicPr>
          <p:cNvPr id="224" name="Google Shape;224;p12"/>
          <p:cNvPicPr preferRelativeResize="0"/>
          <p:nvPr/>
        </p:nvPicPr>
        <p:blipFill rotWithShape="1">
          <a:blip r:embed="rId5">
            <a:alphaModFix/>
          </a:blip>
          <a:srcRect/>
          <a:stretch/>
        </p:blipFill>
        <p:spPr>
          <a:xfrm>
            <a:off x="2771825" y="4059200"/>
            <a:ext cx="7158169" cy="26797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5" name="Google Shape;225;p12"/>
          <p:cNvPicPr preferRelativeResize="0"/>
          <p:nvPr/>
        </p:nvPicPr>
        <p:blipFill rotWithShape="1">
          <a:blip r:embed="rId6">
            <a:alphaModFix/>
          </a:blip>
          <a:srcRect/>
          <a:stretch/>
        </p:blipFill>
        <p:spPr>
          <a:xfrm>
            <a:off x="-724755" y="313399"/>
            <a:ext cx="3672256" cy="2476127"/>
          </a:xfrm>
          <a:prstGeom prst="rect">
            <a:avLst/>
          </a:prstGeom>
          <a:noFill/>
          <a:ln>
            <a:noFill/>
          </a:ln>
        </p:spPr>
      </p:pic>
      <p:sp>
        <p:nvSpPr>
          <p:cNvPr id="226" name="Google Shape;226;p12"/>
          <p:cNvSpPr/>
          <p:nvPr/>
        </p:nvSpPr>
        <p:spPr>
          <a:xfrm>
            <a:off x="6489538" y="560899"/>
            <a:ext cx="4272966" cy="1778575"/>
          </a:xfrm>
          <a:prstGeom prst="cloudCallout">
            <a:avLst>
              <a:gd name="adj1" fmla="val -228878"/>
              <a:gd name="adj2" fmla="val -58770"/>
            </a:avLst>
          </a:prstGeom>
          <a:solidFill>
            <a:srgbClr val="8296B0"/>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12"/>
          <p:cNvSpPr txBox="1"/>
          <p:nvPr/>
        </p:nvSpPr>
        <p:spPr>
          <a:xfrm>
            <a:off x="6879493" y="707659"/>
            <a:ext cx="3883011"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a:buNone/>
            </a:pPr>
            <a:r>
              <a:rPr lang="en-GB" sz="2800" b="1" dirty="0" err="1">
                <a:solidFill>
                  <a:schemeClr val="dk1"/>
                </a:solidFill>
                <a:latin typeface="Times New Roman"/>
                <a:ea typeface="Times New Roman"/>
                <a:cs typeface="Times New Roman"/>
                <a:sym typeface="Times New Roman"/>
              </a:rPr>
              <a:t>Khi</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Mĩ</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ném</a:t>
            </a:r>
            <a:r>
              <a:rPr lang="en-GB" sz="2800" b="1" dirty="0">
                <a:solidFill>
                  <a:schemeClr val="dk1"/>
                </a:solidFill>
                <a:latin typeface="Times New Roman"/>
                <a:ea typeface="Times New Roman"/>
                <a:cs typeface="Times New Roman"/>
                <a:sym typeface="Times New Roman"/>
              </a:rPr>
              <a:t> 2 </a:t>
            </a:r>
            <a:r>
              <a:rPr lang="en-GB" sz="2800" b="1" dirty="0" err="1">
                <a:solidFill>
                  <a:schemeClr val="dk1"/>
                </a:solidFill>
                <a:latin typeface="Times New Roman"/>
                <a:ea typeface="Times New Roman"/>
                <a:cs typeface="Times New Roman"/>
                <a:sym typeface="Times New Roman"/>
              </a:rPr>
              <a:t>quả</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bom</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nguyên</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tử</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xuống</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Nhật</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Bản</a:t>
            </a:r>
            <a:endParaRPr sz="2800" b="1"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5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1"/>
                                        </p:tgtEl>
                                        <p:attrNameLst>
                                          <p:attrName>style.visibility</p:attrName>
                                        </p:attrNameLst>
                                      </p:cBhvr>
                                      <p:to>
                                        <p:strVal val="visible"/>
                                      </p:to>
                                    </p:set>
                                    <p:animEffect transition="in" filter="fade">
                                      <p:cBhvr>
                                        <p:cTn id="27" dur="2000"/>
                                        <p:tgtEl>
                                          <p:spTgt spid="221"/>
                                        </p:tgtEl>
                                      </p:cBhvr>
                                    </p:animEffect>
                                  </p:childTnLst>
                                </p:cTn>
                              </p:par>
                              <p:par>
                                <p:cTn id="28" presetID="10" presetClass="entr" presetSubtype="0" fill="hold" nodeType="withEffect">
                                  <p:stCondLst>
                                    <p:cond delay="0"/>
                                  </p:stCondLst>
                                  <p:childTnLst>
                                    <p:set>
                                      <p:cBhvr>
                                        <p:cTn id="29" dur="1" fill="hold">
                                          <p:stCondLst>
                                            <p:cond delay="0"/>
                                          </p:stCondLst>
                                        </p:cTn>
                                        <p:tgtEl>
                                          <p:spTgt spid="220"/>
                                        </p:tgtEl>
                                        <p:attrNameLst>
                                          <p:attrName>style.visibility</p:attrName>
                                        </p:attrNameLst>
                                      </p:cBhvr>
                                      <p:to>
                                        <p:strVal val="visible"/>
                                      </p:to>
                                    </p:set>
                                    <p:animEffect transition="in" filter="fade">
                                      <p:cBhvr>
                                        <p:cTn id="30" dur="2000"/>
                                        <p:tgtEl>
                                          <p:spTgt spid="220"/>
                                        </p:tgtEl>
                                      </p:cBhvr>
                                    </p:animEffect>
                                  </p:childTnLst>
                                </p:cTn>
                              </p:par>
                              <p:par>
                                <p:cTn id="31" presetID="10" presetClass="entr" presetSubtype="0" fill="hold" nodeType="with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2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4D9"/>
        </a:solidFill>
        <a:effectLst/>
      </p:bgPr>
    </p:bg>
    <p:spTree>
      <p:nvGrpSpPr>
        <p:cNvPr id="1" name="Shape 254"/>
        <p:cNvGrpSpPr/>
        <p:nvPr/>
      </p:nvGrpSpPr>
      <p:grpSpPr>
        <a:xfrm>
          <a:off x="0" y="0"/>
          <a:ext cx="0" cy="0"/>
          <a:chOff x="0" y="0"/>
          <a:chExt cx="0" cy="0"/>
        </a:xfrm>
      </p:grpSpPr>
      <p:sp>
        <p:nvSpPr>
          <p:cNvPr id="255" name="Google Shape;255;p15"/>
          <p:cNvSpPr/>
          <p:nvPr/>
        </p:nvSpPr>
        <p:spPr>
          <a:xfrm>
            <a:off x="0" y="1502558"/>
            <a:ext cx="9984442" cy="2614108"/>
          </a:xfrm>
          <a:prstGeom prst="roundRect">
            <a:avLst>
              <a:gd name="adj" fmla="val 16667"/>
            </a:avLst>
          </a:prstGeom>
          <a:solidFill>
            <a:srgbClr val="E3ABA7">
              <a:alpha val="85882"/>
            </a:srgbClr>
          </a:solidFill>
          <a:ln w="12700" cap="flat" cmpd="sng">
            <a:solidFill>
              <a:srgbClr val="8D253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nl-NL" sz="2800" dirty="0" smtClean="0">
                <a:latin typeface="Times New Roman" panose="02020603050405020304" pitchFamily="18" charset="0"/>
                <a:cs typeface="Times New Roman" panose="02020603050405020304" pitchFamily="18" charset="0"/>
              </a:rPr>
              <a:t>Ngày </a:t>
            </a:r>
            <a:r>
              <a:rPr lang="nl-NL" sz="2800" dirty="0">
                <a:latin typeface="Times New Roman" panose="02020603050405020304" pitchFamily="18" charset="0"/>
                <a:cs typeface="Times New Roman" panose="02020603050405020304" pitchFamily="18" charset="0"/>
              </a:rPr>
              <a:t>ngày gấp sếu vì em tin vào một truyền thuyết nói rằng nếu gấp đủ một nghìn con sếu giấy treo quanh phòng em sẽ khỏi bệnh.</a:t>
            </a:r>
            <a:r>
              <a:rPr lang="en-GB" sz="2800" b="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28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258" name="Google Shape;258;p15"/>
          <p:cNvSpPr/>
          <p:nvPr/>
        </p:nvSpPr>
        <p:spPr>
          <a:xfrm>
            <a:off x="1245140" y="356495"/>
            <a:ext cx="6712086" cy="1778575"/>
          </a:xfrm>
          <a:prstGeom prst="cloudCallout">
            <a:avLst>
              <a:gd name="adj1" fmla="val 71262"/>
              <a:gd name="adj2" fmla="val -2495"/>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9" name="Google Shape;259;p15"/>
          <p:cNvSpPr txBox="1"/>
          <p:nvPr/>
        </p:nvSpPr>
        <p:spPr>
          <a:xfrm>
            <a:off x="1930349" y="744234"/>
            <a:ext cx="5784849"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D0D0D"/>
              </a:buClr>
              <a:buSzPts val="2400"/>
              <a:buFont typeface="Times New Roman"/>
              <a:buNone/>
            </a:pPr>
            <a:r>
              <a:rPr lang="en-GB" sz="2800" b="1" dirty="0" err="1">
                <a:solidFill>
                  <a:srgbClr val="FF0000"/>
                </a:solidFill>
                <a:latin typeface="Times New Roman"/>
                <a:ea typeface="Times New Roman"/>
                <a:cs typeface="Times New Roman"/>
                <a:sym typeface="Times New Roman"/>
              </a:rPr>
              <a:t>Cô</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bé</a:t>
            </a:r>
            <a:r>
              <a:rPr lang="en-GB" sz="2800" b="1" dirty="0">
                <a:solidFill>
                  <a:srgbClr val="FF0000"/>
                </a:solidFill>
                <a:latin typeface="Times New Roman"/>
                <a:ea typeface="Times New Roman"/>
                <a:cs typeface="Times New Roman"/>
                <a:sym typeface="Times New Roman"/>
              </a:rPr>
              <a:t> hi </a:t>
            </a:r>
            <a:r>
              <a:rPr lang="en-GB" sz="2800" b="1" dirty="0" err="1">
                <a:solidFill>
                  <a:srgbClr val="FF0000"/>
                </a:solidFill>
                <a:latin typeface="Times New Roman"/>
                <a:ea typeface="Times New Roman"/>
                <a:cs typeface="Times New Roman"/>
                <a:sym typeface="Times New Roman"/>
              </a:rPr>
              <a:t>vọng</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kéo</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dài</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cuộc</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sống</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của</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mình</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bằng</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cách</a:t>
            </a:r>
            <a:r>
              <a:rPr lang="en-GB" sz="2800" b="1" dirty="0">
                <a:solidFill>
                  <a:srgbClr val="FF0000"/>
                </a:solidFill>
                <a:latin typeface="Times New Roman"/>
                <a:ea typeface="Times New Roman"/>
                <a:cs typeface="Times New Roman"/>
                <a:sym typeface="Times New Roman"/>
              </a:rPr>
              <a:t> </a:t>
            </a:r>
            <a:r>
              <a:rPr lang="en-GB" sz="2800" b="1" dirty="0" err="1">
                <a:solidFill>
                  <a:srgbClr val="FF0000"/>
                </a:solidFill>
                <a:latin typeface="Times New Roman"/>
                <a:ea typeface="Times New Roman"/>
                <a:cs typeface="Times New Roman"/>
                <a:sym typeface="Times New Roman"/>
              </a:rPr>
              <a:t>nào</a:t>
            </a:r>
            <a:r>
              <a:rPr lang="en-GB" sz="2800" b="1" dirty="0">
                <a:solidFill>
                  <a:srgbClr val="FF0000"/>
                </a:solidFill>
                <a:latin typeface="Times New Roman"/>
                <a:ea typeface="Times New Roman"/>
                <a:cs typeface="Times New Roman"/>
                <a:sym typeface="Times New Roman"/>
              </a:rPr>
              <a:t>?</a:t>
            </a:r>
            <a:endParaRPr sz="2800" dirty="0">
              <a:solidFill>
                <a:srgbClr val="FF0000"/>
              </a:solidFill>
            </a:endParaRPr>
          </a:p>
        </p:txBody>
      </p:sp>
      <p:pic>
        <p:nvPicPr>
          <p:cNvPr id="260" name="Google Shape;260;p15"/>
          <p:cNvPicPr preferRelativeResize="0"/>
          <p:nvPr/>
        </p:nvPicPr>
        <p:blipFill rotWithShape="1">
          <a:blip r:embed="rId3">
            <a:alphaModFix/>
          </a:blip>
          <a:srcRect/>
          <a:stretch/>
        </p:blipFill>
        <p:spPr>
          <a:xfrm>
            <a:off x="7368989" y="-690595"/>
            <a:ext cx="5230906" cy="5230906"/>
          </a:xfrm>
          <a:prstGeom prst="rect">
            <a:avLst/>
          </a:prstGeom>
          <a:noFill/>
          <a:ln>
            <a:noFill/>
          </a:ln>
        </p:spPr>
      </p:pic>
      <p:sp>
        <p:nvSpPr>
          <p:cNvPr id="8" name="Google Shape;259;p15"/>
          <p:cNvSpPr txBox="1"/>
          <p:nvPr/>
        </p:nvSpPr>
        <p:spPr>
          <a:xfrm>
            <a:off x="0" y="4278721"/>
            <a:ext cx="722778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D0D0D"/>
              </a:buClr>
              <a:buSzPts val="2400"/>
              <a:buFont typeface="Times New Roman"/>
              <a:buNone/>
            </a:pP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con </a:t>
            </a:r>
            <a:r>
              <a:rPr lang="en-US" sz="2800" dirty="0" err="1" smtClean="0">
                <a:solidFill>
                  <a:srgbClr val="FF0000"/>
                </a:solidFill>
                <a:latin typeface="Times New Roman" panose="02020603050405020304" pitchFamily="18" charset="0"/>
                <a:cs typeface="Times New Roman" panose="02020603050405020304" pitchFamily="18" charset="0"/>
              </a:rPr>
              <a:t>đã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nhìn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thấy</a:t>
            </a:r>
            <a:r>
              <a:rPr lang="en-US" sz="2800" dirty="0" smtClean="0">
                <a:solidFill>
                  <a:srgbClr val="FF0000"/>
                </a:solidFill>
                <a:latin typeface="Times New Roman" panose="02020603050405020304" pitchFamily="18" charset="0"/>
                <a:cs typeface="Times New Roman" panose="02020603050405020304" pitchFamily="18" charset="0"/>
              </a:rPr>
              <a:t> con </a:t>
            </a:r>
            <a:r>
              <a:rPr lang="en-US" sz="2800" dirty="0" err="1" smtClean="0">
                <a:solidFill>
                  <a:srgbClr val="FF0000"/>
                </a:solidFill>
                <a:latin typeface="Times New Roman" panose="02020603050405020304" pitchFamily="18" charset="0"/>
                <a:cs typeface="Times New Roman" panose="02020603050405020304" pitchFamily="18" charset="0"/>
              </a:rPr>
              <a:t>sếu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chưa</a:t>
            </a:r>
            <a:r>
              <a:rPr lang="en-US" sz="2800" dirty="0" smtClean="0">
                <a:solidFill>
                  <a:srgbClr val="FF0000"/>
                </a:solidFill>
                <a:latin typeface="Times New Roman" panose="02020603050405020304" pitchFamily="18" charset="0"/>
                <a:cs typeface="Times New Roman" panose="02020603050405020304" pitchFamily="18" charset="0"/>
              </a:rPr>
              <a:t>?</a:t>
            </a:r>
            <a:endParaRPr sz="2800" dirty="0">
              <a:solidFill>
                <a:srgbClr val="FF0000"/>
              </a:solidFill>
              <a:latin typeface="Times New Roman" panose="02020603050405020304" pitchFamily="18" charset="0"/>
              <a:cs typeface="Times New Roman" panose="02020603050405020304" pitchFamily="18" charset="0"/>
            </a:endParaRPr>
          </a:p>
        </p:txBody>
      </p:sp>
      <p:sp>
        <p:nvSpPr>
          <p:cNvPr id="9" name="Google Shape;195;p9"/>
          <p:cNvSpPr txBox="1"/>
          <p:nvPr/>
        </p:nvSpPr>
        <p:spPr>
          <a:xfrm>
            <a:off x="534179" y="5195307"/>
            <a:ext cx="5397064" cy="1847127"/>
          </a:xfrm>
          <a:prstGeom prst="rect">
            <a:avLst/>
          </a:prstGeom>
          <a:noFill/>
          <a:ln>
            <a:noFill/>
          </a:ln>
        </p:spPr>
        <p:txBody>
          <a:bodyPr spcFirstLastPara="1" wrap="square" lIns="90975" tIns="45475" rIns="90975" bIns="45475" anchor="t" anchorCtr="0">
            <a:spAutoFit/>
          </a:bodyPr>
          <a:lstStyle/>
          <a:p>
            <a:pPr marL="0" marR="0" lvl="0" indent="0" algn="just" rtl="0">
              <a:spcBef>
                <a:spcPts val="0"/>
              </a:spcBef>
              <a:spcAft>
                <a:spcPts val="0"/>
              </a:spcAft>
              <a:buNone/>
            </a:pPr>
            <a:r>
              <a:rPr lang="en-GB" sz="2800" b="1" dirty="0">
                <a:solidFill>
                  <a:schemeClr val="tx1"/>
                </a:solidFill>
                <a:latin typeface="Times New Roman"/>
                <a:ea typeface="Times New Roman"/>
                <a:cs typeface="Times New Roman"/>
                <a:sym typeface="Times New Roman"/>
              </a:rPr>
              <a:t>Con </a:t>
            </a:r>
            <a:r>
              <a:rPr lang="en-GB" sz="2800" b="1" dirty="0" err="1">
                <a:solidFill>
                  <a:schemeClr val="tx1"/>
                </a:solidFill>
                <a:latin typeface="Times New Roman"/>
                <a:ea typeface="Times New Roman"/>
                <a:cs typeface="Times New Roman"/>
                <a:sym typeface="Times New Roman"/>
              </a:rPr>
              <a:t>sếu</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Họ</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Sếu</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là</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một</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nhánh</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thuộc</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bộ</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Gruiformes</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gồm</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các</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loài</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chim</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lớn</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có</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cổ</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dài</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và</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chân</a:t>
            </a:r>
            <a:r>
              <a:rPr lang="en-GB" sz="2800" dirty="0">
                <a:solidFill>
                  <a:schemeClr val="tx1"/>
                </a:solidFill>
                <a:latin typeface="Times New Roman"/>
                <a:ea typeface="Times New Roman"/>
                <a:cs typeface="Times New Roman"/>
                <a:sym typeface="Times New Roman"/>
              </a:rPr>
              <a:t> </a:t>
            </a:r>
            <a:r>
              <a:rPr lang="en-GB" sz="2800" dirty="0" err="1">
                <a:solidFill>
                  <a:schemeClr val="tx1"/>
                </a:solidFill>
                <a:latin typeface="Times New Roman"/>
                <a:ea typeface="Times New Roman"/>
                <a:cs typeface="Times New Roman"/>
                <a:sym typeface="Times New Roman"/>
              </a:rPr>
              <a:t>dài</a:t>
            </a:r>
            <a:r>
              <a:rPr lang="en-GB" sz="2800" dirty="0">
                <a:solidFill>
                  <a:schemeClr val="tx1"/>
                </a:solidFill>
                <a:latin typeface="Times New Roman"/>
                <a:ea typeface="Times New Roman"/>
                <a:cs typeface="Times New Roman"/>
                <a:sym typeface="Times New Roman"/>
              </a:rPr>
              <a:t>. </a:t>
            </a:r>
            <a:endParaRPr sz="2800" dirty="0">
              <a:solidFill>
                <a:schemeClr val="tx1"/>
              </a:solidFill>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endParaRPr sz="2004" dirty="0">
              <a:solidFill>
                <a:srgbClr val="262626"/>
              </a:solidFill>
              <a:latin typeface="Microsoft Yahei"/>
              <a:ea typeface="Microsoft Yahei"/>
              <a:cs typeface="Microsoft Yahei"/>
              <a:sym typeface="Microsoft Yahei"/>
            </a:endParaRPr>
          </a:p>
        </p:txBody>
      </p:sp>
      <p:pic>
        <p:nvPicPr>
          <p:cNvPr id="10" name="Google Shape;204;p10"/>
          <p:cNvPicPr preferRelativeResize="0"/>
          <p:nvPr/>
        </p:nvPicPr>
        <p:blipFill rotWithShape="1">
          <a:blip r:embed="rId4">
            <a:alphaModFix/>
          </a:blip>
          <a:srcRect/>
          <a:stretch/>
        </p:blipFill>
        <p:spPr>
          <a:xfrm>
            <a:off x="6576639" y="4070947"/>
            <a:ext cx="4148420" cy="26625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1000"/>
                                        <p:tgtEl>
                                          <p:spTgt spid="25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 calcmode="lin" valueType="num">
                                      <p:cBhvr additive="base">
                                        <p:cTn id="10" dur="1000"/>
                                        <p:tgtEl>
                                          <p:spTgt spid="259"/>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5"/>
                                        </p:tgtEl>
                                        <p:attrNameLst>
                                          <p:attrName>style.visibility</p:attrName>
                                        </p:attrNameLst>
                                      </p:cBhvr>
                                      <p:to>
                                        <p:strVal val="visible"/>
                                      </p:to>
                                    </p:set>
                                    <p:animEffect transition="in" filter="fade">
                                      <p:cBhvr>
                                        <p:cTn id="15" dur="2000"/>
                                        <p:tgtEl>
                                          <p:spTgt spid="255"/>
                                        </p:tgtEl>
                                      </p:cBhvr>
                                    </p:animEffect>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2"/>
          <p:cNvSpPr/>
          <p:nvPr/>
        </p:nvSpPr>
        <p:spPr>
          <a:xfrm>
            <a:off x="4151822" y="1686665"/>
            <a:ext cx="4915721"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a:solidFill>
                  <a:srgbClr val="B74239"/>
                </a:solidFill>
                <a:latin typeface="Arial"/>
                <a:ea typeface="Arial"/>
                <a:cs typeface="Arial"/>
                <a:sym typeface="Arial"/>
              </a:rPr>
              <a:t>Khởi động </a:t>
            </a:r>
            <a:endParaRPr sz="7200" b="1">
              <a:solidFill>
                <a:srgbClr val="B74239"/>
              </a:solidFill>
              <a:latin typeface="Arial"/>
              <a:ea typeface="Arial"/>
              <a:cs typeface="Arial"/>
              <a:sym typeface="Arial"/>
            </a:endParaRPr>
          </a:p>
        </p:txBody>
      </p:sp>
      <p:sp>
        <p:nvSpPr>
          <p:cNvPr id="51" name="Google Shape;51;p2"/>
          <p:cNvSpPr/>
          <p:nvPr/>
        </p:nvSpPr>
        <p:spPr>
          <a:xfrm>
            <a:off x="888138" y="3505898"/>
            <a:ext cx="10758487" cy="1400433"/>
          </a:xfrm>
          <a:prstGeom prst="cloudCallout">
            <a:avLst>
              <a:gd name="adj1" fmla="val -34673"/>
              <a:gd name="adj2" fmla="val 73088"/>
            </a:avLst>
          </a:prstGeom>
          <a:solidFill>
            <a:srgbClr val="E3ABA7"/>
          </a:solidFill>
          <a:ln w="19050" cap="flat" cmpd="sng">
            <a:solidFill>
              <a:srgbClr val="F9ECEA"/>
            </a:solidFill>
            <a:prstDash val="solid"/>
            <a:miter lim="800000"/>
            <a:headEnd type="none" w="sm" len="sm"/>
            <a:tailEnd type="none" w="sm" len="sm"/>
          </a:ln>
        </p:spPr>
        <p:txBody>
          <a:bodyPr spcFirstLastPara="1" wrap="square" lIns="91425" tIns="45700" rIns="91425" bIns="45700" anchor="ctr" anchorCtr="0">
            <a:noAutofit/>
          </a:bodyPr>
          <a:lstStyle/>
          <a:p>
            <a:pPr algn="ctr"/>
            <a:r>
              <a:rPr lang="nl-NL" sz="3200" dirty="0" smtClean="0"/>
              <a:t>6 học sinh </a:t>
            </a:r>
            <a:r>
              <a:rPr lang="nl-NL" sz="3200" dirty="0"/>
              <a:t>thi đọc phân vai cả 2 phần vở kịch</a:t>
            </a:r>
            <a:r>
              <a:rPr lang="nl-NL" sz="2400" dirty="0"/>
              <a:t>.</a:t>
            </a:r>
            <a:endParaRPr lang="en-US" sz="2400" dirty="0"/>
          </a:p>
        </p:txBody>
      </p:sp>
      <p:pic>
        <p:nvPicPr>
          <p:cNvPr id="54" name="Google Shape;54;p2"/>
          <p:cNvPicPr preferRelativeResize="0"/>
          <p:nvPr/>
        </p:nvPicPr>
        <p:blipFill rotWithShape="1">
          <a:blip r:embed="rId3">
            <a:alphaModFix/>
          </a:blip>
          <a:srcRect/>
          <a:stretch/>
        </p:blipFill>
        <p:spPr>
          <a:xfrm>
            <a:off x="8753089" y="1486120"/>
            <a:ext cx="4077817" cy="5600621"/>
          </a:xfrm>
          <a:prstGeom prst="rect">
            <a:avLst/>
          </a:prstGeom>
          <a:noFill/>
          <a:ln>
            <a:noFill/>
          </a:ln>
        </p:spPr>
      </p:pic>
      <p:sp>
        <p:nvSpPr>
          <p:cNvPr id="7" name="Google Shape;52;p2"/>
          <p:cNvSpPr/>
          <p:nvPr/>
        </p:nvSpPr>
        <p:spPr>
          <a:xfrm>
            <a:off x="1545364" y="1378039"/>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 name="Google Shape;53;p2"/>
          <p:cNvSpPr txBox="1"/>
          <p:nvPr/>
        </p:nvSpPr>
        <p:spPr>
          <a:xfrm>
            <a:off x="2010001" y="1378039"/>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a:buNone/>
            </a:pPr>
            <a:r>
              <a:rPr lang="en-GB" sz="5400" b="1" i="0" u="none" strike="noStrike" cap="none">
                <a:solidFill>
                  <a:srgbClr val="FFFFFF"/>
                </a:solidFill>
                <a:latin typeface="Arial"/>
                <a:ea typeface="Arial"/>
                <a:cs typeface="Arial"/>
                <a:sym typeface="Arial"/>
              </a:rPr>
              <a:t>01</a:t>
            </a:r>
            <a:endParaRPr sz="5400" b="1"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ppt_w</p:attrName>
                                        </p:attrNameLst>
                                      </p:cBhvr>
                                      <p:tavLst>
                                        <p:tav tm="0">
                                          <p:val>
                                            <p:strVal val="0"/>
                                          </p:val>
                                        </p:tav>
                                        <p:tav tm="100000">
                                          <p:val>
                                            <p:strVal val="#ppt_w"/>
                                          </p:val>
                                        </p:tav>
                                      </p:tavLst>
                                    </p:anim>
                                    <p:anim calcmode="lin" valueType="num">
                                      <p:cBhvr additive="base">
                                        <p:cTn id="8" dur="500"/>
                                        <p:tgtEl>
                                          <p:spTgt spid="5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ppt_w</p:attrName>
                                        </p:attrNameLst>
                                      </p:cBhvr>
                                      <p:tavLst>
                                        <p:tav tm="0">
                                          <p:val>
                                            <p:strVal val="0"/>
                                          </p:val>
                                        </p:tav>
                                        <p:tav tm="100000">
                                          <p:val>
                                            <p:strVal val="#ppt_w"/>
                                          </p:val>
                                        </p:tav>
                                      </p:tavLst>
                                    </p:anim>
                                    <p:anim calcmode="lin" valueType="num">
                                      <p:cBhvr additive="base">
                                        <p:cTn id="12" dur="500"/>
                                        <p:tgtEl>
                                          <p:spTgt spid="7"/>
                                        </p:tgtEl>
                                        <p:attrNameLst>
                                          <p:attrName>ppt_h</p:attrName>
                                        </p:attrNameLst>
                                      </p:cBhvr>
                                      <p:tavLst>
                                        <p:tav tm="0">
                                          <p:val>
                                            <p:str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6" name="Google Shape;266;p16"/>
          <p:cNvGrpSpPr/>
          <p:nvPr/>
        </p:nvGrpSpPr>
        <p:grpSpPr>
          <a:xfrm>
            <a:off x="1875245" y="2427859"/>
            <a:ext cx="3687000" cy="1148861"/>
            <a:chOff x="321922" y="-14791"/>
            <a:chExt cx="2558397" cy="374831"/>
          </a:xfrm>
        </p:grpSpPr>
        <p:cxnSp>
          <p:nvCxnSpPr>
            <p:cNvPr id="267" name="Google Shape;267;p16"/>
            <p:cNvCxnSpPr/>
            <p:nvPr/>
          </p:nvCxnSpPr>
          <p:spPr>
            <a:xfrm>
              <a:off x="321922" y="-12277"/>
              <a:ext cx="1957772" cy="1"/>
            </a:xfrm>
            <a:prstGeom prst="straightConnector1">
              <a:avLst/>
            </a:prstGeom>
            <a:noFill/>
            <a:ln w="9525" cap="flat" cmpd="sng">
              <a:solidFill>
                <a:schemeClr val="accent1"/>
              </a:solidFill>
              <a:prstDash val="solid"/>
              <a:bevel/>
              <a:headEnd type="oval" w="med" len="med"/>
              <a:tailEnd type="none" w="sm" len="sm"/>
            </a:ln>
          </p:spPr>
        </p:cxnSp>
        <p:cxnSp>
          <p:nvCxnSpPr>
            <p:cNvPr id="268" name="Google Shape;268;p16"/>
            <p:cNvCxnSpPr/>
            <p:nvPr/>
          </p:nvCxnSpPr>
          <p:spPr>
            <a:xfrm>
              <a:off x="2272343" y="-14791"/>
              <a:ext cx="607976" cy="374831"/>
            </a:xfrm>
            <a:prstGeom prst="straightConnector1">
              <a:avLst/>
            </a:prstGeom>
            <a:noFill/>
            <a:ln w="9525" cap="flat" cmpd="sng">
              <a:solidFill>
                <a:schemeClr val="accent1"/>
              </a:solidFill>
              <a:prstDash val="solid"/>
              <a:bevel/>
              <a:headEnd type="none" w="sm" len="sm"/>
              <a:tailEnd type="none" w="sm" len="sm"/>
            </a:ln>
          </p:spPr>
        </p:cxnSp>
      </p:grpSp>
      <p:grpSp>
        <p:nvGrpSpPr>
          <p:cNvPr id="269" name="Google Shape;269;p16"/>
          <p:cNvGrpSpPr/>
          <p:nvPr/>
        </p:nvGrpSpPr>
        <p:grpSpPr>
          <a:xfrm flipH="1">
            <a:off x="6499496" y="2471839"/>
            <a:ext cx="3586403" cy="1075519"/>
            <a:chOff x="440283" y="44025"/>
            <a:chExt cx="2490982" cy="350902"/>
          </a:xfrm>
        </p:grpSpPr>
        <p:cxnSp>
          <p:nvCxnSpPr>
            <p:cNvPr id="270" name="Google Shape;270;p16"/>
            <p:cNvCxnSpPr/>
            <p:nvPr/>
          </p:nvCxnSpPr>
          <p:spPr>
            <a:xfrm>
              <a:off x="440283" y="52801"/>
              <a:ext cx="1957772" cy="1"/>
            </a:xfrm>
            <a:prstGeom prst="straightConnector1">
              <a:avLst/>
            </a:prstGeom>
            <a:noFill/>
            <a:ln w="9525" cap="flat" cmpd="sng">
              <a:solidFill>
                <a:schemeClr val="accent2"/>
              </a:solidFill>
              <a:prstDash val="solid"/>
              <a:bevel/>
              <a:headEnd type="oval" w="med" len="med"/>
              <a:tailEnd type="none" w="sm" len="sm"/>
            </a:ln>
          </p:spPr>
        </p:cxnSp>
        <p:cxnSp>
          <p:nvCxnSpPr>
            <p:cNvPr id="271" name="Google Shape;271;p16"/>
            <p:cNvCxnSpPr/>
            <p:nvPr/>
          </p:nvCxnSpPr>
          <p:spPr>
            <a:xfrm>
              <a:off x="2398055" y="44025"/>
              <a:ext cx="533210" cy="350902"/>
            </a:xfrm>
            <a:prstGeom prst="straightConnector1">
              <a:avLst/>
            </a:prstGeom>
            <a:noFill/>
            <a:ln w="9525" cap="flat" cmpd="sng">
              <a:solidFill>
                <a:schemeClr val="accent2"/>
              </a:solidFill>
              <a:prstDash val="solid"/>
              <a:bevel/>
              <a:headEnd type="none" w="sm" len="sm"/>
              <a:tailEnd type="none" w="sm" len="sm"/>
            </a:ln>
          </p:spPr>
        </p:cxnSp>
      </p:grpSp>
      <p:sp>
        <p:nvSpPr>
          <p:cNvPr id="272" name="Google Shape;272;p16"/>
          <p:cNvSpPr/>
          <p:nvPr/>
        </p:nvSpPr>
        <p:spPr>
          <a:xfrm>
            <a:off x="4921395" y="2435566"/>
            <a:ext cx="2168043" cy="700180"/>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95">
              <a:solidFill>
                <a:schemeClr val="dk1"/>
              </a:solidFill>
              <a:latin typeface="Arial"/>
              <a:ea typeface="Arial"/>
              <a:cs typeface="Arial"/>
              <a:sym typeface="Arial"/>
            </a:endParaRPr>
          </a:p>
        </p:txBody>
      </p:sp>
      <p:sp>
        <p:nvSpPr>
          <p:cNvPr id="273" name="Google Shape;273;p16"/>
          <p:cNvSpPr/>
          <p:nvPr/>
        </p:nvSpPr>
        <p:spPr>
          <a:xfrm rot="10800000" flipH="1">
            <a:off x="4960846" y="4485751"/>
            <a:ext cx="2168043" cy="722680"/>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txBox="1"/>
          <p:nvPr/>
        </p:nvSpPr>
        <p:spPr>
          <a:xfrm flipH="1">
            <a:off x="4960825" y="4485750"/>
            <a:ext cx="2168043" cy="7226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95">
              <a:solidFill>
                <a:schemeClr val="dk1"/>
              </a:solidFill>
              <a:latin typeface="Arial"/>
              <a:ea typeface="Arial"/>
              <a:cs typeface="Arial"/>
              <a:sym typeface="Arial"/>
            </a:endParaRPr>
          </a:p>
        </p:txBody>
      </p:sp>
      <p:sp>
        <p:nvSpPr>
          <p:cNvPr id="275" name="Google Shape;275;p16"/>
          <p:cNvSpPr/>
          <p:nvPr/>
        </p:nvSpPr>
        <p:spPr>
          <a:xfrm>
            <a:off x="1823187" y="1629582"/>
            <a:ext cx="352847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tx1"/>
                </a:solidFill>
                <a:latin typeface="Times New Roman"/>
                <a:ea typeface="Times New Roman"/>
                <a:cs typeface="Times New Roman"/>
                <a:sym typeface="Times New Roman"/>
              </a:rPr>
              <a:t>a</a:t>
            </a:r>
            <a:r>
              <a:rPr lang="en-GB" sz="2800" b="1" dirty="0" smtClean="0">
                <a:solidFill>
                  <a:schemeClr val="tx1"/>
                </a:solidFill>
                <a:latin typeface="Times New Roman"/>
                <a:ea typeface="Times New Roman"/>
                <a:cs typeface="Times New Roman"/>
                <a:sym typeface="Times New Roman"/>
              </a:rPr>
              <a:t>) </a:t>
            </a:r>
            <a:r>
              <a:rPr lang="en-GB" sz="2800" b="1" dirty="0" err="1" smtClean="0">
                <a:solidFill>
                  <a:schemeClr val="tx1"/>
                </a:solidFill>
                <a:latin typeface="Times New Roman"/>
                <a:ea typeface="Times New Roman"/>
                <a:cs typeface="Times New Roman"/>
                <a:sym typeface="Times New Roman"/>
              </a:rPr>
              <a:t>Để</a:t>
            </a:r>
            <a:r>
              <a:rPr lang="en-GB" sz="2800" b="1" dirty="0" smtClean="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tỏ</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tình</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đoàn</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kết</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với</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bạn</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Xa</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xa</a:t>
            </a:r>
            <a:r>
              <a:rPr lang="en-GB" sz="2800" b="1" dirty="0">
                <a:solidFill>
                  <a:schemeClr val="tx1"/>
                </a:solidFill>
                <a:latin typeface="Times New Roman"/>
                <a:ea typeface="Times New Roman"/>
                <a:cs typeface="Times New Roman"/>
                <a:sym typeface="Times New Roman"/>
              </a:rPr>
              <a:t>- </a:t>
            </a:r>
            <a:r>
              <a:rPr lang="en-GB" sz="2800" b="1" dirty="0" err="1">
                <a:solidFill>
                  <a:schemeClr val="tx1"/>
                </a:solidFill>
                <a:latin typeface="Times New Roman"/>
                <a:ea typeface="Times New Roman"/>
                <a:cs typeface="Times New Roman"/>
                <a:sym typeface="Times New Roman"/>
              </a:rPr>
              <a:t>cô</a:t>
            </a:r>
            <a:r>
              <a:rPr lang="en-GB" sz="2800" b="1" dirty="0">
                <a:solidFill>
                  <a:schemeClr val="tx1"/>
                </a:solidFill>
                <a:latin typeface="Times New Roman"/>
                <a:ea typeface="Times New Roman"/>
                <a:cs typeface="Times New Roman"/>
                <a:sym typeface="Times New Roman"/>
              </a:rPr>
              <a:t>?</a:t>
            </a:r>
            <a:endParaRPr sz="2800" dirty="0">
              <a:solidFill>
                <a:schemeClr val="tx1"/>
              </a:solidFill>
            </a:endParaRPr>
          </a:p>
        </p:txBody>
      </p:sp>
      <p:sp>
        <p:nvSpPr>
          <p:cNvPr id="276" name="Google Shape;276;p16"/>
          <p:cNvSpPr/>
          <p:nvPr/>
        </p:nvSpPr>
        <p:spPr>
          <a:xfrm>
            <a:off x="1386149" y="2557024"/>
            <a:ext cx="3545452"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1" dirty="0" err="1">
                <a:solidFill>
                  <a:srgbClr val="93382C"/>
                </a:solidFill>
                <a:latin typeface="Times New Roman"/>
                <a:ea typeface="Times New Roman"/>
                <a:cs typeface="Times New Roman"/>
                <a:sym typeface="Times New Roman"/>
              </a:rPr>
              <a:t>Các</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bạn</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nhỏ</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trên</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khắp</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thế</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giới</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đã</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gấp</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những</a:t>
            </a:r>
            <a:r>
              <a:rPr lang="en-GB" sz="2400" b="1" dirty="0">
                <a:solidFill>
                  <a:srgbClr val="93382C"/>
                </a:solidFill>
                <a:latin typeface="Times New Roman"/>
                <a:ea typeface="Times New Roman"/>
                <a:cs typeface="Times New Roman"/>
                <a:sym typeface="Times New Roman"/>
              </a:rPr>
              <a:t> con </a:t>
            </a:r>
            <a:r>
              <a:rPr lang="en-GB" sz="2400" b="1" dirty="0" err="1">
                <a:solidFill>
                  <a:srgbClr val="93382C"/>
                </a:solidFill>
                <a:latin typeface="Times New Roman"/>
                <a:ea typeface="Times New Roman"/>
                <a:cs typeface="Times New Roman"/>
                <a:sym typeface="Times New Roman"/>
              </a:rPr>
              <a:t>sếu</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bằng</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giấy</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gửi</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tới</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Xa</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xa</a:t>
            </a:r>
            <a:r>
              <a:rPr lang="en-GB" sz="2400" b="1" dirty="0">
                <a:solidFill>
                  <a:srgbClr val="93382C"/>
                </a:solidFill>
                <a:latin typeface="Times New Roman"/>
                <a:ea typeface="Times New Roman"/>
                <a:cs typeface="Times New Roman"/>
                <a:sym typeface="Times New Roman"/>
              </a:rPr>
              <a:t>- </a:t>
            </a:r>
            <a:r>
              <a:rPr lang="en-GB" sz="2400" b="1" dirty="0" err="1">
                <a:solidFill>
                  <a:srgbClr val="93382C"/>
                </a:solidFill>
                <a:latin typeface="Times New Roman"/>
                <a:ea typeface="Times New Roman"/>
                <a:cs typeface="Times New Roman"/>
                <a:sym typeface="Times New Roman"/>
              </a:rPr>
              <a:t>cô</a:t>
            </a:r>
            <a:r>
              <a:rPr lang="en-GB" sz="2400" b="1" dirty="0">
                <a:solidFill>
                  <a:srgbClr val="93382C"/>
                </a:solidFill>
                <a:latin typeface="Times New Roman"/>
                <a:ea typeface="Times New Roman"/>
                <a:cs typeface="Times New Roman"/>
                <a:sym typeface="Times New Roman"/>
              </a:rPr>
              <a:t>.</a:t>
            </a:r>
            <a:endParaRPr sz="2400" dirty="0">
              <a:solidFill>
                <a:srgbClr val="93382C"/>
              </a:solidFill>
              <a:sym typeface="Arial"/>
            </a:endParaRPr>
          </a:p>
        </p:txBody>
      </p:sp>
      <p:sp>
        <p:nvSpPr>
          <p:cNvPr id="277" name="Google Shape;277;p16"/>
          <p:cNvSpPr/>
          <p:nvPr/>
        </p:nvSpPr>
        <p:spPr>
          <a:xfrm>
            <a:off x="7267188" y="1649530"/>
            <a:ext cx="341038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800" b="1" dirty="0">
                <a:solidFill>
                  <a:schemeClr val="dk1"/>
                </a:solidFill>
                <a:latin typeface="Times New Roman"/>
                <a:ea typeface="Times New Roman"/>
                <a:cs typeface="Times New Roman"/>
                <a:sym typeface="Times New Roman"/>
              </a:rPr>
              <a:t>b</a:t>
            </a:r>
            <a:r>
              <a:rPr lang="en-GB" sz="2800" b="1" dirty="0" smtClean="0">
                <a:solidFill>
                  <a:schemeClr val="dk1"/>
                </a:solidFill>
                <a:latin typeface="Times New Roman"/>
                <a:ea typeface="Times New Roman"/>
                <a:cs typeface="Times New Roman"/>
                <a:sym typeface="Times New Roman"/>
              </a:rPr>
              <a:t>) </a:t>
            </a:r>
            <a:r>
              <a:rPr lang="en-GB" sz="2800" b="1" dirty="0" err="1" smtClean="0">
                <a:solidFill>
                  <a:schemeClr val="dk1"/>
                </a:solidFill>
                <a:latin typeface="Times New Roman"/>
                <a:ea typeface="Times New Roman"/>
                <a:cs typeface="Times New Roman"/>
                <a:sym typeface="Times New Roman"/>
              </a:rPr>
              <a:t>Để</a:t>
            </a:r>
            <a:r>
              <a:rPr lang="en-GB" sz="2800" b="1" dirty="0" smtClean="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bày</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tỏ</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nguyện</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vọng</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hoà</a:t>
            </a:r>
            <a:r>
              <a:rPr lang="en-GB" sz="2800" b="1" dirty="0">
                <a:solidFill>
                  <a:schemeClr val="dk1"/>
                </a:solidFill>
                <a:latin typeface="Times New Roman"/>
                <a:ea typeface="Times New Roman"/>
                <a:cs typeface="Times New Roman"/>
                <a:sym typeface="Times New Roman"/>
              </a:rPr>
              <a:t> </a:t>
            </a:r>
            <a:r>
              <a:rPr lang="en-GB" sz="2800" b="1" dirty="0" err="1">
                <a:solidFill>
                  <a:schemeClr val="dk1"/>
                </a:solidFill>
                <a:latin typeface="Times New Roman"/>
                <a:ea typeface="Times New Roman"/>
                <a:cs typeface="Times New Roman"/>
                <a:sym typeface="Times New Roman"/>
              </a:rPr>
              <a:t>bình</a:t>
            </a:r>
            <a:r>
              <a:rPr lang="en-GB" sz="2800" b="1" dirty="0">
                <a:solidFill>
                  <a:schemeClr val="dk1"/>
                </a:solidFill>
                <a:latin typeface="Times New Roman"/>
                <a:ea typeface="Times New Roman"/>
                <a:cs typeface="Times New Roman"/>
                <a:sym typeface="Times New Roman"/>
              </a:rPr>
              <a:t>?</a:t>
            </a:r>
            <a:endParaRPr sz="2800" dirty="0"/>
          </a:p>
        </p:txBody>
      </p:sp>
      <p:sp>
        <p:nvSpPr>
          <p:cNvPr id="278" name="Google Shape;278;p16"/>
          <p:cNvSpPr/>
          <p:nvPr/>
        </p:nvSpPr>
        <p:spPr>
          <a:xfrm>
            <a:off x="7128889" y="2471839"/>
            <a:ext cx="3912680" cy="14465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200" b="1" dirty="0" err="1">
                <a:solidFill>
                  <a:srgbClr val="93382C"/>
                </a:solidFill>
                <a:latin typeface="Times New Roman"/>
                <a:ea typeface="Times New Roman"/>
                <a:cs typeface="Times New Roman"/>
                <a:sym typeface="Times New Roman"/>
              </a:rPr>
              <a:t>Các</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bạn</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đã</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quyên</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góp</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tiền</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xây</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dựng</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tượng</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đài</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tưởng</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nhớ</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những</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nạn</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nhân</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đã</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bị</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bom</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nguyên</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tử</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sát</a:t>
            </a:r>
            <a:r>
              <a:rPr lang="en-GB" sz="2200" b="1" dirty="0">
                <a:solidFill>
                  <a:srgbClr val="93382C"/>
                </a:solidFill>
                <a:latin typeface="Times New Roman"/>
                <a:ea typeface="Times New Roman"/>
                <a:cs typeface="Times New Roman"/>
                <a:sym typeface="Times New Roman"/>
              </a:rPr>
              <a:t> </a:t>
            </a:r>
            <a:r>
              <a:rPr lang="en-GB" sz="2200" b="1" dirty="0" err="1">
                <a:solidFill>
                  <a:srgbClr val="93382C"/>
                </a:solidFill>
                <a:latin typeface="Times New Roman"/>
                <a:ea typeface="Times New Roman"/>
                <a:cs typeface="Times New Roman"/>
                <a:sym typeface="Times New Roman"/>
              </a:rPr>
              <a:t>hại</a:t>
            </a:r>
            <a:r>
              <a:rPr lang="en-GB" sz="2200" b="1" dirty="0">
                <a:solidFill>
                  <a:srgbClr val="93382C"/>
                </a:solidFill>
                <a:latin typeface="Times New Roman"/>
                <a:ea typeface="Times New Roman"/>
                <a:cs typeface="Times New Roman"/>
                <a:sym typeface="Times New Roman"/>
              </a:rPr>
              <a:t>. </a:t>
            </a:r>
            <a:endParaRPr sz="2200" dirty="0"/>
          </a:p>
        </p:txBody>
      </p:sp>
      <p:sp>
        <p:nvSpPr>
          <p:cNvPr id="279" name="Google Shape;279;p16"/>
          <p:cNvSpPr/>
          <p:nvPr/>
        </p:nvSpPr>
        <p:spPr>
          <a:xfrm>
            <a:off x="4269181" y="3844951"/>
            <a:ext cx="3472469" cy="563385"/>
          </a:xfrm>
          <a:prstGeom prst="roundRect">
            <a:avLst>
              <a:gd name="adj" fmla="val 16667"/>
            </a:avLst>
          </a:prstGeom>
          <a:solidFill>
            <a:srgbClr val="E8AA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16"/>
          <p:cNvSpPr txBox="1"/>
          <p:nvPr/>
        </p:nvSpPr>
        <p:spPr>
          <a:xfrm>
            <a:off x="4317750" y="3881815"/>
            <a:ext cx="405563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2400"/>
              <a:buFont typeface="Times New Roman"/>
              <a:buNone/>
            </a:pPr>
            <a:r>
              <a:rPr lang="en-GB" sz="2400" b="1" dirty="0" err="1">
                <a:solidFill>
                  <a:srgbClr val="0D0D0D"/>
                </a:solidFill>
                <a:latin typeface="Times New Roman"/>
                <a:ea typeface="Times New Roman"/>
                <a:cs typeface="Times New Roman"/>
                <a:sym typeface="Times New Roman"/>
              </a:rPr>
              <a:t>Các</a:t>
            </a:r>
            <a:r>
              <a:rPr lang="en-GB" sz="2400" b="1" dirty="0">
                <a:solidFill>
                  <a:srgbClr val="0D0D0D"/>
                </a:solidFill>
                <a:latin typeface="Times New Roman"/>
                <a:ea typeface="Times New Roman"/>
                <a:cs typeface="Times New Roman"/>
                <a:sym typeface="Times New Roman"/>
              </a:rPr>
              <a:t> </a:t>
            </a:r>
            <a:r>
              <a:rPr lang="en-GB" sz="2400" b="1" dirty="0" err="1">
                <a:solidFill>
                  <a:srgbClr val="0D0D0D"/>
                </a:solidFill>
                <a:latin typeface="Times New Roman"/>
                <a:ea typeface="Times New Roman"/>
                <a:cs typeface="Times New Roman"/>
                <a:sym typeface="Times New Roman"/>
              </a:rPr>
              <a:t>bạn</a:t>
            </a:r>
            <a:r>
              <a:rPr lang="en-GB" sz="2400" b="1" dirty="0">
                <a:solidFill>
                  <a:srgbClr val="0D0D0D"/>
                </a:solidFill>
                <a:latin typeface="Times New Roman"/>
                <a:ea typeface="Times New Roman"/>
                <a:cs typeface="Times New Roman"/>
                <a:sym typeface="Times New Roman"/>
              </a:rPr>
              <a:t> </a:t>
            </a:r>
            <a:r>
              <a:rPr lang="en-GB" sz="2400" b="1" dirty="0" err="1">
                <a:solidFill>
                  <a:srgbClr val="0D0D0D"/>
                </a:solidFill>
                <a:latin typeface="Times New Roman"/>
                <a:ea typeface="Times New Roman"/>
                <a:cs typeface="Times New Roman"/>
                <a:sym typeface="Times New Roman"/>
              </a:rPr>
              <a:t>nhỏ</a:t>
            </a:r>
            <a:r>
              <a:rPr lang="en-GB" sz="2400" b="1" dirty="0">
                <a:solidFill>
                  <a:srgbClr val="0D0D0D"/>
                </a:solidFill>
                <a:latin typeface="Times New Roman"/>
                <a:ea typeface="Times New Roman"/>
                <a:cs typeface="Times New Roman"/>
                <a:sym typeface="Times New Roman"/>
              </a:rPr>
              <a:t> </a:t>
            </a:r>
            <a:r>
              <a:rPr lang="en-GB" sz="2400" b="1" dirty="0" err="1">
                <a:solidFill>
                  <a:srgbClr val="0D0D0D"/>
                </a:solidFill>
                <a:latin typeface="Times New Roman"/>
                <a:ea typeface="Times New Roman"/>
                <a:cs typeface="Times New Roman"/>
                <a:sym typeface="Times New Roman"/>
              </a:rPr>
              <a:t>đã</a:t>
            </a:r>
            <a:r>
              <a:rPr lang="en-GB" sz="2400" b="1" dirty="0">
                <a:solidFill>
                  <a:srgbClr val="0D0D0D"/>
                </a:solidFill>
                <a:latin typeface="Times New Roman"/>
                <a:ea typeface="Times New Roman"/>
                <a:cs typeface="Times New Roman"/>
                <a:sym typeface="Times New Roman"/>
              </a:rPr>
              <a:t> </a:t>
            </a:r>
            <a:r>
              <a:rPr lang="en-GB" sz="2400" b="1" dirty="0" err="1">
                <a:solidFill>
                  <a:srgbClr val="0D0D0D"/>
                </a:solidFill>
                <a:latin typeface="Times New Roman"/>
                <a:ea typeface="Times New Roman"/>
                <a:cs typeface="Times New Roman"/>
                <a:sym typeface="Times New Roman"/>
              </a:rPr>
              <a:t>làm</a:t>
            </a:r>
            <a:r>
              <a:rPr lang="en-GB" sz="2400" b="1" dirty="0">
                <a:solidFill>
                  <a:srgbClr val="0D0D0D"/>
                </a:solidFill>
                <a:latin typeface="Times New Roman"/>
                <a:ea typeface="Times New Roman"/>
                <a:cs typeface="Times New Roman"/>
                <a:sym typeface="Times New Roman"/>
              </a:rPr>
              <a:t> </a:t>
            </a:r>
            <a:r>
              <a:rPr lang="en-GB" sz="2400" b="1" dirty="0" err="1">
                <a:solidFill>
                  <a:srgbClr val="0D0D0D"/>
                </a:solidFill>
                <a:latin typeface="Times New Roman"/>
                <a:ea typeface="Times New Roman"/>
                <a:cs typeface="Times New Roman"/>
                <a:sym typeface="Times New Roman"/>
              </a:rPr>
              <a:t>gì</a:t>
            </a:r>
            <a:r>
              <a:rPr lang="en-GB" sz="2400" b="1" dirty="0">
                <a:solidFill>
                  <a:srgbClr val="0D0D0D"/>
                </a:solidFill>
                <a:latin typeface="Times New Roman"/>
                <a:ea typeface="Times New Roman"/>
                <a:cs typeface="Times New Roman"/>
                <a:sym typeface="Times New Roman"/>
              </a:rPr>
              <a:t>?</a:t>
            </a:r>
            <a:endParaRPr dirty="0"/>
          </a:p>
        </p:txBody>
      </p:sp>
      <p:pic>
        <p:nvPicPr>
          <p:cNvPr id="281" name="Google Shape;281;p16"/>
          <p:cNvPicPr preferRelativeResize="0"/>
          <p:nvPr/>
        </p:nvPicPr>
        <p:blipFill rotWithShape="1">
          <a:blip r:embed="rId3">
            <a:alphaModFix/>
          </a:blip>
          <a:srcRect b="8549"/>
          <a:stretch/>
        </p:blipFill>
        <p:spPr>
          <a:xfrm>
            <a:off x="7882293" y="4053009"/>
            <a:ext cx="2908840" cy="263431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82" name="Google Shape;282;p16"/>
          <p:cNvPicPr preferRelativeResize="0"/>
          <p:nvPr/>
        </p:nvPicPr>
        <p:blipFill rotWithShape="1">
          <a:blip r:embed="rId4">
            <a:alphaModFix/>
          </a:blip>
          <a:srcRect/>
          <a:stretch/>
        </p:blipFill>
        <p:spPr>
          <a:xfrm>
            <a:off x="962526" y="3910390"/>
            <a:ext cx="3111115" cy="259608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1000"/>
                                        <p:tgtEl>
                                          <p:spTgt spid="28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73"/>
                                        </p:tgtEl>
                                        <p:attrNameLst>
                                          <p:attrName>style.visibility</p:attrName>
                                        </p:attrNameLst>
                                      </p:cBhvr>
                                      <p:to>
                                        <p:strVal val="visible"/>
                                      </p:to>
                                    </p:set>
                                    <p:anim calcmode="lin" valueType="num">
                                      <p:cBhvr additive="base">
                                        <p:cTn id="10" dur="1000"/>
                                        <p:tgtEl>
                                          <p:spTgt spid="27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5"/>
                                        </p:tgtEl>
                                        <p:attrNameLst>
                                          <p:attrName>style.visibility</p:attrName>
                                        </p:attrNameLst>
                                      </p:cBhvr>
                                      <p:to>
                                        <p:strVal val="visible"/>
                                      </p:to>
                                    </p:set>
                                    <p:animEffect transition="in" filter="fade">
                                      <p:cBhvr>
                                        <p:cTn id="15" dur="2000"/>
                                        <p:tgtEl>
                                          <p:spTgt spid="2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6"/>
                                        </p:tgtEl>
                                        <p:attrNameLst>
                                          <p:attrName>style.visibility</p:attrName>
                                        </p:attrNameLst>
                                      </p:cBhvr>
                                      <p:to>
                                        <p:strVal val="visible"/>
                                      </p:to>
                                    </p:set>
                                    <p:animEffect transition="in" filter="fade">
                                      <p:cBhvr>
                                        <p:cTn id="20" dur="2000"/>
                                        <p:tgtEl>
                                          <p:spTgt spid="2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7"/>
                                        </p:tgtEl>
                                        <p:attrNameLst>
                                          <p:attrName>style.visibility</p:attrName>
                                        </p:attrNameLst>
                                      </p:cBhvr>
                                      <p:to>
                                        <p:strVal val="visible"/>
                                      </p:to>
                                    </p:set>
                                    <p:animEffect transition="in" filter="fade">
                                      <p:cBhvr>
                                        <p:cTn id="25" dur="2000"/>
                                        <p:tgtEl>
                                          <p:spTgt spid="27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8"/>
                                        </p:tgtEl>
                                        <p:attrNameLst>
                                          <p:attrName>style.visibility</p:attrName>
                                        </p:attrNameLst>
                                      </p:cBhvr>
                                      <p:to>
                                        <p:strVal val="visible"/>
                                      </p:to>
                                    </p:set>
                                    <p:animEffect transition="in" filter="fade">
                                      <p:cBhvr>
                                        <p:cTn id="30" dur="2000"/>
                                        <p:tgtEl>
                                          <p:spTgt spid="27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000"/>
                                        <p:tgtEl>
                                          <p:spTgt spid="281"/>
                                        </p:tgtEl>
                                      </p:cBhvr>
                                    </p:animEffect>
                                  </p:childTnLst>
                                </p:cTn>
                              </p:par>
                              <p:par>
                                <p:cTn id="36" presetID="10" presetClass="entr" presetSubtype="0" fill="hold" nodeType="withEffect">
                                  <p:stCondLst>
                                    <p:cond delay="0"/>
                                  </p:stCondLst>
                                  <p:childTnLst>
                                    <p:set>
                                      <p:cBhvr>
                                        <p:cTn id="37" dur="1" fill="hold">
                                          <p:stCondLst>
                                            <p:cond delay="0"/>
                                          </p:stCondLst>
                                        </p:cTn>
                                        <p:tgtEl>
                                          <p:spTgt spid="282"/>
                                        </p:tgtEl>
                                        <p:attrNameLst>
                                          <p:attrName>style.visibility</p:attrName>
                                        </p:attrNameLst>
                                      </p:cBhvr>
                                      <p:to>
                                        <p:strVal val="visible"/>
                                      </p:to>
                                    </p:set>
                                    <p:animEffect transition="in" filter="fade">
                                      <p:cBhvr>
                                        <p:cTn id="38"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7"/>
          <p:cNvSpPr/>
          <p:nvPr/>
        </p:nvSpPr>
        <p:spPr>
          <a:xfrm>
            <a:off x="1555668" y="3302637"/>
            <a:ext cx="9227127"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4000" b="1" dirty="0" smtClean="0">
                <a:solidFill>
                  <a:srgbClr val="000000"/>
                </a:solidFill>
                <a:latin typeface="Times New Roman"/>
                <a:ea typeface="Times New Roman"/>
                <a:cs typeface="Times New Roman"/>
                <a:sym typeface="Times New Roman"/>
              </a:rPr>
              <a:t>   </a:t>
            </a:r>
            <a:r>
              <a:rPr lang="en-GB" sz="4000" b="1" dirty="0" err="1" smtClean="0">
                <a:solidFill>
                  <a:srgbClr val="FF0000"/>
                </a:solidFill>
                <a:latin typeface="Times New Roman"/>
                <a:ea typeface="Times New Roman"/>
                <a:cs typeface="Times New Roman"/>
                <a:sym typeface="Times New Roman"/>
              </a:rPr>
              <a:t>Nội</a:t>
            </a:r>
            <a:r>
              <a:rPr lang="en-GB" sz="4000" b="1" dirty="0" smtClean="0">
                <a:solidFill>
                  <a:srgbClr val="FF0000"/>
                </a:solidFill>
                <a:latin typeface="Times New Roman"/>
                <a:ea typeface="Times New Roman"/>
                <a:cs typeface="Times New Roman"/>
                <a:sym typeface="Times New Roman"/>
              </a:rPr>
              <a:t> dung: </a:t>
            </a:r>
            <a:r>
              <a:rPr lang="en-GB" sz="4000" b="1" dirty="0" err="1" smtClean="0">
                <a:solidFill>
                  <a:srgbClr val="000000"/>
                </a:solidFill>
                <a:latin typeface="Times New Roman"/>
                <a:ea typeface="Times New Roman"/>
                <a:cs typeface="Times New Roman"/>
                <a:sym typeface="Times New Roman"/>
              </a:rPr>
              <a:t>Tố</a:t>
            </a:r>
            <a:r>
              <a:rPr lang="en-GB" sz="4000" b="1" dirty="0" smtClean="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cáo</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tội</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ác</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chiến</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tranh</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hạt</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nhân</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thể</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hiện</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khát</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vọng</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sống</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khát</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vọng</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hòa</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bình</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của</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trẻ</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em</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toàn</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thế</a:t>
            </a:r>
            <a:r>
              <a:rPr lang="en-GB" sz="4000" b="1" dirty="0">
                <a:solidFill>
                  <a:srgbClr val="000000"/>
                </a:solidFill>
                <a:latin typeface="Times New Roman"/>
                <a:ea typeface="Times New Roman"/>
                <a:cs typeface="Times New Roman"/>
                <a:sym typeface="Times New Roman"/>
              </a:rPr>
              <a:t> </a:t>
            </a:r>
            <a:r>
              <a:rPr lang="en-GB" sz="4000" b="1" dirty="0" err="1">
                <a:solidFill>
                  <a:srgbClr val="000000"/>
                </a:solidFill>
                <a:latin typeface="Times New Roman"/>
                <a:ea typeface="Times New Roman"/>
                <a:cs typeface="Times New Roman"/>
                <a:sym typeface="Times New Roman"/>
              </a:rPr>
              <a:t>giới</a:t>
            </a:r>
            <a:r>
              <a:rPr lang="en-GB" sz="4000" b="1" dirty="0">
                <a:solidFill>
                  <a:srgbClr val="000000"/>
                </a:solidFill>
                <a:latin typeface="Times New Roman"/>
                <a:ea typeface="Times New Roman"/>
                <a:cs typeface="Times New Roman"/>
                <a:sym typeface="Times New Roman"/>
              </a:rPr>
              <a:t>.</a:t>
            </a:r>
            <a:endParaRPr dirty="0"/>
          </a:p>
        </p:txBody>
      </p:sp>
      <p:sp>
        <p:nvSpPr>
          <p:cNvPr id="2" name="Rectangle 1"/>
          <p:cNvSpPr/>
          <p:nvPr/>
        </p:nvSpPr>
        <p:spPr>
          <a:xfrm>
            <a:off x="2506615" y="1949832"/>
            <a:ext cx="6672019" cy="584775"/>
          </a:xfrm>
          <a:prstGeom prst="rect">
            <a:avLst/>
          </a:prstGeom>
        </p:spPr>
        <p:txBody>
          <a:bodyPr wrap="none">
            <a:spAutoFit/>
          </a:bodyPr>
          <a:lstStyle/>
          <a:p>
            <a:r>
              <a:rPr lang="nl-NL" sz="3200" dirty="0" smtClean="0">
                <a:solidFill>
                  <a:srgbClr val="FF0000"/>
                </a:solidFill>
                <a:latin typeface="Times New Roman" panose="02020603050405020304" pitchFamily="18" charset="0"/>
                <a:ea typeface="Times New Roman" panose="02020603050405020304" pitchFamily="18" charset="0"/>
              </a:rPr>
              <a:t>Theo con nội </a:t>
            </a:r>
            <a:r>
              <a:rPr lang="nl-NL" sz="3200" dirty="0">
                <a:solidFill>
                  <a:srgbClr val="FF0000"/>
                </a:solidFill>
                <a:latin typeface="Times New Roman" panose="02020603050405020304" pitchFamily="18" charset="0"/>
                <a:ea typeface="Times New Roman" panose="02020603050405020304" pitchFamily="18" charset="0"/>
              </a:rPr>
              <a:t>dung chính của bài là gì ?</a:t>
            </a:r>
            <a:endParaRPr lang="en-US" sz="32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2204357" y="1905000"/>
            <a:ext cx="800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3600"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a:p>
            <a:pPr>
              <a:spcBef>
                <a:spcPct val="0"/>
              </a:spcBef>
              <a:buFontTx/>
              <a:buNone/>
            </a:pPr>
            <a:endParaRPr lang="en-US" b="1" dirty="0">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2373086" y="3536216"/>
            <a:ext cx="723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3600" dirty="0" err="1" smtClean="0">
                <a:solidFill>
                  <a:srgbClr val="0070C0"/>
                </a:solidFill>
                <a:latin typeface="Times New Roman" panose="02020603050405020304" pitchFamily="18" charset="0"/>
                <a:cs typeface="Times New Roman" panose="02020603050405020304" pitchFamily="18" charset="0"/>
              </a:rPr>
              <a:t>Toàn</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bài</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đọc</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với</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giọng</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trầm</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buồn</a:t>
            </a:r>
            <a:r>
              <a:rPr lang="en-US" sz="3600" dirty="0" smtClean="0">
                <a:solidFill>
                  <a:srgbClr val="0070C0"/>
                </a:solidFill>
                <a:latin typeface="Times New Roman" panose="02020603050405020304" pitchFamily="18" charset="0"/>
                <a:cs typeface="Times New Roman" panose="02020603050405020304" pitchFamily="18" charset="0"/>
              </a:rPr>
              <a:t>, to </a:t>
            </a:r>
            <a:r>
              <a:rPr lang="en-US" sz="3600" dirty="0" err="1" smtClean="0">
                <a:solidFill>
                  <a:srgbClr val="0070C0"/>
                </a:solidFill>
                <a:latin typeface="Times New Roman" panose="02020603050405020304" pitchFamily="18" charset="0"/>
                <a:cs typeface="Times New Roman" panose="02020603050405020304" pitchFamily="18" charset="0"/>
              </a:rPr>
              <a:t>vừa</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đủ</a:t>
            </a:r>
            <a:r>
              <a:rPr lang="en-US" sz="3600" dirty="0" smtClean="0">
                <a:solidFill>
                  <a:srgbClr val="0070C0"/>
                </a:solidFill>
                <a:latin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cs typeface="Times New Roman" panose="02020603050405020304" pitchFamily="18" charset="0"/>
              </a:rPr>
              <a:t>nghe</a:t>
            </a:r>
            <a:r>
              <a:rPr lang="en-US" sz="3600" dirty="0" smtClean="0">
                <a:solidFill>
                  <a:srgbClr val="0070C0"/>
                </a:solidFill>
                <a:latin typeface="Times New Roman" panose="02020603050405020304" pitchFamily="18" charset="0"/>
                <a:cs typeface="Times New Roman" panose="02020603050405020304" pitchFamily="18" charset="0"/>
              </a:rPr>
              <a:t>.</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95793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8"/>
          <p:cNvSpPr/>
          <p:nvPr/>
        </p:nvSpPr>
        <p:spPr>
          <a:xfrm>
            <a:off x="4989626" y="2415538"/>
            <a:ext cx="7583374" cy="2215991"/>
          </a:xfrm>
          <a:prstGeom prst="rect">
            <a:avLst/>
          </a:prstGeom>
          <a:noFill/>
          <a:ln>
            <a:noFill/>
          </a:ln>
        </p:spPr>
        <p:txBody>
          <a:bodyPr spcFirstLastPara="1" wrap="square" lIns="0" tIns="0" rIns="0" bIns="0" anchor="t" anchorCtr="0">
            <a:spAutoFit/>
          </a:bodyPr>
          <a:lstStyle/>
          <a:p>
            <a:pPr lvl="0"/>
            <a:r>
              <a:rPr lang="en-GB" sz="7200" b="1" dirty="0">
                <a:solidFill>
                  <a:srgbClr val="B74239"/>
                </a:solidFill>
              </a:rPr>
              <a:t>LUYỆN </a:t>
            </a:r>
            <a:r>
              <a:rPr lang="en-GB" sz="7200" b="1" dirty="0" smtClean="0">
                <a:solidFill>
                  <a:srgbClr val="B74239"/>
                </a:solidFill>
              </a:rPr>
              <a:t>TẬP</a:t>
            </a:r>
          </a:p>
          <a:p>
            <a:pPr lvl="0"/>
            <a:r>
              <a:rPr lang="en-GB" sz="7200" b="1" dirty="0" smtClean="0">
                <a:solidFill>
                  <a:srgbClr val="B74239"/>
                </a:solidFill>
              </a:rPr>
              <a:t>THỰC </a:t>
            </a:r>
            <a:r>
              <a:rPr lang="en-GB" sz="7200" b="1" dirty="0">
                <a:solidFill>
                  <a:srgbClr val="B74239"/>
                </a:solidFill>
                <a:latin typeface="Arial"/>
                <a:ea typeface="Arial"/>
                <a:cs typeface="Arial"/>
                <a:sym typeface="Arial"/>
              </a:rPr>
              <a:t>HÀNH </a:t>
            </a:r>
            <a:endParaRPr sz="7200" b="1" dirty="0">
              <a:solidFill>
                <a:srgbClr val="B74239"/>
              </a:solidFill>
              <a:latin typeface="Arial"/>
              <a:ea typeface="Arial"/>
              <a:cs typeface="Arial"/>
              <a:sym typeface="Arial"/>
            </a:endParaRPr>
          </a:p>
        </p:txBody>
      </p:sp>
      <p:grpSp>
        <p:nvGrpSpPr>
          <p:cNvPr id="296" name="Google Shape;296;p18"/>
          <p:cNvGrpSpPr/>
          <p:nvPr/>
        </p:nvGrpSpPr>
        <p:grpSpPr>
          <a:xfrm>
            <a:off x="3008810" y="2593258"/>
            <a:ext cx="1700990" cy="1860550"/>
            <a:chOff x="2607590" y="2491863"/>
            <a:chExt cx="1700990" cy="1860550"/>
          </a:xfrm>
        </p:grpSpPr>
        <p:sp>
          <p:nvSpPr>
            <p:cNvPr id="297" name="Google Shape;297;p18"/>
            <p:cNvSpPr/>
            <p:nvPr/>
          </p:nvSpPr>
          <p:spPr>
            <a:xfrm>
              <a:off x="2607590" y="2491863"/>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8" name="Google Shape;298;p18"/>
            <p:cNvSpPr txBox="1"/>
            <p:nvPr/>
          </p:nvSpPr>
          <p:spPr>
            <a:xfrm>
              <a:off x="3072227" y="2559513"/>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a:buNone/>
              </a:pPr>
              <a:r>
                <a:rPr lang="en-GB" sz="5400" b="1" i="0" u="none" strike="noStrike" cap="none">
                  <a:solidFill>
                    <a:srgbClr val="FFFFFF"/>
                  </a:solidFill>
                  <a:latin typeface="Arial"/>
                  <a:ea typeface="Arial"/>
                  <a:cs typeface="Arial"/>
                  <a:sym typeface="Arial"/>
                </a:rPr>
                <a:t>03</a:t>
              </a:r>
              <a:endParaRPr sz="5400" b="1" i="0" u="none" strike="noStrike" cap="none">
                <a:solidFill>
                  <a:srgbClr val="FFFFFF"/>
                </a:solidFill>
                <a:latin typeface="Arial"/>
                <a:ea typeface="Arial"/>
                <a:cs typeface="Arial"/>
                <a:sym typeface="Arial"/>
              </a:endParaRPr>
            </a:p>
          </p:txBody>
        </p:sp>
      </p:grpSp>
      <p:pic>
        <p:nvPicPr>
          <p:cNvPr id="299" name="Google Shape;299;p18"/>
          <p:cNvPicPr preferRelativeResize="0"/>
          <p:nvPr/>
        </p:nvPicPr>
        <p:blipFill rotWithShape="1">
          <a:blip r:embed="rId3">
            <a:alphaModFix/>
          </a:blip>
          <a:srcRect/>
          <a:stretch/>
        </p:blipFill>
        <p:spPr>
          <a:xfrm>
            <a:off x="-810170" y="1144404"/>
            <a:ext cx="4669475" cy="5713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additive="base">
                                        <p:cTn id="7" dur="500"/>
                                        <p:tgtEl>
                                          <p:spTgt spid="295"/>
                                        </p:tgtEl>
                                        <p:attrNameLst>
                                          <p:attrName>ppt_w</p:attrName>
                                        </p:attrNameLst>
                                      </p:cBhvr>
                                      <p:tavLst>
                                        <p:tav tm="0">
                                          <p:val>
                                            <p:strVal val="0"/>
                                          </p:val>
                                        </p:tav>
                                        <p:tav tm="100000">
                                          <p:val>
                                            <p:strVal val="#ppt_w"/>
                                          </p:val>
                                        </p:tav>
                                      </p:tavLst>
                                    </p:anim>
                                    <p:anim calcmode="lin" valueType="num">
                                      <p:cBhvr additive="base">
                                        <p:cTn id="8" dur="500"/>
                                        <p:tgtEl>
                                          <p:spTgt spid="29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9"/>
          <p:cNvSpPr/>
          <p:nvPr/>
        </p:nvSpPr>
        <p:spPr>
          <a:xfrm>
            <a:off x="5239047" y="2416225"/>
            <a:ext cx="4915800" cy="2216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rgbClr val="B74239"/>
                </a:solidFill>
                <a:latin typeface="Arial"/>
                <a:ea typeface="Arial"/>
                <a:cs typeface="Arial"/>
                <a:sym typeface="Arial"/>
              </a:rPr>
              <a:t>Luyện đọc diễn cảm</a:t>
            </a:r>
            <a:endParaRPr sz="7200" b="1">
              <a:solidFill>
                <a:srgbClr val="B74239"/>
              </a:solidFill>
              <a:latin typeface="Arial"/>
              <a:ea typeface="Arial"/>
              <a:cs typeface="Arial"/>
              <a:sym typeface="Arial"/>
            </a:endParaRPr>
          </a:p>
        </p:txBody>
      </p:sp>
      <p:pic>
        <p:nvPicPr>
          <p:cNvPr id="306" name="Google Shape;306;p19"/>
          <p:cNvPicPr preferRelativeResize="0"/>
          <p:nvPr/>
        </p:nvPicPr>
        <p:blipFill rotWithShape="1">
          <a:blip r:embed="rId3">
            <a:alphaModFix/>
          </a:blip>
          <a:srcRect/>
          <a:stretch/>
        </p:blipFill>
        <p:spPr>
          <a:xfrm>
            <a:off x="1963771" y="1739983"/>
            <a:ext cx="2477205" cy="3974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 calcmode="lin" valueType="num">
                                      <p:cBhvr additive="base">
                                        <p:cTn id="7" dur="500"/>
                                        <p:tgtEl>
                                          <p:spTgt spid="305"/>
                                        </p:tgtEl>
                                        <p:attrNameLst>
                                          <p:attrName>ppt_w</p:attrName>
                                        </p:attrNameLst>
                                      </p:cBhvr>
                                      <p:tavLst>
                                        <p:tav tm="0">
                                          <p:val>
                                            <p:strVal val="0"/>
                                          </p:val>
                                        </p:tav>
                                        <p:tav tm="100000">
                                          <p:val>
                                            <p:strVal val="#ppt_w"/>
                                          </p:val>
                                        </p:tav>
                                      </p:tavLst>
                                    </p:anim>
                                    <p:anim calcmode="lin" valueType="num">
                                      <p:cBhvr additive="base">
                                        <p:cTn id="8" dur="500"/>
                                        <p:tgtEl>
                                          <p:spTgt spid="3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p:nvPr/>
        </p:nvSpPr>
        <p:spPr>
          <a:xfrm>
            <a:off x="874059" y="766482"/>
            <a:ext cx="10233212" cy="5257800"/>
          </a:xfrm>
          <a:prstGeom prst="roundRect">
            <a:avLst>
              <a:gd name="adj" fmla="val 16667"/>
            </a:avLst>
          </a:prstGeom>
          <a:solidFill>
            <a:srgbClr val="ECC7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20"/>
          <p:cNvSpPr txBox="1"/>
          <p:nvPr/>
        </p:nvSpPr>
        <p:spPr>
          <a:xfrm>
            <a:off x="1562333" y="1102446"/>
            <a:ext cx="8856663" cy="45858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4000"/>
              <a:buFont typeface="Times New Roman"/>
              <a:buNone/>
            </a:pPr>
            <a:r>
              <a:rPr lang="en-GB" sz="4000" b="1" dirty="0">
                <a:solidFill>
                  <a:srgbClr val="0D0D0D"/>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Xúc</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động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trước</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cái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chết</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của</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em</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học</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sinh</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thành</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phố</a:t>
            </a:r>
            <a:r>
              <a:rPr lang="en-GB" sz="3600" dirty="0">
                <a:solidFill>
                  <a:schemeClr val="tx1"/>
                </a:solidFill>
                <a:latin typeface="Times New Roman"/>
                <a:ea typeface="Times New Roman"/>
                <a:cs typeface="Times New Roman"/>
                <a:sym typeface="Times New Roman"/>
              </a:rPr>
              <a:t> Hi- </a:t>
            </a:r>
            <a:r>
              <a:rPr lang="en-GB" sz="3600" dirty="0" err="1">
                <a:solidFill>
                  <a:schemeClr val="tx1"/>
                </a:solidFill>
                <a:latin typeface="Times New Roman"/>
                <a:ea typeface="Times New Roman"/>
                <a:cs typeface="Times New Roman"/>
                <a:sym typeface="Times New Roman"/>
              </a:rPr>
              <a:t>rô</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si</a:t>
            </a:r>
            <a:r>
              <a:rPr lang="en-GB" sz="3600" dirty="0">
                <a:solidFill>
                  <a:schemeClr val="tx1"/>
                </a:solidFill>
                <a:latin typeface="Times New Roman"/>
                <a:ea typeface="Times New Roman"/>
                <a:cs typeface="Times New Roman"/>
                <a:sym typeface="Times New Roman"/>
              </a:rPr>
              <a:t>- ma </a:t>
            </a:r>
            <a:r>
              <a:rPr lang="en-GB" sz="3600" dirty="0" err="1">
                <a:solidFill>
                  <a:schemeClr val="tx1"/>
                </a:solidFill>
                <a:latin typeface="Times New Roman"/>
                <a:ea typeface="Times New Roman"/>
                <a:cs typeface="Times New Roman"/>
                <a:sym typeface="Times New Roman"/>
              </a:rPr>
              <a:t>đã</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quyên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góp</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tiền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xây</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dựng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một</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tượng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đài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tưởng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nhớ</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những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nạn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nhân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bị</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bom</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nguyên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tử</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sát</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hại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Trên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đỉnh</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tượng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đài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cao</a:t>
            </a:r>
            <a:r>
              <a:rPr lang="en-GB" sz="3600" dirty="0">
                <a:solidFill>
                  <a:schemeClr val="tx1"/>
                </a:solidFill>
                <a:latin typeface="Times New Roman"/>
                <a:ea typeface="Times New Roman"/>
                <a:cs typeface="Times New Roman"/>
                <a:sym typeface="Times New Roman"/>
              </a:rPr>
              <a:t> 9 </a:t>
            </a:r>
            <a:r>
              <a:rPr lang="en-GB" sz="3600" dirty="0" err="1">
                <a:solidFill>
                  <a:schemeClr val="tx1"/>
                </a:solidFill>
                <a:latin typeface="Times New Roman"/>
                <a:ea typeface="Times New Roman"/>
                <a:cs typeface="Times New Roman"/>
                <a:sym typeface="Times New Roman"/>
              </a:rPr>
              <a:t>mét</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là</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hình</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một</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bé</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gái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giơ</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cao</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hai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tay</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nâng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một</a:t>
            </a:r>
            <a:r>
              <a:rPr lang="en-GB" sz="3600" dirty="0">
                <a:solidFill>
                  <a:schemeClr val="tx1"/>
                </a:solidFill>
                <a:latin typeface="Times New Roman"/>
                <a:ea typeface="Times New Roman"/>
                <a:cs typeface="Times New Roman"/>
                <a:sym typeface="Times New Roman"/>
              </a:rPr>
              <a:t> con </a:t>
            </a:r>
            <a:r>
              <a:rPr lang="en-GB" sz="3600" dirty="0" err="1">
                <a:solidFill>
                  <a:schemeClr val="tx1"/>
                </a:solidFill>
                <a:latin typeface="Times New Roman"/>
                <a:ea typeface="Times New Roman"/>
                <a:cs typeface="Times New Roman"/>
                <a:sym typeface="Times New Roman"/>
              </a:rPr>
              <a:t>sếu</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Dưới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tượng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đài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khắc</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dòng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chữ</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Chúng</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tôi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muốn</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thế</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giới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này</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mãi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mãi</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hoà</a:t>
            </a:r>
            <a:r>
              <a:rPr lang="en-GB" sz="3600" dirty="0">
                <a:solidFill>
                  <a:schemeClr val="tx1"/>
                </a:solidFill>
                <a:latin typeface="Times New Roman"/>
                <a:ea typeface="Times New Roman"/>
                <a:cs typeface="Times New Roman"/>
                <a:sym typeface="Times New Roman"/>
              </a:rPr>
              <a:t> </a:t>
            </a:r>
            <a:r>
              <a:rPr lang="en-GB" sz="3600" dirty="0" err="1">
                <a:solidFill>
                  <a:schemeClr val="tx1"/>
                </a:solidFill>
                <a:latin typeface="Times New Roman"/>
                <a:ea typeface="Times New Roman"/>
                <a:cs typeface="Times New Roman"/>
                <a:sym typeface="Times New Roman"/>
              </a:rPr>
              <a:t>bình</a:t>
            </a:r>
            <a:r>
              <a:rPr lang="en-GB" sz="3600" dirty="0">
                <a:solidFill>
                  <a:schemeClr val="tx1"/>
                </a:solidFill>
                <a:latin typeface="Times New Roman"/>
                <a:ea typeface="Times New Roman"/>
                <a:cs typeface="Times New Roman"/>
                <a:sym typeface="Times New Roman"/>
              </a:rPr>
              <a:t>”.</a:t>
            </a:r>
            <a:endParaRPr dirty="0">
              <a:solidFill>
                <a:schemeClr val="tx1"/>
              </a:solidFill>
            </a:endParaRPr>
          </a:p>
        </p:txBody>
      </p:sp>
    </p:spTree>
    <p:extLst>
      <p:ext uri="{BB962C8B-B14F-4D97-AF65-F5344CB8AC3E}">
        <p14:creationId xmlns:p14="http://schemas.microsoft.com/office/powerpoint/2010/main" val="1680352476"/>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p:nvPr/>
        </p:nvSpPr>
        <p:spPr>
          <a:xfrm>
            <a:off x="874059" y="766482"/>
            <a:ext cx="10233212" cy="5257800"/>
          </a:xfrm>
          <a:prstGeom prst="roundRect">
            <a:avLst>
              <a:gd name="adj" fmla="val 16667"/>
            </a:avLst>
          </a:prstGeom>
          <a:solidFill>
            <a:srgbClr val="ECC7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20"/>
          <p:cNvSpPr txBox="1"/>
          <p:nvPr/>
        </p:nvSpPr>
        <p:spPr>
          <a:xfrm>
            <a:off x="1562333" y="1102446"/>
            <a:ext cx="8856663" cy="45858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4000"/>
              <a:buFont typeface="Times New Roman"/>
              <a:buNone/>
            </a:pPr>
            <a:r>
              <a:rPr lang="en-GB" sz="4000" b="1"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Xúc</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động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trước</a:t>
            </a:r>
            <a:r>
              <a:rPr lang="en-GB" sz="3600"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cái</a:t>
            </a:r>
            <a:r>
              <a:rPr lang="en-GB" sz="3600" i="1" dirty="0">
                <a:solidFill>
                  <a:srgbClr val="FF0000"/>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chết</a:t>
            </a:r>
            <a:r>
              <a:rPr lang="en-GB" sz="3600" i="1" dirty="0">
                <a:solidFill>
                  <a:srgbClr val="FF0000"/>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của</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em</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học</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sinh</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thành</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phố</a:t>
            </a:r>
            <a:r>
              <a:rPr lang="en-GB" sz="3600" dirty="0">
                <a:solidFill>
                  <a:srgbClr val="0D0D0D"/>
                </a:solidFill>
                <a:latin typeface="Times New Roman"/>
                <a:ea typeface="Times New Roman"/>
                <a:cs typeface="Times New Roman"/>
                <a:sym typeface="Times New Roman"/>
              </a:rPr>
              <a:t> Hi- </a:t>
            </a:r>
            <a:r>
              <a:rPr lang="en-GB" sz="3600" dirty="0" err="1">
                <a:solidFill>
                  <a:srgbClr val="0D0D0D"/>
                </a:solidFill>
                <a:latin typeface="Times New Roman"/>
                <a:ea typeface="Times New Roman"/>
                <a:cs typeface="Times New Roman"/>
                <a:sym typeface="Times New Roman"/>
              </a:rPr>
              <a:t>rô</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si</a:t>
            </a:r>
            <a:r>
              <a:rPr lang="en-GB" sz="3600" dirty="0">
                <a:solidFill>
                  <a:srgbClr val="0D0D0D"/>
                </a:solidFill>
                <a:latin typeface="Times New Roman"/>
                <a:ea typeface="Times New Roman"/>
                <a:cs typeface="Times New Roman"/>
                <a:sym typeface="Times New Roman"/>
              </a:rPr>
              <a:t>- ma </a:t>
            </a:r>
            <a:r>
              <a:rPr lang="en-GB" sz="3600" dirty="0" err="1">
                <a:solidFill>
                  <a:srgbClr val="0D0D0D"/>
                </a:solidFill>
                <a:latin typeface="Times New Roman"/>
                <a:ea typeface="Times New Roman"/>
                <a:cs typeface="Times New Roman"/>
                <a:sym typeface="Times New Roman"/>
              </a:rPr>
              <a:t>đã</a:t>
            </a:r>
            <a:r>
              <a:rPr lang="en-GB" sz="3600"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quyên</a:t>
            </a:r>
            <a:r>
              <a:rPr lang="en-GB" sz="3600" i="1" dirty="0">
                <a:solidFill>
                  <a:srgbClr val="FF0000"/>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góp</a:t>
            </a:r>
            <a:r>
              <a:rPr lang="en-GB" sz="3600" i="1" dirty="0">
                <a:solidFill>
                  <a:srgbClr val="FF0000"/>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tiền</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xây</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dựng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một</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tượng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đài</a:t>
            </a:r>
            <a:r>
              <a:rPr lang="en-GB" sz="3600"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tưởng</a:t>
            </a:r>
            <a:r>
              <a:rPr lang="en-GB" sz="3600" i="1"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nhớ</a:t>
            </a:r>
            <a:r>
              <a:rPr lang="en-GB" sz="3600" i="1"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những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nạn</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nhân</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bị</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bom</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nguyên</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tử</a:t>
            </a:r>
            <a:r>
              <a:rPr lang="en-GB" sz="3600"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sát</a:t>
            </a:r>
            <a:r>
              <a:rPr lang="en-GB" sz="3600" i="1" dirty="0">
                <a:solidFill>
                  <a:srgbClr val="FF0000"/>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hại</a:t>
            </a:r>
            <a:r>
              <a:rPr lang="en-GB" sz="3600" dirty="0">
                <a:solidFill>
                  <a:srgbClr val="FF0000"/>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Trên</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đỉnh</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tượng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đài</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cao</a:t>
            </a:r>
            <a:r>
              <a:rPr lang="en-GB" sz="3600" dirty="0">
                <a:solidFill>
                  <a:srgbClr val="0D0D0D"/>
                </a:solidFill>
                <a:latin typeface="Times New Roman"/>
                <a:ea typeface="Times New Roman"/>
                <a:cs typeface="Times New Roman"/>
                <a:sym typeface="Times New Roman"/>
              </a:rPr>
              <a:t> 9 </a:t>
            </a:r>
            <a:r>
              <a:rPr lang="en-GB" sz="3600" dirty="0" err="1">
                <a:solidFill>
                  <a:srgbClr val="0D0D0D"/>
                </a:solidFill>
                <a:latin typeface="Times New Roman"/>
                <a:ea typeface="Times New Roman"/>
                <a:cs typeface="Times New Roman"/>
                <a:sym typeface="Times New Roman"/>
              </a:rPr>
              <a:t>mét</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là</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hình</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một</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bé</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gái</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giơ</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cao</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hai</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tay</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nâng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một</a:t>
            </a:r>
            <a:r>
              <a:rPr lang="en-GB" sz="3600" dirty="0">
                <a:solidFill>
                  <a:srgbClr val="0D0D0D"/>
                </a:solidFill>
                <a:latin typeface="Times New Roman"/>
                <a:ea typeface="Times New Roman"/>
                <a:cs typeface="Times New Roman"/>
                <a:sym typeface="Times New Roman"/>
              </a:rPr>
              <a:t> con </a:t>
            </a:r>
            <a:r>
              <a:rPr lang="en-GB" sz="3600" dirty="0" err="1">
                <a:solidFill>
                  <a:srgbClr val="0D0D0D"/>
                </a:solidFill>
                <a:latin typeface="Times New Roman"/>
                <a:ea typeface="Times New Roman"/>
                <a:cs typeface="Times New Roman"/>
                <a:sym typeface="Times New Roman"/>
              </a:rPr>
              <a:t>sếu</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Dưới</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tượng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đài</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khắc</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dòng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chữ</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Chúng</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tôi</a:t>
            </a:r>
            <a:r>
              <a:rPr lang="en-GB" sz="3600"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muốn</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thế</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giới</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này</a:t>
            </a:r>
            <a:r>
              <a:rPr lang="en-GB" sz="3600"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mãi</a:t>
            </a:r>
            <a:r>
              <a:rPr lang="en-GB" sz="3600" i="1" dirty="0">
                <a:solidFill>
                  <a:srgbClr val="0D0D0D"/>
                </a:solidFill>
                <a:latin typeface="Times New Roman"/>
                <a:ea typeface="Times New Roman"/>
                <a:cs typeface="Times New Roman"/>
                <a:sym typeface="Times New Roman"/>
              </a:rPr>
              <a:t> </a:t>
            </a:r>
            <a:r>
              <a:rPr lang="en-GB" sz="3600" i="1" dirty="0" err="1">
                <a:solidFill>
                  <a:srgbClr val="FF0000"/>
                </a:solidFill>
                <a:latin typeface="Times New Roman"/>
                <a:ea typeface="Times New Roman"/>
                <a:cs typeface="Times New Roman"/>
                <a:sym typeface="Times New Roman"/>
              </a:rPr>
              <a:t>mãi</a:t>
            </a:r>
            <a:r>
              <a:rPr lang="en-GB" sz="3600" i="1"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hoà</a:t>
            </a:r>
            <a:r>
              <a:rPr lang="en-GB" sz="3600" dirty="0">
                <a:solidFill>
                  <a:srgbClr val="0D0D0D"/>
                </a:solidFill>
                <a:latin typeface="Times New Roman"/>
                <a:ea typeface="Times New Roman"/>
                <a:cs typeface="Times New Roman"/>
                <a:sym typeface="Times New Roman"/>
              </a:rPr>
              <a:t> </a:t>
            </a:r>
            <a:r>
              <a:rPr lang="en-GB" sz="3600" dirty="0" err="1">
                <a:solidFill>
                  <a:srgbClr val="0D0D0D"/>
                </a:solidFill>
                <a:latin typeface="Times New Roman"/>
                <a:ea typeface="Times New Roman"/>
                <a:cs typeface="Times New Roman"/>
                <a:sym typeface="Times New Roman"/>
              </a:rPr>
              <a:t>bình</a:t>
            </a:r>
            <a:r>
              <a:rPr lang="en-GB" sz="3600" dirty="0">
                <a:solidFill>
                  <a:srgbClr val="0D0D0D"/>
                </a:solidFill>
                <a:latin typeface="Times New Roman"/>
                <a:ea typeface="Times New Roman"/>
                <a:cs typeface="Times New Roman"/>
                <a:sym typeface="Times New Roman"/>
              </a:rPr>
              <a:t>”.</a:t>
            </a:r>
            <a:endParaRPr dirty="0"/>
          </a:p>
        </p:txBody>
      </p:sp>
      <p:cxnSp>
        <p:nvCxnSpPr>
          <p:cNvPr id="3" name="Straight Connector 2"/>
          <p:cNvCxnSpPr/>
          <p:nvPr/>
        </p:nvCxnSpPr>
        <p:spPr>
          <a:xfrm flipH="1">
            <a:off x="9533107" y="1770434"/>
            <a:ext cx="175098" cy="564204"/>
          </a:xfrm>
          <a:prstGeom prst="line">
            <a:avLst/>
          </a:prstGeom>
        </p:spPr>
        <p:style>
          <a:lnRef idx="3">
            <a:schemeClr val="accent1"/>
          </a:lnRef>
          <a:fillRef idx="0">
            <a:schemeClr val="accent1"/>
          </a:fillRef>
          <a:effectRef idx="2">
            <a:schemeClr val="accent1"/>
          </a:effectRef>
          <a:fontRef idx="minor">
            <a:schemeClr val="tx1"/>
          </a:fontRef>
        </p:style>
      </p:cxnSp>
      <p:cxnSp>
        <p:nvCxnSpPr>
          <p:cNvPr id="5" name="Straight Connector 4"/>
          <p:cNvCxnSpPr/>
          <p:nvPr/>
        </p:nvCxnSpPr>
        <p:spPr>
          <a:xfrm flipH="1">
            <a:off x="5330757" y="3395381"/>
            <a:ext cx="155643" cy="63187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p:nvPr/>
        </p:nvSpPr>
        <p:spPr>
          <a:xfrm>
            <a:off x="369864" y="466549"/>
            <a:ext cx="467710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1">
                <a:solidFill>
                  <a:srgbClr val="A50021"/>
                </a:solidFill>
                <a:latin typeface="Times New Roman"/>
                <a:ea typeface="Times New Roman"/>
                <a:cs typeface="Times New Roman"/>
                <a:sym typeface="Times New Roman"/>
              </a:rPr>
              <a:t>Khu tưởng niệm Hòa Bình Hi- rô- si- ma được UNESCO đưa vào danh sách di sản thế giới năm 1996</a:t>
            </a:r>
            <a:endParaRPr/>
          </a:p>
        </p:txBody>
      </p:sp>
      <p:sp>
        <p:nvSpPr>
          <p:cNvPr id="320" name="Google Shape;320;p21"/>
          <p:cNvSpPr/>
          <p:nvPr/>
        </p:nvSpPr>
        <p:spPr>
          <a:xfrm>
            <a:off x="6683343" y="619030"/>
            <a:ext cx="440190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1">
                <a:solidFill>
                  <a:srgbClr val="000099"/>
                </a:solidFill>
                <a:latin typeface="Times New Roman"/>
                <a:ea typeface="Times New Roman"/>
                <a:cs typeface="Times New Roman"/>
                <a:sym typeface="Times New Roman"/>
              </a:rPr>
              <a:t>Lễ tưởng niệm 71 năm Mỹ ném bom nguyên tử xuống Nhật Bản </a:t>
            </a:r>
            <a:endParaRPr/>
          </a:p>
        </p:txBody>
      </p:sp>
      <p:pic>
        <p:nvPicPr>
          <p:cNvPr id="321" name="Google Shape;321;p21"/>
          <p:cNvPicPr preferRelativeResize="0"/>
          <p:nvPr/>
        </p:nvPicPr>
        <p:blipFill rotWithShape="1">
          <a:blip r:embed="rId3">
            <a:alphaModFix/>
          </a:blip>
          <a:srcRect/>
          <a:stretch/>
        </p:blipFill>
        <p:spPr>
          <a:xfrm>
            <a:off x="259888" y="1983902"/>
            <a:ext cx="3780072" cy="30146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22" name="Google Shape;322;p21"/>
          <p:cNvPicPr preferRelativeResize="0"/>
          <p:nvPr/>
        </p:nvPicPr>
        <p:blipFill rotWithShape="1">
          <a:blip r:embed="rId4">
            <a:alphaModFix/>
          </a:blip>
          <a:srcRect/>
          <a:stretch/>
        </p:blipFill>
        <p:spPr>
          <a:xfrm rot="-1">
            <a:off x="7826031" y="1813970"/>
            <a:ext cx="4302256" cy="335446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23" name="Google Shape;323;p21" descr="hiroshima thanh pho bieu tuong cho hoa binh"/>
          <p:cNvPicPr preferRelativeResize="0"/>
          <p:nvPr/>
        </p:nvPicPr>
        <p:blipFill rotWithShape="1">
          <a:blip r:embed="rId5">
            <a:alphaModFix/>
          </a:blip>
          <a:srcRect/>
          <a:stretch/>
        </p:blipFill>
        <p:spPr>
          <a:xfrm>
            <a:off x="4365966" y="1810322"/>
            <a:ext cx="3460068" cy="334368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324" name="Google Shape;324;p21"/>
          <p:cNvSpPr/>
          <p:nvPr/>
        </p:nvSpPr>
        <p:spPr>
          <a:xfrm>
            <a:off x="369864" y="5297455"/>
            <a:ext cx="1172547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a:solidFill>
                  <a:srgbClr val="333333"/>
                </a:solidFill>
                <a:latin typeface="Arial"/>
                <a:ea typeface="Arial"/>
                <a:cs typeface="Arial"/>
                <a:sym typeface="Arial"/>
              </a:rPr>
              <a:t>Chứng tích chỉ còn trơ khung của tòa nhà Genbak Dome (còn gọi là Mái vòm bom nguyên tử) gợi nhớ lại thời điểm quả bom nguyên tử mà không quân Mỹ ném xuống Hiroshima ngày 6/8/1945 san bằng tất cả. Những bức tường đổ nát của tòa nhà này, được bảo tồn hơn bảy thập kỷ qua, là một phần của Đài tưởng niệm Hòa bình Hiroshima</a:t>
            </a:r>
            <a:endParaRPr sz="1800" i="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1000"/>
                                        <p:tgtEl>
                                          <p:spTgt spid="320"/>
                                        </p:tgtEl>
                                      </p:cBhvr>
                                    </p:animEffect>
                                  </p:childTnLst>
                                </p:cTn>
                              </p:par>
                              <p:par>
                                <p:cTn id="13" presetID="10" presetClass="entr" presetSubtype="0" fill="hold" nodeType="with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1000"/>
                                        <p:tgtEl>
                                          <p:spTgt spid="321"/>
                                        </p:tgtEl>
                                      </p:cBhvr>
                                    </p:animEffect>
                                  </p:childTnLst>
                                </p:cTn>
                              </p:par>
                              <p:par>
                                <p:cTn id="16" presetID="10" presetClass="entr" presetSubtype="0" fill="hold" nodeType="withEffect">
                                  <p:stCondLst>
                                    <p:cond delay="0"/>
                                  </p:stCondLst>
                                  <p:childTnLst>
                                    <p:set>
                                      <p:cBhvr>
                                        <p:cTn id="17" dur="1" fill="hold">
                                          <p:stCondLst>
                                            <p:cond delay="0"/>
                                          </p:stCondLst>
                                        </p:cTn>
                                        <p:tgtEl>
                                          <p:spTgt spid="323"/>
                                        </p:tgtEl>
                                        <p:attrNameLst>
                                          <p:attrName>style.visibility</p:attrName>
                                        </p:attrNameLst>
                                      </p:cBhvr>
                                      <p:to>
                                        <p:strVal val="visible"/>
                                      </p:to>
                                    </p:set>
                                    <p:animEffect transition="in" filter="fade">
                                      <p:cBhvr>
                                        <p:cTn id="18" dur="1000"/>
                                        <p:tgtEl>
                                          <p:spTgt spid="323"/>
                                        </p:tgtEl>
                                      </p:cBhvr>
                                    </p:animEffect>
                                  </p:childTnLst>
                                </p:cTn>
                              </p:par>
                              <p:par>
                                <p:cTn id="19" presetID="10" presetClass="entr" presetSubtype="0" fill="hold" nodeType="withEffect">
                                  <p:stCondLst>
                                    <p:cond delay="0"/>
                                  </p:stCondLst>
                                  <p:childTnLst>
                                    <p:set>
                                      <p:cBhvr>
                                        <p:cTn id="20" dur="1" fill="hold">
                                          <p:stCondLst>
                                            <p:cond delay="0"/>
                                          </p:stCondLst>
                                        </p:cTn>
                                        <p:tgtEl>
                                          <p:spTgt spid="322"/>
                                        </p:tgtEl>
                                        <p:attrNameLst>
                                          <p:attrName>style.visibility</p:attrName>
                                        </p:attrNameLst>
                                      </p:cBhvr>
                                      <p:to>
                                        <p:strVal val="visible"/>
                                      </p:to>
                                    </p:set>
                                    <p:animEffect transition="in" filter="fade">
                                      <p:cBhvr>
                                        <p:cTn id="21"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2"/>
          <p:cNvSpPr/>
          <p:nvPr/>
        </p:nvSpPr>
        <p:spPr>
          <a:xfrm>
            <a:off x="3756689" y="1296298"/>
            <a:ext cx="6069624" cy="135421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400" b="1" dirty="0">
                <a:solidFill>
                  <a:srgbClr val="B74239"/>
                </a:solidFill>
                <a:sym typeface="Arial"/>
              </a:rPr>
              <a:t>VẬN DỤNG</a:t>
            </a:r>
            <a:endParaRPr sz="4400" dirty="0"/>
          </a:p>
          <a:p>
            <a:pPr marL="0" marR="0" lvl="0" indent="0" algn="ctr" rtl="0">
              <a:spcBef>
                <a:spcPts val="0"/>
              </a:spcBef>
              <a:spcAft>
                <a:spcPts val="0"/>
              </a:spcAft>
              <a:buNone/>
            </a:pPr>
            <a:r>
              <a:rPr lang="en-GB" sz="4400" b="1" dirty="0">
                <a:solidFill>
                  <a:srgbClr val="B74239"/>
                </a:solidFill>
                <a:sym typeface="Arial"/>
              </a:rPr>
              <a:t>TRẢI NGHIỆM</a:t>
            </a:r>
            <a:endParaRPr sz="4400" b="1" dirty="0">
              <a:solidFill>
                <a:srgbClr val="B74239"/>
              </a:solidFill>
              <a:sym typeface="Arial"/>
            </a:endParaRPr>
          </a:p>
        </p:txBody>
      </p:sp>
      <p:sp>
        <p:nvSpPr>
          <p:cNvPr id="331" name="Google Shape;331;p22"/>
          <p:cNvSpPr/>
          <p:nvPr/>
        </p:nvSpPr>
        <p:spPr>
          <a:xfrm>
            <a:off x="1483563" y="1563811"/>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2" name="Google Shape;332;p22"/>
          <p:cNvSpPr txBox="1"/>
          <p:nvPr/>
        </p:nvSpPr>
        <p:spPr>
          <a:xfrm>
            <a:off x="1948200" y="1435921"/>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a:buNone/>
            </a:pPr>
            <a:r>
              <a:rPr lang="en-GB" sz="5400" b="1" i="0" u="none" strike="noStrike" cap="none">
                <a:solidFill>
                  <a:srgbClr val="FFFFFF"/>
                </a:solidFill>
                <a:latin typeface="Arial"/>
                <a:ea typeface="Arial"/>
                <a:cs typeface="Arial"/>
                <a:sym typeface="Arial"/>
              </a:rPr>
              <a:t>04</a:t>
            </a:r>
            <a:endParaRPr sz="5400" b="1" i="0" u="none" strike="noStrike" cap="none">
              <a:solidFill>
                <a:srgbClr val="FFFFFF"/>
              </a:solidFill>
              <a:latin typeface="Arial"/>
              <a:ea typeface="Arial"/>
              <a:cs typeface="Arial"/>
              <a:sym typeface="Arial"/>
            </a:endParaRPr>
          </a:p>
        </p:txBody>
      </p:sp>
      <p:sp>
        <p:nvSpPr>
          <p:cNvPr id="333" name="Google Shape;333;p22"/>
          <p:cNvSpPr/>
          <p:nvPr/>
        </p:nvSpPr>
        <p:spPr>
          <a:xfrm>
            <a:off x="3026896" y="2810793"/>
            <a:ext cx="7529209" cy="2405912"/>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lvl="0" algn="ctr"/>
            <a:r>
              <a:rPr lang="nl-NL"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Hãy tưởng tượng em sang thăm nước Nhật và sẽ đến trước tượng đài Xa-xa-cô. Em muốn nói gì với Xa-xa-cô để tỏ tình đoàn kết của trẻ em khắp năm châu và khát vọng thế giới được cuộc sống hòa bình? Hãy viết đoạn văn ghi lại những điều em muốn nói.</a:t>
            </a:r>
            <a:endParaRPr sz="2800" b="1" dirty="0">
              <a:solidFill>
                <a:schemeClr val="dk1"/>
              </a:solidFill>
              <a:latin typeface="Times New Roman" panose="02020603050405020304" pitchFamily="18" charset="0"/>
              <a:cs typeface="Times New Roman" panose="02020603050405020304" pitchFamily="18" charset="0"/>
              <a:sym typeface="Arial"/>
            </a:endParaRPr>
          </a:p>
        </p:txBody>
      </p:sp>
      <p:pic>
        <p:nvPicPr>
          <p:cNvPr id="334" name="Google Shape;334;p22"/>
          <p:cNvPicPr preferRelativeResize="0"/>
          <p:nvPr/>
        </p:nvPicPr>
        <p:blipFill rotWithShape="1">
          <a:blip r:embed="rId3">
            <a:alphaModFix/>
          </a:blip>
          <a:srcRect/>
          <a:stretch/>
        </p:blipFill>
        <p:spPr>
          <a:xfrm rot="3628844">
            <a:off x="438559" y="3522327"/>
            <a:ext cx="2634002" cy="38632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p:tgtEl>
                                          <p:spTgt spid="330"/>
                                        </p:tgtEl>
                                        <p:attrNameLst>
                                          <p:attrName>ppt_w</p:attrName>
                                        </p:attrNameLst>
                                      </p:cBhvr>
                                      <p:tavLst>
                                        <p:tav tm="0">
                                          <p:val>
                                            <p:strVal val="0"/>
                                          </p:val>
                                        </p:tav>
                                        <p:tav tm="100000">
                                          <p:val>
                                            <p:strVal val="#ppt_w"/>
                                          </p:val>
                                        </p:tav>
                                      </p:tavLst>
                                    </p:anim>
                                    <p:anim calcmode="lin" valueType="num">
                                      <p:cBhvr additive="base">
                                        <p:cTn id="8" dur="500"/>
                                        <p:tgtEl>
                                          <p:spTgt spid="3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31"/>
                                        </p:tgtEl>
                                        <p:attrNameLst>
                                          <p:attrName>style.visibility</p:attrName>
                                        </p:attrNameLst>
                                      </p:cBhvr>
                                      <p:to>
                                        <p:strVal val="visible"/>
                                      </p:to>
                                    </p:set>
                                    <p:anim calcmode="lin" valueType="num">
                                      <p:cBhvr additive="base">
                                        <p:cTn id="11" dur="500"/>
                                        <p:tgtEl>
                                          <p:spTgt spid="331"/>
                                        </p:tgtEl>
                                        <p:attrNameLst>
                                          <p:attrName>ppt_w</p:attrName>
                                        </p:attrNameLst>
                                      </p:cBhvr>
                                      <p:tavLst>
                                        <p:tav tm="0">
                                          <p:val>
                                            <p:strVal val="0"/>
                                          </p:val>
                                        </p:tav>
                                        <p:tav tm="100000">
                                          <p:val>
                                            <p:strVal val="#ppt_w"/>
                                          </p:val>
                                        </p:tav>
                                      </p:tavLst>
                                    </p:anim>
                                    <p:anim calcmode="lin" valueType="num">
                                      <p:cBhvr additive="base">
                                        <p:cTn id="12" dur="500"/>
                                        <p:tgtEl>
                                          <p:spTgt spid="33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fade">
                                      <p:cBhvr>
                                        <p:cTn id="17"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22"/>
          <p:cNvSpPr/>
          <p:nvPr/>
        </p:nvSpPr>
        <p:spPr>
          <a:xfrm>
            <a:off x="1483563" y="1563811"/>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3" name="Google Shape;333;p22"/>
          <p:cNvSpPr/>
          <p:nvPr/>
        </p:nvSpPr>
        <p:spPr>
          <a:xfrm>
            <a:off x="2588822" y="2810793"/>
            <a:ext cx="7967284" cy="2405912"/>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lvl="0" algn="ctr"/>
            <a:r>
              <a:rPr lang="nl-NL" sz="2800" dirty="0">
                <a:latin typeface="Times New Roman" panose="02020603050405020304" pitchFamily="18" charset="0"/>
                <a:cs typeface="Times New Roman" panose="02020603050405020304" pitchFamily="18" charset="0"/>
              </a:rPr>
              <a:t>- Em sẽ làm gì để bảo vệ hòa bình trên trái đất </a:t>
            </a:r>
            <a:r>
              <a:rPr lang="nl-NL" sz="2800" dirty="0" smtClean="0">
                <a:latin typeface="Times New Roman" panose="02020603050405020304" pitchFamily="18" charset="0"/>
                <a:cs typeface="Times New Roman" panose="02020603050405020304" pitchFamily="18" charset="0"/>
              </a:rPr>
              <a:t>này?</a:t>
            </a:r>
            <a:endParaRPr sz="2800" b="1" dirty="0">
              <a:solidFill>
                <a:schemeClr val="dk1"/>
              </a:solidFill>
              <a:latin typeface="Times New Roman" panose="02020603050405020304" pitchFamily="18" charset="0"/>
              <a:cs typeface="Times New Roman" panose="02020603050405020304" pitchFamily="18" charset="0"/>
              <a:sym typeface="Arial"/>
            </a:endParaRPr>
          </a:p>
        </p:txBody>
      </p:sp>
      <p:pic>
        <p:nvPicPr>
          <p:cNvPr id="334" name="Google Shape;334;p22"/>
          <p:cNvPicPr preferRelativeResize="0"/>
          <p:nvPr/>
        </p:nvPicPr>
        <p:blipFill rotWithShape="1">
          <a:blip r:embed="rId3">
            <a:alphaModFix/>
          </a:blip>
          <a:srcRect/>
          <a:stretch/>
        </p:blipFill>
        <p:spPr>
          <a:xfrm rot="3628844">
            <a:off x="438559" y="3522327"/>
            <a:ext cx="2634002" cy="3863203"/>
          </a:xfrm>
          <a:prstGeom prst="rect">
            <a:avLst/>
          </a:prstGeom>
          <a:noFill/>
          <a:ln>
            <a:noFill/>
          </a:ln>
        </p:spPr>
      </p:pic>
    </p:spTree>
    <p:extLst>
      <p:ext uri="{BB962C8B-B14F-4D97-AF65-F5344CB8AC3E}">
        <p14:creationId xmlns:p14="http://schemas.microsoft.com/office/powerpoint/2010/main" val="15312455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1"/>
                                        </p:tgtEl>
                                        <p:attrNameLst>
                                          <p:attrName>style.visibility</p:attrName>
                                        </p:attrNameLst>
                                      </p:cBhvr>
                                      <p:to>
                                        <p:strVal val="visible"/>
                                      </p:to>
                                    </p:set>
                                    <p:anim calcmode="lin" valueType="num">
                                      <p:cBhvr additive="base">
                                        <p:cTn id="7" dur="500"/>
                                        <p:tgtEl>
                                          <p:spTgt spid="331"/>
                                        </p:tgtEl>
                                        <p:attrNameLst>
                                          <p:attrName>ppt_w</p:attrName>
                                        </p:attrNameLst>
                                      </p:cBhvr>
                                      <p:tavLst>
                                        <p:tav tm="0">
                                          <p:val>
                                            <p:strVal val="0"/>
                                          </p:val>
                                        </p:tav>
                                        <p:tav tm="100000">
                                          <p:val>
                                            <p:strVal val="#ppt_w"/>
                                          </p:val>
                                        </p:tav>
                                      </p:tavLst>
                                    </p:anim>
                                    <p:anim calcmode="lin" valueType="num">
                                      <p:cBhvr additive="base">
                                        <p:cTn id="8" dur="500"/>
                                        <p:tgtEl>
                                          <p:spTgt spid="33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fade">
                                      <p:cBhvr>
                                        <p:cTn id="13"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noChangeArrowheads="1"/>
          </p:cNvSpPr>
          <p:nvPr>
            <p:ph type="title"/>
          </p:nvPr>
        </p:nvSpPr>
        <p:spPr>
          <a:xfrm>
            <a:off x="1981200" y="-242888"/>
            <a:ext cx="8229600" cy="1279526"/>
          </a:xfrm>
        </p:spPr>
        <p:txBody>
          <a:bodyPr/>
          <a:lstStyle/>
          <a:p>
            <a:endParaRPr lang="en-US" altLang="en-US" b="1" smtClean="0">
              <a:solidFill>
                <a:srgbClr val="00B050"/>
              </a:solidFill>
            </a:endParaRPr>
          </a:p>
        </p:txBody>
      </p:sp>
      <p:pic>
        <p:nvPicPr>
          <p:cNvPr id="3076" name="Picture 4" descr="Tranh minh hoa chu de Canh chim hoa bin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6" y="0"/>
            <a:ext cx="9315451" cy="5943599"/>
          </a:xfrm>
          <a:prstGeom prst="rect">
            <a:avLst/>
          </a:prstGeom>
          <a:noFill/>
          <a:ln w="9525">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981200" y="5943599"/>
            <a:ext cx="87137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530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2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73" name="Google Shape;373;p25"/>
          <p:cNvPicPr preferRelativeResize="0"/>
          <p:nvPr/>
        </p:nvPicPr>
        <p:blipFill rotWithShape="1">
          <a:blip r:embed="rId4">
            <a:alphaModFix/>
          </a:blip>
          <a:srcRect/>
          <a:stretch/>
        </p:blipFill>
        <p:spPr>
          <a:xfrm>
            <a:off x="3158046" y="410845"/>
            <a:ext cx="1485900" cy="1485900"/>
          </a:xfrm>
          <a:prstGeom prst="rect">
            <a:avLst/>
          </a:prstGeom>
          <a:noFill/>
          <a:ln>
            <a:noFill/>
          </a:ln>
        </p:spPr>
      </p:pic>
      <p:sp>
        <p:nvSpPr>
          <p:cNvPr id="374" name="Google Shape;374;p25"/>
          <p:cNvSpPr txBox="1"/>
          <p:nvPr/>
        </p:nvSpPr>
        <p:spPr>
          <a:xfrm>
            <a:off x="1362972" y="1970691"/>
            <a:ext cx="9466053" cy="1902059"/>
          </a:xfrm>
          <a:prstGeom prst="rect">
            <a:avLst/>
          </a:prstGeom>
          <a:noFill/>
          <a:ln>
            <a:noFill/>
          </a:ln>
        </p:spPr>
        <p:txBody>
          <a:bodyPr spcFirstLastPara="1" wrap="square" lIns="91425" tIns="45700" rIns="91425" bIns="45700" anchor="ctr" anchorCtr="0">
            <a:spAutoFit/>
          </a:bodyPr>
          <a:lstStyle/>
          <a:p>
            <a:pPr marL="0" marR="0" lvl="0" indent="0" algn="ctr" rtl="0">
              <a:lnSpc>
                <a:spcPct val="120000"/>
              </a:lnSpc>
              <a:spcBef>
                <a:spcPts val="0"/>
              </a:spcBef>
              <a:spcAft>
                <a:spcPts val="0"/>
              </a:spcAft>
              <a:buNone/>
            </a:pPr>
            <a:r>
              <a:rPr lang="en-GB" sz="4800">
                <a:solidFill>
                  <a:srgbClr val="231815"/>
                </a:solidFill>
                <a:latin typeface="Arial"/>
                <a:ea typeface="Arial"/>
                <a:cs typeface="Arial"/>
                <a:sym typeface="Arial"/>
              </a:rPr>
              <a:t> </a:t>
            </a:r>
            <a:r>
              <a:rPr lang="en-GB" sz="5400" b="1">
                <a:solidFill>
                  <a:srgbClr val="CB6254"/>
                </a:solidFill>
                <a:latin typeface="Arial"/>
                <a:ea typeface="Arial"/>
                <a:cs typeface="Arial"/>
                <a:sym typeface="Arial"/>
              </a:rPr>
              <a:t>CHÀO CÁC EM NHÉ!</a:t>
            </a:r>
            <a:endParaRPr/>
          </a:p>
          <a:p>
            <a:pPr marL="0" marR="0" lvl="0" indent="0" algn="ctr" rtl="0">
              <a:lnSpc>
                <a:spcPct val="120000"/>
              </a:lnSpc>
              <a:spcBef>
                <a:spcPts val="0"/>
              </a:spcBef>
              <a:spcAft>
                <a:spcPts val="0"/>
              </a:spcAft>
              <a:buNone/>
            </a:pPr>
            <a:r>
              <a:rPr lang="en-GB" sz="4400" b="1">
                <a:solidFill>
                  <a:srgbClr val="FFC000"/>
                </a:solidFill>
                <a:latin typeface="Arial"/>
                <a:ea typeface="Arial"/>
                <a:cs typeface="Arial"/>
                <a:sym typeface="Arial"/>
              </a:rPr>
              <a:t>Cảm ơn các em đã chú ý bài giảng</a:t>
            </a:r>
            <a:endParaRPr sz="4400" b="1">
              <a:solidFill>
                <a:srgbClr val="FFC000"/>
              </a:solidFill>
              <a:latin typeface="Arial"/>
              <a:ea typeface="Arial"/>
              <a:cs typeface="Arial"/>
              <a:sym typeface="Arial"/>
            </a:endParaRPr>
          </a:p>
        </p:txBody>
      </p:sp>
      <p:pic>
        <p:nvPicPr>
          <p:cNvPr id="375" name="Google Shape;375;p25"/>
          <p:cNvPicPr preferRelativeResize="0"/>
          <p:nvPr/>
        </p:nvPicPr>
        <p:blipFill rotWithShape="1">
          <a:blip r:embed="rId5">
            <a:alphaModFix/>
          </a:blip>
          <a:srcRect/>
          <a:stretch/>
        </p:blipFill>
        <p:spPr>
          <a:xfrm>
            <a:off x="3158046" y="3830503"/>
            <a:ext cx="5964332" cy="28205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455"/>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4"/>
          <p:cNvSpPr/>
          <p:nvPr/>
        </p:nvSpPr>
        <p:spPr>
          <a:xfrm>
            <a:off x="658236" y="443751"/>
            <a:ext cx="10663517" cy="5943600"/>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24"/>
          <p:cNvSpPr/>
          <p:nvPr/>
        </p:nvSpPr>
        <p:spPr>
          <a:xfrm>
            <a:off x="0" y="825207"/>
            <a:ext cx="12192000" cy="964043"/>
          </a:xfrm>
          <a:custGeom>
            <a:avLst/>
            <a:gdLst/>
            <a:ahLst/>
            <a:cxnLst/>
            <a:rect l="l" t="t" r="r" b="b"/>
            <a:pathLst>
              <a:path w="12014476" h="964043" extrusionOk="0">
                <a:moveTo>
                  <a:pt x="0" y="159532"/>
                </a:moveTo>
                <a:cubicBezTo>
                  <a:pt x="1093763" y="156015"/>
                  <a:pt x="2187526" y="152498"/>
                  <a:pt x="3024554" y="286141"/>
                </a:cubicBezTo>
                <a:cubicBezTo>
                  <a:pt x="3861582" y="419784"/>
                  <a:pt x="4213274" y="1008282"/>
                  <a:pt x="5022166" y="961390"/>
                </a:cubicBezTo>
                <a:cubicBezTo>
                  <a:pt x="5831058" y="914498"/>
                  <a:pt x="6801730" y="65747"/>
                  <a:pt x="7877908" y="4787"/>
                </a:cubicBezTo>
                <a:cubicBezTo>
                  <a:pt x="8954086" y="-56173"/>
                  <a:pt x="10803988" y="483089"/>
                  <a:pt x="11479237" y="595630"/>
                </a:cubicBezTo>
                <a:cubicBezTo>
                  <a:pt x="12154486" y="708172"/>
                  <a:pt x="12041944" y="694104"/>
                  <a:pt x="11929403" y="680036"/>
                </a:cubicBezTo>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24"/>
          <p:cNvSpPr/>
          <p:nvPr/>
        </p:nvSpPr>
        <p:spPr>
          <a:xfrm rot="-1575273">
            <a:off x="1560181" y="104786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24"/>
          <p:cNvSpPr/>
          <p:nvPr/>
        </p:nvSpPr>
        <p:spPr>
          <a:xfrm>
            <a:off x="10065865" y="850277"/>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24"/>
          <p:cNvSpPr/>
          <p:nvPr/>
        </p:nvSpPr>
        <p:spPr>
          <a:xfrm>
            <a:off x="1532065" y="724057"/>
            <a:ext cx="503896"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1" name="Google Shape;361;p24"/>
          <p:cNvSpPr/>
          <p:nvPr/>
        </p:nvSpPr>
        <p:spPr>
          <a:xfrm rot="-1497907">
            <a:off x="6030165" y="1477547"/>
            <a:ext cx="442419" cy="673102"/>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24"/>
          <p:cNvSpPr/>
          <p:nvPr/>
        </p:nvSpPr>
        <p:spPr>
          <a:xfrm>
            <a:off x="9916719" y="114201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3" name="Google Shape;363;p24"/>
          <p:cNvSpPr/>
          <p:nvPr/>
        </p:nvSpPr>
        <p:spPr>
          <a:xfrm>
            <a:off x="5989995" y="1142019"/>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4" name="Google Shape;364;p24"/>
          <p:cNvPicPr preferRelativeResize="0"/>
          <p:nvPr/>
        </p:nvPicPr>
        <p:blipFill rotWithShape="1">
          <a:blip r:embed="rId3">
            <a:alphaModFix/>
          </a:blip>
          <a:srcRect b="4705"/>
          <a:stretch/>
        </p:blipFill>
        <p:spPr>
          <a:xfrm rot="-270467">
            <a:off x="963533" y="2038220"/>
            <a:ext cx="3319632" cy="442066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65" name="Google Shape;365;p24"/>
          <p:cNvPicPr preferRelativeResize="0"/>
          <p:nvPr/>
        </p:nvPicPr>
        <p:blipFill rotWithShape="1">
          <a:blip r:embed="rId4">
            <a:alphaModFix/>
          </a:blip>
          <a:srcRect b="9019"/>
          <a:stretch/>
        </p:blipFill>
        <p:spPr>
          <a:xfrm>
            <a:off x="4588458" y="2170706"/>
            <a:ext cx="3192699" cy="4095622"/>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366" name="Google Shape;366;p24"/>
          <p:cNvPicPr preferRelativeResize="0"/>
          <p:nvPr/>
        </p:nvPicPr>
        <p:blipFill rotWithShape="1">
          <a:blip r:embed="rId5">
            <a:alphaModFix/>
          </a:blip>
          <a:srcRect b="5688"/>
          <a:stretch/>
        </p:blipFill>
        <p:spPr>
          <a:xfrm rot="647822">
            <a:off x="7989722" y="2208005"/>
            <a:ext cx="3123466" cy="430635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822"/>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1000"/>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5"/>
                                        </p:tgtEl>
                                        <p:attrNameLst>
                                          <p:attrName>style.visibility</p:attrName>
                                        </p:attrNameLst>
                                      </p:cBhvr>
                                      <p:to>
                                        <p:strVal val="visible"/>
                                      </p:to>
                                    </p:set>
                                    <p:animEffect transition="in" filter="fade">
                                      <p:cBhvr>
                                        <p:cTn id="17" dur="1000"/>
                                        <p:tgtEl>
                                          <p:spTgt spid="3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6"/>
                                        </p:tgtEl>
                                        <p:attrNameLst>
                                          <p:attrName>style.visibility</p:attrName>
                                        </p:attrNameLst>
                                      </p:cBhvr>
                                      <p:to>
                                        <p:strVal val="visible"/>
                                      </p:to>
                                    </p:set>
                                    <p:animEffect transition="in" filter="fade">
                                      <p:cBhvr>
                                        <p:cTn id="22" dur="10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1"/>
          <p:cNvPicPr preferRelativeResize="0"/>
          <p:nvPr/>
        </p:nvPicPr>
        <p:blipFill rotWithShape="1">
          <a:blip r:embed="rId3">
            <a:alphaModFix/>
          </a:blip>
          <a:srcRect/>
          <a:stretch/>
        </p:blipFill>
        <p:spPr>
          <a:xfrm>
            <a:off x="90615" y="-74140"/>
            <a:ext cx="12192000" cy="6858000"/>
          </a:xfrm>
          <a:prstGeom prst="rect">
            <a:avLst/>
          </a:prstGeom>
          <a:noFill/>
          <a:ln>
            <a:noFill/>
          </a:ln>
        </p:spPr>
      </p:pic>
      <p:pic>
        <p:nvPicPr>
          <p:cNvPr id="41" name="Google Shape;41;p1"/>
          <p:cNvPicPr preferRelativeResize="0"/>
          <p:nvPr/>
        </p:nvPicPr>
        <p:blipFill rotWithShape="1">
          <a:blip r:embed="rId4">
            <a:alphaModFix/>
          </a:blip>
          <a:srcRect/>
          <a:stretch/>
        </p:blipFill>
        <p:spPr>
          <a:xfrm>
            <a:off x="10518775" y="-835025"/>
            <a:ext cx="609600" cy="609600"/>
          </a:xfrm>
          <a:prstGeom prst="rect">
            <a:avLst/>
          </a:prstGeom>
          <a:noFill/>
          <a:ln>
            <a:noFill/>
          </a:ln>
        </p:spPr>
      </p:pic>
      <p:pic>
        <p:nvPicPr>
          <p:cNvPr id="8" name="Picture 4" descr="Nhung con seu bang gi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646" y="0"/>
            <a:ext cx="10929937" cy="5815013"/>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71499" y="5889153"/>
            <a:ext cx="11187113" cy="968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a:spLocks noChangeArrowheads="1"/>
          </p:cNvSpPr>
          <p:nvPr/>
        </p:nvSpPr>
        <p:spPr bwMode="auto">
          <a:xfrm>
            <a:off x="430339" y="5866823"/>
            <a:ext cx="115125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a:p>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nhỏ</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đang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cầm</a:t>
            </a:r>
            <a:r>
              <a:rPr lang="en-US" sz="2800" dirty="0" smtClean="0">
                <a:solidFill>
                  <a:srgbClr val="FF0000"/>
                </a:solidFill>
                <a:latin typeface="Times New Roman" panose="02020603050405020304" pitchFamily="18" charset="0"/>
                <a:cs typeface="Times New Roman" panose="02020603050405020304" pitchFamily="18" charset="0"/>
              </a:rPr>
              <a:t> con </a:t>
            </a:r>
            <a:r>
              <a:rPr lang="en-US" sz="2800" dirty="0" err="1" smtClean="0">
                <a:solidFill>
                  <a:srgbClr val="FF0000"/>
                </a:solidFill>
                <a:latin typeface="Times New Roman" panose="02020603050405020304" pitchFamily="18" charset="0"/>
                <a:cs typeface="Times New Roman" panose="02020603050405020304" pitchFamily="18" charset="0"/>
              </a:rPr>
              <a:t>sếu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1 </a:t>
            </a:r>
            <a:r>
              <a:rPr lang="en-US" sz="2800" dirty="0" err="1" smtClean="0">
                <a:solidFill>
                  <a:srgbClr val="FF0000"/>
                </a:solidFill>
                <a:latin typeface="Times New Roman" panose="02020603050405020304" pitchFamily="18" charset="0"/>
                <a:cs typeface="Times New Roman" panose="02020603050405020304" pitchFamily="18" charset="0"/>
              </a:rPr>
              <a:t>đàn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đang</a:t>
            </a:r>
            <a:r>
              <a:rPr lang="en-US" sz="2800" dirty="0" smtClean="0">
                <a:solidFill>
                  <a:srgbClr val="FF0000"/>
                </a:solidFill>
                <a:latin typeface="Times New Roman" panose="02020603050405020304" pitchFamily="18" charset="0"/>
                <a:cs typeface="Times New Roman" panose="02020603050405020304" pitchFamily="18" charset="0"/>
              </a:rPr>
              <a:t> bay ở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2603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1"/>
          <p:cNvPicPr preferRelativeResize="0"/>
          <p:nvPr/>
        </p:nvPicPr>
        <p:blipFill rotWithShape="1">
          <a:blip r:embed="rId3">
            <a:alphaModFix/>
          </a:blip>
          <a:srcRect/>
          <a:stretch/>
        </p:blipFill>
        <p:spPr>
          <a:xfrm>
            <a:off x="90615" y="-74140"/>
            <a:ext cx="12192000" cy="6858000"/>
          </a:xfrm>
          <a:prstGeom prst="rect">
            <a:avLst/>
          </a:prstGeom>
          <a:noFill/>
          <a:ln>
            <a:noFill/>
          </a:ln>
        </p:spPr>
      </p:pic>
      <p:pic>
        <p:nvPicPr>
          <p:cNvPr id="41" name="Google Shape;41;p1"/>
          <p:cNvPicPr preferRelativeResize="0"/>
          <p:nvPr/>
        </p:nvPicPr>
        <p:blipFill rotWithShape="1">
          <a:blip r:embed="rId4">
            <a:alphaModFix/>
          </a:blip>
          <a:srcRect/>
          <a:stretch/>
        </p:blipFill>
        <p:spPr>
          <a:xfrm>
            <a:off x="10518775" y="-835025"/>
            <a:ext cx="609600" cy="609600"/>
          </a:xfrm>
          <a:prstGeom prst="rect">
            <a:avLst/>
          </a:prstGeom>
          <a:noFill/>
          <a:ln>
            <a:noFill/>
          </a:ln>
        </p:spPr>
      </p:pic>
      <p:sp>
        <p:nvSpPr>
          <p:cNvPr id="8" name="TextBox 7"/>
          <p:cNvSpPr txBox="1"/>
          <p:nvPr/>
        </p:nvSpPr>
        <p:spPr>
          <a:xfrm>
            <a:off x="2114077" y="1754105"/>
            <a:ext cx="8644714" cy="341632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Xa</a:t>
            </a:r>
            <a:r>
              <a:rPr lang="en-US" sz="3200" dirty="0" smtClean="0">
                <a:latin typeface="Times New Roman" panose="02020603050405020304" pitchFamily="18" charset="0"/>
                <a:cs typeface="Times New Roman" panose="02020603050405020304" pitchFamily="18" charset="0"/>
              </a:rPr>
              <a:t>-da-</a:t>
            </a:r>
            <a:r>
              <a:rPr lang="en-US" sz="3200" dirty="0" err="1" smtClean="0">
                <a:latin typeface="Times New Roman" panose="02020603050405020304" pitchFamily="18" charset="0"/>
                <a:cs typeface="Times New Roman" panose="02020603050405020304" pitchFamily="18" charset="0"/>
              </a:rPr>
              <a:t>cô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Xa-xa-ki-một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phóng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Ngồi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bệnh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bé</a:t>
            </a:r>
            <a:r>
              <a:rPr lang="en-US" sz="3200" dirty="0" smtClean="0">
                <a:latin typeface="Times New Roman" panose="02020603050405020304" pitchFamily="18" charset="0"/>
                <a:cs typeface="Times New Roman" panose="02020603050405020304" pitchFamily="18" charset="0"/>
              </a:rPr>
              <a:t> say </a:t>
            </a:r>
            <a:r>
              <a:rPr lang="en-US" sz="3200" dirty="0" err="1" smtClean="0">
                <a:latin typeface="Times New Roman" panose="02020603050405020304" pitchFamily="18" charset="0"/>
                <a:cs typeface="Times New Roman" panose="02020603050405020304" pitchFamily="18" charset="0"/>
              </a:rPr>
              <a:t>sưa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sếu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rõ</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chúng</a:t>
            </a:r>
            <a:r>
              <a:rPr lang="en-US" sz="3200" dirty="0" smtClean="0">
                <a:latin typeface="Times New Roman" panose="02020603050405020304" pitchFamily="18" charset="0"/>
                <a:cs typeface="Times New Roman" panose="02020603050405020304" pitchFamily="18" charset="0"/>
              </a:rPr>
              <a:t> ta </a:t>
            </a:r>
            <a:r>
              <a:rPr lang="en-US" sz="3200" dirty="0" err="1" smtClean="0">
                <a:latin typeface="Times New Roman" panose="02020603050405020304" pitchFamily="18" charset="0"/>
                <a:cs typeface="Times New Roman" panose="02020603050405020304" pitchFamily="18" charset="0"/>
              </a:rPr>
              <a:t>cùng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qua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con </a:t>
            </a:r>
            <a:r>
              <a:rPr lang="en-US" sz="3200" dirty="0" err="1" smtClean="0">
                <a:latin typeface="Times New Roman" panose="02020603050405020304" pitchFamily="18" charset="0"/>
                <a:cs typeface="Times New Roman" panose="02020603050405020304" pitchFamily="18" charset="0"/>
              </a:rPr>
              <a:t>sếu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giấy</a:t>
            </a:r>
            <a:r>
              <a:rPr lang="en-US" sz="32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9611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8"/>
        <p:cNvGrpSpPr/>
        <p:nvPr/>
      </p:nvGrpSpPr>
      <p:grpSpPr>
        <a:xfrm>
          <a:off x="0" y="0"/>
          <a:ext cx="0" cy="0"/>
          <a:chOff x="0" y="0"/>
          <a:chExt cx="0" cy="0"/>
        </a:xfrm>
      </p:grpSpPr>
      <p:pic>
        <p:nvPicPr>
          <p:cNvPr id="41" name="Google Shape;41;p1"/>
          <p:cNvPicPr preferRelativeResize="0"/>
          <p:nvPr/>
        </p:nvPicPr>
        <p:blipFill rotWithShape="1">
          <a:blip r:embed="rId4">
            <a:alphaModFix/>
          </a:blip>
          <a:srcRect/>
          <a:stretch/>
        </p:blipFill>
        <p:spPr>
          <a:xfrm>
            <a:off x="10518775" y="-835025"/>
            <a:ext cx="609600" cy="609600"/>
          </a:xfrm>
          <a:prstGeom prst="rect">
            <a:avLst/>
          </a:prstGeom>
          <a:noFill/>
          <a:ln>
            <a:noFill/>
          </a:ln>
        </p:spPr>
      </p:pic>
      <p:sp>
        <p:nvSpPr>
          <p:cNvPr id="8" name="TextBox 1"/>
          <p:cNvSpPr txBox="1">
            <a:spLocks noChangeArrowheads="1"/>
          </p:cNvSpPr>
          <p:nvPr/>
        </p:nvSpPr>
        <p:spPr bwMode="auto">
          <a:xfrm>
            <a:off x="2642395" y="325953"/>
            <a:ext cx="71929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b="1" dirty="0" err="1">
                <a:solidFill>
                  <a:schemeClr val="bg1"/>
                </a:solidFill>
                <a:latin typeface="HP001 5 hàng" panose="020B0603050302020204" pitchFamily="34" charset="0"/>
              </a:rPr>
              <a:t>Thứ</a:t>
            </a:r>
            <a:r>
              <a:rPr lang="en-US" b="1" dirty="0">
                <a:solidFill>
                  <a:schemeClr val="bg1"/>
                </a:solidFill>
                <a:latin typeface="HP001 5 hàng" panose="020B0603050302020204" pitchFamily="34" charset="0"/>
              </a:rPr>
              <a:t> </a:t>
            </a:r>
            <a:r>
              <a:rPr lang="en-US" b="1" dirty="0" err="1">
                <a:solidFill>
                  <a:schemeClr val="bg1"/>
                </a:solidFill>
                <a:latin typeface="HP001 5 hàng" panose="020B0603050302020204" pitchFamily="34" charset="0"/>
              </a:rPr>
              <a:t>hai</a:t>
            </a:r>
            <a:r>
              <a:rPr lang="en-US" b="1" dirty="0">
                <a:solidFill>
                  <a:schemeClr val="bg1"/>
                </a:solidFill>
                <a:latin typeface="HP001 5 hàng" panose="020B0603050302020204" pitchFamily="34" charset="0"/>
              </a:rPr>
              <a:t> </a:t>
            </a:r>
            <a:r>
              <a:rPr lang="en-US" b="1" dirty="0" err="1">
                <a:solidFill>
                  <a:schemeClr val="bg1"/>
                </a:solidFill>
                <a:latin typeface="HP001 5 hàng" panose="020B0603050302020204" pitchFamily="34" charset="0"/>
              </a:rPr>
              <a:t>ngày</a:t>
            </a:r>
            <a:r>
              <a:rPr lang="en-US" b="1" dirty="0">
                <a:solidFill>
                  <a:schemeClr val="bg1"/>
                </a:solidFill>
                <a:latin typeface="HP001 5 hàng" panose="020B0603050302020204" pitchFamily="34" charset="0"/>
              </a:rPr>
              <a:t> </a:t>
            </a:r>
            <a:r>
              <a:rPr lang="en-US" b="1" dirty="0" smtClean="0">
                <a:solidFill>
                  <a:schemeClr val="bg1"/>
                </a:solidFill>
                <a:latin typeface="HP001 5 hàng" panose="020B0603050302020204" pitchFamily="34" charset="0"/>
              </a:rPr>
              <a:t>27 </a:t>
            </a:r>
            <a:r>
              <a:rPr lang="en-US" b="1" dirty="0" err="1">
                <a:solidFill>
                  <a:schemeClr val="bg1"/>
                </a:solidFill>
                <a:latin typeface="HP001 5 hàng" panose="020B0603050302020204" pitchFamily="34" charset="0"/>
              </a:rPr>
              <a:t>tháng</a:t>
            </a:r>
            <a:r>
              <a:rPr lang="en-US" b="1" dirty="0">
                <a:solidFill>
                  <a:schemeClr val="bg1"/>
                </a:solidFill>
                <a:latin typeface="HP001 5 hàng" panose="020B0603050302020204" pitchFamily="34" charset="0"/>
              </a:rPr>
              <a:t> 9 </a:t>
            </a:r>
            <a:r>
              <a:rPr lang="en-US" b="1" dirty="0" err="1">
                <a:solidFill>
                  <a:schemeClr val="bg1"/>
                </a:solidFill>
                <a:latin typeface="HP001 5 hàng" panose="020B0603050302020204" pitchFamily="34" charset="0"/>
              </a:rPr>
              <a:t>năm</a:t>
            </a:r>
            <a:r>
              <a:rPr lang="en-US" b="1" dirty="0">
                <a:solidFill>
                  <a:schemeClr val="bg1"/>
                </a:solidFill>
                <a:latin typeface="HP001 5 hàng" panose="020B0603050302020204" pitchFamily="34" charset="0"/>
              </a:rPr>
              <a:t> 2021</a:t>
            </a:r>
          </a:p>
        </p:txBody>
      </p:sp>
      <p:sp>
        <p:nvSpPr>
          <p:cNvPr id="9" name="TextBox 2"/>
          <p:cNvSpPr txBox="1">
            <a:spLocks noChangeArrowheads="1"/>
          </p:cNvSpPr>
          <p:nvPr/>
        </p:nvSpPr>
        <p:spPr bwMode="auto">
          <a:xfrm>
            <a:off x="4640263" y="872830"/>
            <a:ext cx="159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b="1" dirty="0" err="1">
                <a:solidFill>
                  <a:schemeClr val="bg1"/>
                </a:solidFill>
                <a:latin typeface="HP001 5 hàng" panose="020B0603050302020204" pitchFamily="34" charset="0"/>
              </a:rPr>
              <a:t>Tập</a:t>
            </a:r>
            <a:r>
              <a:rPr lang="en-US" b="1" dirty="0">
                <a:solidFill>
                  <a:schemeClr val="bg1"/>
                </a:solidFill>
                <a:latin typeface="HP001 5 hàng" panose="020B0603050302020204" pitchFamily="34" charset="0"/>
              </a:rPr>
              <a:t> </a:t>
            </a:r>
            <a:r>
              <a:rPr lang="en-US" b="1" dirty="0" err="1">
                <a:solidFill>
                  <a:schemeClr val="bg1"/>
                </a:solidFill>
                <a:latin typeface="HP001 5 hàng" panose="020B0603050302020204" pitchFamily="34" charset="0"/>
              </a:rPr>
              <a:t>đọc</a:t>
            </a:r>
            <a:endParaRPr lang="en-US" b="1" dirty="0">
              <a:solidFill>
                <a:schemeClr val="bg1"/>
              </a:solidFill>
              <a:latin typeface="HP001 5 hàng" panose="020B0603050302020204" pitchFamily="34" charset="0"/>
            </a:endParaRPr>
          </a:p>
        </p:txBody>
      </p:sp>
      <p:sp>
        <p:nvSpPr>
          <p:cNvPr id="10" name="TextBox 3"/>
          <p:cNvSpPr txBox="1">
            <a:spLocks noChangeArrowheads="1"/>
          </p:cNvSpPr>
          <p:nvPr/>
        </p:nvSpPr>
        <p:spPr bwMode="auto">
          <a:xfrm>
            <a:off x="3424634" y="1418120"/>
            <a:ext cx="62364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b="1" dirty="0" err="1" smtClean="0">
                <a:solidFill>
                  <a:schemeClr val="bg1"/>
                </a:solidFill>
                <a:latin typeface="HP001 5 hàng" panose="020B0603050302020204" pitchFamily="34" charset="0"/>
              </a:rPr>
              <a:t>Những</a:t>
            </a:r>
            <a:r>
              <a:rPr lang="en-US" b="1" dirty="0" smtClean="0">
                <a:solidFill>
                  <a:schemeClr val="bg1"/>
                </a:solidFill>
                <a:latin typeface="HP001 5 hàng" panose="020B0603050302020204" pitchFamily="34" charset="0"/>
              </a:rPr>
              <a:t> con </a:t>
            </a:r>
            <a:r>
              <a:rPr lang="en-US" b="1" dirty="0" err="1" smtClean="0">
                <a:solidFill>
                  <a:schemeClr val="bg1"/>
                </a:solidFill>
                <a:latin typeface="HP001 5 hàng" panose="020B0603050302020204" pitchFamily="34" charset="0"/>
              </a:rPr>
              <a:t>sếu</a:t>
            </a:r>
            <a:r>
              <a:rPr lang="en-US" b="1" dirty="0" smtClean="0">
                <a:solidFill>
                  <a:schemeClr val="bg1"/>
                </a:solidFill>
                <a:latin typeface="HP001 5 hàng" panose="020B0603050302020204" pitchFamily="34" charset="0"/>
              </a:rPr>
              <a:t> </a:t>
            </a:r>
            <a:r>
              <a:rPr lang="en-US" b="1" dirty="0" err="1" smtClean="0">
                <a:solidFill>
                  <a:schemeClr val="bg1"/>
                </a:solidFill>
                <a:latin typeface="HP001 5 hàng" panose="020B0603050302020204" pitchFamily="34" charset="0"/>
              </a:rPr>
              <a:t>bằng</a:t>
            </a:r>
            <a:r>
              <a:rPr lang="en-US" b="1" dirty="0" smtClean="0">
                <a:solidFill>
                  <a:schemeClr val="bg1"/>
                </a:solidFill>
                <a:latin typeface="HP001 5 hàng" panose="020B0603050302020204" pitchFamily="34" charset="0"/>
              </a:rPr>
              <a:t> </a:t>
            </a:r>
            <a:r>
              <a:rPr lang="en-US" b="1" dirty="0" err="1" smtClean="0">
                <a:solidFill>
                  <a:schemeClr val="bg1"/>
                </a:solidFill>
                <a:latin typeface="HP001 5 hàng" panose="020B0603050302020204" pitchFamily="34" charset="0"/>
              </a:rPr>
              <a:t>giấy</a:t>
            </a:r>
            <a:endParaRPr lang="en-US"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3196051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cxnSp>
        <p:nvCxnSpPr>
          <p:cNvPr id="70" name="Google Shape;70;p4"/>
          <p:cNvCxnSpPr/>
          <p:nvPr/>
        </p:nvCxnSpPr>
        <p:spPr>
          <a:xfrm>
            <a:off x="4326414" y="2517275"/>
            <a:ext cx="1337971" cy="0"/>
          </a:xfrm>
          <a:prstGeom prst="straightConnector1">
            <a:avLst/>
          </a:prstGeom>
          <a:noFill/>
          <a:ln w="19050" cap="flat" cmpd="sng">
            <a:solidFill>
              <a:schemeClr val="accent4"/>
            </a:solidFill>
            <a:prstDash val="dash"/>
            <a:round/>
            <a:headEnd type="oval" w="med" len="med"/>
            <a:tailEnd type="oval" w="med" len="med"/>
          </a:ln>
        </p:spPr>
      </p:cxnSp>
      <p:cxnSp>
        <p:nvCxnSpPr>
          <p:cNvPr id="71" name="Google Shape;71;p4"/>
          <p:cNvCxnSpPr/>
          <p:nvPr/>
        </p:nvCxnSpPr>
        <p:spPr>
          <a:xfrm rot="10800000" flipH="1">
            <a:off x="4669713" y="3669835"/>
            <a:ext cx="994673" cy="15191"/>
          </a:xfrm>
          <a:prstGeom prst="straightConnector1">
            <a:avLst/>
          </a:prstGeom>
          <a:noFill/>
          <a:ln w="19050" cap="flat" cmpd="sng">
            <a:solidFill>
              <a:schemeClr val="accent3"/>
            </a:solidFill>
            <a:prstDash val="dash"/>
            <a:round/>
            <a:headEnd type="oval" w="med" len="med"/>
            <a:tailEnd type="oval" w="med" len="med"/>
          </a:ln>
        </p:spPr>
      </p:cxnSp>
      <p:cxnSp>
        <p:nvCxnSpPr>
          <p:cNvPr id="72" name="Google Shape;72;p4"/>
          <p:cNvCxnSpPr/>
          <p:nvPr/>
        </p:nvCxnSpPr>
        <p:spPr>
          <a:xfrm>
            <a:off x="3828068" y="4738847"/>
            <a:ext cx="1836317" cy="1900"/>
          </a:xfrm>
          <a:prstGeom prst="straightConnector1">
            <a:avLst/>
          </a:prstGeom>
          <a:noFill/>
          <a:ln w="19050" cap="flat" cmpd="sng">
            <a:solidFill>
              <a:schemeClr val="accent2"/>
            </a:solidFill>
            <a:prstDash val="dash"/>
            <a:round/>
            <a:headEnd type="oval" w="med" len="med"/>
            <a:tailEnd type="oval" w="med" len="med"/>
          </a:ln>
        </p:spPr>
      </p:cxnSp>
      <p:cxnSp>
        <p:nvCxnSpPr>
          <p:cNvPr id="73" name="Google Shape;73;p4"/>
          <p:cNvCxnSpPr/>
          <p:nvPr/>
        </p:nvCxnSpPr>
        <p:spPr>
          <a:xfrm>
            <a:off x="3591892" y="5665451"/>
            <a:ext cx="2072493" cy="0"/>
          </a:xfrm>
          <a:prstGeom prst="straightConnector1">
            <a:avLst/>
          </a:prstGeom>
          <a:noFill/>
          <a:ln w="19050" cap="flat" cmpd="sng">
            <a:solidFill>
              <a:schemeClr val="accent1"/>
            </a:solidFill>
            <a:prstDash val="dash"/>
            <a:round/>
            <a:headEnd type="oval" w="med" len="med"/>
            <a:tailEnd type="oval" w="med" len="med"/>
          </a:ln>
        </p:spPr>
      </p:cxnSp>
      <p:sp>
        <p:nvSpPr>
          <p:cNvPr id="74" name="Google Shape;74;p4"/>
          <p:cNvSpPr/>
          <p:nvPr/>
        </p:nvSpPr>
        <p:spPr>
          <a:xfrm rot="10800000" flipH="1">
            <a:off x="2096881" y="5900900"/>
            <a:ext cx="937725" cy="677865"/>
          </a:xfrm>
          <a:custGeom>
            <a:avLst/>
            <a:gdLst/>
            <a:ahLst/>
            <a:cxnLst/>
            <a:rect l="l" t="t" r="r" b="b"/>
            <a:pathLst>
              <a:path w="2160240" h="1062681" extrusionOk="0">
                <a:moveTo>
                  <a:pt x="0" y="1062681"/>
                </a:moveTo>
                <a:lnTo>
                  <a:pt x="2160240" y="0"/>
                </a:lnTo>
                <a:lnTo>
                  <a:pt x="2160240" y="1062681"/>
                </a:lnTo>
                <a:lnTo>
                  <a:pt x="0" y="1062681"/>
                </a:lnTo>
                <a:close/>
              </a:path>
            </a:pathLst>
          </a:custGeom>
          <a:solidFill>
            <a:schemeClr val="accen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5" name="Google Shape;75;p4"/>
          <p:cNvSpPr/>
          <p:nvPr/>
        </p:nvSpPr>
        <p:spPr>
          <a:xfrm>
            <a:off x="1087025" y="1359020"/>
            <a:ext cx="1499601" cy="687357"/>
          </a:xfrm>
          <a:custGeom>
            <a:avLst/>
            <a:gdLst/>
            <a:ahLst/>
            <a:cxnLst/>
            <a:rect l="l" t="t" r="r" b="b"/>
            <a:pathLst>
              <a:path w="2160240" h="1062681" extrusionOk="0">
                <a:moveTo>
                  <a:pt x="0" y="1062681"/>
                </a:moveTo>
                <a:lnTo>
                  <a:pt x="2160240" y="0"/>
                </a:lnTo>
                <a:lnTo>
                  <a:pt x="2160240" y="1062681"/>
                </a:lnTo>
                <a:lnTo>
                  <a:pt x="0" y="1062681"/>
                </a:lnTo>
                <a:close/>
              </a:path>
            </a:pathLst>
          </a:custGeom>
          <a:solidFill>
            <a:schemeClr val="accent5"/>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6" name="Google Shape;76;p4"/>
          <p:cNvSpPr/>
          <p:nvPr/>
        </p:nvSpPr>
        <p:spPr>
          <a:xfrm rot="-927030">
            <a:off x="1869093" y="5044551"/>
            <a:ext cx="2103240" cy="459504"/>
          </a:xfrm>
          <a:custGeom>
            <a:avLst/>
            <a:gdLst/>
            <a:ahLst/>
            <a:cxnLst/>
            <a:rect l="l" t="t" r="r" b="b"/>
            <a:pathLst>
              <a:path w="10716" h="10675" extrusionOk="0">
                <a:moveTo>
                  <a:pt x="0" y="596"/>
                </a:moveTo>
                <a:lnTo>
                  <a:pt x="6157" y="0"/>
                </a:lnTo>
                <a:lnTo>
                  <a:pt x="10716" y="5887"/>
                </a:lnTo>
                <a:lnTo>
                  <a:pt x="7566" y="10675"/>
                </a:lnTo>
                <a:lnTo>
                  <a:pt x="0" y="596"/>
                </a:lnTo>
                <a:close/>
              </a:path>
            </a:pathLst>
          </a:custGeom>
          <a:solidFill>
            <a:schemeClr val="accen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7" name="Google Shape;77;p4"/>
          <p:cNvSpPr/>
          <p:nvPr/>
        </p:nvSpPr>
        <p:spPr>
          <a:xfrm rot="-673936">
            <a:off x="1487548" y="4098960"/>
            <a:ext cx="2845448" cy="429124"/>
          </a:xfrm>
          <a:custGeom>
            <a:avLst/>
            <a:gdLst/>
            <a:ahLst/>
            <a:cxnLst/>
            <a:rect l="l" t="t" r="r" b="b"/>
            <a:pathLst>
              <a:path w="10171" h="10675" extrusionOk="0">
                <a:moveTo>
                  <a:pt x="0" y="596"/>
                </a:moveTo>
                <a:lnTo>
                  <a:pt x="6157" y="0"/>
                </a:lnTo>
                <a:lnTo>
                  <a:pt x="10171" y="7190"/>
                </a:lnTo>
                <a:lnTo>
                  <a:pt x="7566" y="10675"/>
                </a:lnTo>
                <a:lnTo>
                  <a:pt x="0" y="596"/>
                </a:lnTo>
                <a:close/>
              </a:path>
            </a:pathLst>
          </a:custGeom>
          <a:solidFill>
            <a:schemeClr val="accent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8" name="Google Shape;78;p4"/>
          <p:cNvSpPr/>
          <p:nvPr/>
        </p:nvSpPr>
        <p:spPr>
          <a:xfrm rot="-690240">
            <a:off x="751037" y="2866650"/>
            <a:ext cx="3547793" cy="634192"/>
          </a:xfrm>
          <a:custGeom>
            <a:avLst/>
            <a:gdLst/>
            <a:ahLst/>
            <a:cxnLst/>
            <a:rect l="l" t="t" r="r" b="b"/>
            <a:pathLst>
              <a:path w="11332" h="11825" extrusionOk="0">
                <a:moveTo>
                  <a:pt x="0" y="0"/>
                </a:moveTo>
                <a:lnTo>
                  <a:pt x="6996" y="1150"/>
                </a:lnTo>
                <a:lnTo>
                  <a:pt x="11332" y="8128"/>
                </a:lnTo>
                <a:lnTo>
                  <a:pt x="8405" y="11825"/>
                </a:lnTo>
                <a:lnTo>
                  <a:pt x="0" y="0"/>
                </a:lnTo>
                <a:close/>
              </a:path>
            </a:pathLst>
          </a:custGeom>
          <a:solidFill>
            <a:schemeClr val="accent4"/>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9" name="Google Shape;79;p4"/>
          <p:cNvSpPr/>
          <p:nvPr/>
        </p:nvSpPr>
        <p:spPr>
          <a:xfrm>
            <a:off x="713070" y="3164759"/>
            <a:ext cx="4329864" cy="1023443"/>
          </a:xfrm>
          <a:custGeom>
            <a:avLst/>
            <a:gdLst/>
            <a:ahLst/>
            <a:cxnLst/>
            <a:rect l="l" t="t" r="r" b="b"/>
            <a:pathLst>
              <a:path w="2410718" h="850751" extrusionOk="0">
                <a:moveTo>
                  <a:pt x="20" y="25694"/>
                </a:moveTo>
                <a:cubicBezTo>
                  <a:pt x="2601" y="33890"/>
                  <a:pt x="2390281" y="2256"/>
                  <a:pt x="2409820" y="5"/>
                </a:cubicBezTo>
                <a:cubicBezTo>
                  <a:pt x="2429359" y="-2246"/>
                  <a:pt x="2123840" y="798415"/>
                  <a:pt x="2128466" y="804390"/>
                </a:cubicBezTo>
                <a:cubicBezTo>
                  <a:pt x="1905884" y="840457"/>
                  <a:pt x="1488448" y="842600"/>
                  <a:pt x="1169901" y="849965"/>
                </a:cubicBezTo>
                <a:cubicBezTo>
                  <a:pt x="851354" y="857330"/>
                  <a:pt x="577549" y="811018"/>
                  <a:pt x="281373" y="791545"/>
                </a:cubicBezTo>
                <a:cubicBezTo>
                  <a:pt x="252924" y="771178"/>
                  <a:pt x="-2561" y="17498"/>
                  <a:pt x="20" y="25694"/>
                </a:cubicBezTo>
                <a:close/>
              </a:path>
            </a:pathLst>
          </a:custGeom>
          <a:solidFill>
            <a:schemeClr val="accent3"/>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2400">
              <a:solidFill>
                <a:srgbClr val="FFFFFF"/>
              </a:solidFill>
              <a:latin typeface="Microsoft Yahei"/>
              <a:ea typeface="Microsoft Yahei"/>
              <a:cs typeface="Microsoft Yahei"/>
              <a:sym typeface="Microsoft Yahei"/>
            </a:endParaRPr>
          </a:p>
        </p:txBody>
      </p:sp>
      <p:sp>
        <p:nvSpPr>
          <p:cNvPr id="80" name="Google Shape;80;p4"/>
          <p:cNvSpPr/>
          <p:nvPr/>
        </p:nvSpPr>
        <p:spPr>
          <a:xfrm>
            <a:off x="1476158" y="4345801"/>
            <a:ext cx="2786603" cy="789892"/>
          </a:xfrm>
          <a:custGeom>
            <a:avLst/>
            <a:gdLst/>
            <a:ahLst/>
            <a:cxnLst/>
            <a:rect l="l" t="t" r="r" b="b"/>
            <a:pathLst>
              <a:path w="2411665" h="880585" extrusionOk="0">
                <a:moveTo>
                  <a:pt x="590" y="25695"/>
                </a:moveTo>
                <a:cubicBezTo>
                  <a:pt x="15362" y="9377"/>
                  <a:pt x="2390851" y="2257"/>
                  <a:pt x="2410390" y="6"/>
                </a:cubicBezTo>
                <a:cubicBezTo>
                  <a:pt x="2429929" y="-2245"/>
                  <a:pt x="2219982" y="673707"/>
                  <a:pt x="2129036" y="804391"/>
                </a:cubicBezTo>
                <a:cubicBezTo>
                  <a:pt x="2110981" y="809639"/>
                  <a:pt x="1612572" y="886925"/>
                  <a:pt x="1234253" y="880167"/>
                </a:cubicBezTo>
                <a:cubicBezTo>
                  <a:pt x="855934" y="873409"/>
                  <a:pt x="332440" y="827904"/>
                  <a:pt x="281943" y="791546"/>
                </a:cubicBezTo>
                <a:cubicBezTo>
                  <a:pt x="253494" y="771179"/>
                  <a:pt x="-14182" y="42013"/>
                  <a:pt x="590" y="25695"/>
                </a:cubicBezTo>
                <a:close/>
              </a:path>
            </a:pathLst>
          </a:custGeom>
          <a:solidFill>
            <a:schemeClr val="accen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1" name="Google Shape;81;p4"/>
          <p:cNvSpPr/>
          <p:nvPr/>
        </p:nvSpPr>
        <p:spPr>
          <a:xfrm>
            <a:off x="1882382" y="5310381"/>
            <a:ext cx="1945687" cy="708244"/>
          </a:xfrm>
          <a:custGeom>
            <a:avLst/>
            <a:gdLst/>
            <a:ahLst/>
            <a:cxnLst/>
            <a:rect l="l" t="t" r="r" b="b"/>
            <a:pathLst>
              <a:path w="2411678" h="926980" extrusionOk="0">
                <a:moveTo>
                  <a:pt x="590" y="25695"/>
                </a:moveTo>
                <a:cubicBezTo>
                  <a:pt x="15362" y="9377"/>
                  <a:pt x="2390851" y="2257"/>
                  <a:pt x="2410390" y="6"/>
                </a:cubicBezTo>
                <a:cubicBezTo>
                  <a:pt x="2429929" y="-2245"/>
                  <a:pt x="2222230" y="671127"/>
                  <a:pt x="2129036" y="804391"/>
                </a:cubicBezTo>
                <a:cubicBezTo>
                  <a:pt x="2093799" y="835604"/>
                  <a:pt x="1585278" y="937133"/>
                  <a:pt x="1306228" y="926155"/>
                </a:cubicBezTo>
                <a:cubicBezTo>
                  <a:pt x="1027178" y="915177"/>
                  <a:pt x="389594" y="908808"/>
                  <a:pt x="281943" y="791546"/>
                </a:cubicBezTo>
                <a:cubicBezTo>
                  <a:pt x="253494" y="771179"/>
                  <a:pt x="-14182" y="42013"/>
                  <a:pt x="590" y="25695"/>
                </a:cubicBezTo>
                <a:close/>
              </a:path>
            </a:pathLst>
          </a:custGeom>
          <a:solidFill>
            <a:schemeClr val="accen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2" name="Google Shape;82;p4"/>
          <p:cNvSpPr/>
          <p:nvPr/>
        </p:nvSpPr>
        <p:spPr>
          <a:xfrm>
            <a:off x="1071837" y="2006503"/>
            <a:ext cx="3631315" cy="1021544"/>
          </a:xfrm>
          <a:custGeom>
            <a:avLst/>
            <a:gdLst/>
            <a:ahLst/>
            <a:cxnLst/>
            <a:rect l="l" t="t" r="r" b="b"/>
            <a:pathLst>
              <a:path w="2410718" h="850751" extrusionOk="0">
                <a:moveTo>
                  <a:pt x="20" y="25694"/>
                </a:moveTo>
                <a:cubicBezTo>
                  <a:pt x="2601" y="33890"/>
                  <a:pt x="2390281" y="2256"/>
                  <a:pt x="2409820" y="5"/>
                </a:cubicBezTo>
                <a:cubicBezTo>
                  <a:pt x="2429359" y="-2246"/>
                  <a:pt x="2123840" y="798415"/>
                  <a:pt x="2128466" y="804390"/>
                </a:cubicBezTo>
                <a:cubicBezTo>
                  <a:pt x="1905884" y="840457"/>
                  <a:pt x="1488448" y="842600"/>
                  <a:pt x="1169901" y="849965"/>
                </a:cubicBezTo>
                <a:cubicBezTo>
                  <a:pt x="851354" y="857330"/>
                  <a:pt x="577549" y="811018"/>
                  <a:pt x="281373" y="791545"/>
                </a:cubicBezTo>
                <a:cubicBezTo>
                  <a:pt x="252924" y="771178"/>
                  <a:pt x="-2561" y="17498"/>
                  <a:pt x="20" y="25694"/>
                </a:cubicBezTo>
                <a:close/>
              </a:path>
            </a:pathLst>
          </a:custGeom>
          <a:solidFill>
            <a:schemeClr val="accent4"/>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3" name="Google Shape;83;p4"/>
          <p:cNvSpPr txBox="1"/>
          <p:nvPr/>
        </p:nvSpPr>
        <p:spPr>
          <a:xfrm>
            <a:off x="2447151" y="5372942"/>
            <a:ext cx="755236" cy="646282"/>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None/>
            </a:pPr>
            <a:r>
              <a:rPr lang="en-GB" sz="3600" b="1">
                <a:solidFill>
                  <a:schemeClr val="lt1"/>
                </a:solidFill>
                <a:latin typeface="Microsoft Yahei"/>
                <a:ea typeface="Microsoft Yahei"/>
                <a:cs typeface="Microsoft Yahei"/>
                <a:sym typeface="Microsoft Yahei"/>
              </a:rPr>
              <a:t>04</a:t>
            </a:r>
            <a:endParaRPr sz="3600" b="1">
              <a:solidFill>
                <a:schemeClr val="lt1"/>
              </a:solidFill>
              <a:latin typeface="Microsoft Yahei"/>
              <a:ea typeface="Microsoft Yahei"/>
              <a:cs typeface="Microsoft Yahei"/>
              <a:sym typeface="Microsoft Yahei"/>
            </a:endParaRPr>
          </a:p>
        </p:txBody>
      </p:sp>
      <p:sp>
        <p:nvSpPr>
          <p:cNvPr id="84" name="Google Shape;84;p4"/>
          <p:cNvSpPr txBox="1"/>
          <p:nvPr/>
        </p:nvSpPr>
        <p:spPr>
          <a:xfrm>
            <a:off x="2477607" y="4433581"/>
            <a:ext cx="755236" cy="646282"/>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None/>
            </a:pPr>
            <a:r>
              <a:rPr lang="en-GB" sz="3600" b="1">
                <a:solidFill>
                  <a:schemeClr val="lt1"/>
                </a:solidFill>
                <a:latin typeface="Microsoft Yahei"/>
                <a:ea typeface="Microsoft Yahei"/>
                <a:cs typeface="Microsoft Yahei"/>
                <a:sym typeface="Microsoft Yahei"/>
              </a:rPr>
              <a:t>03</a:t>
            </a:r>
            <a:endParaRPr sz="3600" b="1">
              <a:solidFill>
                <a:schemeClr val="lt1"/>
              </a:solidFill>
              <a:latin typeface="Microsoft Yahei"/>
              <a:ea typeface="Microsoft Yahei"/>
              <a:cs typeface="Microsoft Yahei"/>
              <a:sym typeface="Microsoft Yahei"/>
            </a:endParaRPr>
          </a:p>
        </p:txBody>
      </p:sp>
      <p:sp>
        <p:nvSpPr>
          <p:cNvPr id="85" name="Google Shape;85;p4"/>
          <p:cNvSpPr txBox="1"/>
          <p:nvPr/>
        </p:nvSpPr>
        <p:spPr>
          <a:xfrm>
            <a:off x="2447151" y="3486709"/>
            <a:ext cx="816151" cy="707838"/>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None/>
            </a:pPr>
            <a:r>
              <a:rPr lang="en-GB" sz="4000" b="1">
                <a:solidFill>
                  <a:schemeClr val="lt1"/>
                </a:solidFill>
                <a:latin typeface="Microsoft Yahei"/>
                <a:ea typeface="Microsoft Yahei"/>
                <a:cs typeface="Microsoft Yahei"/>
                <a:sym typeface="Microsoft Yahei"/>
              </a:rPr>
              <a:t>02</a:t>
            </a:r>
            <a:endParaRPr sz="4000" b="1">
              <a:solidFill>
                <a:schemeClr val="lt1"/>
              </a:solidFill>
              <a:latin typeface="Microsoft Yahei"/>
              <a:ea typeface="Microsoft Yahei"/>
              <a:cs typeface="Microsoft Yahei"/>
              <a:sym typeface="Microsoft Yahei"/>
            </a:endParaRPr>
          </a:p>
        </p:txBody>
      </p:sp>
      <p:sp>
        <p:nvSpPr>
          <p:cNvPr id="86" name="Google Shape;86;p4"/>
          <p:cNvSpPr txBox="1"/>
          <p:nvPr/>
        </p:nvSpPr>
        <p:spPr>
          <a:xfrm>
            <a:off x="2447359" y="2171645"/>
            <a:ext cx="880270" cy="769393"/>
          </a:xfrm>
          <a:prstGeom prst="rect">
            <a:avLst/>
          </a:prstGeom>
          <a:noFill/>
          <a:ln>
            <a:noFill/>
          </a:ln>
        </p:spPr>
        <p:txBody>
          <a:bodyPr spcFirstLastPara="1" wrap="square" lIns="91375" tIns="45675" rIns="91375" bIns="45675" anchor="t" anchorCtr="0">
            <a:spAutoFit/>
          </a:bodyPr>
          <a:lstStyle/>
          <a:p>
            <a:pPr marL="0" marR="0" lvl="0" indent="0" algn="ctr" rtl="0">
              <a:spcBef>
                <a:spcPts val="0"/>
              </a:spcBef>
              <a:spcAft>
                <a:spcPts val="0"/>
              </a:spcAft>
              <a:buNone/>
            </a:pPr>
            <a:r>
              <a:rPr lang="en-GB" sz="4400" b="1">
                <a:solidFill>
                  <a:schemeClr val="lt1"/>
                </a:solidFill>
                <a:latin typeface="Microsoft Yahei"/>
                <a:ea typeface="Microsoft Yahei"/>
                <a:cs typeface="Microsoft Yahei"/>
                <a:sym typeface="Microsoft Yahei"/>
              </a:rPr>
              <a:t>01</a:t>
            </a:r>
            <a:endParaRPr sz="4400" b="1">
              <a:solidFill>
                <a:schemeClr val="lt1"/>
              </a:solidFill>
              <a:latin typeface="Microsoft Yahei"/>
              <a:ea typeface="Microsoft Yahei"/>
              <a:cs typeface="Microsoft Yahei"/>
              <a:sym typeface="Microsoft Yahei"/>
            </a:endParaRPr>
          </a:p>
        </p:txBody>
      </p:sp>
      <p:sp>
        <p:nvSpPr>
          <p:cNvPr id="87" name="Google Shape;87;p4"/>
          <p:cNvSpPr/>
          <p:nvPr/>
        </p:nvSpPr>
        <p:spPr>
          <a:xfrm>
            <a:off x="5894948" y="5329273"/>
            <a:ext cx="5037936" cy="830948"/>
          </a:xfrm>
          <a:prstGeom prst="rect">
            <a:avLst/>
          </a:prstGeom>
          <a:noFill/>
          <a:ln>
            <a:noFill/>
          </a:ln>
        </p:spPr>
        <p:txBody>
          <a:bodyPr spcFirstLastPara="1" wrap="square" lIns="91375" tIns="45675" rIns="91375" bIns="45675" anchor="t" anchorCtr="0">
            <a:spAutoFit/>
          </a:bodyPr>
          <a:lstStyle/>
          <a:p>
            <a:pPr marL="0" marR="0" lvl="0" indent="0" algn="just" rtl="0">
              <a:lnSpc>
                <a:spcPct val="120000"/>
              </a:lnSpc>
              <a:spcBef>
                <a:spcPts val="0"/>
              </a:spcBef>
              <a:spcAft>
                <a:spcPts val="0"/>
              </a:spcAft>
              <a:buNone/>
            </a:pPr>
            <a:r>
              <a:rPr lang="en-GB" sz="2000" b="1">
                <a:solidFill>
                  <a:srgbClr val="3F3F3F"/>
                </a:solidFill>
                <a:latin typeface="Arial"/>
                <a:ea typeface="Arial"/>
                <a:cs typeface="Arial"/>
                <a:sym typeface="Arial"/>
              </a:rPr>
              <a:t>Hiểu thêm về chiến tranh, có tinh thần bảo vệ hòa bình.</a:t>
            </a:r>
            <a:endParaRPr sz="2000">
              <a:solidFill>
                <a:schemeClr val="dk1"/>
              </a:solidFill>
              <a:latin typeface="Arial"/>
              <a:ea typeface="Arial"/>
              <a:cs typeface="Arial"/>
              <a:sym typeface="Arial"/>
            </a:endParaRPr>
          </a:p>
        </p:txBody>
      </p:sp>
      <p:sp>
        <p:nvSpPr>
          <p:cNvPr id="88" name="Google Shape;88;p4"/>
          <p:cNvSpPr/>
          <p:nvPr/>
        </p:nvSpPr>
        <p:spPr>
          <a:xfrm>
            <a:off x="5894948" y="4263617"/>
            <a:ext cx="5037936" cy="461616"/>
          </a:xfrm>
          <a:prstGeom prst="rect">
            <a:avLst/>
          </a:prstGeom>
          <a:noFill/>
          <a:ln>
            <a:noFill/>
          </a:ln>
        </p:spPr>
        <p:txBody>
          <a:bodyPr spcFirstLastPara="1" wrap="square" lIns="91375" tIns="45675" rIns="91375" bIns="45675" anchor="t" anchorCtr="0">
            <a:spAutoFit/>
          </a:bodyPr>
          <a:lstStyle/>
          <a:p>
            <a:pPr marL="0" marR="0" lvl="0" indent="0" algn="just" rtl="0">
              <a:lnSpc>
                <a:spcPct val="120000"/>
              </a:lnSpc>
              <a:spcBef>
                <a:spcPts val="0"/>
              </a:spcBef>
              <a:spcAft>
                <a:spcPts val="0"/>
              </a:spcAft>
              <a:buNone/>
            </a:pPr>
            <a:r>
              <a:rPr lang="en-GB" sz="2000" b="1">
                <a:solidFill>
                  <a:srgbClr val="3F3F3F"/>
                </a:solidFill>
                <a:latin typeface="Arial"/>
                <a:ea typeface="Arial"/>
                <a:cs typeface="Arial"/>
                <a:sym typeface="Arial"/>
              </a:rPr>
              <a:t>Luyện đọc hay</a:t>
            </a:r>
            <a:endParaRPr sz="2000" b="1">
              <a:solidFill>
                <a:srgbClr val="3F3F3F"/>
              </a:solidFill>
              <a:latin typeface="Arial"/>
              <a:ea typeface="Arial"/>
              <a:cs typeface="Arial"/>
              <a:sym typeface="Arial"/>
            </a:endParaRPr>
          </a:p>
        </p:txBody>
      </p:sp>
      <p:sp>
        <p:nvSpPr>
          <p:cNvPr id="89" name="Google Shape;89;p4"/>
          <p:cNvSpPr/>
          <p:nvPr/>
        </p:nvSpPr>
        <p:spPr>
          <a:xfrm>
            <a:off x="5894948" y="3183747"/>
            <a:ext cx="5037936" cy="797029"/>
          </a:xfrm>
          <a:prstGeom prst="rect">
            <a:avLst/>
          </a:prstGeom>
          <a:noFill/>
          <a:ln>
            <a:noFill/>
          </a:ln>
        </p:spPr>
        <p:txBody>
          <a:bodyPr spcFirstLastPara="1" wrap="square" lIns="91375" tIns="45675" rIns="91375" bIns="45675" anchor="t" anchorCtr="0">
            <a:spAutoFit/>
          </a:bodyPr>
          <a:lstStyle/>
          <a:p>
            <a:pPr marL="0" marR="0" lvl="0" indent="0" algn="just" rtl="0">
              <a:lnSpc>
                <a:spcPct val="120000"/>
              </a:lnSpc>
              <a:spcBef>
                <a:spcPts val="0"/>
              </a:spcBef>
              <a:spcAft>
                <a:spcPts val="0"/>
              </a:spcAft>
              <a:buNone/>
            </a:pPr>
            <a:r>
              <a:rPr lang="en-GB" sz="2000" b="1">
                <a:solidFill>
                  <a:srgbClr val="3F3F3F"/>
                </a:solidFill>
                <a:latin typeface="Arial"/>
                <a:ea typeface="Arial"/>
                <a:cs typeface="Arial"/>
                <a:sym typeface="Arial"/>
              </a:rPr>
              <a:t>Trả lời đúng các câu hỏi, từ đó rút ra nội dung bài</a:t>
            </a:r>
            <a:r>
              <a:rPr lang="en-GB" sz="1600" b="1">
                <a:solidFill>
                  <a:srgbClr val="3F3F3F"/>
                </a:solidFill>
                <a:latin typeface="Arial"/>
                <a:ea typeface="Arial"/>
                <a:cs typeface="Arial"/>
                <a:sym typeface="Arial"/>
              </a:rPr>
              <a:t>.</a:t>
            </a:r>
            <a:endParaRPr sz="1600" b="1">
              <a:solidFill>
                <a:srgbClr val="3F3F3F"/>
              </a:solidFill>
              <a:latin typeface="Arial"/>
              <a:ea typeface="Arial"/>
              <a:cs typeface="Arial"/>
              <a:sym typeface="Arial"/>
            </a:endParaRPr>
          </a:p>
        </p:txBody>
      </p:sp>
      <p:sp>
        <p:nvSpPr>
          <p:cNvPr id="90" name="Google Shape;90;p4"/>
          <p:cNvSpPr/>
          <p:nvPr/>
        </p:nvSpPr>
        <p:spPr>
          <a:xfrm>
            <a:off x="5894948" y="2069696"/>
            <a:ext cx="5037936" cy="461616"/>
          </a:xfrm>
          <a:prstGeom prst="rect">
            <a:avLst/>
          </a:prstGeom>
          <a:noFill/>
          <a:ln>
            <a:noFill/>
          </a:ln>
        </p:spPr>
        <p:txBody>
          <a:bodyPr spcFirstLastPara="1" wrap="square" lIns="91375" tIns="45675" rIns="91375" bIns="45675" anchor="t" anchorCtr="0">
            <a:spAutoFit/>
          </a:bodyPr>
          <a:lstStyle/>
          <a:p>
            <a:pPr marL="0" marR="0" lvl="0" indent="0" algn="just" rtl="0">
              <a:lnSpc>
                <a:spcPct val="120000"/>
              </a:lnSpc>
              <a:spcBef>
                <a:spcPts val="0"/>
              </a:spcBef>
              <a:spcAft>
                <a:spcPts val="0"/>
              </a:spcAft>
              <a:buNone/>
            </a:pPr>
            <a:r>
              <a:rPr lang="en-GB" sz="2000" b="1">
                <a:solidFill>
                  <a:srgbClr val="3F3F3F"/>
                </a:solidFill>
                <a:latin typeface="Arial"/>
                <a:ea typeface="Arial"/>
                <a:cs typeface="Arial"/>
                <a:sym typeface="Arial"/>
              </a:rPr>
              <a:t>Đọc to, diễn cảm</a:t>
            </a:r>
            <a:endParaRPr sz="2000">
              <a:solidFill>
                <a:schemeClr val="dk1"/>
              </a:solidFill>
              <a:latin typeface="Arial"/>
              <a:ea typeface="Arial"/>
              <a:cs typeface="Arial"/>
              <a:sym typeface="Arial"/>
            </a:endParaRPr>
          </a:p>
        </p:txBody>
      </p:sp>
      <p:cxnSp>
        <p:nvCxnSpPr>
          <p:cNvPr id="91" name="Google Shape;91;p4"/>
          <p:cNvCxnSpPr/>
          <p:nvPr/>
        </p:nvCxnSpPr>
        <p:spPr>
          <a:xfrm>
            <a:off x="5894948" y="2006503"/>
            <a:ext cx="4965965" cy="0"/>
          </a:xfrm>
          <a:prstGeom prst="straightConnector1">
            <a:avLst/>
          </a:prstGeom>
          <a:noFill/>
          <a:ln w="12700" cap="flat" cmpd="sng">
            <a:solidFill>
              <a:schemeClr val="accent1"/>
            </a:solidFill>
            <a:prstDash val="solid"/>
            <a:miter lim="800000"/>
            <a:headEnd type="none" w="sm" len="sm"/>
            <a:tailEnd type="none" w="sm" len="sm"/>
          </a:ln>
        </p:spPr>
      </p:cxnSp>
      <p:cxnSp>
        <p:nvCxnSpPr>
          <p:cNvPr id="92" name="Google Shape;92;p4"/>
          <p:cNvCxnSpPr/>
          <p:nvPr/>
        </p:nvCxnSpPr>
        <p:spPr>
          <a:xfrm>
            <a:off x="5894948" y="3123181"/>
            <a:ext cx="4965965" cy="0"/>
          </a:xfrm>
          <a:prstGeom prst="straightConnector1">
            <a:avLst/>
          </a:prstGeom>
          <a:noFill/>
          <a:ln w="12700" cap="flat" cmpd="sng">
            <a:solidFill>
              <a:schemeClr val="accent1"/>
            </a:solidFill>
            <a:prstDash val="solid"/>
            <a:miter lim="800000"/>
            <a:headEnd type="none" w="sm" len="sm"/>
            <a:tailEnd type="none" w="sm" len="sm"/>
          </a:ln>
        </p:spPr>
      </p:cxnSp>
      <p:cxnSp>
        <p:nvCxnSpPr>
          <p:cNvPr id="93" name="Google Shape;93;p4"/>
          <p:cNvCxnSpPr/>
          <p:nvPr/>
        </p:nvCxnSpPr>
        <p:spPr>
          <a:xfrm>
            <a:off x="5894948" y="4203050"/>
            <a:ext cx="4965965" cy="0"/>
          </a:xfrm>
          <a:prstGeom prst="straightConnector1">
            <a:avLst/>
          </a:prstGeom>
          <a:noFill/>
          <a:ln w="12700" cap="flat" cmpd="sng">
            <a:solidFill>
              <a:schemeClr val="accent1"/>
            </a:solidFill>
            <a:prstDash val="solid"/>
            <a:miter lim="800000"/>
            <a:headEnd type="none" w="sm" len="sm"/>
            <a:tailEnd type="none" w="sm" len="sm"/>
          </a:ln>
        </p:spPr>
      </p:cxnSp>
      <p:cxnSp>
        <p:nvCxnSpPr>
          <p:cNvPr id="94" name="Google Shape;94;p4"/>
          <p:cNvCxnSpPr/>
          <p:nvPr/>
        </p:nvCxnSpPr>
        <p:spPr>
          <a:xfrm>
            <a:off x="5894948" y="5274302"/>
            <a:ext cx="4965965" cy="0"/>
          </a:xfrm>
          <a:prstGeom prst="straightConnector1">
            <a:avLst/>
          </a:prstGeom>
          <a:noFill/>
          <a:ln w="12700" cap="flat" cmpd="sng">
            <a:solidFill>
              <a:schemeClr val="accent1"/>
            </a:solidFill>
            <a:prstDash val="solid"/>
            <a:miter lim="800000"/>
            <a:headEnd type="none" w="sm" len="sm"/>
            <a:tailEnd type="none" w="sm" len="sm"/>
          </a:ln>
        </p:spPr>
      </p:cxnSp>
      <p:sp>
        <p:nvSpPr>
          <p:cNvPr id="95" name="Google Shape;95;p4"/>
          <p:cNvSpPr txBox="1"/>
          <p:nvPr/>
        </p:nvSpPr>
        <p:spPr>
          <a:xfrm>
            <a:off x="6054812" y="980455"/>
            <a:ext cx="4557042" cy="75713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3600" b="1">
                <a:solidFill>
                  <a:srgbClr val="B74239"/>
                </a:solidFill>
                <a:latin typeface="Arial"/>
                <a:ea typeface="Arial"/>
                <a:cs typeface="Arial"/>
                <a:sym typeface="Arial"/>
              </a:rPr>
              <a:t>YÊU CẦU CẦN ĐẠT</a:t>
            </a:r>
            <a:endParaRPr sz="3600" b="1">
              <a:solidFill>
                <a:srgbClr val="B7423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250"/>
                                        <p:tgtEl>
                                          <p:spTgt spid="7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250"/>
                                        <p:tgtEl>
                                          <p:spTgt spid="8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250"/>
                                        <p:tgtEl>
                                          <p:spTgt spid="76"/>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250"/>
                                        <p:tgtEl>
                                          <p:spTgt spid="80"/>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250"/>
                                        <p:tgtEl>
                                          <p:spTgt spid="77"/>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250"/>
                                        <p:tgtEl>
                                          <p:spTgt spid="78"/>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250"/>
                                        <p:tgtEl>
                                          <p:spTgt spid="82"/>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250"/>
                                        <p:tgtEl>
                                          <p:spTgt spid="75"/>
                                        </p:tgtEl>
                                      </p:cBhvr>
                                    </p:animEffect>
                                  </p:childTnLst>
                                </p:cTn>
                              </p:par>
                            </p:childTnLst>
                          </p:cTn>
                        </p:par>
                        <p:par>
                          <p:cTn id="44" fill="hold">
                            <p:stCondLst>
                              <p:cond delay="2750"/>
                            </p:stCondLst>
                            <p:childTnLst>
                              <p:par>
                                <p:cTn id="45" presetID="10" presetClass="entr" presetSubtype="0"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fade">
                                      <p:cBhvr>
                                        <p:cTn id="47" dur="1000"/>
                                        <p:tgtEl>
                                          <p:spTgt spid="83"/>
                                        </p:tgtEl>
                                      </p:cBhvr>
                                    </p:animEffect>
                                  </p:childTnLst>
                                </p:cTn>
                              </p:par>
                              <p:par>
                                <p:cTn id="48" presetID="10" presetClass="entr" presetSubtype="0"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1000"/>
                                        <p:tgtEl>
                                          <p:spTgt spid="84"/>
                                        </p:tgtEl>
                                      </p:cBhvr>
                                    </p:animEffect>
                                  </p:childTnLst>
                                </p:cTn>
                              </p:par>
                              <p:par>
                                <p:cTn id="51" presetID="10" presetClass="entr" presetSubtype="0"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1000"/>
                                        <p:tgtEl>
                                          <p:spTgt spid="85"/>
                                        </p:tgtEl>
                                      </p:cBhvr>
                                    </p:animEffect>
                                  </p:childTnLst>
                                </p:cTn>
                              </p:par>
                              <p:par>
                                <p:cTn id="54" presetID="10" presetClass="entr" presetSubtype="0" fill="hold" nodeType="with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fade">
                                      <p:cBhvr>
                                        <p:cTn id="56" dur="1000"/>
                                        <p:tgtEl>
                                          <p:spTgt spid="86"/>
                                        </p:tgtEl>
                                      </p:cBhvr>
                                    </p:animEffect>
                                  </p:childTnLst>
                                </p:cTn>
                              </p:par>
                            </p:childTnLst>
                          </p:cTn>
                        </p:par>
                        <p:par>
                          <p:cTn id="57" fill="hold">
                            <p:stCondLst>
                              <p:cond delay="3750"/>
                            </p:stCondLst>
                            <p:childTnLst>
                              <p:par>
                                <p:cTn id="58" presetID="10" presetClass="entr" presetSubtype="0" fill="hold" nodeType="after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childTnLst>
                                </p:cTn>
                              </p:par>
                              <p:par>
                                <p:cTn id="61" presetID="10"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par>
                                <p:cTn id="64" presetID="10" presetClass="entr" presetSubtype="0"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childTnLst>
                          </p:cTn>
                        </p:par>
                        <p:par>
                          <p:cTn id="70" fill="hold">
                            <p:stCondLst>
                              <p:cond delay="4250"/>
                            </p:stCondLst>
                            <p:childTnLst>
                              <p:par>
                                <p:cTn id="71" presetID="2" presetClass="entr" presetSubtype="4" fill="hold" nodeType="afterEffect">
                                  <p:stCondLst>
                                    <p:cond delay="0"/>
                                  </p:stCondLst>
                                  <p:childTnLst>
                                    <p:set>
                                      <p:cBhvr>
                                        <p:cTn id="72" dur="1" fill="hold">
                                          <p:stCondLst>
                                            <p:cond delay="0"/>
                                          </p:stCondLst>
                                        </p:cTn>
                                        <p:tgtEl>
                                          <p:spTgt spid="94"/>
                                        </p:tgtEl>
                                        <p:attrNameLst>
                                          <p:attrName>style.visibility</p:attrName>
                                        </p:attrNameLst>
                                      </p:cBhvr>
                                      <p:to>
                                        <p:strVal val="visible"/>
                                      </p:to>
                                    </p:set>
                                    <p:anim calcmode="lin" valueType="num">
                                      <p:cBhvr additive="base">
                                        <p:cTn id="73" dur="500"/>
                                        <p:tgtEl>
                                          <p:spTgt spid="94"/>
                                        </p:tgtEl>
                                        <p:attrNameLst>
                                          <p:attrName>ppt_y</p:attrName>
                                        </p:attrNameLst>
                                      </p:cBhvr>
                                      <p:tavLst>
                                        <p:tav tm="0">
                                          <p:val>
                                            <p:strVal val="#ppt_y+1"/>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additive="base">
                                        <p:cTn id="76" dur="500"/>
                                        <p:tgtEl>
                                          <p:spTgt spid="91"/>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92"/>
                                        </p:tgtEl>
                                        <p:attrNameLst>
                                          <p:attrName>style.visibility</p:attrName>
                                        </p:attrNameLst>
                                      </p:cBhvr>
                                      <p:to>
                                        <p:strVal val="visible"/>
                                      </p:to>
                                    </p:set>
                                    <p:anim calcmode="lin" valueType="num">
                                      <p:cBhvr additive="base">
                                        <p:cTn id="79" dur="500"/>
                                        <p:tgtEl>
                                          <p:spTgt spid="92"/>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93"/>
                                        </p:tgtEl>
                                        <p:attrNameLst>
                                          <p:attrName>style.visibility</p:attrName>
                                        </p:attrNameLst>
                                      </p:cBhvr>
                                      <p:to>
                                        <p:strVal val="visible"/>
                                      </p:to>
                                    </p:set>
                                    <p:anim calcmode="lin" valueType="num">
                                      <p:cBhvr additive="base">
                                        <p:cTn id="82" dur="500"/>
                                        <p:tgtEl>
                                          <p:spTgt spid="93"/>
                                        </p:tgtEl>
                                        <p:attrNameLst>
                                          <p:attrName>ppt_y</p:attrName>
                                        </p:attrNameLst>
                                      </p:cBhvr>
                                      <p:tavLst>
                                        <p:tav tm="0">
                                          <p:val>
                                            <p:strVal val="#ppt_y+1"/>
                                          </p:val>
                                        </p:tav>
                                        <p:tav tm="100000">
                                          <p:val>
                                            <p:strVal val="#ppt_y"/>
                                          </p:val>
                                        </p:tav>
                                      </p:tavLst>
                                    </p:anim>
                                  </p:childTnLst>
                                </p:cTn>
                              </p:par>
                              <p:par>
                                <p:cTn id="83" presetID="10" presetClass="entr" presetSubtype="0"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fade">
                                      <p:cBhvr>
                                        <p:cTn id="85" dur="500"/>
                                        <p:tgtEl>
                                          <p:spTgt spid="87"/>
                                        </p:tgtEl>
                                      </p:cBhvr>
                                    </p:animEffect>
                                  </p:childTnLst>
                                </p:cTn>
                              </p:par>
                              <p:par>
                                <p:cTn id="86" presetID="10" presetClass="entr" presetSubtype="0"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nodeType="with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fade">
                                      <p:cBhvr>
                                        <p:cTn id="91" dur="500"/>
                                        <p:tgtEl>
                                          <p:spTgt spid="89"/>
                                        </p:tgtEl>
                                      </p:cBhvr>
                                    </p:animEffect>
                                  </p:childTnLst>
                                </p:cTn>
                              </p:par>
                              <p:par>
                                <p:cTn id="92" presetID="10" presetClass="entr" presetSubtype="0" fill="hold" nodeType="withEffect">
                                  <p:stCondLst>
                                    <p:cond delay="0"/>
                                  </p:stCondLst>
                                  <p:childTnLst>
                                    <p:set>
                                      <p:cBhvr>
                                        <p:cTn id="93" dur="1" fill="hold">
                                          <p:stCondLst>
                                            <p:cond delay="0"/>
                                          </p:stCondLst>
                                        </p:cTn>
                                        <p:tgtEl>
                                          <p:spTgt spid="88"/>
                                        </p:tgtEl>
                                        <p:attrNameLst>
                                          <p:attrName>style.visibility</p:attrName>
                                        </p:attrNameLst>
                                      </p:cBhvr>
                                      <p:to>
                                        <p:strVal val="visible"/>
                                      </p:to>
                                    </p:set>
                                    <p:animEffect transition="in" filter="fade">
                                      <p:cBhvr>
                                        <p:cTn id="9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p:nvPr/>
        </p:nvSpPr>
        <p:spPr>
          <a:xfrm>
            <a:off x="3089191" y="2425881"/>
            <a:ext cx="7021003" cy="221599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rgbClr val="B74239"/>
                </a:solidFill>
                <a:latin typeface="Arial"/>
                <a:ea typeface="Arial"/>
                <a:cs typeface="Arial"/>
                <a:sym typeface="Arial"/>
              </a:rPr>
              <a:t>HÌNH THÀNH KIẾN THỨC </a:t>
            </a:r>
            <a:endParaRPr sz="7200" b="1">
              <a:solidFill>
                <a:srgbClr val="B74239"/>
              </a:solidFill>
              <a:latin typeface="Arial"/>
              <a:ea typeface="Arial"/>
              <a:cs typeface="Arial"/>
              <a:sym typeface="Arial"/>
            </a:endParaRPr>
          </a:p>
        </p:txBody>
      </p:sp>
      <p:sp>
        <p:nvSpPr>
          <p:cNvPr id="102" name="Google Shape;102;p5"/>
          <p:cNvSpPr/>
          <p:nvPr/>
        </p:nvSpPr>
        <p:spPr>
          <a:xfrm>
            <a:off x="1388201" y="2425881"/>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3" name="Google Shape;103;p5"/>
          <p:cNvSpPr txBox="1"/>
          <p:nvPr/>
        </p:nvSpPr>
        <p:spPr>
          <a:xfrm>
            <a:off x="1852838" y="2425881"/>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a:buNone/>
            </a:pPr>
            <a:r>
              <a:rPr lang="en-GB" sz="5400" b="1" i="0" u="none" strike="noStrike" cap="none">
                <a:solidFill>
                  <a:srgbClr val="FFFFFF"/>
                </a:solidFill>
                <a:latin typeface="Arial"/>
                <a:ea typeface="Arial"/>
                <a:cs typeface="Arial"/>
                <a:sym typeface="Arial"/>
              </a:rPr>
              <a:t>02</a:t>
            </a:r>
            <a:endParaRPr sz="5400" b="1" i="0" u="none" strike="noStrike" cap="none">
              <a:solidFill>
                <a:srgbClr val="FFFFFF"/>
              </a:solidFill>
              <a:latin typeface="Arial"/>
              <a:ea typeface="Arial"/>
              <a:cs typeface="Arial"/>
              <a:sym typeface="Arial"/>
            </a:endParaRPr>
          </a:p>
        </p:txBody>
      </p:sp>
      <p:pic>
        <p:nvPicPr>
          <p:cNvPr id="104" name="Google Shape;104;p5"/>
          <p:cNvPicPr preferRelativeResize="0"/>
          <p:nvPr/>
        </p:nvPicPr>
        <p:blipFill rotWithShape="1">
          <a:blip r:embed="rId3">
            <a:alphaModFix/>
          </a:blip>
          <a:srcRect/>
          <a:stretch/>
        </p:blipFill>
        <p:spPr>
          <a:xfrm>
            <a:off x="8633012" y="2742380"/>
            <a:ext cx="4765754" cy="41859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p:tgtEl>
                                          <p:spTgt spid="101"/>
                                        </p:tgtEl>
                                        <p:attrNameLst>
                                          <p:attrName>ppt_w</p:attrName>
                                        </p:attrNameLst>
                                      </p:cBhvr>
                                      <p:tavLst>
                                        <p:tav tm="0">
                                          <p:val>
                                            <p:strVal val="0"/>
                                          </p:val>
                                        </p:tav>
                                        <p:tav tm="100000">
                                          <p:val>
                                            <p:strVal val="#ppt_w"/>
                                          </p:val>
                                        </p:tav>
                                      </p:tavLst>
                                    </p:anim>
                                    <p:anim calcmode="lin" valueType="num">
                                      <p:cBhvr additive="base">
                                        <p:cTn id="8" dur="500"/>
                                        <p:tgtEl>
                                          <p:spTgt spid="10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anim calcmode="lin" valueType="num">
                                      <p:cBhvr additive="base">
                                        <p:cTn id="11" dur="500"/>
                                        <p:tgtEl>
                                          <p:spTgt spid="102"/>
                                        </p:tgtEl>
                                        <p:attrNameLst>
                                          <p:attrName>ppt_w</p:attrName>
                                        </p:attrNameLst>
                                      </p:cBhvr>
                                      <p:tavLst>
                                        <p:tav tm="0">
                                          <p:val>
                                            <p:strVal val="0"/>
                                          </p:val>
                                        </p:tav>
                                        <p:tav tm="100000">
                                          <p:val>
                                            <p:strVal val="#ppt_w"/>
                                          </p:val>
                                        </p:tav>
                                      </p:tavLst>
                                    </p:anim>
                                    <p:anim calcmode="lin" valueType="num">
                                      <p:cBhvr additive="base">
                                        <p:cTn id="12" dur="500"/>
                                        <p:tgtEl>
                                          <p:spTgt spid="10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p:nvPr/>
        </p:nvSpPr>
        <p:spPr>
          <a:xfrm>
            <a:off x="906957" y="426974"/>
            <a:ext cx="3343767" cy="996778"/>
          </a:xfrm>
          <a:prstGeom prst="roundRect">
            <a:avLst>
              <a:gd name="adj" fmla="val 16667"/>
            </a:avLst>
          </a:prstGeom>
          <a:solidFill>
            <a:srgbClr val="E8AA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LUYỆN ĐỌC </a:t>
            </a:r>
            <a:endParaRPr sz="1800">
              <a:solidFill>
                <a:schemeClr val="lt1"/>
              </a:solidFill>
              <a:latin typeface="Arial"/>
              <a:ea typeface="Arial"/>
              <a:cs typeface="Arial"/>
              <a:sym typeface="Arial"/>
            </a:endParaRPr>
          </a:p>
        </p:txBody>
      </p:sp>
      <p:sp>
        <p:nvSpPr>
          <p:cNvPr id="111" name="Google Shape;111;p6"/>
          <p:cNvSpPr/>
          <p:nvPr/>
        </p:nvSpPr>
        <p:spPr>
          <a:xfrm>
            <a:off x="462115" y="538896"/>
            <a:ext cx="604439" cy="772933"/>
          </a:xfrm>
          <a:prstGeom prst="ellipse">
            <a:avLst/>
          </a:prstGeom>
          <a:solidFill>
            <a:schemeClr val="accent5"/>
          </a:solidFill>
          <a:ln>
            <a:noFill/>
          </a:ln>
          <a:effectLst>
            <a:outerShdw blurRad="57785" dist="33020" dir="3180000" algn="ctr">
              <a:srgbClr val="000000">
                <a:alpha val="29803"/>
              </a:srgbClr>
            </a:outerShdw>
          </a:effectLst>
        </p:spPr>
        <p:txBody>
          <a:bodyPr spcFirstLastPara="1" wrap="square" lIns="0" tIns="0" rIns="0" bIns="0" anchor="ctr" anchorCtr="0">
            <a:noAutofit/>
          </a:bodyPr>
          <a:lstStyle/>
          <a:p>
            <a:pPr marL="0" marR="0" lvl="0" indent="0" algn="ctr" rtl="0">
              <a:lnSpc>
                <a:spcPct val="130000"/>
              </a:lnSpc>
              <a:spcBef>
                <a:spcPts val="0"/>
              </a:spcBef>
              <a:spcAft>
                <a:spcPts val="0"/>
              </a:spcAft>
              <a:buNone/>
            </a:pPr>
            <a:r>
              <a:rPr lang="en-GB" sz="3600">
                <a:solidFill>
                  <a:schemeClr val="lt1"/>
                </a:solidFill>
                <a:latin typeface="Impact"/>
                <a:ea typeface="Impact"/>
                <a:cs typeface="Impact"/>
                <a:sym typeface="Impact"/>
              </a:rPr>
              <a:t>01</a:t>
            </a:r>
            <a:endParaRPr/>
          </a:p>
        </p:txBody>
      </p:sp>
      <p:sp>
        <p:nvSpPr>
          <p:cNvPr id="112" name="Google Shape;112;p6"/>
          <p:cNvSpPr/>
          <p:nvPr/>
        </p:nvSpPr>
        <p:spPr>
          <a:xfrm>
            <a:off x="462115" y="1535674"/>
            <a:ext cx="11104606" cy="48320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err="1">
                <a:solidFill>
                  <a:schemeClr val="dk1"/>
                </a:solidFill>
                <a:latin typeface="Tahoma"/>
                <a:ea typeface="Tahoma"/>
                <a:cs typeface="Tahoma"/>
                <a:sym typeface="Tahoma"/>
              </a:rPr>
              <a:t>Những</a:t>
            </a:r>
            <a:r>
              <a:rPr lang="en-GB" sz="2000" b="1" dirty="0">
                <a:solidFill>
                  <a:schemeClr val="dk1"/>
                </a:solidFill>
                <a:latin typeface="Tahoma"/>
                <a:ea typeface="Tahoma"/>
                <a:cs typeface="Tahoma"/>
                <a:sym typeface="Tahoma"/>
              </a:rPr>
              <a:t> con </a:t>
            </a:r>
            <a:r>
              <a:rPr lang="en-GB" sz="2000" b="1" dirty="0" err="1">
                <a:solidFill>
                  <a:schemeClr val="dk1"/>
                </a:solidFill>
                <a:latin typeface="Tahoma"/>
                <a:ea typeface="Tahoma"/>
                <a:cs typeface="Tahoma"/>
                <a:sym typeface="Tahoma"/>
              </a:rPr>
              <a:t>sếu</a:t>
            </a:r>
            <a:r>
              <a:rPr lang="en-GB" sz="2000" b="1" dirty="0">
                <a:solidFill>
                  <a:schemeClr val="dk1"/>
                </a:solidFill>
                <a:latin typeface="Tahoma"/>
                <a:ea typeface="Tahoma"/>
                <a:cs typeface="Tahoma"/>
                <a:sym typeface="Tahoma"/>
              </a:rPr>
              <a:t> </a:t>
            </a:r>
            <a:r>
              <a:rPr lang="en-GB" sz="2000" b="1" dirty="0" err="1">
                <a:solidFill>
                  <a:schemeClr val="dk1"/>
                </a:solidFill>
                <a:latin typeface="Tahoma"/>
                <a:ea typeface="Tahoma"/>
                <a:cs typeface="Tahoma"/>
                <a:sym typeface="Tahoma"/>
              </a:rPr>
              <a:t>bằng</a:t>
            </a:r>
            <a:r>
              <a:rPr lang="en-GB" sz="2000" b="1" dirty="0">
                <a:solidFill>
                  <a:schemeClr val="dk1"/>
                </a:solidFill>
                <a:latin typeface="Tahoma"/>
                <a:ea typeface="Tahoma"/>
                <a:cs typeface="Tahoma"/>
                <a:sym typeface="Tahoma"/>
              </a:rPr>
              <a:t> </a:t>
            </a:r>
            <a:r>
              <a:rPr lang="en-GB" sz="2000" b="1" dirty="0" err="1">
                <a:solidFill>
                  <a:schemeClr val="dk1"/>
                </a:solidFill>
                <a:latin typeface="Tahoma"/>
                <a:ea typeface="Tahoma"/>
                <a:cs typeface="Tahoma"/>
                <a:sym typeface="Tahoma"/>
              </a:rPr>
              <a:t>giấy</a:t>
            </a:r>
            <a:endParaRPr sz="2000" dirty="0">
              <a:solidFill>
                <a:schemeClr val="dk1"/>
              </a:solidFill>
              <a:latin typeface="Tahoma"/>
              <a:ea typeface="Tahoma"/>
              <a:cs typeface="Tahoma"/>
              <a:sym typeface="Tahoma"/>
            </a:endParaRPr>
          </a:p>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Ngày</a:t>
            </a:r>
            <a:r>
              <a:rPr lang="en-GB" sz="1800" dirty="0">
                <a:solidFill>
                  <a:schemeClr val="dk1"/>
                </a:solidFill>
                <a:latin typeface="Tahoma"/>
                <a:ea typeface="Tahoma"/>
                <a:cs typeface="Tahoma"/>
                <a:sym typeface="Tahoma"/>
              </a:rPr>
              <a:t> 16-7-1945, </a:t>
            </a:r>
            <a:r>
              <a:rPr lang="en-GB" sz="1800" dirty="0" err="1">
                <a:solidFill>
                  <a:schemeClr val="dk1"/>
                </a:solidFill>
                <a:latin typeface="Tahoma"/>
                <a:ea typeface="Tahoma"/>
                <a:cs typeface="Tahoma"/>
                <a:sym typeface="Tahoma"/>
              </a:rPr>
              <a:t>nước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Mĩ</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chế</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tạo</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được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bom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nguyên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tử</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Hơn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nửa</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tháng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sau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chính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phủ</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Mĩ</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quyết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định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ném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cả</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hai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quả</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bom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mới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chế</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tạo</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xuống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Nhật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Bản</a:t>
            </a:r>
            <a:r>
              <a:rPr lang="en-GB" sz="1800" dirty="0">
                <a:solidFill>
                  <a:schemeClr val="dk1"/>
                </a:solidFill>
                <a:latin typeface="Tahoma"/>
                <a:ea typeface="Tahoma"/>
                <a:cs typeface="Tahoma"/>
                <a:sym typeface="Tahoma"/>
              </a:rPr>
              <a:t>.</a:t>
            </a:r>
            <a:endParaRPr dirty="0"/>
          </a:p>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Hai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quả</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bom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ném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xuống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các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thành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phố</a:t>
            </a:r>
            <a:r>
              <a:rPr lang="en-GB" sz="1800" dirty="0">
                <a:solidFill>
                  <a:schemeClr val="dk1"/>
                </a:solidFill>
                <a:latin typeface="Tahoma"/>
                <a:ea typeface="Tahoma"/>
                <a:cs typeface="Tahoma"/>
                <a:sym typeface="Tahoma"/>
              </a:rPr>
              <a:t> Hi-</a:t>
            </a:r>
            <a:r>
              <a:rPr lang="en-GB" sz="1800" dirty="0" err="1">
                <a:solidFill>
                  <a:schemeClr val="dk1"/>
                </a:solidFill>
                <a:latin typeface="Tahoma"/>
                <a:ea typeface="Tahoma"/>
                <a:cs typeface="Tahoma"/>
                <a:sym typeface="Tahoma"/>
              </a:rPr>
              <a:t>rô</a:t>
            </a:r>
            <a:r>
              <a:rPr lang="en-GB" sz="1800" dirty="0">
                <a:solidFill>
                  <a:schemeClr val="dk1"/>
                </a:solidFill>
                <a:latin typeface="Tahoma"/>
                <a:ea typeface="Tahoma"/>
                <a:cs typeface="Tahoma"/>
                <a:sym typeface="Tahoma"/>
              </a:rPr>
              <a:t>-</a:t>
            </a:r>
            <a:r>
              <a:rPr lang="en-GB" sz="1800" dirty="0" err="1">
                <a:solidFill>
                  <a:schemeClr val="dk1"/>
                </a:solidFill>
                <a:latin typeface="Tahoma"/>
                <a:ea typeface="Tahoma"/>
                <a:cs typeface="Tahoma"/>
                <a:sym typeface="Tahoma"/>
              </a:rPr>
              <a:t>si</a:t>
            </a:r>
            <a:r>
              <a:rPr lang="en-GB" sz="1800" dirty="0">
                <a:solidFill>
                  <a:schemeClr val="dk1"/>
                </a:solidFill>
                <a:latin typeface="Tahoma"/>
                <a:ea typeface="Tahoma"/>
                <a:cs typeface="Tahoma"/>
                <a:sym typeface="Tahoma"/>
              </a:rPr>
              <a:t>-ma </a:t>
            </a:r>
            <a:r>
              <a:rPr lang="en-GB" sz="1800" dirty="0" err="1">
                <a:solidFill>
                  <a:schemeClr val="dk1"/>
                </a:solidFill>
                <a:latin typeface="Tahoma"/>
                <a:ea typeface="Tahoma"/>
                <a:cs typeface="Tahoma"/>
                <a:sym typeface="Tahoma"/>
              </a:rPr>
              <a:t>và</a:t>
            </a:r>
            <a:r>
              <a:rPr lang="en-GB" sz="1800" dirty="0">
                <a:solidFill>
                  <a:schemeClr val="dk1"/>
                </a:solidFill>
                <a:latin typeface="Tahoma"/>
                <a:ea typeface="Tahoma"/>
                <a:cs typeface="Tahoma"/>
                <a:sym typeface="Tahoma"/>
              </a:rPr>
              <a:t> Na-</a:t>
            </a:r>
            <a:r>
              <a:rPr lang="en-GB" sz="1800" dirty="0" err="1">
                <a:solidFill>
                  <a:schemeClr val="dk1"/>
                </a:solidFill>
                <a:latin typeface="Tahoma"/>
                <a:ea typeface="Tahoma"/>
                <a:cs typeface="Tahoma"/>
                <a:sym typeface="Tahoma"/>
              </a:rPr>
              <a:t>ga</a:t>
            </a:r>
            <a:r>
              <a:rPr lang="en-GB" sz="1800" dirty="0">
                <a:solidFill>
                  <a:schemeClr val="dk1"/>
                </a:solidFill>
                <a:latin typeface="Tahoma"/>
                <a:ea typeface="Tahoma"/>
                <a:cs typeface="Tahoma"/>
                <a:sym typeface="Tahoma"/>
              </a:rPr>
              <a:t>-</a:t>
            </a:r>
            <a:r>
              <a:rPr lang="en-GB" sz="1800" dirty="0" err="1">
                <a:solidFill>
                  <a:schemeClr val="dk1"/>
                </a:solidFill>
                <a:latin typeface="Tahoma"/>
                <a:ea typeface="Tahoma"/>
                <a:cs typeface="Tahoma"/>
                <a:sym typeface="Tahoma"/>
              </a:rPr>
              <a:t>sa-ki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đã</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cướp</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mạng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sống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của</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gần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nửa</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triệu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người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Đến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năm</a:t>
            </a:r>
            <a:r>
              <a:rPr lang="en-GB" sz="1800" dirty="0">
                <a:solidFill>
                  <a:schemeClr val="dk1"/>
                </a:solidFill>
                <a:latin typeface="Tahoma"/>
                <a:ea typeface="Tahoma"/>
                <a:cs typeface="Tahoma"/>
                <a:sym typeface="Tahoma"/>
              </a:rPr>
              <a:t> 1951, </a:t>
            </a:r>
            <a:r>
              <a:rPr lang="en-GB" sz="1800" dirty="0" err="1">
                <a:solidFill>
                  <a:schemeClr val="dk1"/>
                </a:solidFill>
                <a:latin typeface="Tahoma"/>
                <a:ea typeface="Tahoma"/>
                <a:cs typeface="Tahoma"/>
                <a:sym typeface="Tahoma"/>
              </a:rPr>
              <a:t>lại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có</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thêm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gần</a:t>
            </a:r>
            <a:r>
              <a:rPr lang="en-GB" sz="1800" dirty="0">
                <a:solidFill>
                  <a:schemeClr val="dk1"/>
                </a:solidFill>
                <a:latin typeface="Tahoma"/>
                <a:ea typeface="Tahoma"/>
                <a:cs typeface="Tahoma"/>
                <a:sym typeface="Tahoma"/>
              </a:rPr>
              <a:t> 100 000 </a:t>
            </a:r>
            <a:r>
              <a:rPr lang="en-GB" sz="1800" dirty="0" err="1">
                <a:solidFill>
                  <a:schemeClr val="dk1"/>
                </a:solidFill>
                <a:latin typeface="Tahoma"/>
                <a:ea typeface="Tahoma"/>
                <a:cs typeface="Tahoma"/>
                <a:sym typeface="Tahoma"/>
              </a:rPr>
              <a:t>người</a:t>
            </a:r>
            <a:r>
              <a:rPr lang="en-GB" sz="1800" dirty="0">
                <a:solidFill>
                  <a:schemeClr val="dk1"/>
                </a:solidFill>
                <a:latin typeface="Tahoma"/>
                <a:ea typeface="Tahoma"/>
                <a:cs typeface="Tahoma"/>
                <a:sym typeface="Tahoma"/>
              </a:rPr>
              <a:t> ở Hi-</a:t>
            </a:r>
            <a:r>
              <a:rPr lang="en-GB" sz="1800" dirty="0" err="1">
                <a:solidFill>
                  <a:schemeClr val="dk1"/>
                </a:solidFill>
                <a:latin typeface="Tahoma"/>
                <a:ea typeface="Tahoma"/>
                <a:cs typeface="Tahoma"/>
                <a:sym typeface="Tahoma"/>
              </a:rPr>
              <a:t>rô</a:t>
            </a:r>
            <a:r>
              <a:rPr lang="en-GB" sz="1800" dirty="0">
                <a:solidFill>
                  <a:schemeClr val="dk1"/>
                </a:solidFill>
                <a:latin typeface="Tahoma"/>
                <a:ea typeface="Tahoma"/>
                <a:cs typeface="Tahoma"/>
                <a:sym typeface="Tahoma"/>
              </a:rPr>
              <a:t>-</a:t>
            </a:r>
            <a:r>
              <a:rPr lang="en-GB" sz="1800" dirty="0" err="1">
                <a:solidFill>
                  <a:schemeClr val="dk1"/>
                </a:solidFill>
                <a:latin typeface="Tahoma"/>
                <a:ea typeface="Tahoma"/>
                <a:cs typeface="Tahoma"/>
                <a:sym typeface="Tahoma"/>
              </a:rPr>
              <a:t>si</a:t>
            </a:r>
            <a:r>
              <a:rPr lang="en-GB" sz="1800" dirty="0">
                <a:solidFill>
                  <a:schemeClr val="dk1"/>
                </a:solidFill>
                <a:latin typeface="Tahoma"/>
                <a:ea typeface="Tahoma"/>
                <a:cs typeface="Tahoma"/>
                <a:sym typeface="Tahoma"/>
              </a:rPr>
              <a:t>-ma </a:t>
            </a:r>
            <a:r>
              <a:rPr lang="en-GB" sz="1800" dirty="0" err="1">
                <a:solidFill>
                  <a:schemeClr val="dk1"/>
                </a:solidFill>
                <a:latin typeface="Tahoma"/>
                <a:ea typeface="Tahoma"/>
                <a:cs typeface="Tahoma"/>
                <a:sym typeface="Tahoma"/>
              </a:rPr>
              <a:t>bị</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chết</a:t>
            </a:r>
            <a:r>
              <a:rPr lang="en-GB" sz="1800" dirty="0">
                <a:solidFill>
                  <a:schemeClr val="dk1"/>
                </a:solidFill>
                <a:latin typeface="Tahoma"/>
                <a:ea typeface="Tahoma"/>
                <a:cs typeface="Tahoma"/>
                <a:sym typeface="Tahoma"/>
              </a:rPr>
              <a:t> do </a:t>
            </a:r>
            <a:r>
              <a:rPr lang="en-GB" sz="1800" dirty="0" err="1">
                <a:solidFill>
                  <a:schemeClr val="dk1"/>
                </a:solidFill>
                <a:latin typeface="Tahoma"/>
                <a:ea typeface="Tahoma"/>
                <a:cs typeface="Tahoma"/>
                <a:sym typeface="Tahoma"/>
              </a:rPr>
              <a:t>nhiễm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phóng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xạ</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nguyên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tử</a:t>
            </a:r>
            <a:r>
              <a:rPr lang="en-GB" sz="1800" dirty="0">
                <a:solidFill>
                  <a:schemeClr val="dk1"/>
                </a:solidFill>
                <a:latin typeface="Tahoma"/>
                <a:ea typeface="Tahoma"/>
                <a:cs typeface="Tahoma"/>
                <a:sym typeface="Tahoma"/>
              </a:rPr>
              <a:t>.</a:t>
            </a:r>
            <a:endParaRPr dirty="0"/>
          </a:p>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Khi</a:t>
            </a:r>
            <a:r>
              <a:rPr lang="en-GB" sz="1800" dirty="0">
                <a:solidFill>
                  <a:schemeClr val="dk1"/>
                </a:solidFill>
                <a:latin typeface="Tahoma"/>
                <a:ea typeface="Tahoma"/>
                <a:cs typeface="Tahoma"/>
                <a:sym typeface="Tahoma"/>
              </a:rPr>
              <a:t> Hi-</a:t>
            </a:r>
            <a:r>
              <a:rPr lang="en-GB" sz="1800" dirty="0" err="1">
                <a:solidFill>
                  <a:schemeClr val="dk1"/>
                </a:solidFill>
                <a:latin typeface="Tahoma"/>
                <a:ea typeface="Tahoma"/>
                <a:cs typeface="Tahoma"/>
                <a:sym typeface="Tahoma"/>
              </a:rPr>
              <a:t>rô</a:t>
            </a:r>
            <a:r>
              <a:rPr lang="en-GB" sz="1800" dirty="0">
                <a:solidFill>
                  <a:schemeClr val="dk1"/>
                </a:solidFill>
                <a:latin typeface="Tahoma"/>
                <a:ea typeface="Tahoma"/>
                <a:cs typeface="Tahoma"/>
                <a:sym typeface="Tahoma"/>
              </a:rPr>
              <a:t>-</a:t>
            </a:r>
            <a:r>
              <a:rPr lang="en-GB" sz="1800" dirty="0" err="1">
                <a:solidFill>
                  <a:schemeClr val="dk1"/>
                </a:solidFill>
                <a:latin typeface="Tahoma"/>
                <a:ea typeface="Tahoma"/>
                <a:cs typeface="Tahoma"/>
                <a:sym typeface="Tahoma"/>
              </a:rPr>
              <a:t>si</a:t>
            </a:r>
            <a:r>
              <a:rPr lang="en-GB" sz="1800" dirty="0">
                <a:solidFill>
                  <a:schemeClr val="dk1"/>
                </a:solidFill>
                <a:latin typeface="Tahoma"/>
                <a:ea typeface="Tahoma"/>
                <a:cs typeface="Tahoma"/>
                <a:sym typeface="Tahoma"/>
              </a:rPr>
              <a:t>-ma </a:t>
            </a:r>
            <a:r>
              <a:rPr lang="en-GB" sz="1800" dirty="0" err="1">
                <a:solidFill>
                  <a:schemeClr val="dk1"/>
                </a:solidFill>
                <a:latin typeface="Tahoma"/>
                <a:ea typeface="Tahoma"/>
                <a:cs typeface="Tahoma"/>
                <a:sym typeface="Tahoma"/>
              </a:rPr>
              <a:t>bị</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ném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bom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cô</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bé</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Xa-xa-cô</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Xa-xa-ki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mới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hai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tuổi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đã</a:t>
            </a:r>
            <a:r>
              <a:rPr lang="en-GB" sz="1800" dirty="0">
                <a:solidFill>
                  <a:schemeClr val="dk1"/>
                </a:solidFill>
                <a:latin typeface="Tahoma"/>
                <a:ea typeface="Tahoma"/>
                <a:cs typeface="Tahoma"/>
                <a:sym typeface="Tahoma"/>
              </a:rPr>
              <a:t> may </a:t>
            </a:r>
            <a:r>
              <a:rPr lang="en-GB" sz="1800" dirty="0" err="1">
                <a:solidFill>
                  <a:schemeClr val="dk1"/>
                </a:solidFill>
                <a:latin typeface="Tahoma"/>
                <a:ea typeface="Tahoma"/>
                <a:cs typeface="Tahoma"/>
                <a:sym typeface="Tahoma"/>
              </a:rPr>
              <a:t>mắn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thoát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nạn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Nhưng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bị</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nhiễm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phóng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xạ</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Mười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năm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sau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lâm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bệnh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nặng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Nằm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trong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bệnh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viện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nhẩm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đếm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từng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ngày</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còn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lại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của</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đời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mình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cô</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bé</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ngây</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thơ</a:t>
            </a:r>
            <a:r>
              <a:rPr lang="en-GB" sz="1800" dirty="0">
                <a:solidFill>
                  <a:schemeClr val="dk1"/>
                </a:solidFill>
                <a:latin typeface="Tahoma"/>
                <a:ea typeface="Tahoma"/>
                <a:cs typeface="Tahoma"/>
                <a:sym typeface="Tahoma"/>
              </a:rPr>
              <a:t> tin </a:t>
            </a:r>
            <a:r>
              <a:rPr lang="en-GB" sz="1800" dirty="0" err="1">
                <a:solidFill>
                  <a:schemeClr val="dk1"/>
                </a:solidFill>
                <a:latin typeface="Tahoma"/>
                <a:ea typeface="Tahoma"/>
                <a:cs typeface="Tahoma"/>
                <a:sym typeface="Tahoma"/>
              </a:rPr>
              <a:t>vào</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một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truyền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thuyết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nói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rằng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nếu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gấp</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đủ</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một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nghìn</a:t>
            </a:r>
            <a:r>
              <a:rPr lang="en-GB" sz="1800" dirty="0">
                <a:solidFill>
                  <a:schemeClr val="dk1"/>
                </a:solidFill>
                <a:latin typeface="Tahoma"/>
                <a:ea typeface="Tahoma"/>
                <a:cs typeface="Tahoma"/>
                <a:sym typeface="Tahoma"/>
              </a:rPr>
              <a:t> con </a:t>
            </a:r>
            <a:r>
              <a:rPr lang="en-GB" sz="1800" dirty="0" err="1">
                <a:solidFill>
                  <a:schemeClr val="dk1"/>
                </a:solidFill>
                <a:latin typeface="Tahoma"/>
                <a:ea typeface="Tahoma"/>
                <a:cs typeface="Tahoma"/>
                <a:sym typeface="Tahoma"/>
              </a:rPr>
              <a:t>sếu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bằng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giấy</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treo</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quanh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phòng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sẽ</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khỏi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bệnh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liền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lặng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lẽ</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gấp</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sếu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Biết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chuyện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trẻ</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toàn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nước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Nhật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và</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nhiều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nơi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trên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thế</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giới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đã</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tới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tấp</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gửi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hàng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nghìn</a:t>
            </a:r>
            <a:r>
              <a:rPr lang="en-GB" sz="1800" dirty="0">
                <a:solidFill>
                  <a:schemeClr val="dk1"/>
                </a:solidFill>
                <a:latin typeface="Tahoma"/>
                <a:ea typeface="Tahoma"/>
                <a:cs typeface="Tahoma"/>
                <a:sym typeface="Tahoma"/>
              </a:rPr>
              <a:t> con </a:t>
            </a:r>
            <a:r>
              <a:rPr lang="en-GB" sz="1800" dirty="0" err="1">
                <a:solidFill>
                  <a:schemeClr val="dk1"/>
                </a:solidFill>
                <a:latin typeface="Tahoma"/>
                <a:ea typeface="Tahoma"/>
                <a:cs typeface="Tahoma"/>
                <a:sym typeface="Tahoma"/>
              </a:rPr>
              <a:t>sếu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giấy</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đến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cho</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Xa-xa-cô</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Nhưng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Xa-xa-cô</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chết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khi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mới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gấp</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được</a:t>
            </a:r>
            <a:r>
              <a:rPr lang="en-GB" sz="1800" dirty="0">
                <a:solidFill>
                  <a:schemeClr val="dk1"/>
                </a:solidFill>
                <a:latin typeface="Tahoma"/>
                <a:ea typeface="Tahoma"/>
                <a:cs typeface="Tahoma"/>
                <a:sym typeface="Tahoma"/>
              </a:rPr>
              <a:t> 644 con.</a:t>
            </a:r>
            <a:endParaRPr dirty="0"/>
          </a:p>
          <a:p>
            <a:pPr marL="0" marR="0" lvl="0" indent="0" algn="just" rtl="0">
              <a:spcBef>
                <a:spcPts val="0"/>
              </a:spcBef>
              <a:spcAft>
                <a:spcPts val="0"/>
              </a:spcAft>
              <a:buNone/>
            </a:pP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Xúc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động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trước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cái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chết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của</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em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học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sinh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thành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phố</a:t>
            </a:r>
            <a:r>
              <a:rPr lang="en-GB" sz="1800" dirty="0">
                <a:solidFill>
                  <a:schemeClr val="dk1"/>
                </a:solidFill>
                <a:latin typeface="Tahoma"/>
                <a:ea typeface="Tahoma"/>
                <a:cs typeface="Tahoma"/>
                <a:sym typeface="Tahoma"/>
              </a:rPr>
              <a:t> Hi-</a:t>
            </a:r>
            <a:r>
              <a:rPr lang="en-GB" sz="1800" dirty="0" err="1">
                <a:solidFill>
                  <a:schemeClr val="dk1"/>
                </a:solidFill>
                <a:latin typeface="Tahoma"/>
                <a:ea typeface="Tahoma"/>
                <a:cs typeface="Tahoma"/>
                <a:sym typeface="Tahoma"/>
              </a:rPr>
              <a:t>rô</a:t>
            </a:r>
            <a:r>
              <a:rPr lang="en-GB" sz="1800" dirty="0">
                <a:solidFill>
                  <a:schemeClr val="dk1"/>
                </a:solidFill>
                <a:latin typeface="Tahoma"/>
                <a:ea typeface="Tahoma"/>
                <a:cs typeface="Tahoma"/>
                <a:sym typeface="Tahoma"/>
              </a:rPr>
              <a:t>-</a:t>
            </a:r>
            <a:r>
              <a:rPr lang="en-GB" sz="1800" dirty="0" err="1">
                <a:solidFill>
                  <a:schemeClr val="dk1"/>
                </a:solidFill>
                <a:latin typeface="Tahoma"/>
                <a:ea typeface="Tahoma"/>
                <a:cs typeface="Tahoma"/>
                <a:sym typeface="Tahoma"/>
              </a:rPr>
              <a:t>si</a:t>
            </a:r>
            <a:r>
              <a:rPr lang="en-GB" sz="1800" dirty="0">
                <a:solidFill>
                  <a:schemeClr val="dk1"/>
                </a:solidFill>
                <a:latin typeface="Tahoma"/>
                <a:ea typeface="Tahoma"/>
                <a:cs typeface="Tahoma"/>
                <a:sym typeface="Tahoma"/>
              </a:rPr>
              <a:t>-ma </a:t>
            </a:r>
            <a:r>
              <a:rPr lang="en-GB" sz="1800" dirty="0" err="1">
                <a:solidFill>
                  <a:schemeClr val="dk1"/>
                </a:solidFill>
                <a:latin typeface="Tahoma"/>
                <a:ea typeface="Tahoma"/>
                <a:cs typeface="Tahoma"/>
                <a:sym typeface="Tahoma"/>
              </a:rPr>
              <a:t>đã</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quyên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góp</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tiền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xây</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một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tượng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đài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tưởng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nhớ</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những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nạn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nhân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bị</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bom</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nguyên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tử</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sát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hại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Trên</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đỉnh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tượng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đài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cao</a:t>
            </a:r>
            <a:r>
              <a:rPr lang="en-GB" sz="1800" dirty="0">
                <a:solidFill>
                  <a:schemeClr val="dk1"/>
                </a:solidFill>
                <a:latin typeface="Tahoma"/>
                <a:ea typeface="Tahoma"/>
                <a:cs typeface="Tahoma"/>
                <a:sym typeface="Tahoma"/>
              </a:rPr>
              <a:t> 9 </a:t>
            </a:r>
            <a:r>
              <a:rPr lang="en-GB" sz="1800" dirty="0" err="1">
                <a:solidFill>
                  <a:schemeClr val="dk1"/>
                </a:solidFill>
                <a:latin typeface="Tahoma"/>
                <a:ea typeface="Tahoma"/>
                <a:cs typeface="Tahoma"/>
                <a:sym typeface="Tahoma"/>
              </a:rPr>
              <a:t>mét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là</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hình</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một</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bé</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gái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giơ</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cao</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hai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tay</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nâng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một</a:t>
            </a:r>
            <a:r>
              <a:rPr lang="en-GB" sz="1800" dirty="0">
                <a:solidFill>
                  <a:schemeClr val="dk1"/>
                </a:solidFill>
                <a:latin typeface="Tahoma"/>
                <a:ea typeface="Tahoma"/>
                <a:cs typeface="Tahoma"/>
                <a:sym typeface="Tahoma"/>
              </a:rPr>
              <a:t> con </a:t>
            </a:r>
            <a:r>
              <a:rPr lang="en-GB" sz="1800" dirty="0" err="1">
                <a:solidFill>
                  <a:schemeClr val="dk1"/>
                </a:solidFill>
                <a:latin typeface="Tahoma"/>
                <a:ea typeface="Tahoma"/>
                <a:cs typeface="Tahoma"/>
                <a:sym typeface="Tahoma"/>
              </a:rPr>
              <a:t>sếu</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Dưới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tượng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đài</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khắc</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dòng</a:t>
            </a:r>
            <a:r>
              <a:rPr lang="en-GB" sz="1800" dirty="0">
                <a:solidFill>
                  <a:schemeClr val="dk1"/>
                </a:solidFill>
                <a:latin typeface="Tahoma"/>
                <a:ea typeface="Tahoma"/>
                <a:cs typeface="Tahoma"/>
                <a:sym typeface="Tahoma"/>
              </a:rPr>
              <a:t> </a:t>
            </a:r>
            <a:r>
              <a:rPr lang="en-GB" sz="1800" dirty="0" err="1">
                <a:solidFill>
                  <a:schemeClr val="dk1"/>
                </a:solidFill>
                <a:latin typeface="Tahoma"/>
                <a:ea typeface="Tahoma"/>
                <a:cs typeface="Tahoma"/>
                <a:sym typeface="Tahoma"/>
              </a:rPr>
              <a:t>chữ</a:t>
            </a:r>
            <a:r>
              <a:rPr lang="en-GB" sz="1800"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Chúng</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tôi</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muốn</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thế</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giới</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này</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mãi</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mãi</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hòa</a:t>
            </a:r>
            <a:r>
              <a:rPr lang="en-GB" sz="1800" i="1" dirty="0">
                <a:solidFill>
                  <a:schemeClr val="dk1"/>
                </a:solidFill>
                <a:latin typeface="Tahoma"/>
                <a:ea typeface="Tahoma"/>
                <a:cs typeface="Tahoma"/>
                <a:sym typeface="Tahoma"/>
              </a:rPr>
              <a:t> </a:t>
            </a:r>
            <a:r>
              <a:rPr lang="en-GB" sz="1800" i="1" dirty="0" err="1">
                <a:solidFill>
                  <a:schemeClr val="dk1"/>
                </a:solidFill>
                <a:latin typeface="Tahoma"/>
                <a:ea typeface="Tahoma"/>
                <a:cs typeface="Tahoma"/>
                <a:sym typeface="Tahoma"/>
              </a:rPr>
              <a:t>bình</a:t>
            </a:r>
            <a:r>
              <a:rPr lang="en-GB" sz="1800" dirty="0" smtClean="0">
                <a:solidFill>
                  <a:schemeClr val="dk1"/>
                </a:solidFill>
                <a:latin typeface="Tahoma"/>
                <a:ea typeface="Tahoma"/>
                <a:cs typeface="Tahoma"/>
                <a:sym typeface="Tahoma"/>
              </a:rPr>
              <a:t>“.</a:t>
            </a:r>
            <a:endParaRPr dirty="0"/>
          </a:p>
          <a:p>
            <a:pPr marL="0" marR="0" lvl="0" indent="0" algn="r" rtl="0">
              <a:spcBef>
                <a:spcPts val="0"/>
              </a:spcBef>
              <a:spcAft>
                <a:spcPts val="0"/>
              </a:spcAft>
              <a:buNone/>
            </a:pPr>
            <a:r>
              <a:rPr lang="en-GB" sz="1800" dirty="0">
                <a:solidFill>
                  <a:schemeClr val="dk1"/>
                </a:solidFill>
                <a:latin typeface="Tahoma"/>
                <a:ea typeface="Tahoma"/>
                <a:cs typeface="Tahoma"/>
                <a:sym typeface="Tahoma"/>
              </a:rPr>
              <a:t>(</a:t>
            </a:r>
            <a:r>
              <a:rPr lang="en-GB" sz="1800" dirty="0" err="1">
                <a:solidFill>
                  <a:schemeClr val="dk1"/>
                </a:solidFill>
                <a:latin typeface="Tahoma"/>
                <a:ea typeface="Tahoma"/>
                <a:cs typeface="Tahoma"/>
                <a:sym typeface="Tahoma"/>
              </a:rPr>
              <a:t>theo</a:t>
            </a:r>
            <a:r>
              <a:rPr lang="en-GB" sz="1800"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Những</a:t>
            </a:r>
            <a:r>
              <a:rPr lang="en-GB" sz="1800" b="1"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mẩu</a:t>
            </a:r>
            <a:r>
              <a:rPr lang="en-GB" sz="1800" b="1"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chuyện</a:t>
            </a:r>
            <a:r>
              <a:rPr lang="en-GB" sz="1800" b="1"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lịch</a:t>
            </a:r>
            <a:r>
              <a:rPr lang="en-GB" sz="1800" b="1"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sử</a:t>
            </a:r>
            <a:r>
              <a:rPr lang="en-GB" sz="1800" b="1"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thế</a:t>
            </a:r>
            <a:r>
              <a:rPr lang="en-GB" sz="1800" b="1" dirty="0">
                <a:solidFill>
                  <a:schemeClr val="dk1"/>
                </a:solidFill>
                <a:latin typeface="Tahoma"/>
                <a:ea typeface="Tahoma"/>
                <a:cs typeface="Tahoma"/>
                <a:sym typeface="Tahoma"/>
              </a:rPr>
              <a:t> </a:t>
            </a:r>
            <a:r>
              <a:rPr lang="en-GB" sz="1800" b="1" dirty="0" err="1">
                <a:solidFill>
                  <a:schemeClr val="dk1"/>
                </a:solidFill>
                <a:latin typeface="Tahoma"/>
                <a:ea typeface="Tahoma"/>
                <a:cs typeface="Tahoma"/>
                <a:sym typeface="Tahoma"/>
              </a:rPr>
              <a:t>giới</a:t>
            </a:r>
            <a:r>
              <a:rPr lang="en-GB" sz="1800" dirty="0">
                <a:solidFill>
                  <a:schemeClr val="dk1"/>
                </a:solidFill>
                <a:latin typeface="Tahoma"/>
                <a:ea typeface="Tahoma"/>
                <a:cs typeface="Tahoma"/>
                <a:sym typeface="Tahoma"/>
              </a:rPr>
              <a:t>)</a:t>
            </a:r>
            <a:endParaRPr sz="1800" b="0" i="0" dirty="0">
              <a:solidFill>
                <a:schemeClr val="dk1"/>
              </a:solidFill>
              <a:latin typeface="Tahoma"/>
              <a:ea typeface="Tahoma"/>
              <a:cs typeface="Tahoma"/>
              <a:sym typeface="Tahoma"/>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37&quot;&gt;&lt;object type=&quot;3&quot; unique_id=&quot;10038&quot;&gt;&lt;property id=&quot;20148&quot; value=&quot;5&quot;/&gt;&lt;property id=&quot;20300&quot; value=&quot;Slide 1&quot;/&gt;&lt;property id=&quot;20307&quot; value=&quot;256&quot;/&gt;&lt;/object&gt;&lt;object type=&quot;3&quot; unique_id=&quot;10039&quot;&gt;&lt;property id=&quot;20148&quot; value=&quot;5&quot;/&gt;&lt;property id=&quot;20300&quot; value=&quot;Slide 2&quot;/&gt;&lt;property id=&quot;20307&quot; value=&quot;257&quot;/&gt;&lt;/object&gt;&lt;object type=&quot;3&quot; unique_id=&quot;10042&quot;&gt;&lt;property id=&quot;20148&quot; value=&quot;5&quot;/&gt;&lt;property id=&quot;20300&quot; value=&quot;Slide 7&quot;/&gt;&lt;property id=&quot;20307&quot; value=&quot;260&quot;/&gt;&lt;/object&gt;&lt;object type=&quot;3&quot; unique_id=&quot;10043&quot;&gt;&lt;property id=&quot;20148&quot; value=&quot;5&quot;/&gt;&lt;property id=&quot;20300&quot; value=&quot;Slide 8&quot;/&gt;&lt;property id=&quot;20307&quot; value=&quot;261&quot;/&gt;&lt;/object&gt;&lt;object type=&quot;3&quot; unique_id=&quot;10044&quot;&gt;&lt;property id=&quot;20148&quot; value=&quot;5&quot;/&gt;&lt;property id=&quot;20300&quot; value=&quot;Slide 9&quot;/&gt;&lt;property id=&quot;20307&quot; value=&quot;262&quot;/&gt;&lt;/object&gt;&lt;object type=&quot;3&quot; unique_id=&quot;10045&quot;&gt;&lt;property id=&quot;20148&quot; value=&quot;5&quot;/&gt;&lt;property id=&quot;20300&quot; value=&quot;Slide 10&quot;/&gt;&lt;property id=&quot;20307&quot; value=&quot;263&quot;/&gt;&lt;/object&gt;&lt;object type=&quot;3&quot; unique_id=&quot;10046&quot;&gt;&lt;property id=&quot;20148&quot; value=&quot;5&quot;/&gt;&lt;property id=&quot;20300&quot; value=&quot;Slide 11&quot;/&gt;&lt;property id=&quot;20307&quot; value=&quot;264&quot;/&gt;&lt;/object&gt;&lt;object type=&quot;3&quot; unique_id=&quot;10049&quot;&gt;&lt;property id=&quot;20148&quot; value=&quot;5&quot;/&gt;&lt;property id=&quot;20300&quot; value=&quot;Slide 17&quot;/&gt;&lt;property id=&quot;20307&quot; value=&quot;267&quot;/&gt;&lt;/object&gt;&lt;object type=&quot;3&quot; unique_id=&quot;10050&quot;&gt;&lt;property id=&quot;20148&quot; value=&quot;5&quot;/&gt;&lt;property id=&quot;20300&quot; value=&quot;Slide 18&quot;/&gt;&lt;property id=&quot;20307&quot; value=&quot;268&quot;/&gt;&lt;/object&gt;&lt;object type=&quot;3&quot; unique_id=&quot;10053&quot;&gt;&lt;property id=&quot;20148&quot; value=&quot;5&quot;/&gt;&lt;property id=&quot;20300&quot; value=&quot;Slide 19&quot;/&gt;&lt;property id=&quot;20307&quot; value=&quot;271&quot;/&gt;&lt;/object&gt;&lt;object type=&quot;3&quot; unique_id=&quot;10054&quot;&gt;&lt;property id=&quot;20148&quot; value=&quot;5&quot;/&gt;&lt;property id=&quot;20300&quot; value=&quot;Slide 20&quot;/&gt;&lt;property id=&quot;20307&quot; value=&quot;272&quot;/&gt;&lt;/object&gt;&lt;object type=&quot;3&quot; unique_id=&quot;10055&quot;&gt;&lt;property id=&quot;20148&quot; value=&quot;5&quot;/&gt;&lt;property id=&quot;20300&quot; value=&quot;Slide 21&quot;/&gt;&lt;property id=&quot;20307&quot; value=&quot;273&quot;/&gt;&lt;/object&gt;&lt;object type=&quot;3&quot; unique_id=&quot;10056&quot;&gt;&lt;property id=&quot;20148&quot; value=&quot;5&quot;/&gt;&lt;property id=&quot;20300&quot; value=&quot;Slide 23&quot;/&gt;&lt;property id=&quot;20307&quot; value=&quot;274&quot;/&gt;&lt;/object&gt;&lt;object type=&quot;3&quot; unique_id=&quot;10057&quot;&gt;&lt;property id=&quot;20148&quot; value=&quot;5&quot;/&gt;&lt;property id=&quot;20300&quot; value=&quot;Slide 24&quot;/&gt;&lt;property id=&quot;20307&quot; value=&quot;275&quot;/&gt;&lt;/object&gt;&lt;object type=&quot;3&quot; unique_id=&quot;10058&quot;&gt;&lt;property id=&quot;20148&quot; value=&quot;5&quot;/&gt;&lt;property id=&quot;20300&quot; value=&quot;Slide 26&quot;/&gt;&lt;property id=&quot;20307&quot; value=&quot;276&quot;/&gt;&lt;/object&gt;&lt;object type=&quot;3&quot; unique_id=&quot;10059&quot;&gt;&lt;property id=&quot;20148&quot; value=&quot;5&quot;/&gt;&lt;property id=&quot;20300&quot; value=&quot;Slide 27&quot;/&gt;&lt;property id=&quot;20307&quot; value=&quot;277&quot;/&gt;&lt;/object&gt;&lt;object type=&quot;3&quot; unique_id=&quot;10060&quot;&gt;&lt;property id=&quot;20148&quot; value=&quot;5&quot;/&gt;&lt;property id=&quot;20300&quot; value=&quot;Slide 28&quot;/&gt;&lt;property id=&quot;20307&quot; value=&quot;278&quot;/&gt;&lt;/object&gt;&lt;object type=&quot;3&quot; unique_id=&quot;10062&quot;&gt;&lt;property id=&quot;20148&quot; value=&quot;5&quot;/&gt;&lt;property id=&quot;20300&quot; value=&quot;Slide 31&quot;/&gt;&lt;property id=&quot;20307&quot; value=&quot;280&quot;/&gt;&lt;/object&gt;&lt;object type=&quot;3&quot; unique_id=&quot;10063&quot;&gt;&lt;property id=&quot;20148&quot; value=&quot;5&quot;/&gt;&lt;property id=&quot;20300&quot; value=&quot;Slide 30&quot;/&gt;&lt;property id=&quot;20307&quot; value=&quot;281&quot;/&gt;&lt;/object&gt;&lt;object type=&quot;3&quot; unique_id=&quot;10298&quot;&gt;&lt;property id=&quot;20148&quot; value=&quot;5&quot;/&gt;&lt;property id=&quot;20300&quot; value=&quot;Slide 3&quot;/&gt;&lt;property id=&quot;20307&quot; value=&quot;282&quot;/&gt;&lt;/object&gt;&lt;object type=&quot;3&quot; unique_id=&quot;10446&quot;&gt;&lt;property id=&quot;20148&quot; value=&quot;5&quot;/&gt;&lt;property id=&quot;20300&quot; value=&quot;Slide 12&quot;/&gt;&lt;property id=&quot;20307&quot; value=&quot;286&quot;/&gt;&lt;/object&gt;&lt;object type=&quot;3&quot; unique_id=&quot;10447&quot;&gt;&lt;property id=&quot;20148&quot; value=&quot;5&quot;/&gt;&lt;property id=&quot;20300&quot; value=&quot;Slide 13&quot;/&gt;&lt;property id=&quot;20307&quot; value=&quot;287&quot;/&gt;&lt;/object&gt;&lt;object type=&quot;3&quot; unique_id=&quot;10448&quot;&gt;&lt;property id=&quot;20148&quot; value=&quot;5&quot;/&gt;&lt;property id=&quot;20300&quot; value=&quot;Slide 14&quot;/&gt;&lt;property id=&quot;20307&quot; value=&quot;288&quot;/&gt;&lt;/object&gt;&lt;object type=&quot;3&quot; unique_id=&quot;10449&quot;&gt;&lt;property id=&quot;20148&quot; value=&quot;5&quot;/&gt;&lt;property id=&quot;20300&quot; value=&quot;Slide 16&quot;/&gt;&lt;property id=&quot;20307&quot; value=&quot;285&quot;/&gt;&lt;/object&gt;&lt;object type=&quot;3&quot; unique_id=&quot;10451&quot;&gt;&lt;property id=&quot;20148&quot; value=&quot;5&quot;/&gt;&lt;property id=&quot;20300&quot; value=&quot;Slide 22&quot;/&gt;&lt;property id=&quot;20307&quot; value=&quot;290&quot;/&gt;&lt;/object&gt;&lt;object type=&quot;3&quot; unique_id=&quot;10521&quot;&gt;&lt;property id=&quot;20148&quot; value=&quot;5&quot;/&gt;&lt;property id=&quot;20300&quot; value=&quot;Slide 4&quot;/&gt;&lt;property id=&quot;20307&quot; value=&quot;291&quot;/&gt;&lt;/object&gt;&lt;object type=&quot;3&quot; unique_id=&quot;10522&quot;&gt;&lt;property id=&quot;20148&quot; value=&quot;5&quot;/&gt;&lt;property id=&quot;20300&quot; value=&quot;Slide 5&quot;/&gt;&lt;property id=&quot;20307&quot; value=&quot;292&quot;/&gt;&lt;/object&gt;&lt;object type=&quot;3&quot; unique_id=&quot;10523&quot;&gt;&lt;property id=&quot;20148&quot; value=&quot;5&quot;/&gt;&lt;property id=&quot;20300&quot; value=&quot;Slide 6&quot;/&gt;&lt;property id=&quot;20307&quot; value=&quot;293&quot;/&gt;&lt;/object&gt;&lt;object type=&quot;3&quot; unique_id=&quot;10727&quot;&gt;&lt;property id=&quot;20148&quot; value=&quot;5&quot;/&gt;&lt;property id=&quot;20300&quot; value=&quot;Slide 15&quot;/&gt;&lt;property id=&quot;20307&quot; value=&quot;294&quot;/&gt;&lt;/object&gt;&lt;object type=&quot;3&quot; unique_id=&quot;10900&quot;&gt;&lt;property id=&quot;20148&quot; value=&quot;5&quot;/&gt;&lt;property id=&quot;20300&quot; value=&quot;Slide 25&quot;/&gt;&lt;property id=&quot;20307&quot; value=&quot;295&quot;/&gt;&lt;/object&gt;&lt;object type=&quot;3&quot; unique_id=&quot;10967&quot;&gt;&lt;property id=&quot;20148&quot; value=&quot;5&quot;/&gt;&lt;property id=&quot;20300&quot; value=&quot;Slide 29&quot;/&gt;&lt;property id=&quot;20307&quot; value=&quot;296&quot;/&gt;&lt;/object&gt;&lt;/object&gt;&lt;object type=&quot;8&quot; unique_id=&quot;10091&quot;&gt;&lt;/object&gt;&lt;/object&gt;&lt;/database&gt;"/>
  <p:tag name="SECTOMILLISECCONVERTED" val="1"/>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C2344B"/>
      </a:accent1>
      <a:accent2>
        <a:srgbClr val="E2A69E"/>
      </a:accent2>
      <a:accent3>
        <a:srgbClr val="D2766F"/>
      </a:accent3>
      <a:accent4>
        <a:srgbClr val="C2344B"/>
      </a:accent4>
      <a:accent5>
        <a:srgbClr val="E2A69E"/>
      </a:accent5>
      <a:accent6>
        <a:srgbClr val="D2766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1146</Words>
  <Application>Microsoft Office PowerPoint</Application>
  <PresentationFormat>Widescreen</PresentationFormat>
  <Paragraphs>137</Paragraphs>
  <Slides>31</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Microsoft Yahei</vt:lpstr>
      <vt:lpstr>HP001 5 hàng</vt:lpstr>
      <vt:lpstr>Tahoma</vt:lpstr>
      <vt:lpstr>Impact</vt:lpstr>
      <vt:lpstr>Times New Roman</vt:lpstr>
      <vt:lpstr>Arial</vt:lpstr>
      <vt:lpstr>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柚子设计</dc:creator>
  <cp:lastModifiedBy>NguyenBich</cp:lastModifiedBy>
  <cp:revision>25</cp:revision>
  <dcterms:created xsi:type="dcterms:W3CDTF">2017-12-05T02:29:00Z</dcterms:created>
  <dcterms:modified xsi:type="dcterms:W3CDTF">2021-09-26T16:21:37Z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