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8" r:id="rId4"/>
    <p:sldId id="263" r:id="rId5"/>
    <p:sldId id="264" r:id="rId6"/>
    <p:sldId id="267" r:id="rId7"/>
    <p:sldId id="265" r:id="rId8"/>
    <p:sldId id="266" r:id="rId9"/>
    <p:sldId id="258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DF6E-356A-4369-BA74-570F8BC167B0}" type="datetimeFigureOut">
              <a:rPr lang="vi-VN" smtClean="0"/>
              <a:t>05/09/2020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33D6-A3BB-4642-B621-D5AFF86A2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333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DF6E-356A-4369-BA74-570F8BC167B0}" type="datetimeFigureOut">
              <a:rPr lang="vi-VN" smtClean="0"/>
              <a:t>05/09/2020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33D6-A3BB-4642-B621-D5AFF86A2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24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DF6E-356A-4369-BA74-570F8BC167B0}" type="datetimeFigureOut">
              <a:rPr lang="vi-VN" smtClean="0"/>
              <a:t>05/09/2020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33D6-A3BB-4642-B621-D5AFF86A2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017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DF6E-356A-4369-BA74-570F8BC167B0}" type="datetimeFigureOut">
              <a:rPr lang="vi-VN" smtClean="0"/>
              <a:t>05/09/2020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33D6-A3BB-4642-B621-D5AFF86A2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308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DF6E-356A-4369-BA74-570F8BC167B0}" type="datetimeFigureOut">
              <a:rPr lang="vi-VN" smtClean="0"/>
              <a:t>05/09/2020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33D6-A3BB-4642-B621-D5AFF86A2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2016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DF6E-356A-4369-BA74-570F8BC167B0}" type="datetimeFigureOut">
              <a:rPr lang="vi-VN" smtClean="0"/>
              <a:t>05/09/2020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33D6-A3BB-4642-B621-D5AFF86A2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37703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DF6E-356A-4369-BA74-570F8BC167B0}" type="datetimeFigureOut">
              <a:rPr lang="vi-VN" smtClean="0"/>
              <a:t>05/09/2020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33D6-A3BB-4642-B621-D5AFF86A2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7367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DF6E-356A-4369-BA74-570F8BC167B0}" type="datetimeFigureOut">
              <a:rPr lang="vi-VN" smtClean="0"/>
              <a:t>05/09/2020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33D6-A3BB-4642-B621-D5AFF86A2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30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DF6E-356A-4369-BA74-570F8BC167B0}" type="datetimeFigureOut">
              <a:rPr lang="vi-VN" smtClean="0"/>
              <a:t>05/09/2020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33D6-A3BB-4642-B621-D5AFF86A2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8121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DF6E-356A-4369-BA74-570F8BC167B0}" type="datetimeFigureOut">
              <a:rPr lang="vi-VN" smtClean="0"/>
              <a:t>05/09/2020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33D6-A3BB-4642-B621-D5AFF86A2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87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DDF6E-356A-4369-BA74-570F8BC167B0}" type="datetimeFigureOut">
              <a:rPr lang="vi-VN" smtClean="0"/>
              <a:t>05/09/2020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B33D6-A3BB-4642-B621-D5AFF86A2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223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DDF6E-356A-4369-BA74-570F8BC167B0}" type="datetimeFigureOut">
              <a:rPr lang="vi-VN" smtClean="0"/>
              <a:t>05/09/2020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B33D6-A3BB-4642-B621-D5AFF86A267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768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857250"/>
            <a:ext cx="198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6" descr="Whitecorner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31497">
            <a:off x="8789988" y="588963"/>
            <a:ext cx="16097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7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4577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 descr="anim1690[1]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257800"/>
            <a:ext cx="5105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9" descr="1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958955">
            <a:off x="2159794" y="850107"/>
            <a:ext cx="107156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0" descr="1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83613">
            <a:off x="8915400" y="1143001"/>
            <a:ext cx="1428750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1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57700"/>
            <a:ext cx="20574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2" descr="ABARBLY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68988"/>
            <a:ext cx="8839200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3" descr="ABARBLY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7251"/>
            <a:ext cx="8839200" cy="1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4" descr="1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09402">
            <a:off x="9093994" y="4564857"/>
            <a:ext cx="1071563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5" descr="1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83494">
            <a:off x="1865314" y="4667250"/>
            <a:ext cx="1462087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WordArt 4"/>
          <p:cNvSpPr>
            <a:spLocks noChangeArrowheads="1" noChangeShapeType="1" noTextEdit="1"/>
          </p:cNvSpPr>
          <p:nvPr/>
        </p:nvSpPr>
        <p:spPr bwMode="auto">
          <a:xfrm>
            <a:off x="2015320" y="2028826"/>
            <a:ext cx="8119281" cy="30003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233176"/>
              </a:avLst>
            </a:prstTxWarp>
          </a:bodyPr>
          <a:lstStyle/>
          <a:p>
            <a:pPr algn="ctr"/>
            <a:r>
              <a:rPr lang="vi-VN" sz="3225" kern="10" spc="-320" dirty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giáo, cô giáo về dự giờ</a:t>
            </a:r>
          </a:p>
        </p:txBody>
      </p:sp>
      <p:sp>
        <p:nvSpPr>
          <p:cNvPr id="2062" name="WordArt 5"/>
          <p:cNvSpPr>
            <a:spLocks noChangeArrowheads="1" noChangeShapeType="1" noTextEdit="1"/>
          </p:cNvSpPr>
          <p:nvPr/>
        </p:nvSpPr>
        <p:spPr bwMode="auto">
          <a:xfrm>
            <a:off x="4267200" y="2274889"/>
            <a:ext cx="3657600" cy="727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975" b="1" kern="10">
              <a:ln w="9525">
                <a:solidFill>
                  <a:srgbClr val="FF3399"/>
                </a:solidFill>
                <a:round/>
                <a:headEnd/>
                <a:tailEnd/>
              </a:ln>
              <a:solidFill>
                <a:schemeClr val="tx2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35197" y="3276601"/>
            <a:ext cx="2921629" cy="704037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975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sz="3975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975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2039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861152">
            <a:off x="4364501" y="2980006"/>
            <a:ext cx="5257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0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4000" b="1" dirty="0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vi-VN" sz="4000" b="1" dirty="0">
              <a:ln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0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7"/>
          <p:cNvSpPr txBox="1">
            <a:spLocks noChangeArrowheads="1"/>
          </p:cNvSpPr>
          <p:nvPr/>
        </p:nvSpPr>
        <p:spPr bwMode="auto">
          <a:xfrm>
            <a:off x="1571223" y="175260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b="1" dirty="0" smtClean="0">
                <a:solidFill>
                  <a:srgbClr val="0000CC"/>
                </a:solidFill>
              </a:rPr>
              <a:t>14 + 3 =</a:t>
            </a:r>
            <a:endParaRPr lang="en-US" altLang="vi-VN" sz="3200" b="1" dirty="0">
              <a:solidFill>
                <a:srgbClr val="0000CC"/>
              </a:solidFill>
            </a:endParaRPr>
          </a:p>
        </p:txBody>
      </p:sp>
      <p:sp>
        <p:nvSpPr>
          <p:cNvPr id="3" name="Text Box 67"/>
          <p:cNvSpPr txBox="1">
            <a:spLocks noChangeArrowheads="1"/>
          </p:cNvSpPr>
          <p:nvPr/>
        </p:nvSpPr>
        <p:spPr bwMode="auto">
          <a:xfrm>
            <a:off x="4984124" y="1709631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b="1" dirty="0" smtClean="0">
                <a:solidFill>
                  <a:srgbClr val="0000CC"/>
                </a:solidFill>
              </a:rPr>
              <a:t>18 – 2 =</a:t>
            </a:r>
            <a:endParaRPr lang="en-US" altLang="vi-VN" sz="3200" b="1" dirty="0">
              <a:solidFill>
                <a:srgbClr val="0000CC"/>
              </a:solidFill>
            </a:endParaRPr>
          </a:p>
        </p:txBody>
      </p:sp>
      <p:sp>
        <p:nvSpPr>
          <p:cNvPr id="4" name="Text Box 67"/>
          <p:cNvSpPr txBox="1">
            <a:spLocks noChangeArrowheads="1"/>
          </p:cNvSpPr>
          <p:nvPr/>
        </p:nvSpPr>
        <p:spPr bwMode="auto">
          <a:xfrm>
            <a:off x="8397025" y="1766441"/>
            <a:ext cx="19447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b="1" dirty="0" smtClean="0">
                <a:solidFill>
                  <a:srgbClr val="0000CC"/>
                </a:solidFill>
              </a:rPr>
              <a:t>40 + 50 =</a:t>
            </a:r>
            <a:endParaRPr lang="en-US" altLang="vi-VN" sz="3200" b="1" dirty="0">
              <a:solidFill>
                <a:srgbClr val="0000CC"/>
              </a:solidFill>
            </a:endParaRPr>
          </a:p>
        </p:txBody>
      </p:sp>
      <p:sp>
        <p:nvSpPr>
          <p:cNvPr id="5" name="Text Box 67"/>
          <p:cNvSpPr txBox="1">
            <a:spLocks noChangeArrowheads="1"/>
          </p:cNvSpPr>
          <p:nvPr/>
        </p:nvSpPr>
        <p:spPr bwMode="auto">
          <a:xfrm>
            <a:off x="1571223" y="2538211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b="1" dirty="0" smtClean="0">
                <a:solidFill>
                  <a:srgbClr val="0000CC"/>
                </a:solidFill>
              </a:rPr>
              <a:t>76 + 1 =</a:t>
            </a:r>
            <a:endParaRPr lang="en-US" altLang="vi-VN" sz="3200" b="1" dirty="0">
              <a:solidFill>
                <a:srgbClr val="0000CC"/>
              </a:solidFill>
            </a:endParaRPr>
          </a:p>
        </p:txBody>
      </p:sp>
      <p:sp>
        <p:nvSpPr>
          <p:cNvPr id="6" name="Text Box 67"/>
          <p:cNvSpPr txBox="1">
            <a:spLocks noChangeArrowheads="1"/>
          </p:cNvSpPr>
          <p:nvPr/>
        </p:nvSpPr>
        <p:spPr bwMode="auto">
          <a:xfrm>
            <a:off x="4984124" y="2515338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b="1" dirty="0" smtClean="0">
                <a:solidFill>
                  <a:srgbClr val="0000CC"/>
                </a:solidFill>
              </a:rPr>
              <a:t>65 – 1 =</a:t>
            </a:r>
            <a:endParaRPr lang="en-US" altLang="vi-VN" sz="3200" b="1" dirty="0">
              <a:solidFill>
                <a:srgbClr val="0000CC"/>
              </a:solidFill>
            </a:endParaRPr>
          </a:p>
        </p:txBody>
      </p:sp>
      <p:sp>
        <p:nvSpPr>
          <p:cNvPr id="7" name="Text Box 67"/>
          <p:cNvSpPr txBox="1">
            <a:spLocks noChangeArrowheads="1"/>
          </p:cNvSpPr>
          <p:nvPr/>
        </p:nvSpPr>
        <p:spPr bwMode="auto">
          <a:xfrm>
            <a:off x="8397025" y="2503421"/>
            <a:ext cx="17386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b="1" dirty="0" smtClean="0">
                <a:solidFill>
                  <a:srgbClr val="0000CC"/>
                </a:solidFill>
              </a:rPr>
              <a:t>70 – 40 =</a:t>
            </a:r>
            <a:endParaRPr lang="en-US" altLang="vi-VN" sz="3200" b="1" dirty="0">
              <a:solidFill>
                <a:srgbClr val="0000CC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3743" t="16009" r="72611" b="72379"/>
          <a:stretch/>
        </p:blipFill>
        <p:spPr>
          <a:xfrm>
            <a:off x="367345" y="400632"/>
            <a:ext cx="2173153" cy="9973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5458" y="1797218"/>
            <a:ext cx="566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336" y="3656731"/>
            <a:ext cx="5666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67"/>
          <p:cNvSpPr txBox="1">
            <a:spLocks noChangeArrowheads="1"/>
          </p:cNvSpPr>
          <p:nvPr/>
        </p:nvSpPr>
        <p:spPr bwMode="auto">
          <a:xfrm>
            <a:off x="1453921" y="3625953"/>
            <a:ext cx="25757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b="1" dirty="0" smtClean="0">
                <a:solidFill>
                  <a:srgbClr val="0000CC"/>
                </a:solidFill>
              </a:rPr>
              <a:t>30 + 20 + 10 =</a:t>
            </a:r>
            <a:endParaRPr lang="en-US" altLang="vi-VN" sz="3200" b="1" dirty="0">
              <a:solidFill>
                <a:srgbClr val="0000CC"/>
              </a:solidFill>
            </a:endParaRPr>
          </a:p>
        </p:txBody>
      </p:sp>
      <p:sp>
        <p:nvSpPr>
          <p:cNvPr id="13" name="Text Box 67"/>
          <p:cNvSpPr txBox="1">
            <a:spLocks noChangeArrowheads="1"/>
          </p:cNvSpPr>
          <p:nvPr/>
        </p:nvSpPr>
        <p:spPr bwMode="auto">
          <a:xfrm>
            <a:off x="1453921" y="4411564"/>
            <a:ext cx="25757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b="1" dirty="0" smtClean="0">
                <a:solidFill>
                  <a:srgbClr val="0000CC"/>
                </a:solidFill>
              </a:rPr>
              <a:t>80 – 30 - 20 =</a:t>
            </a:r>
            <a:endParaRPr lang="en-US" altLang="vi-VN" sz="3200" b="1" dirty="0">
              <a:solidFill>
                <a:srgbClr val="0000CC"/>
              </a:solidFill>
            </a:endParaRPr>
          </a:p>
        </p:txBody>
      </p:sp>
      <p:sp>
        <p:nvSpPr>
          <p:cNvPr id="14" name="Text Box 67"/>
          <p:cNvSpPr txBox="1">
            <a:spLocks noChangeArrowheads="1"/>
          </p:cNvSpPr>
          <p:nvPr/>
        </p:nvSpPr>
        <p:spPr bwMode="auto">
          <a:xfrm>
            <a:off x="5987285" y="3499365"/>
            <a:ext cx="25757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b="1" dirty="0" smtClean="0">
                <a:solidFill>
                  <a:srgbClr val="0000CC"/>
                </a:solidFill>
              </a:rPr>
              <a:t>17 – 7 + 5 =</a:t>
            </a:r>
            <a:endParaRPr lang="en-US" altLang="vi-VN" sz="3200" b="1" dirty="0">
              <a:solidFill>
                <a:srgbClr val="0000CC"/>
              </a:solidFill>
            </a:endParaRPr>
          </a:p>
        </p:txBody>
      </p:sp>
      <p:sp>
        <p:nvSpPr>
          <p:cNvPr id="15" name="Text Box 67"/>
          <p:cNvSpPr txBox="1">
            <a:spLocks noChangeArrowheads="1"/>
          </p:cNvSpPr>
          <p:nvPr/>
        </p:nvSpPr>
        <p:spPr bwMode="auto">
          <a:xfrm>
            <a:off x="5987285" y="4411564"/>
            <a:ext cx="25757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b="1" dirty="0" smtClean="0">
                <a:solidFill>
                  <a:srgbClr val="0000CC"/>
                </a:solidFill>
              </a:rPr>
              <a:t>12 + 6 – 8 =</a:t>
            </a:r>
            <a:endParaRPr lang="en-US" altLang="vi-VN" sz="3200" b="1" dirty="0">
              <a:solidFill>
                <a:srgbClr val="0000CC"/>
              </a:solidFill>
            </a:endParaRPr>
          </a:p>
        </p:txBody>
      </p:sp>
      <p:sp>
        <p:nvSpPr>
          <p:cNvPr id="16" name="Text Box 76"/>
          <p:cNvSpPr txBox="1">
            <a:spLocks noChangeArrowheads="1"/>
          </p:cNvSpPr>
          <p:nvPr/>
        </p:nvSpPr>
        <p:spPr bwMode="auto">
          <a:xfrm>
            <a:off x="3041560" y="1797218"/>
            <a:ext cx="8714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b="1" dirty="0" smtClean="0">
                <a:solidFill>
                  <a:srgbClr val="CC0066"/>
                </a:solidFill>
              </a:rPr>
              <a:t>17</a:t>
            </a:r>
            <a:endParaRPr lang="en-US" altLang="vi-VN" sz="3200" b="1" dirty="0">
              <a:solidFill>
                <a:srgbClr val="CC0066"/>
              </a:solidFill>
            </a:endParaRPr>
          </a:p>
        </p:txBody>
      </p:sp>
      <p:sp>
        <p:nvSpPr>
          <p:cNvPr id="17" name="Text Box 76"/>
          <p:cNvSpPr txBox="1">
            <a:spLocks noChangeArrowheads="1"/>
          </p:cNvSpPr>
          <p:nvPr/>
        </p:nvSpPr>
        <p:spPr bwMode="auto">
          <a:xfrm>
            <a:off x="3018558" y="2547954"/>
            <a:ext cx="8714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b="1" dirty="0" smtClean="0">
                <a:solidFill>
                  <a:srgbClr val="CC0066"/>
                </a:solidFill>
              </a:rPr>
              <a:t>77</a:t>
            </a:r>
            <a:endParaRPr lang="en-US" altLang="vi-VN" sz="3200" b="1" dirty="0">
              <a:solidFill>
                <a:srgbClr val="CC0066"/>
              </a:solidFill>
            </a:endParaRPr>
          </a:p>
        </p:txBody>
      </p:sp>
      <p:sp>
        <p:nvSpPr>
          <p:cNvPr id="18" name="Text Box 76"/>
          <p:cNvSpPr txBox="1">
            <a:spLocks noChangeArrowheads="1"/>
          </p:cNvSpPr>
          <p:nvPr/>
        </p:nvSpPr>
        <p:spPr bwMode="auto">
          <a:xfrm>
            <a:off x="6403703" y="1713169"/>
            <a:ext cx="8714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b="1" dirty="0" smtClean="0">
                <a:solidFill>
                  <a:srgbClr val="CC0066"/>
                </a:solidFill>
              </a:rPr>
              <a:t>16 </a:t>
            </a:r>
            <a:endParaRPr lang="en-US" altLang="vi-VN" sz="3200" b="1" dirty="0">
              <a:solidFill>
                <a:srgbClr val="CC0066"/>
              </a:solidFill>
            </a:endParaRPr>
          </a:p>
        </p:txBody>
      </p:sp>
      <p:sp>
        <p:nvSpPr>
          <p:cNvPr id="19" name="Text Box 76"/>
          <p:cNvSpPr txBox="1">
            <a:spLocks noChangeArrowheads="1"/>
          </p:cNvSpPr>
          <p:nvPr/>
        </p:nvSpPr>
        <p:spPr bwMode="auto">
          <a:xfrm>
            <a:off x="6403703" y="2503421"/>
            <a:ext cx="8714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b="1" dirty="0" smtClean="0">
                <a:solidFill>
                  <a:srgbClr val="CC0066"/>
                </a:solidFill>
              </a:rPr>
              <a:t>64 </a:t>
            </a:r>
            <a:endParaRPr lang="en-US" altLang="vi-VN" sz="3200" b="1" dirty="0">
              <a:solidFill>
                <a:srgbClr val="CC0066"/>
              </a:solidFill>
            </a:endParaRPr>
          </a:p>
        </p:txBody>
      </p:sp>
      <p:sp>
        <p:nvSpPr>
          <p:cNvPr id="20" name="Text Box 76"/>
          <p:cNvSpPr txBox="1">
            <a:spLocks noChangeArrowheads="1"/>
          </p:cNvSpPr>
          <p:nvPr/>
        </p:nvSpPr>
        <p:spPr bwMode="auto">
          <a:xfrm>
            <a:off x="10004741" y="1797217"/>
            <a:ext cx="8714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b="1" dirty="0" smtClean="0">
                <a:solidFill>
                  <a:srgbClr val="CC0066"/>
                </a:solidFill>
              </a:rPr>
              <a:t>90 </a:t>
            </a:r>
            <a:endParaRPr lang="en-US" altLang="vi-VN" sz="3200" b="1" dirty="0">
              <a:solidFill>
                <a:srgbClr val="CC0066"/>
              </a:solidFill>
            </a:endParaRPr>
          </a:p>
        </p:txBody>
      </p:sp>
      <p:sp>
        <p:nvSpPr>
          <p:cNvPr id="21" name="Text Box 76"/>
          <p:cNvSpPr txBox="1">
            <a:spLocks noChangeArrowheads="1"/>
          </p:cNvSpPr>
          <p:nvPr/>
        </p:nvSpPr>
        <p:spPr bwMode="auto">
          <a:xfrm>
            <a:off x="10004741" y="2472645"/>
            <a:ext cx="87146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b="1" dirty="0" smtClean="0">
                <a:solidFill>
                  <a:srgbClr val="CC0066"/>
                </a:solidFill>
              </a:rPr>
              <a:t>30 </a:t>
            </a:r>
            <a:endParaRPr lang="en-US" altLang="vi-VN" sz="3200" b="1" dirty="0">
              <a:solidFill>
                <a:srgbClr val="CC0066"/>
              </a:solidFill>
            </a:endParaRPr>
          </a:p>
        </p:txBody>
      </p:sp>
      <p:sp>
        <p:nvSpPr>
          <p:cNvPr id="22" name="Text Box 76"/>
          <p:cNvSpPr txBox="1">
            <a:spLocks noChangeArrowheads="1"/>
          </p:cNvSpPr>
          <p:nvPr/>
        </p:nvSpPr>
        <p:spPr bwMode="auto">
          <a:xfrm>
            <a:off x="3913029" y="3656731"/>
            <a:ext cx="9573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b="1" dirty="0" smtClean="0">
                <a:solidFill>
                  <a:srgbClr val="CC0066"/>
                </a:solidFill>
              </a:rPr>
              <a:t>60</a:t>
            </a:r>
            <a:endParaRPr lang="en-US" altLang="vi-VN" sz="3200" b="1" dirty="0">
              <a:solidFill>
                <a:srgbClr val="CC0066"/>
              </a:solidFill>
            </a:endParaRPr>
          </a:p>
        </p:txBody>
      </p:sp>
      <p:sp>
        <p:nvSpPr>
          <p:cNvPr id="23" name="Text Box 76"/>
          <p:cNvSpPr txBox="1">
            <a:spLocks noChangeArrowheads="1"/>
          </p:cNvSpPr>
          <p:nvPr/>
        </p:nvSpPr>
        <p:spPr bwMode="auto">
          <a:xfrm>
            <a:off x="3913029" y="4442342"/>
            <a:ext cx="9573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b="1" dirty="0" smtClean="0">
                <a:solidFill>
                  <a:srgbClr val="CC0066"/>
                </a:solidFill>
              </a:rPr>
              <a:t>30</a:t>
            </a:r>
            <a:endParaRPr lang="en-US" altLang="vi-VN" sz="3200" b="1" dirty="0">
              <a:solidFill>
                <a:srgbClr val="CC0066"/>
              </a:solidFill>
            </a:endParaRPr>
          </a:p>
        </p:txBody>
      </p:sp>
      <p:sp>
        <p:nvSpPr>
          <p:cNvPr id="24" name="Text Box 76"/>
          <p:cNvSpPr txBox="1">
            <a:spLocks noChangeArrowheads="1"/>
          </p:cNvSpPr>
          <p:nvPr/>
        </p:nvSpPr>
        <p:spPr bwMode="auto">
          <a:xfrm>
            <a:off x="7981364" y="3552637"/>
            <a:ext cx="9573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b="1" dirty="0" smtClean="0">
                <a:solidFill>
                  <a:srgbClr val="CC0066"/>
                </a:solidFill>
              </a:rPr>
              <a:t>15</a:t>
            </a:r>
            <a:endParaRPr lang="en-US" altLang="vi-VN" sz="3200" b="1" dirty="0">
              <a:solidFill>
                <a:srgbClr val="CC0066"/>
              </a:solidFill>
            </a:endParaRPr>
          </a:p>
        </p:txBody>
      </p:sp>
      <p:sp>
        <p:nvSpPr>
          <p:cNvPr id="25" name="Text Box 76"/>
          <p:cNvSpPr txBox="1">
            <a:spLocks noChangeArrowheads="1"/>
          </p:cNvSpPr>
          <p:nvPr/>
        </p:nvSpPr>
        <p:spPr bwMode="auto">
          <a:xfrm>
            <a:off x="7918361" y="4442341"/>
            <a:ext cx="9573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200" b="1" dirty="0" smtClean="0">
                <a:solidFill>
                  <a:srgbClr val="CC0066"/>
                </a:solidFill>
              </a:rPr>
              <a:t>10</a:t>
            </a:r>
            <a:endParaRPr lang="en-US" altLang="vi-VN" sz="3200" b="1" dirty="0">
              <a:solidFill>
                <a:srgbClr val="CC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6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177" t="17163" r="18249" b="47068"/>
          <a:stretch/>
        </p:blipFill>
        <p:spPr>
          <a:xfrm>
            <a:off x="749444" y="323557"/>
            <a:ext cx="10420304" cy="2447778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34353" y="2726345"/>
            <a:ext cx="3889421" cy="389992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767922" y="3652368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6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34584" y="4154018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2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1026685" y="4147666"/>
            <a:ext cx="5953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4</a:t>
            </a:r>
          </a:p>
          <a:p>
            <a:pPr eaLnBrk="1" hangingPunct="1">
              <a:spcBef>
                <a:spcPct val="50000"/>
              </a:spcBef>
            </a:pPr>
            <a:endParaRPr lang="en-US" sz="3200" b="1" dirty="0">
              <a:latin typeface=".VnTime" pitchFamily="34" charset="0"/>
              <a:cs typeface="Arial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453597" y="3844457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+</a:t>
            </a:r>
          </a:p>
        </p:txBody>
      </p:sp>
      <p:sp>
        <p:nvSpPr>
          <p:cNvPr id="11" name="Line 26"/>
          <p:cNvSpPr>
            <a:spLocks noChangeShapeType="1"/>
          </p:cNvSpPr>
          <p:nvPr/>
        </p:nvSpPr>
        <p:spPr bwMode="auto">
          <a:xfrm>
            <a:off x="637748" y="4676306"/>
            <a:ext cx="7572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1026685" y="4652493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4</a:t>
            </a: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708334" y="4652493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6</a:t>
            </a:r>
          </a:p>
        </p:txBody>
      </p:sp>
      <p:sp>
        <p:nvSpPr>
          <p:cNvPr id="14" name="Text Box 57"/>
          <p:cNvSpPr txBox="1">
            <a:spLocks noChangeArrowheads="1"/>
          </p:cNvSpPr>
          <p:nvPr/>
        </p:nvSpPr>
        <p:spPr bwMode="auto">
          <a:xfrm>
            <a:off x="1047379" y="3676181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latin typeface=".VnTime" pitchFamily="34" charset="0"/>
                <a:cs typeface="Arial" charset="0"/>
              </a:rPr>
              <a:t>5</a:t>
            </a:r>
            <a:endParaRPr lang="en-US" sz="3200" b="1" dirty="0">
              <a:latin typeface=".VnTime" pitchFamily="34" charset="0"/>
              <a:cs typeface="Arial" charset="0"/>
            </a:endParaRPr>
          </a:p>
        </p:txBody>
      </p:sp>
      <p:sp>
        <p:nvSpPr>
          <p:cNvPr id="16" name="Text Box 59"/>
          <p:cNvSpPr txBox="1">
            <a:spLocks noChangeArrowheads="1"/>
          </p:cNvSpPr>
          <p:nvPr/>
        </p:nvSpPr>
        <p:spPr bwMode="auto">
          <a:xfrm>
            <a:off x="453597" y="3844457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+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2186816" y="3687292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3</a:t>
            </a: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2482391" y="3681950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9</a:t>
            </a: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2153478" y="4188942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1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2457486" y="4204023"/>
            <a:ext cx="5953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endParaRPr lang="en-US" sz="3200" b="1" dirty="0">
              <a:latin typeface=".VnTime" pitchFamily="34" charset="0"/>
              <a:cs typeface="Arial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872491" y="3879381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-</a:t>
            </a:r>
          </a:p>
        </p:txBody>
      </p:sp>
      <p:sp>
        <p:nvSpPr>
          <p:cNvPr id="22" name="Line 26"/>
          <p:cNvSpPr>
            <a:spLocks noChangeShapeType="1"/>
          </p:cNvSpPr>
          <p:nvPr/>
        </p:nvSpPr>
        <p:spPr bwMode="auto">
          <a:xfrm>
            <a:off x="2056642" y="4711230"/>
            <a:ext cx="7572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2445579" y="4687417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7</a:t>
            </a: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2115380" y="4687417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2</a:t>
            </a:r>
          </a:p>
        </p:txBody>
      </p:sp>
      <p:sp>
        <p:nvSpPr>
          <p:cNvPr id="72" name="Cloud 71"/>
          <p:cNvSpPr/>
          <p:nvPr/>
        </p:nvSpPr>
        <p:spPr>
          <a:xfrm>
            <a:off x="4141096" y="2830579"/>
            <a:ext cx="3889421" cy="389992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3" name="Text Box 9"/>
          <p:cNvSpPr txBox="1">
            <a:spLocks noChangeArrowheads="1"/>
          </p:cNvSpPr>
          <p:nvPr/>
        </p:nvSpPr>
        <p:spPr bwMode="auto">
          <a:xfrm>
            <a:off x="5201467" y="3664528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4</a:t>
            </a:r>
          </a:p>
        </p:txBody>
      </p:sp>
      <p:sp>
        <p:nvSpPr>
          <p:cNvPr id="74" name="Text Box 11"/>
          <p:cNvSpPr txBox="1">
            <a:spLocks noChangeArrowheads="1"/>
          </p:cNvSpPr>
          <p:nvPr/>
        </p:nvSpPr>
        <p:spPr bwMode="auto">
          <a:xfrm>
            <a:off x="5168129" y="4166178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3</a:t>
            </a:r>
          </a:p>
        </p:txBody>
      </p:sp>
      <p:sp>
        <p:nvSpPr>
          <p:cNvPr id="75" name="Text Box 12"/>
          <p:cNvSpPr txBox="1">
            <a:spLocks noChangeArrowheads="1"/>
          </p:cNvSpPr>
          <p:nvPr/>
        </p:nvSpPr>
        <p:spPr bwMode="auto">
          <a:xfrm>
            <a:off x="5460230" y="4159826"/>
            <a:ext cx="5953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0</a:t>
            </a:r>
          </a:p>
          <a:p>
            <a:pPr eaLnBrk="1" hangingPunct="1">
              <a:spcBef>
                <a:spcPct val="50000"/>
              </a:spcBef>
            </a:pPr>
            <a:endParaRPr lang="en-US" sz="3200" b="1" dirty="0">
              <a:latin typeface=".VnTime" pitchFamily="34" charset="0"/>
              <a:cs typeface="Arial" charset="0"/>
            </a:endParaRPr>
          </a:p>
        </p:txBody>
      </p:sp>
      <p:sp>
        <p:nvSpPr>
          <p:cNvPr id="76" name="Text Box 15"/>
          <p:cNvSpPr txBox="1">
            <a:spLocks noChangeArrowheads="1"/>
          </p:cNvSpPr>
          <p:nvPr/>
        </p:nvSpPr>
        <p:spPr bwMode="auto">
          <a:xfrm>
            <a:off x="4887142" y="3856617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+</a:t>
            </a:r>
          </a:p>
        </p:txBody>
      </p:sp>
      <p:sp>
        <p:nvSpPr>
          <p:cNvPr id="77" name="Line 26"/>
          <p:cNvSpPr>
            <a:spLocks noChangeShapeType="1"/>
          </p:cNvSpPr>
          <p:nvPr/>
        </p:nvSpPr>
        <p:spPr bwMode="auto">
          <a:xfrm>
            <a:off x="5071293" y="4688466"/>
            <a:ext cx="7572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8" name="Text Box 27"/>
          <p:cNvSpPr txBox="1">
            <a:spLocks noChangeArrowheads="1"/>
          </p:cNvSpPr>
          <p:nvPr/>
        </p:nvSpPr>
        <p:spPr bwMode="auto">
          <a:xfrm>
            <a:off x="5460230" y="4664653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4</a:t>
            </a:r>
          </a:p>
        </p:txBody>
      </p:sp>
      <p:sp>
        <p:nvSpPr>
          <p:cNvPr id="79" name="Text Box 28"/>
          <p:cNvSpPr txBox="1">
            <a:spLocks noChangeArrowheads="1"/>
          </p:cNvSpPr>
          <p:nvPr/>
        </p:nvSpPr>
        <p:spPr bwMode="auto">
          <a:xfrm>
            <a:off x="5141879" y="4664653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7</a:t>
            </a:r>
          </a:p>
        </p:txBody>
      </p:sp>
      <p:sp>
        <p:nvSpPr>
          <p:cNvPr id="80" name="Text Box 57"/>
          <p:cNvSpPr txBox="1">
            <a:spLocks noChangeArrowheads="1"/>
          </p:cNvSpPr>
          <p:nvPr/>
        </p:nvSpPr>
        <p:spPr bwMode="auto">
          <a:xfrm>
            <a:off x="5480924" y="3688341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4</a:t>
            </a:r>
          </a:p>
        </p:txBody>
      </p:sp>
      <p:sp>
        <p:nvSpPr>
          <p:cNvPr id="81" name="Text Box 59"/>
          <p:cNvSpPr txBox="1">
            <a:spLocks noChangeArrowheads="1"/>
          </p:cNvSpPr>
          <p:nvPr/>
        </p:nvSpPr>
        <p:spPr bwMode="auto">
          <a:xfrm>
            <a:off x="4887142" y="3856617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+</a:t>
            </a:r>
          </a:p>
        </p:txBody>
      </p:sp>
      <p:sp>
        <p:nvSpPr>
          <p:cNvPr id="82" name="Text Box 9"/>
          <p:cNvSpPr txBox="1">
            <a:spLocks noChangeArrowheads="1"/>
          </p:cNvSpPr>
          <p:nvPr/>
        </p:nvSpPr>
        <p:spPr bwMode="auto">
          <a:xfrm>
            <a:off x="6620361" y="3699452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9</a:t>
            </a:r>
          </a:p>
        </p:txBody>
      </p:sp>
      <p:sp>
        <p:nvSpPr>
          <p:cNvPr id="83" name="Text Box 10"/>
          <p:cNvSpPr txBox="1">
            <a:spLocks noChangeArrowheads="1"/>
          </p:cNvSpPr>
          <p:nvPr/>
        </p:nvSpPr>
        <p:spPr bwMode="auto">
          <a:xfrm>
            <a:off x="6879124" y="3708977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5</a:t>
            </a:r>
          </a:p>
        </p:txBody>
      </p:sp>
      <p:sp>
        <p:nvSpPr>
          <p:cNvPr id="84" name="Text Box 11"/>
          <p:cNvSpPr txBox="1">
            <a:spLocks noChangeArrowheads="1"/>
          </p:cNvSpPr>
          <p:nvPr/>
        </p:nvSpPr>
        <p:spPr bwMode="auto">
          <a:xfrm>
            <a:off x="6587023" y="4201102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5</a:t>
            </a:r>
          </a:p>
        </p:txBody>
      </p:sp>
      <p:sp>
        <p:nvSpPr>
          <p:cNvPr id="85" name="Text Box 12"/>
          <p:cNvSpPr txBox="1">
            <a:spLocks noChangeArrowheads="1"/>
          </p:cNvSpPr>
          <p:nvPr/>
        </p:nvSpPr>
        <p:spPr bwMode="auto">
          <a:xfrm>
            <a:off x="6891031" y="4216183"/>
            <a:ext cx="5953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0</a:t>
            </a:r>
          </a:p>
          <a:p>
            <a:pPr eaLnBrk="1" hangingPunct="1">
              <a:spcBef>
                <a:spcPct val="50000"/>
              </a:spcBef>
            </a:pPr>
            <a:endParaRPr lang="en-US" sz="3200" b="1" dirty="0">
              <a:latin typeface=".VnTime" pitchFamily="34" charset="0"/>
              <a:cs typeface="Arial" charset="0"/>
            </a:endParaRPr>
          </a:p>
        </p:txBody>
      </p:sp>
      <p:sp>
        <p:nvSpPr>
          <p:cNvPr id="86" name="Text Box 15"/>
          <p:cNvSpPr txBox="1">
            <a:spLocks noChangeArrowheads="1"/>
          </p:cNvSpPr>
          <p:nvPr/>
        </p:nvSpPr>
        <p:spPr bwMode="auto">
          <a:xfrm>
            <a:off x="6306036" y="3891541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-</a:t>
            </a:r>
          </a:p>
        </p:txBody>
      </p:sp>
      <p:sp>
        <p:nvSpPr>
          <p:cNvPr id="87" name="Line 26"/>
          <p:cNvSpPr>
            <a:spLocks noChangeShapeType="1"/>
          </p:cNvSpPr>
          <p:nvPr/>
        </p:nvSpPr>
        <p:spPr bwMode="auto">
          <a:xfrm>
            <a:off x="6490187" y="4723390"/>
            <a:ext cx="7572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" name="Text Box 27"/>
          <p:cNvSpPr txBox="1">
            <a:spLocks noChangeArrowheads="1"/>
          </p:cNvSpPr>
          <p:nvPr/>
        </p:nvSpPr>
        <p:spPr bwMode="auto">
          <a:xfrm>
            <a:off x="6879124" y="4699577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5</a:t>
            </a:r>
          </a:p>
        </p:txBody>
      </p:sp>
      <p:sp>
        <p:nvSpPr>
          <p:cNvPr id="89" name="Text Box 28"/>
          <p:cNvSpPr txBox="1">
            <a:spLocks noChangeArrowheads="1"/>
          </p:cNvSpPr>
          <p:nvPr/>
        </p:nvSpPr>
        <p:spPr bwMode="auto">
          <a:xfrm>
            <a:off x="6548925" y="4699577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4</a:t>
            </a:r>
          </a:p>
        </p:txBody>
      </p:sp>
      <p:sp>
        <p:nvSpPr>
          <p:cNvPr id="108" name="Cloud 107"/>
          <p:cNvSpPr/>
          <p:nvPr/>
        </p:nvSpPr>
        <p:spPr>
          <a:xfrm>
            <a:off x="8302579" y="2702532"/>
            <a:ext cx="3889421" cy="3899921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9" name="Text Box 9"/>
          <p:cNvSpPr txBox="1">
            <a:spLocks noChangeArrowheads="1"/>
          </p:cNvSpPr>
          <p:nvPr/>
        </p:nvSpPr>
        <p:spPr bwMode="auto">
          <a:xfrm>
            <a:off x="9017809" y="3583565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4</a:t>
            </a:r>
          </a:p>
        </p:txBody>
      </p:sp>
      <p:sp>
        <p:nvSpPr>
          <p:cNvPr id="111" name="Text Box 12"/>
          <p:cNvSpPr txBox="1">
            <a:spLocks noChangeArrowheads="1"/>
          </p:cNvSpPr>
          <p:nvPr/>
        </p:nvSpPr>
        <p:spPr bwMode="auto">
          <a:xfrm>
            <a:off x="9276572" y="4078863"/>
            <a:ext cx="5953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5</a:t>
            </a:r>
          </a:p>
          <a:p>
            <a:pPr eaLnBrk="1" hangingPunct="1">
              <a:spcBef>
                <a:spcPct val="50000"/>
              </a:spcBef>
            </a:pPr>
            <a:endParaRPr lang="en-US" sz="3200" b="1" dirty="0">
              <a:latin typeface=".VnTime" pitchFamily="34" charset="0"/>
              <a:cs typeface="Arial" charset="0"/>
            </a:endParaRPr>
          </a:p>
        </p:txBody>
      </p:sp>
      <p:sp>
        <p:nvSpPr>
          <p:cNvPr id="112" name="Text Box 15"/>
          <p:cNvSpPr txBox="1">
            <a:spLocks noChangeArrowheads="1"/>
          </p:cNvSpPr>
          <p:nvPr/>
        </p:nvSpPr>
        <p:spPr bwMode="auto">
          <a:xfrm>
            <a:off x="8703484" y="3775654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+</a:t>
            </a:r>
          </a:p>
        </p:txBody>
      </p:sp>
      <p:sp>
        <p:nvSpPr>
          <p:cNvPr id="113" name="Line 26"/>
          <p:cNvSpPr>
            <a:spLocks noChangeShapeType="1"/>
          </p:cNvSpPr>
          <p:nvPr/>
        </p:nvSpPr>
        <p:spPr bwMode="auto">
          <a:xfrm>
            <a:off x="8887635" y="4607503"/>
            <a:ext cx="7572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" name="Text Box 27"/>
          <p:cNvSpPr txBox="1">
            <a:spLocks noChangeArrowheads="1"/>
          </p:cNvSpPr>
          <p:nvPr/>
        </p:nvSpPr>
        <p:spPr bwMode="auto">
          <a:xfrm>
            <a:off x="9264666" y="4607503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7</a:t>
            </a:r>
          </a:p>
        </p:txBody>
      </p:sp>
      <p:sp>
        <p:nvSpPr>
          <p:cNvPr id="115" name="Text Box 28"/>
          <p:cNvSpPr txBox="1">
            <a:spLocks noChangeArrowheads="1"/>
          </p:cNvSpPr>
          <p:nvPr/>
        </p:nvSpPr>
        <p:spPr bwMode="auto">
          <a:xfrm>
            <a:off x="8958221" y="4583690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4</a:t>
            </a:r>
          </a:p>
        </p:txBody>
      </p:sp>
      <p:sp>
        <p:nvSpPr>
          <p:cNvPr id="116" name="Text Box 57"/>
          <p:cNvSpPr txBox="1">
            <a:spLocks noChangeArrowheads="1"/>
          </p:cNvSpPr>
          <p:nvPr/>
        </p:nvSpPr>
        <p:spPr bwMode="auto">
          <a:xfrm>
            <a:off x="9297266" y="3607378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2</a:t>
            </a:r>
          </a:p>
        </p:txBody>
      </p:sp>
      <p:sp>
        <p:nvSpPr>
          <p:cNvPr id="117" name="Text Box 59"/>
          <p:cNvSpPr txBox="1">
            <a:spLocks noChangeArrowheads="1"/>
          </p:cNvSpPr>
          <p:nvPr/>
        </p:nvSpPr>
        <p:spPr bwMode="auto">
          <a:xfrm>
            <a:off x="8703484" y="3775654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+</a:t>
            </a:r>
          </a:p>
        </p:txBody>
      </p:sp>
      <p:sp>
        <p:nvSpPr>
          <p:cNvPr id="118" name="Text Box 9"/>
          <p:cNvSpPr txBox="1">
            <a:spLocks noChangeArrowheads="1"/>
          </p:cNvSpPr>
          <p:nvPr/>
        </p:nvSpPr>
        <p:spPr bwMode="auto">
          <a:xfrm>
            <a:off x="10436703" y="3618489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7</a:t>
            </a:r>
          </a:p>
        </p:txBody>
      </p:sp>
      <p:sp>
        <p:nvSpPr>
          <p:cNvPr id="119" name="Text Box 10"/>
          <p:cNvSpPr txBox="1">
            <a:spLocks noChangeArrowheads="1"/>
          </p:cNvSpPr>
          <p:nvPr/>
        </p:nvSpPr>
        <p:spPr bwMode="auto">
          <a:xfrm>
            <a:off x="10695466" y="3628014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8</a:t>
            </a:r>
          </a:p>
        </p:txBody>
      </p:sp>
      <p:sp>
        <p:nvSpPr>
          <p:cNvPr id="121" name="Text Box 12"/>
          <p:cNvSpPr txBox="1">
            <a:spLocks noChangeArrowheads="1"/>
          </p:cNvSpPr>
          <p:nvPr/>
        </p:nvSpPr>
        <p:spPr bwMode="auto">
          <a:xfrm>
            <a:off x="10707373" y="4135220"/>
            <a:ext cx="59531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6</a:t>
            </a:r>
          </a:p>
          <a:p>
            <a:pPr eaLnBrk="1" hangingPunct="1">
              <a:spcBef>
                <a:spcPct val="50000"/>
              </a:spcBef>
            </a:pPr>
            <a:endParaRPr lang="en-US" sz="3200" b="1" dirty="0">
              <a:latin typeface=".VnTime" pitchFamily="34" charset="0"/>
              <a:cs typeface="Arial" charset="0"/>
            </a:endParaRPr>
          </a:p>
        </p:txBody>
      </p:sp>
      <p:sp>
        <p:nvSpPr>
          <p:cNvPr id="122" name="Text Box 15"/>
          <p:cNvSpPr txBox="1">
            <a:spLocks noChangeArrowheads="1"/>
          </p:cNvSpPr>
          <p:nvPr/>
        </p:nvSpPr>
        <p:spPr bwMode="auto">
          <a:xfrm>
            <a:off x="10122378" y="3810578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-</a:t>
            </a:r>
          </a:p>
        </p:txBody>
      </p:sp>
      <p:sp>
        <p:nvSpPr>
          <p:cNvPr id="123" name="Line 26"/>
          <p:cNvSpPr>
            <a:spLocks noChangeShapeType="1"/>
          </p:cNvSpPr>
          <p:nvPr/>
        </p:nvSpPr>
        <p:spPr bwMode="auto">
          <a:xfrm>
            <a:off x="10306529" y="4642427"/>
            <a:ext cx="7572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" name="Text Box 27"/>
          <p:cNvSpPr txBox="1">
            <a:spLocks noChangeArrowheads="1"/>
          </p:cNvSpPr>
          <p:nvPr/>
        </p:nvSpPr>
        <p:spPr bwMode="auto">
          <a:xfrm>
            <a:off x="10695466" y="4618614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2</a:t>
            </a:r>
          </a:p>
        </p:txBody>
      </p:sp>
      <p:sp>
        <p:nvSpPr>
          <p:cNvPr id="125" name="Text Box 28"/>
          <p:cNvSpPr txBox="1">
            <a:spLocks noChangeArrowheads="1"/>
          </p:cNvSpPr>
          <p:nvPr/>
        </p:nvSpPr>
        <p:spPr bwMode="auto">
          <a:xfrm>
            <a:off x="10365267" y="4618614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717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72" grpId="0" animBg="1"/>
      <p:bldP spid="73" grpId="0"/>
      <p:bldP spid="74" grpId="0"/>
      <p:bldP spid="75" grpId="0"/>
      <p:bldP spid="76" grpId="0"/>
      <p:bldP spid="77" grpId="0" animBg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 animBg="1"/>
      <p:bldP spid="88" grpId="0"/>
      <p:bldP spid="89" grpId="0"/>
      <p:bldP spid="108" grpId="0" animBg="1"/>
      <p:bldP spid="109" grpId="0"/>
      <p:bldP spid="111" grpId="0"/>
      <p:bldP spid="112" grpId="0"/>
      <p:bldP spid="113" grpId="0" animBg="1"/>
      <p:bldP spid="114" grpId="0"/>
      <p:bldP spid="115" grpId="0"/>
      <p:bldP spid="116" grpId="0"/>
      <p:bldP spid="117" grpId="0"/>
      <p:bldP spid="118" grpId="0"/>
      <p:bldP spid="119" grpId="0"/>
      <p:bldP spid="121" grpId="0"/>
      <p:bldP spid="122" grpId="0"/>
      <p:bldP spid="123" grpId="0" animBg="1"/>
      <p:bldP spid="124" grpId="0"/>
      <p:bldP spid="1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554" t="16010" r="12086" b="20529"/>
          <a:stretch/>
        </p:blipFill>
        <p:spPr>
          <a:xfrm>
            <a:off x="1174652" y="914399"/>
            <a:ext cx="9805182" cy="464234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951827" y="3742006"/>
            <a:ext cx="309490" cy="379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7188590" y="3742006"/>
            <a:ext cx="309490" cy="379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9481623" y="3235569"/>
            <a:ext cx="309490" cy="3798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25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554" t="16010" r="12086" b="20529"/>
          <a:stretch/>
        </p:blipFill>
        <p:spPr>
          <a:xfrm>
            <a:off x="1106898" y="1053165"/>
            <a:ext cx="9805182" cy="46423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27390" y="3196165"/>
            <a:ext cx="1236372" cy="1570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Text Box 43"/>
          <p:cNvSpPr txBox="1">
            <a:spLocks noChangeArrowheads="1"/>
          </p:cNvSpPr>
          <p:nvPr/>
        </p:nvSpPr>
        <p:spPr bwMode="auto">
          <a:xfrm>
            <a:off x="5156813" y="3691835"/>
            <a:ext cx="5953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2</a:t>
            </a:r>
          </a:p>
        </p:txBody>
      </p:sp>
      <p:sp>
        <p:nvSpPr>
          <p:cNvPr id="14" name="Text Box 44"/>
          <p:cNvSpPr txBox="1">
            <a:spLocks noChangeArrowheads="1"/>
          </p:cNvSpPr>
          <p:nvPr/>
        </p:nvSpPr>
        <p:spPr bwMode="auto">
          <a:xfrm>
            <a:off x="4899638" y="3196535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5</a:t>
            </a:r>
          </a:p>
        </p:txBody>
      </p:sp>
      <p:sp>
        <p:nvSpPr>
          <p:cNvPr id="15" name="Text Box 45"/>
          <p:cNvSpPr txBox="1">
            <a:spLocks noChangeArrowheads="1"/>
          </p:cNvSpPr>
          <p:nvPr/>
        </p:nvSpPr>
        <p:spPr bwMode="auto">
          <a:xfrm>
            <a:off x="5171101" y="3206060"/>
            <a:ext cx="5953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4</a:t>
            </a:r>
          </a:p>
        </p:txBody>
      </p:sp>
      <p:sp>
        <p:nvSpPr>
          <p:cNvPr id="16" name="Text Box 46"/>
          <p:cNvSpPr txBox="1">
            <a:spLocks noChangeArrowheads="1"/>
          </p:cNvSpPr>
          <p:nvPr/>
        </p:nvSpPr>
        <p:spPr bwMode="auto">
          <a:xfrm>
            <a:off x="4594838" y="3374335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-</a:t>
            </a:r>
          </a:p>
        </p:txBody>
      </p:sp>
      <p:sp>
        <p:nvSpPr>
          <p:cNvPr id="17" name="Line 47"/>
          <p:cNvSpPr>
            <a:spLocks noChangeShapeType="1"/>
          </p:cNvSpPr>
          <p:nvPr/>
        </p:nvSpPr>
        <p:spPr bwMode="auto">
          <a:xfrm>
            <a:off x="4810738" y="4210947"/>
            <a:ext cx="690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48"/>
          <p:cNvSpPr txBox="1">
            <a:spLocks noChangeArrowheads="1"/>
          </p:cNvSpPr>
          <p:nvPr/>
        </p:nvSpPr>
        <p:spPr bwMode="auto">
          <a:xfrm>
            <a:off x="4915513" y="4153797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5</a:t>
            </a:r>
          </a:p>
        </p:txBody>
      </p:sp>
      <p:sp>
        <p:nvSpPr>
          <p:cNvPr id="19" name="Text Box 49"/>
          <p:cNvSpPr txBox="1">
            <a:spLocks noChangeArrowheads="1"/>
          </p:cNvSpPr>
          <p:nvPr/>
        </p:nvSpPr>
        <p:spPr bwMode="auto">
          <a:xfrm>
            <a:off x="5194913" y="4153797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94251" y="3196535"/>
            <a:ext cx="1236372" cy="1570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 Box 43"/>
          <p:cNvSpPr txBox="1">
            <a:spLocks noChangeArrowheads="1"/>
          </p:cNvSpPr>
          <p:nvPr/>
        </p:nvSpPr>
        <p:spPr bwMode="auto">
          <a:xfrm>
            <a:off x="7397210" y="3719720"/>
            <a:ext cx="5953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3</a:t>
            </a:r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7140035" y="3224420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4</a:t>
            </a:r>
          </a:p>
        </p:txBody>
      </p: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7411498" y="3233945"/>
            <a:ext cx="5953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.VnTime" pitchFamily="34" charset="0"/>
                <a:cs typeface="Arial" charset="0"/>
              </a:rPr>
              <a:t>6</a:t>
            </a:r>
          </a:p>
        </p:txBody>
      </p:sp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6835235" y="3402220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+</a:t>
            </a:r>
          </a:p>
        </p:txBody>
      </p:sp>
      <p:sp>
        <p:nvSpPr>
          <p:cNvPr id="26" name="Line 47"/>
          <p:cNvSpPr>
            <a:spLocks noChangeShapeType="1"/>
          </p:cNvSpPr>
          <p:nvPr/>
        </p:nvSpPr>
        <p:spPr bwMode="auto">
          <a:xfrm>
            <a:off x="7051135" y="4238832"/>
            <a:ext cx="690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48"/>
          <p:cNvSpPr txBox="1">
            <a:spLocks noChangeArrowheads="1"/>
          </p:cNvSpPr>
          <p:nvPr/>
        </p:nvSpPr>
        <p:spPr bwMode="auto">
          <a:xfrm>
            <a:off x="7155910" y="4181682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4</a:t>
            </a:r>
          </a:p>
        </p:txBody>
      </p:sp>
      <p:sp>
        <p:nvSpPr>
          <p:cNvPr id="28" name="Text Box 49"/>
          <p:cNvSpPr txBox="1">
            <a:spLocks noChangeArrowheads="1"/>
          </p:cNvSpPr>
          <p:nvPr/>
        </p:nvSpPr>
        <p:spPr bwMode="auto">
          <a:xfrm>
            <a:off x="7435310" y="4165807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9</a:t>
            </a:r>
          </a:p>
        </p:txBody>
      </p:sp>
      <p:sp>
        <p:nvSpPr>
          <p:cNvPr id="29" name="Rectangle 28"/>
          <p:cNvSpPr/>
          <p:nvPr/>
        </p:nvSpPr>
        <p:spPr>
          <a:xfrm>
            <a:off x="9055675" y="3279270"/>
            <a:ext cx="1236372" cy="1570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>
            <a:off x="9388759" y="3805630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3</a:t>
            </a: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>
            <a:off x="9658634" y="3802455"/>
            <a:ext cx="5953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2</a:t>
            </a:r>
          </a:p>
        </p:txBody>
      </p:sp>
      <p:sp>
        <p:nvSpPr>
          <p:cNvPr id="33" name="Text Box 45"/>
          <p:cNvSpPr txBox="1">
            <a:spLocks noChangeArrowheads="1"/>
          </p:cNvSpPr>
          <p:nvPr/>
        </p:nvSpPr>
        <p:spPr bwMode="auto">
          <a:xfrm>
            <a:off x="9672922" y="3316680"/>
            <a:ext cx="59531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6</a:t>
            </a:r>
          </a:p>
        </p:txBody>
      </p:sp>
      <p:sp>
        <p:nvSpPr>
          <p:cNvPr id="34" name="Text Box 46"/>
          <p:cNvSpPr txBox="1">
            <a:spLocks noChangeArrowheads="1"/>
          </p:cNvSpPr>
          <p:nvPr/>
        </p:nvSpPr>
        <p:spPr bwMode="auto">
          <a:xfrm>
            <a:off x="9096659" y="3484955"/>
            <a:ext cx="45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+</a:t>
            </a:r>
          </a:p>
        </p:txBody>
      </p:sp>
      <p:sp>
        <p:nvSpPr>
          <p:cNvPr id="35" name="Line 47"/>
          <p:cNvSpPr>
            <a:spLocks noChangeShapeType="1"/>
          </p:cNvSpPr>
          <p:nvPr/>
        </p:nvSpPr>
        <p:spPr bwMode="auto">
          <a:xfrm>
            <a:off x="9312559" y="4321567"/>
            <a:ext cx="6905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48"/>
          <p:cNvSpPr txBox="1">
            <a:spLocks noChangeArrowheads="1"/>
          </p:cNvSpPr>
          <p:nvPr/>
        </p:nvSpPr>
        <p:spPr bwMode="auto">
          <a:xfrm>
            <a:off x="9417334" y="4264417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3</a:t>
            </a:r>
          </a:p>
        </p:txBody>
      </p:sp>
      <p:sp>
        <p:nvSpPr>
          <p:cNvPr id="37" name="Text Box 49"/>
          <p:cNvSpPr txBox="1">
            <a:spLocks noChangeArrowheads="1"/>
          </p:cNvSpPr>
          <p:nvPr/>
        </p:nvSpPr>
        <p:spPr bwMode="auto">
          <a:xfrm>
            <a:off x="9696734" y="4248542"/>
            <a:ext cx="5953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Time" pitchFamily="34" charset="0"/>
                <a:cs typeface="Arial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426176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717" t="16010" r="12843" b="21875"/>
          <a:stretch/>
        </p:blipFill>
        <p:spPr>
          <a:xfrm>
            <a:off x="702252" y="393895"/>
            <a:ext cx="10709300" cy="57958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47914" y="2419643"/>
            <a:ext cx="6752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83679" y="2908011"/>
            <a:ext cx="6752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76514" y="2419643"/>
            <a:ext cx="6752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72931" y="2419643"/>
            <a:ext cx="6752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9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36636" y="3004418"/>
            <a:ext cx="6752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52338" y="3769173"/>
            <a:ext cx="6752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9</a:t>
            </a:r>
            <a:endParaRPr lang="vi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1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664" t="15625" r="29061" b="23222"/>
          <a:stretch/>
        </p:blipFill>
        <p:spPr>
          <a:xfrm>
            <a:off x="820615" y="104575"/>
            <a:ext cx="10424160" cy="66399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16924" y="5613009"/>
            <a:ext cx="67524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32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2173" y="5633291"/>
            <a:ext cx="67524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+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3693" y="5603517"/>
            <a:ext cx="67524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47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2160" y="5613009"/>
            <a:ext cx="67524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79</a:t>
            </a:r>
            <a:endParaRPr lang="vi-VN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9784" y="6178767"/>
            <a:ext cx="67524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79</a:t>
            </a:r>
            <a:endParaRPr lang="vi-VN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31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590800" y="2362201"/>
            <a:ext cx="103632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4800">
                <a:latin typeface=".VnAristote" panose="020B7200000000000000" pitchFamily="34" charset="0"/>
              </a:rPr>
              <a:t>   Xin ch©n thµnh c¶m ¬n!</a:t>
            </a: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1524000" y="3352800"/>
            <a:ext cx="112776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14" tIns="60957" rIns="121914" bIns="6095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3200" dirty="0">
                <a:latin typeface=".VnAristote" panose="020B7200000000000000" pitchFamily="34" charset="0"/>
              </a:rPr>
              <a:t>  </a:t>
            </a:r>
            <a:r>
              <a:rPr lang="en-AU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Kính</a:t>
            </a:r>
            <a:r>
              <a:rPr lang="en-A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AU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chúc</a:t>
            </a:r>
            <a:r>
              <a:rPr lang="en-A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AU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A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AU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thầy</a:t>
            </a:r>
            <a:r>
              <a:rPr lang="en-A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AU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</a:t>
            </a:r>
            <a:r>
              <a:rPr lang="en-A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AU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giáo</a:t>
            </a:r>
            <a:r>
              <a:rPr lang="en-A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AU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mạnh</a:t>
            </a:r>
            <a:r>
              <a:rPr lang="en-A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AU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khỏe</a:t>
            </a:r>
            <a:r>
              <a:rPr lang="en-A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AU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A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AU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hạnh</a:t>
            </a:r>
            <a:r>
              <a:rPr lang="en-A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AU" sz="3200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phúc</a:t>
            </a:r>
            <a:r>
              <a:rPr lang="en-AU" sz="3200" i="1" dirty="0">
                <a:solidFill>
                  <a:srgbClr val="FF0000"/>
                </a:solidFill>
                <a:latin typeface="Times New Roman" panose="02020603050405020304" pitchFamily="18" charset="0"/>
              </a:rPr>
              <a:t>!</a:t>
            </a:r>
            <a:endParaRPr lang="en-AU" sz="3200" i="1" dirty="0">
              <a:solidFill>
                <a:srgbClr val="FF0000"/>
              </a:solidFill>
              <a:latin typeface=".VnAristot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6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173</Words>
  <Application>Microsoft Office PowerPoint</Application>
  <PresentationFormat>Widescreen</PresentationFormat>
  <Paragraphs>99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.VnAristote</vt:lpstr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10</cp:revision>
  <dcterms:created xsi:type="dcterms:W3CDTF">2020-09-01T14:04:19Z</dcterms:created>
  <dcterms:modified xsi:type="dcterms:W3CDTF">2020-09-05T06:46:49Z</dcterms:modified>
</cp:coreProperties>
</file>