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7" r:id="rId2"/>
    <p:sldId id="258" r:id="rId3"/>
    <p:sldId id="269" r:id="rId4"/>
    <p:sldId id="271" r:id="rId5"/>
    <p:sldId id="278" r:id="rId6"/>
    <p:sldId id="279" r:id="rId7"/>
    <p:sldId id="261" r:id="rId8"/>
    <p:sldId id="288" r:id="rId9"/>
    <p:sldId id="289" r:id="rId10"/>
    <p:sldId id="273" r:id="rId11"/>
    <p:sldId id="262" r:id="rId12"/>
    <p:sldId id="268" r:id="rId13"/>
    <p:sldId id="280" r:id="rId14"/>
    <p:sldId id="275" r:id="rId15"/>
    <p:sldId id="274" r:id="rId16"/>
    <p:sldId id="263" r:id="rId17"/>
    <p:sldId id="276" r:id="rId18"/>
    <p:sldId id="285" r:id="rId19"/>
    <p:sldId id="277" r:id="rId2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6CF80-BC64-4DF9-A72E-634BABE6C512}" v="3" dt="2021-10-13T06:59:40.5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87" autoAdjust="0"/>
  </p:normalViewPr>
  <p:slideViewPr>
    <p:cSldViewPr>
      <p:cViewPr varScale="1">
        <p:scale>
          <a:sx n="35" d="100"/>
          <a:sy n="35" d="100"/>
        </p:scale>
        <p:origin x="1206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ằng Nguyễn Thị Thu" userId="b74e1b79b7f7abe8" providerId="LiveId" clId="{BD66CF80-BC64-4DF9-A72E-634BABE6C512}"/>
    <pc:docChg chg="addSld delSld modSld">
      <pc:chgData name="Hằng Nguyễn Thị Thu" userId="b74e1b79b7f7abe8" providerId="LiveId" clId="{BD66CF80-BC64-4DF9-A72E-634BABE6C512}" dt="2021-10-13T11:24:53.413" v="8" actId="2696"/>
      <pc:docMkLst>
        <pc:docMk/>
      </pc:docMkLst>
      <pc:sldChg chg="modSp mod">
        <pc:chgData name="Hằng Nguyễn Thị Thu" userId="b74e1b79b7f7abe8" providerId="LiveId" clId="{BD66CF80-BC64-4DF9-A72E-634BABE6C512}" dt="2021-10-13T06:59:40.555" v="6" actId="113"/>
        <pc:sldMkLst>
          <pc:docMk/>
          <pc:sldMk cId="810365860" sldId="285"/>
        </pc:sldMkLst>
        <pc:spChg chg="mod">
          <ac:chgData name="Hằng Nguyễn Thị Thu" userId="b74e1b79b7f7abe8" providerId="LiveId" clId="{BD66CF80-BC64-4DF9-A72E-634BABE6C512}" dt="2021-10-13T06:59:40.555" v="6" actId="113"/>
          <ac:spMkLst>
            <pc:docMk/>
            <pc:sldMk cId="810365860" sldId="285"/>
            <ac:spMk id="8" creationId="{00000000-0000-0000-0000-000000000000}"/>
          </ac:spMkLst>
        </pc:spChg>
        <pc:spChg chg="mod">
          <ac:chgData name="Hằng Nguyễn Thị Thu" userId="b74e1b79b7f7abe8" providerId="LiveId" clId="{BD66CF80-BC64-4DF9-A72E-634BABE6C512}" dt="2021-10-13T06:59:40.555" v="6" actId="113"/>
          <ac:spMkLst>
            <pc:docMk/>
            <pc:sldMk cId="810365860" sldId="285"/>
            <ac:spMk id="10" creationId="{00000000-0000-0000-0000-000000000000}"/>
          </ac:spMkLst>
        </pc:spChg>
        <pc:picChg chg="mod">
          <ac:chgData name="Hằng Nguyễn Thị Thu" userId="b74e1b79b7f7abe8" providerId="LiveId" clId="{BD66CF80-BC64-4DF9-A72E-634BABE6C512}" dt="2021-10-13T06:59:23.645" v="4" actId="1076"/>
          <ac:picMkLst>
            <pc:docMk/>
            <pc:sldMk cId="810365860" sldId="285"/>
            <ac:picMk id="2" creationId="{00000000-0000-0000-0000-000000000000}"/>
          </ac:picMkLst>
        </pc:picChg>
      </pc:sldChg>
      <pc:sldChg chg="new del">
        <pc:chgData name="Hằng Nguyễn Thị Thu" userId="b74e1b79b7f7abe8" providerId="LiveId" clId="{BD66CF80-BC64-4DF9-A72E-634BABE6C512}" dt="2021-10-13T11:24:53.413" v="8" actId="2696"/>
        <pc:sldMkLst>
          <pc:docMk/>
          <pc:sldMk cId="856597651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DC107-DE56-4EF6-B5C9-70FB5441F2A0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F75D1-0FBA-4697-BDA0-302D62AA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01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83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5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98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36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c653211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c653211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121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1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5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1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59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89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5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F75D1-0FBA-4697-BDA0-302D62AA2F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5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96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6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6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1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9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9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F1235-3AB8-4165-8669-15CECDFCAE08}" type="datetimeFigureOut">
              <a:rPr lang="en-US" smtClean="0"/>
              <a:t>18/10/2022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0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chào mừ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7958" y="1920039"/>
            <a:ext cx="11081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-Rounded"/>
              </a:rPr>
              <a:t>CHÀO MỪNG QUÝ THẦY CÔ GIÁO </a:t>
            </a:r>
          </a:p>
          <a:p>
            <a:pPr algn="ctr"/>
            <a:r>
              <a:rPr lang="en-US" sz="4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-Rounded"/>
              </a:rPr>
              <a:t>VỀ DỰ CHUYÊN ĐỀ TIẾNG VIỆT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9807" y="817250"/>
            <a:ext cx="93575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PHÒNG GD&amp;ĐT 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THANH TRÌ</a:t>
            </a:r>
            <a:endParaRPr lang="en-US" sz="2600" b="1" dirty="0">
              <a:solidFill>
                <a:schemeClr val="accent5">
                  <a:lumMod val="50000"/>
                </a:schemeClr>
              </a:solidFill>
              <a:latin typeface="Arial-Rounded"/>
            </a:endParaRPr>
          </a:p>
          <a:p>
            <a:pPr algn="ctr"/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TRƯỜNG TIỂU HỌC </a:t>
            </a:r>
            <a:r>
              <a:rPr lang="en-US" sz="2600" b="1" dirty="0" smtClean="0">
                <a:solidFill>
                  <a:schemeClr val="accent5">
                    <a:lumMod val="50000"/>
                  </a:schemeClr>
                </a:solidFill>
                <a:latin typeface="Arial-Rounded"/>
              </a:rPr>
              <a:t>TẠ HOÀNG CƠ</a:t>
            </a:r>
            <a:endParaRPr lang="en-US" sz="2600" b="1" dirty="0">
              <a:solidFill>
                <a:schemeClr val="accent5">
                  <a:lumMod val="50000"/>
                </a:schemeClr>
              </a:solidFill>
              <a:latin typeface="Arial-Round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79505" y="3243478"/>
            <a:ext cx="138171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dạy</a:t>
            </a:r>
            <a:endParaRPr lang="en-US" sz="3400" b="1" dirty="0">
              <a:solidFill>
                <a:srgbClr val="FF0000"/>
              </a:solidFill>
              <a:latin typeface="Arial-Rounded"/>
            </a:endParaRPr>
          </a:p>
          <a:p>
            <a:pPr algn="ctr"/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Luyện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: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rộng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vốn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từ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chỉ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đồ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dùng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học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; </a:t>
            </a:r>
          </a:p>
          <a:p>
            <a:pPr algn="ctr"/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Dấu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chấm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,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dấu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chấm</a:t>
            </a:r>
            <a:r>
              <a:rPr lang="en-US" sz="3400" b="1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-Rounded"/>
              </a:rPr>
              <a:t>hỏi</a:t>
            </a:r>
            <a:endParaRPr lang="en-US" sz="3400" b="1" dirty="0">
              <a:solidFill>
                <a:srgbClr val="FF0000"/>
              </a:solidFill>
              <a:latin typeface="Arial-Round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7617" y="5179097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Giáo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viên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: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Nguyễn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Thị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Nhàn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Arial-Rounded"/>
            </a:endParaRPr>
          </a:p>
          <a:p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Lớp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: </a:t>
            </a: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Arial-Rounded"/>
              </a:rPr>
              <a:t>2B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Arial-Rounded"/>
            </a:endParaRPr>
          </a:p>
        </p:txBody>
      </p:sp>
      <p:pic>
        <p:nvPicPr>
          <p:cNvPr id="6" name="Yiruma - River Flows in Yo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4519" y="-2058342"/>
            <a:ext cx="1307662" cy="130766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1158081" y="9144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6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e 2"/>
          <p:cNvSpPr/>
          <p:nvPr/>
        </p:nvSpPr>
        <p:spPr>
          <a:xfrm>
            <a:off x="8032803" y="152400"/>
            <a:ext cx="762000" cy="6457704"/>
          </a:xfrm>
          <a:prstGeom prst="rightBrac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Bộ đồ dùng dạy học Toán thực hành lớp 2 (H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9" y="729855"/>
            <a:ext cx="3211090" cy="20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Vẽ Tay Vật Liệu Vector Hình ảnh | Định dạng hình ảnh PSD 611645308|  vn.lovepik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9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954">
            <a:off x="3411647" y="357166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ổng hợp sản phẩm Keo Khô - Hồ Dán tại Fahasa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357" y="3206125"/>
            <a:ext cx="2990452" cy="29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ẤY THỦ CÔNG CÓ KEO LỚN giá sỉ, giá bán buôn - Thị Trường Sỉ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54" y="332282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ầu đá 303, 201, 505, 202, 302, 668 - Dụng cụ, đồ thể thao - VnExpress Rao  Vặ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01" y="1690666"/>
            <a:ext cx="2487874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464742" y="990600"/>
            <a:ext cx="4064786" cy="4064787"/>
            <a:chOff x="8464742" y="990600"/>
            <a:chExt cx="4064786" cy="4064787"/>
          </a:xfrm>
        </p:grpSpPr>
        <p:pic>
          <p:nvPicPr>
            <p:cNvPr id="1042" name="Picture 18" descr="Miễn phí Phim Hoạt Hình động Vật Dễ Thương Siêu Dữ Dội Hổ Nhỏ Hổ Dễ Thươn  PNG &amp;amp; PSD hình ảnh tải xuống _ kích thước 2000 × 2000px,ID832592559 -  Lovepi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4742" y="990600"/>
              <a:ext cx="4064786" cy="406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994633" y="2787257"/>
              <a:ext cx="2971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-Rounded" panose="020B0500000000000000"/>
                </a:rPr>
                <a:t>TỪ NGỮ CHỈ SỰ VẬT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5160106" y="1447800"/>
            <a:ext cx="3130613" cy="3505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1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89719" y="555218"/>
            <a:ext cx="12115800" cy="795987"/>
            <a:chOff x="280267" y="861536"/>
            <a:chExt cx="12115800" cy="795987"/>
          </a:xfrm>
        </p:grpSpPr>
        <p:grpSp>
          <p:nvGrpSpPr>
            <p:cNvPr id="9" name="Group 8"/>
            <p:cNvGrpSpPr/>
            <p:nvPr/>
          </p:nvGrpSpPr>
          <p:grpSpPr>
            <a:xfrm>
              <a:off x="280267" y="861536"/>
              <a:ext cx="1040301" cy="785903"/>
              <a:chOff x="3041858" y="1639512"/>
              <a:chExt cx="1702264" cy="1277092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3041858" y="1639512"/>
                <a:ext cx="1702264" cy="1200085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2.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33373" y="1011192"/>
              <a:ext cx="11362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dùng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015239"/>
              </p:ext>
            </p:extLst>
          </p:nvPr>
        </p:nvGraphicFramePr>
        <p:xfrm>
          <a:off x="518319" y="2286000"/>
          <a:ext cx="1141984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86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thứ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tự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Câu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Bút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màu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Bút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màu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dùng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để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vẽ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tranh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.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3" name="Straight Connector 12"/>
          <p:cNvCxnSpPr/>
          <p:nvPr/>
        </p:nvCxnSpPr>
        <p:spPr>
          <a:xfrm flipV="1">
            <a:off x="1127919" y="1341121"/>
            <a:ext cx="2438400" cy="4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" idx="2"/>
          </p:cNvCxnSpPr>
          <p:nvPr/>
        </p:nvCxnSpPr>
        <p:spPr>
          <a:xfrm>
            <a:off x="4633119" y="1335773"/>
            <a:ext cx="2091053" cy="154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671719" y="1335773"/>
            <a:ext cx="3266440" cy="5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94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0142" y="1429434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/>
              </a:rPr>
              <a:t>XIN CHÀO CÁC BẠN!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3719" y="1026466"/>
            <a:ext cx="8468038" cy="1452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Bút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màu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giới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thiệu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2366665"/>
            <a:ext cx="4417748" cy="44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712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animals floral card temp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1219200"/>
            <a:ext cx="998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Rèm Minh Họa Của Nhà Hát Vẽ Tay Rèm đỏ Rèm Nhà, Rèm đẹp, Mở Rèm,  Rèm đỏ miễn phí tải tập tin PNG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4" b="91903" l="6563" r="96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081" y="-533400"/>
            <a:ext cx="1432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5219" y="4038600"/>
            <a:ext cx="746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CUỘC THI NÓI 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VỀ CÔNG DỤNG CỦA </a:t>
            </a:r>
          </a:p>
          <a:p>
            <a:pPr algn="ctr"/>
            <a:r>
              <a:rPr lang="en-US" sz="4400" dirty="0">
                <a:solidFill>
                  <a:srgbClr val="0070C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CÁC ĐỒ DÙNG HỌC TẬP</a:t>
            </a:r>
          </a:p>
        </p:txBody>
      </p:sp>
      <p:pic>
        <p:nvPicPr>
          <p:cNvPr id="1030" name="Picture 6" descr="Bell | Icon design inspiration, Cute doodles, Cute kawaii drawing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4442">
            <a:off x="289541" y="2331243"/>
            <a:ext cx="455295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5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/>
          <a:stretch/>
        </p:blipFill>
        <p:spPr>
          <a:xfrm>
            <a:off x="796795" y="36443"/>
            <a:ext cx="10455968" cy="6821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5719" y="302069"/>
            <a:ext cx="892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9131" y="1060233"/>
            <a:ext cx="683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1310" y="1803328"/>
            <a:ext cx="993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96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236" y="2506239"/>
            <a:ext cx="6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96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77081" y="3236113"/>
            <a:ext cx="6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96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</p:spTree>
    <p:extLst>
      <p:ext uri="{BB962C8B-B14F-4D97-AF65-F5344CB8AC3E}">
        <p14:creationId xmlns:p14="http://schemas.microsoft.com/office/powerpoint/2010/main" val="28564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037681"/>
              </p:ext>
            </p:extLst>
          </p:nvPr>
        </p:nvGraphicFramePr>
        <p:xfrm>
          <a:off x="518319" y="990600"/>
          <a:ext cx="113538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thứ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tự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Từ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Câu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bút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màu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     </a:t>
                      </a:r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Bút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màu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dùng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để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vẽ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tranh</a:t>
                      </a:r>
                      <a:r>
                        <a:rPr lang="en-US" sz="3200" b="0" baseline="0" dirty="0">
                          <a:solidFill>
                            <a:srgbClr val="FF000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.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  <a:p>
                      <a:pPr algn="ctr"/>
                      <a:endParaRPr lang="en-US" sz="32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2322334" y="2942468"/>
            <a:ext cx="1600200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64685" y="2910859"/>
            <a:ext cx="7010400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22334" y="3780050"/>
            <a:ext cx="2010696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64685" y="3597288"/>
            <a:ext cx="8585688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22334" y="4790895"/>
            <a:ext cx="2010696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61719" y="4670170"/>
            <a:ext cx="7010400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9719" y="144058"/>
            <a:ext cx="12115800" cy="741605"/>
            <a:chOff x="280267" y="915918"/>
            <a:chExt cx="12115800" cy="741605"/>
          </a:xfrm>
        </p:grpSpPr>
        <p:grpSp>
          <p:nvGrpSpPr>
            <p:cNvPr id="21" name="Group 20"/>
            <p:cNvGrpSpPr/>
            <p:nvPr/>
          </p:nvGrpSpPr>
          <p:grpSpPr>
            <a:xfrm>
              <a:off x="280267" y="915918"/>
              <a:ext cx="990600" cy="731520"/>
              <a:chOff x="3041858" y="1727884"/>
              <a:chExt cx="1620937" cy="1188720"/>
            </a:xfrm>
          </p:grpSpPr>
          <p:sp>
            <p:nvSpPr>
              <p:cNvPr id="23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4" name="Google Shape;423;p36"/>
              <p:cNvSpPr txBox="1">
                <a:spLocks/>
              </p:cNvSpPr>
              <p:nvPr/>
            </p:nvSpPr>
            <p:spPr>
              <a:xfrm>
                <a:off x="3085219" y="1889874"/>
                <a:ext cx="1577576" cy="102673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2.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033373" y="1011192"/>
              <a:ext cx="11362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nêu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dụng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dùng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2345308" y="5872845"/>
            <a:ext cx="2010696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com-pa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53516" y="5769070"/>
            <a:ext cx="6845372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Com-pa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28319" y="5122228"/>
            <a:ext cx="1219200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328319" y="6203815"/>
            <a:ext cx="2209800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295793" y="4055849"/>
            <a:ext cx="8585688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22331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119" y="1652670"/>
            <a:ext cx="10744200" cy="7857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005681" y="1603711"/>
            <a:ext cx="13460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Tẩy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chút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Tẩy</a:t>
            </a:r>
            <a:r>
              <a:rPr lang="en-US" sz="36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-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Tẩy</a:t>
            </a:r>
            <a:r>
              <a:rPr lang="en-US" sz="36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-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endParaRPr lang="en-US" sz="3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 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t="29100" r="12906" b="36829"/>
          <a:stretch/>
        </p:blipFill>
        <p:spPr bwMode="auto">
          <a:xfrm>
            <a:off x="6766718" y="5113203"/>
            <a:ext cx="5395119" cy="17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119" y="228600"/>
            <a:ext cx="11582399" cy="1295603"/>
            <a:chOff x="280267" y="915918"/>
            <a:chExt cx="11125199" cy="1295603"/>
          </a:xfrm>
        </p:grpSpPr>
        <p:grpSp>
          <p:nvGrpSpPr>
            <p:cNvPr id="9" name="Group 8"/>
            <p:cNvGrpSpPr/>
            <p:nvPr/>
          </p:nvGrpSpPr>
          <p:grpSpPr>
            <a:xfrm>
              <a:off x="280267" y="915918"/>
              <a:ext cx="1317458" cy="731520"/>
              <a:chOff x="3041858" y="1727884"/>
              <a:chExt cx="2155781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3085216" y="1800361"/>
                <a:ext cx="2112423" cy="984032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3.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33373" y="1011192"/>
              <a:ext cx="103720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chấm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chấm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thay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vuông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2194719" y="960120"/>
            <a:ext cx="1981200" cy="36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623719" y="924038"/>
            <a:ext cx="2743200" cy="3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633618" y="924038"/>
            <a:ext cx="2857501" cy="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5519" y="1507597"/>
            <a:ext cx="1219200" cy="166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881519" y="1603711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757319" y="2438400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871619" y="3358457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24769" y="4097669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297156" y="5089028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0893393" y="1615043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863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005681" y="1603711"/>
            <a:ext cx="13460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Tẩy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chút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Tẩy</a:t>
            </a:r>
            <a:r>
              <a:rPr lang="en-US" sz="36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-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Tẩy</a:t>
            </a:r>
            <a:r>
              <a:rPr lang="en-US" sz="36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-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endParaRPr lang="en-US" sz="3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3" algn="just">
              <a:lnSpc>
                <a:spcPct val="150000"/>
              </a:lnSpc>
            </a:pP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6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 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endParaRPr lang="en-US" sz="3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9" t="29100" r="12906" b="36829"/>
          <a:stretch/>
        </p:blipFill>
        <p:spPr bwMode="auto">
          <a:xfrm>
            <a:off x="6766718" y="5113203"/>
            <a:ext cx="5395119" cy="17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119" y="183910"/>
            <a:ext cx="11582399" cy="1340293"/>
            <a:chOff x="280267" y="871228"/>
            <a:chExt cx="11125199" cy="1340293"/>
          </a:xfrm>
        </p:grpSpPr>
        <p:grpSp>
          <p:nvGrpSpPr>
            <p:cNvPr id="9" name="Group 8"/>
            <p:cNvGrpSpPr/>
            <p:nvPr/>
          </p:nvGrpSpPr>
          <p:grpSpPr>
            <a:xfrm>
              <a:off x="280267" y="871228"/>
              <a:ext cx="855191" cy="814714"/>
              <a:chOff x="3041858" y="1655263"/>
              <a:chExt cx="1399365" cy="132391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3047394" y="1655263"/>
                <a:ext cx="1393829" cy="132391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3.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033373" y="1011192"/>
              <a:ext cx="103720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Chọn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chấm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hoặc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chấm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hỏi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thay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ô </a:t>
              </a:r>
              <a:r>
                <a:rPr lang="en-US" sz="36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vuông</a:t>
              </a:r>
              <a:r>
                <a: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2194719" y="960120"/>
            <a:ext cx="1981200" cy="36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623719" y="924038"/>
            <a:ext cx="2743200" cy="3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8633618" y="924038"/>
            <a:ext cx="2857501" cy="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5519" y="1507597"/>
            <a:ext cx="1219200" cy="166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0792072" y="1666317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31152" y="2391755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51919" y="4116862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/>
              </a:rPr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71619" y="3288144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/>
              </a:rPr>
              <a:t>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242719" y="4953000"/>
            <a:ext cx="761999" cy="75848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5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Vector | Emoticon background vector cute smiling face with copy 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-29817"/>
            <a:ext cx="754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Nữ Giáo Viên Giảng Dạy Hoạt Hình, Giáo Viên, Hoạt Hình, Cô Giáo 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881" y="1371600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13519" y="228600"/>
            <a:ext cx="4038600" cy="1524000"/>
          </a:xfrm>
          <a:prstGeom prst="wedgeRoundRectCallout">
            <a:avLst>
              <a:gd name="adj1" fmla="val 4467"/>
              <a:gd name="adj2" fmla="val 11902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Bahnschrift Condensed" panose="020B0502040204020203" pitchFamily="34" charset="0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6638" y="3805474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Con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hãy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viết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thêm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một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đoạn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hội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thoại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về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các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đồ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dùng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học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tập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khác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pPr algn="just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519" y="5545874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Từ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ngữ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chỉ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đặc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điểm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;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nêu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đặc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điểm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;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Dấu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chấm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,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dấu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chấm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Bahnschrift" panose="020B0502040204020203" pitchFamily="34" charset="0"/>
              </a:rPr>
              <a:t>hỏi</a:t>
            </a:r>
            <a:r>
              <a:rPr lang="fr-FR" sz="3200" dirty="0">
                <a:solidFill>
                  <a:srgbClr val="FF0000"/>
                </a:solidFill>
                <a:latin typeface="Bahnschrift" panose="020B0502040204020203" pitchFamily="34" charset="0"/>
              </a:rPr>
              <a:t>. </a:t>
            </a:r>
            <a:endParaRPr lang="en-US" sz="48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7258448" y="3208413"/>
            <a:ext cx="2400300" cy="609600"/>
          </a:xfrm>
          <a:prstGeom prst="snip2Diag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hnschrift Light Condensed" panose="020B0502040204020203" pitchFamily="34" charset="0"/>
              </a:rPr>
              <a:t>VẬN DỤNG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6534548" y="4947475"/>
            <a:ext cx="3848100" cy="609600"/>
          </a:xfrm>
          <a:prstGeom prst="snip2Diag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hnschrift Light Condensed" panose="020B0502040204020203" pitchFamily="34" charset="0"/>
              </a:rPr>
              <a:t>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8103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những mẫu thiết kế khung viền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1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38980" y="3200400"/>
            <a:ext cx="1363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TIẾT HỌC ĐẾN ĐÂY LÀ KẾT THÚC.</a:t>
            </a:r>
          </a:p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Bahnschrift Light Condensed" panose="020B0502040204020203" pitchFamily="34" charset="0"/>
              </a:rPr>
              <a:t>XIN CHÂN THÀNH CẢM ƠN CÁC THẦY CÔ GIÁO ĐÃ VỀ DỰ GIỜ.</a:t>
            </a:r>
          </a:p>
        </p:txBody>
      </p:sp>
    </p:spTree>
    <p:extLst>
      <p:ext uri="{BB962C8B-B14F-4D97-AF65-F5344CB8AC3E}">
        <p14:creationId xmlns:p14="http://schemas.microsoft.com/office/powerpoint/2010/main" val="200231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156" indent="0">
              <a:buNone/>
            </a:pPr>
            <a:r>
              <a:rPr lang="en-US" sz="8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49767" y1="36383" x2="45814" y2="79894"/>
                        <a14:foregroundMark x1="45814" y1="47766" x2="45814" y2="62553"/>
                        <a14:foregroundMark x1="54419" y1="52660" x2="59651" y2="60426"/>
                        <a14:foregroundMark x1="50233" y1="44362" x2="56744" y2="55638"/>
                        <a14:foregroundMark x1="56744" y1="51170" x2="60581" y2="58936"/>
                        <a14:foregroundMark x1="39884" y1="50532" x2="30349" y2="65106"/>
                        <a14:foregroundMark x1="45349" y1="43936" x2="38023" y2="51170"/>
                        <a14:foregroundMark x1="40349" y1="44574" x2="36860" y2="50957"/>
                        <a14:foregroundMark x1="37326" y1="46277" x2="36628" y2="49894"/>
                        <a14:foregroundMark x1="59186" y1="47128" x2="67326" y2="58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81" y="1871031"/>
            <a:ext cx="405664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5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-school-stationery-song-Bài-hát-về-đồ-dùng-học-tập-Học-tiếng-anh-qua-bài-hát-dễ-nhấ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71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p Art Teacher Education School Illustration, PNG, 768x993px, Teacher, Animated  Cartoon, Animation, Art, Brown Hair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82" l="0" r="100000">
                        <a14:foregroundMark x1="29878" y1="29607" x2="46585" y2="40383"/>
                        <a14:foregroundMark x1="53780" y1="28701" x2="64756" y2="37764"/>
                        <a14:foregroundMark x1="40488" y1="20242" x2="38780" y2="36959"/>
                        <a14:foregroundMark x1="43171" y1="31621" x2="39390" y2="35549"/>
                        <a14:foregroundMark x1="37073" y1="29607" x2="36341" y2="38066"/>
                        <a14:foregroundMark x1="80854" y1="40081" x2="80854" y2="40081"/>
                        <a14:foregroundMark x1="85732" y1="29305" x2="85732" y2="29305"/>
                        <a14:foregroundMark x1="89390" y1="20242" x2="89390" y2="20242"/>
                        <a14:foregroundMark x1="82927" y1="34441" x2="82927" y2="34441"/>
                        <a14:foregroundMark x1="87683" y1="25680" x2="87683" y2="25680"/>
                        <a14:foregroundMark x1="88780" y1="22558" x2="88780" y2="2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-74816"/>
            <a:ext cx="2902391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115910" y="161925"/>
            <a:ext cx="8832410" cy="1066800"/>
          </a:xfrm>
          <a:prstGeom prst="wedgeRoundRectCallout">
            <a:avLst>
              <a:gd name="adj1" fmla="val -56099"/>
              <a:gd name="adj2" fmla="val 92314"/>
              <a:gd name="adj3" fmla="val 1666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vừa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rồi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60" name="Picture 12" descr="Bút Chì Phim Hoạt Hình - phim hoạt hình bút chì png tải về - Miễn phí trong  suốt Màu Vàng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222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83" y="1491910"/>
            <a:ext cx="2623264" cy="26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 png - imagen transparente descarga gratui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999" y="1538223"/>
            <a:ext cx="3013398" cy="24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600+ Cục Tẩy Hình ảnh tải xuống | vn.lovepik.com Nhiếp ảnh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667" r="100000">
                        <a14:foregroundMark x1="30333" y1="48667" x2="55000" y2="51333"/>
                        <a14:foregroundMark x1="57333" y1="35000" x2="52667" y2="5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7" y="1228725"/>
            <a:ext cx="2549441" cy="254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ás png 7 » PNG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3091482"/>
            <a:ext cx="2493225" cy="249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Minh Họa Thước Kẻ Màu Cam Hình ảnh | Định dạng hình ảnh PSD  611636169| vn.lovepik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6383" y="4268814"/>
            <a:ext cx="2589186" cy="25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10 Đồ Vật Không Thể Thiếu Trong Đời Học Sinh - YBOX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3" y="4481455"/>
            <a:ext cx="3281811" cy="20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Sách giáo khoa Tiếng việt 2 tập 1,2 (Kết nối tri thức với cuộc sống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Tiếng Việt 2 tập 1 - SGK Kết nối tri thức với cuộc sống - Sách và Thiết bị  Giáo dục Miền Na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13" y="3886200"/>
            <a:ext cx="2353405" cy="27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1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043" y="0"/>
            <a:ext cx="12258448" cy="697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240588"/>
            <a:ext cx="11811000" cy="6312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299" y="700115"/>
            <a:ext cx="1150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2369" y="1465656"/>
            <a:ext cx="683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239" y="2238923"/>
            <a:ext cx="1112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96"/>
              </a:spcAft>
            </a:pPr>
            <a:r>
              <a:rPr lang="lt-LT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2149" y="3000595"/>
            <a:ext cx="6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496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1119" y="4932419"/>
            <a:ext cx="4343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496"/>
              </a:spcAft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/>
              </a:rPr>
              <a:t>SGK TRANG 60</a:t>
            </a:r>
          </a:p>
        </p:txBody>
      </p:sp>
    </p:spTree>
    <p:extLst>
      <p:ext uri="{BB962C8B-B14F-4D97-AF65-F5344CB8AC3E}">
        <p14:creationId xmlns:p14="http://schemas.microsoft.com/office/powerpoint/2010/main" val="3663278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t="27254" r="27186" b="27255"/>
          <a:stretch/>
        </p:blipFill>
        <p:spPr bwMode="auto">
          <a:xfrm>
            <a:off x="30157" y="848319"/>
            <a:ext cx="11994362" cy="595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4492" y="122949"/>
            <a:ext cx="10372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827881" y="668121"/>
            <a:ext cx="66898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91768" y="668120"/>
            <a:ext cx="212161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577515" y="5479970"/>
            <a:ext cx="1281748" cy="396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58717" y="5810592"/>
            <a:ext cx="1831467" cy="38530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cặp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470034" y="3358000"/>
            <a:ext cx="2008506" cy="46708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ống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đựng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bút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298542" y="3572915"/>
            <a:ext cx="1191965" cy="35925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ghế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746305" y="1569085"/>
            <a:ext cx="1837477" cy="74055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bút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kẻ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880625" y="3685596"/>
            <a:ext cx="1281748" cy="396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đèn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586119" y="2890872"/>
            <a:ext cx="990600" cy="3810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sách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630097" y="2959398"/>
            <a:ext cx="683868" cy="37005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4716540" y="965555"/>
            <a:ext cx="1523999" cy="44303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bức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7640784" y="2577642"/>
            <a:ext cx="1281748" cy="3966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cốc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029611" y="5810592"/>
            <a:ext cx="2286000" cy="60208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hộp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màu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nước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38519" y="1408594"/>
            <a:ext cx="1339961" cy="38289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55" idx="2"/>
          </p:cNvCxnSpPr>
          <p:nvPr/>
        </p:nvCxnSpPr>
        <p:spPr>
          <a:xfrm>
            <a:off x="3665044" y="2309639"/>
            <a:ext cx="626724" cy="2680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57614" y="1754497"/>
            <a:ext cx="680305" cy="811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423;p36"/>
          <p:cNvSpPr txBox="1">
            <a:spLocks/>
          </p:cNvSpPr>
          <p:nvPr/>
        </p:nvSpPr>
        <p:spPr>
          <a:xfrm>
            <a:off x="1889607" y="171347"/>
            <a:ext cx="1313076" cy="474092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" sz="5400" dirty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4786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5" grpId="0" animBg="1"/>
      <p:bldP spid="36" grpId="0" animBg="1"/>
      <p:bldP spid="55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t="27254" r="27186" b="27255"/>
          <a:stretch/>
        </p:blipFill>
        <p:spPr bwMode="auto">
          <a:xfrm>
            <a:off x="30157" y="1108550"/>
            <a:ext cx="8962083" cy="569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396081" y="131279"/>
            <a:ext cx="10372093" cy="731520"/>
            <a:chOff x="628659" y="886890"/>
            <a:chExt cx="10372093" cy="731520"/>
          </a:xfrm>
        </p:grpSpPr>
        <p:sp>
          <p:nvSpPr>
            <p:cNvPr id="10" name="TextBox 9"/>
            <p:cNvSpPr txBox="1"/>
            <p:nvPr/>
          </p:nvSpPr>
          <p:spPr>
            <a:xfrm>
              <a:off x="628659" y="968389"/>
              <a:ext cx="10372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tên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dùng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góc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520586" y="886890"/>
              <a:ext cx="1317873" cy="731520"/>
              <a:chOff x="5071420" y="1680714"/>
              <a:chExt cx="2156462" cy="1188720"/>
            </a:xfrm>
          </p:grpSpPr>
          <p:sp>
            <p:nvSpPr>
              <p:cNvPr id="11" name="Google Shape;418;p36"/>
              <p:cNvSpPr/>
              <p:nvPr/>
            </p:nvSpPr>
            <p:spPr>
              <a:xfrm>
                <a:off x="5071420" y="1680714"/>
                <a:ext cx="1188720" cy="1188720"/>
              </a:xfrm>
              <a:prstGeom prst="ellipse">
                <a:avLst/>
              </a:prstGeom>
              <a:solidFill>
                <a:srgbClr val="FFFFAF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24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2" name="Google Shape;423;p36"/>
              <p:cNvSpPr txBox="1">
                <a:spLocks/>
              </p:cNvSpPr>
              <p:nvPr/>
            </p:nvSpPr>
            <p:spPr>
              <a:xfrm>
                <a:off x="5079269" y="1823543"/>
                <a:ext cx="2148613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dirty="0">
                    <a:solidFill>
                      <a:srgbClr val="0070C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1.</a:t>
                </a:r>
              </a:p>
            </p:txBody>
          </p:sp>
        </p:grpSp>
      </p:grpSp>
      <p:sp>
        <p:nvSpPr>
          <p:cNvPr id="26" name="Rounded Rectangle 25"/>
          <p:cNvSpPr/>
          <p:nvPr/>
        </p:nvSpPr>
        <p:spPr>
          <a:xfrm>
            <a:off x="8900319" y="176050"/>
            <a:ext cx="2642797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900319" y="697982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907860" y="1234543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900319" y="1813104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981281" y="4616175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960037" y="4050442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965282" y="3498446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900319" y="2362007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900319" y="2934019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900319" y="5142892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8920229" y="5669872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920229" y="6200838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12.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03502" y="173420"/>
            <a:ext cx="2642797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900319" y="69631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906838" y="122971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8900319" y="181829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ống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900319" y="236220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900319" y="292976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960032" y="3497124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954787" y="404911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921339" y="565982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921339" y="6203730"/>
            <a:ext cx="3574881" cy="520456"/>
          </a:xfrm>
          <a:prstGeom prst="round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12.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3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endParaRPr 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6" grpId="0"/>
      <p:bldP spid="57" grpId="0"/>
      <p:bldP spid="32" grpId="0"/>
      <p:bldP spid="34" grpId="0"/>
      <p:bldP spid="35" grpId="0"/>
      <p:bldP spid="36" grpId="0"/>
      <p:bldP spid="55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3719" y="2057400"/>
            <a:ext cx="8468038" cy="14522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Góc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6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0"/>
            <a:ext cx="7239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0"/>
            <a:ext cx="9525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0"/>
            <a:ext cx="9525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0019" y="-1333501"/>
            <a:ext cx="6857999" cy="952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7" y="0"/>
            <a:ext cx="952500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6" y="0"/>
            <a:ext cx="952500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5" y="0"/>
            <a:ext cx="9448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573</Words>
  <Application>Microsoft Office PowerPoint</Application>
  <PresentationFormat>Custom</PresentationFormat>
  <Paragraphs>136</Paragraphs>
  <Slides>19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Rounded MT Bold</vt:lpstr>
      <vt:lpstr>Arial-Rounded</vt:lpstr>
      <vt:lpstr>Bahnschrift</vt:lpstr>
      <vt:lpstr>Bahnschrift Condensed</vt:lpstr>
      <vt:lpstr>Bahnschrift Light</vt:lpstr>
      <vt:lpstr>Bahnschrift Light Condensed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125</cp:revision>
  <dcterms:created xsi:type="dcterms:W3CDTF">2021-09-12T23:12:35Z</dcterms:created>
  <dcterms:modified xsi:type="dcterms:W3CDTF">2022-10-18T14:22:54Z</dcterms:modified>
</cp:coreProperties>
</file>