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041D-D195-4A1E-9C26-D40662415E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97FD-4732-40BF-A334-1D3278CA4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11" name="Rounded Rectangle 10"/>
          <p:cNvSpPr/>
          <p:nvPr/>
        </p:nvSpPr>
        <p:spPr>
          <a:xfrm>
            <a:off x="2133600" y="1418168"/>
            <a:ext cx="8229600" cy="4601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400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44801"/>
            <a:ext cx="8128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2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838200"/>
            <a:ext cx="8161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6113" y="3588588"/>
            <a:ext cx="675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vi-VN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2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838200"/>
            <a:ext cx="8161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2668" y="2407464"/>
            <a:ext cx="3743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vi-VN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647" y="3628642"/>
            <a:ext cx="2770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4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vi-VN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vi-VN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4749" y="4591025"/>
            <a:ext cx="3943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vi-VN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vi-VN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2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838200"/>
            <a:ext cx="8161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39683" y="3161605"/>
            <a:ext cx="73516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altLang="vi-VN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24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838200"/>
            <a:ext cx="81618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39683" y="3161605"/>
            <a:ext cx="73516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vi-VN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30394" y="3258680"/>
            <a:ext cx="93510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altLang="vi-VN" sz="6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2021-09-26T13:19:41Z</dcterms:created>
  <dcterms:modified xsi:type="dcterms:W3CDTF">2021-09-27T00:14:57Z</dcterms:modified>
</cp:coreProperties>
</file>