
<file path=[Content_Types].xml><?xml version="1.0" encoding="utf-8"?>
<Types xmlns="http://schemas.openxmlformats.org/package/2006/content-types">
  <Default Extension="JPG" ContentType="image/jpeg"/>
  <Default Extension="mp3" ContentType="audio/m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93" r:id="rId1"/>
    <p:sldMasterId id="2147483694" r:id="rId2"/>
    <p:sldMasterId id="2147483706" r:id="rId3"/>
  </p:sldMasterIdLst>
  <p:notesMasterIdLst>
    <p:notesMasterId r:id="rId59"/>
  </p:notesMasterIdLst>
  <p:sldIdLst>
    <p:sldId id="256" r:id="rId4"/>
    <p:sldId id="277" r:id="rId5"/>
    <p:sldId id="258" r:id="rId6"/>
    <p:sldId id="2007577612" r:id="rId7"/>
    <p:sldId id="2007577611" r:id="rId8"/>
    <p:sldId id="2007577613" r:id="rId9"/>
    <p:sldId id="2007577589" r:id="rId10"/>
    <p:sldId id="2007577639" r:id="rId11"/>
    <p:sldId id="2007577614" r:id="rId12"/>
    <p:sldId id="2007577615" r:id="rId13"/>
    <p:sldId id="2007577616" r:id="rId14"/>
    <p:sldId id="2007577617" r:id="rId15"/>
    <p:sldId id="2007577619" r:id="rId16"/>
    <p:sldId id="2007577618" r:id="rId17"/>
    <p:sldId id="2007577609" r:id="rId18"/>
    <p:sldId id="2007577610" r:id="rId19"/>
    <p:sldId id="2007577620" r:id="rId20"/>
    <p:sldId id="2007577592" r:id="rId21"/>
    <p:sldId id="2007577622" r:id="rId22"/>
    <p:sldId id="2007577621" r:id="rId23"/>
    <p:sldId id="2007577623" r:id="rId24"/>
    <p:sldId id="2007577599" r:id="rId25"/>
    <p:sldId id="2007577590" r:id="rId26"/>
    <p:sldId id="2007577591" r:id="rId27"/>
    <p:sldId id="2007577602" r:id="rId28"/>
    <p:sldId id="2007577626" r:id="rId29"/>
    <p:sldId id="2007577624" r:id="rId30"/>
    <p:sldId id="2007577595" r:id="rId31"/>
    <p:sldId id="2007577625" r:id="rId32"/>
    <p:sldId id="2007577627" r:id="rId33"/>
    <p:sldId id="2007577628" r:id="rId34"/>
    <p:sldId id="2007577629" r:id="rId35"/>
    <p:sldId id="2007577630" r:id="rId36"/>
    <p:sldId id="2007577631" r:id="rId37"/>
    <p:sldId id="2007577632" r:id="rId38"/>
    <p:sldId id="2007577633" r:id="rId39"/>
    <p:sldId id="2007577634" r:id="rId40"/>
    <p:sldId id="2007577635" r:id="rId41"/>
    <p:sldId id="261" r:id="rId42"/>
    <p:sldId id="2007577638" r:id="rId43"/>
    <p:sldId id="2007577637" r:id="rId44"/>
    <p:sldId id="2007577636" r:id="rId45"/>
    <p:sldId id="2007577640" r:id="rId46"/>
    <p:sldId id="257" r:id="rId47"/>
    <p:sldId id="2007577641" r:id="rId48"/>
    <p:sldId id="771" r:id="rId49"/>
    <p:sldId id="278" r:id="rId50"/>
    <p:sldId id="772" r:id="rId51"/>
    <p:sldId id="2007577642" r:id="rId52"/>
    <p:sldId id="773" r:id="rId53"/>
    <p:sldId id="774" r:id="rId54"/>
    <p:sldId id="775" r:id="rId55"/>
    <p:sldId id="776" r:id="rId56"/>
    <p:sldId id="2007577607" r:id="rId57"/>
    <p:sldId id="2007577603" r:id="rId5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4B1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63B9A89-6CC7-4D0A-84D2-13C31F21C6D0}">
  <a:tblStyle styleId="{163B9A89-6CC7-4D0A-84D2-13C31F21C6D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15" autoAdjust="0"/>
    <p:restoredTop sz="94660"/>
  </p:normalViewPr>
  <p:slideViewPr>
    <p:cSldViewPr snapToGrid="0">
      <p:cViewPr varScale="1">
        <p:scale>
          <a:sx n="77" d="100"/>
          <a:sy n="77" d="100"/>
        </p:scale>
        <p:origin x="984" y="6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61"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74" name="Google Shape;10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 name="Google Shape;10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6608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5588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10390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74148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1689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8193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31684650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37168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43184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976998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24741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965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40237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61368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2790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32276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09684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521506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21447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88327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84295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73626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31665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0451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40020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95152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51228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27367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3576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94502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84753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5297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677309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564012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641988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3933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05378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7485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91724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fb0c0d361a_0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fb0c0d361a_0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26480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9"/>
        <p:cNvGrpSpPr/>
        <p:nvPr/>
      </p:nvGrpSpPr>
      <p:grpSpPr>
        <a:xfrm>
          <a:off x="0" y="0"/>
          <a:ext cx="0" cy="0"/>
          <a:chOff x="0" y="0"/>
          <a:chExt cx="0" cy="0"/>
        </a:xfrm>
      </p:grpSpPr>
      <p:sp>
        <p:nvSpPr>
          <p:cNvPr id="1370" name="Google Shape;1370;gf64aaffb81_1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 name="Google Shape;1371;gf64aaffb81_1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2151222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fad32d4c26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fad32d4c26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97531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A9DD"/>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0" y="147300"/>
            <a:ext cx="9144000" cy="4812075"/>
            <a:chOff x="0" y="147300"/>
            <a:chExt cx="9144000" cy="4812075"/>
          </a:xfrm>
        </p:grpSpPr>
        <p:cxnSp>
          <p:nvCxnSpPr>
            <p:cNvPr id="10" name="Google Shape;10;p2"/>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1" name="Google Shape;11;p2"/>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2" name="Google Shape;12;p2"/>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3" name="Google Shape;13;p2"/>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4" name="Google Shape;14;p2"/>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 name="Google Shape;15;p2"/>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 name="Google Shape;16;p2"/>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7" name="Google Shape;17;p2"/>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8" name="Google Shape;18;p2"/>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9" name="Google Shape;19;p2"/>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20" name="Google Shape;20;p2"/>
          <p:cNvSpPr/>
          <p:nvPr/>
        </p:nvSpPr>
        <p:spPr>
          <a:xfrm rot="-5400000">
            <a:off x="2397075" y="-1538325"/>
            <a:ext cx="4457100" cy="8155800"/>
          </a:xfrm>
          <a:prstGeom prst="round2SameRect">
            <a:avLst>
              <a:gd name="adj1" fmla="val 6483"/>
              <a:gd name="adj2" fmla="val 0"/>
            </a:avLst>
          </a:prstGeom>
          <a:solidFill>
            <a:srgbClr val="7182FF"/>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444850" y="282938"/>
            <a:ext cx="8253250" cy="4510275"/>
            <a:chOff x="444850" y="282938"/>
            <a:chExt cx="8253250" cy="4510275"/>
          </a:xfrm>
        </p:grpSpPr>
        <p:grpSp>
          <p:nvGrpSpPr>
            <p:cNvPr id="22" name="Google Shape;22;p2"/>
            <p:cNvGrpSpPr/>
            <p:nvPr/>
          </p:nvGrpSpPr>
          <p:grpSpPr>
            <a:xfrm>
              <a:off x="444850" y="282938"/>
              <a:ext cx="8253250" cy="4510275"/>
              <a:chOff x="444850" y="282938"/>
              <a:chExt cx="8253250" cy="4510275"/>
            </a:xfrm>
          </p:grpSpPr>
          <p:grpSp>
            <p:nvGrpSpPr>
              <p:cNvPr id="23" name="Google Shape;23;p2"/>
              <p:cNvGrpSpPr/>
              <p:nvPr/>
            </p:nvGrpSpPr>
            <p:grpSpPr>
              <a:xfrm>
                <a:off x="444850" y="282938"/>
                <a:ext cx="8253250" cy="4510275"/>
                <a:chOff x="444850" y="282938"/>
                <a:chExt cx="8253250" cy="4510275"/>
              </a:xfrm>
            </p:grpSpPr>
            <p:sp>
              <p:nvSpPr>
                <p:cNvPr id="24" name="Google Shape;24;p2"/>
                <p:cNvSpPr/>
                <p:nvPr/>
              </p:nvSpPr>
              <p:spPr>
                <a:xfrm>
                  <a:off x="1015100" y="284513"/>
                  <a:ext cx="7683000" cy="450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a:off x="-1518950" y="2246738"/>
                  <a:ext cx="4508400" cy="580800"/>
                </a:xfrm>
                <a:prstGeom prst="round2SameRect">
                  <a:avLst>
                    <a:gd name="adj1" fmla="val 50000"/>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444850" y="808450"/>
                <a:ext cx="579900" cy="3421875"/>
                <a:chOff x="444850" y="808450"/>
                <a:chExt cx="579900" cy="3421875"/>
              </a:xfrm>
            </p:grpSpPr>
            <p:sp>
              <p:nvSpPr>
                <p:cNvPr id="27" name="Google Shape;27;p2"/>
                <p:cNvSpPr/>
                <p:nvPr/>
              </p:nvSpPr>
              <p:spPr>
                <a:xfrm rot="-5400000">
                  <a:off x="681700" y="57160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681700" y="801550"/>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681700" y="365732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681700" y="3887275"/>
                  <a:ext cx="106200" cy="579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 name="Google Shape;31;p2"/>
            <p:cNvSpPr/>
            <p:nvPr/>
          </p:nvSpPr>
          <p:spPr>
            <a:xfrm>
              <a:off x="1021250" y="282950"/>
              <a:ext cx="81300" cy="4508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32;p2"/>
          <p:cNvSpPr txBox="1">
            <a:spLocks noGrp="1"/>
          </p:cNvSpPr>
          <p:nvPr>
            <p:ph type="ctrTitle"/>
          </p:nvPr>
        </p:nvSpPr>
        <p:spPr>
          <a:xfrm>
            <a:off x="1794800" y="779625"/>
            <a:ext cx="6123600" cy="2960400"/>
          </a:xfrm>
          <a:prstGeom prst="rect">
            <a:avLst/>
          </a:prstGeom>
          <a:solidFill>
            <a:schemeClr val="dk1"/>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3600">
                <a:solidFill>
                  <a:srgbClr val="512651"/>
                </a:solidFill>
                <a:latin typeface="Paytone One"/>
                <a:ea typeface="Paytone One"/>
                <a:cs typeface="Paytone One"/>
                <a:sym typeface="Paytone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3" name="Google Shape;33;p2"/>
          <p:cNvSpPr/>
          <p:nvPr/>
        </p:nvSpPr>
        <p:spPr>
          <a:xfrm>
            <a:off x="2901888" y="4595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658400" y="42911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682850" y="914650"/>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279313" y="14912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txBox="1">
            <a:spLocks noGrp="1"/>
          </p:cNvSpPr>
          <p:nvPr>
            <p:ph type="subTitle" idx="1"/>
          </p:nvPr>
        </p:nvSpPr>
        <p:spPr>
          <a:xfrm>
            <a:off x="3447650" y="3950000"/>
            <a:ext cx="2817900" cy="658500"/>
          </a:xfrm>
          <a:prstGeom prst="rect">
            <a:avLst/>
          </a:prstGeom>
          <a:solidFill>
            <a:schemeClr val="lt1"/>
          </a:solidFill>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rgbClr val="51265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 name="Google Shape;38;p2"/>
          <p:cNvSpPr txBox="1">
            <a:spLocks noGrp="1"/>
          </p:cNvSpPr>
          <p:nvPr>
            <p:ph type="subTitle" idx="2"/>
          </p:nvPr>
        </p:nvSpPr>
        <p:spPr>
          <a:xfrm>
            <a:off x="6604100" y="411250"/>
            <a:ext cx="1314300" cy="3678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E9DC"/>
              </a:buClr>
              <a:buSzPts val="1400"/>
              <a:buNone/>
              <a:defRPr sz="1800" b="1">
                <a:solidFill>
                  <a:srgbClr val="FFE9DC"/>
                </a:solidFill>
                <a:latin typeface="Overpass"/>
                <a:ea typeface="Overpass"/>
                <a:cs typeface="Overpass"/>
                <a:sym typeface="Overpass"/>
              </a:defRPr>
            </a:lvl1pPr>
            <a:lvl2pPr lvl="1" algn="ctr" rtl="0">
              <a:lnSpc>
                <a:spcPct val="100000"/>
              </a:lnSpc>
              <a:spcBef>
                <a:spcPts val="0"/>
              </a:spcBef>
              <a:spcAft>
                <a:spcPts val="0"/>
              </a:spcAft>
              <a:buClr>
                <a:srgbClr val="FFE9DC"/>
              </a:buClr>
              <a:buSzPts val="1800"/>
              <a:buNone/>
              <a:defRPr sz="1800">
                <a:solidFill>
                  <a:srgbClr val="FFE9DC"/>
                </a:solidFill>
              </a:defRPr>
            </a:lvl2pPr>
            <a:lvl3pPr lvl="2" algn="ctr" rtl="0">
              <a:lnSpc>
                <a:spcPct val="100000"/>
              </a:lnSpc>
              <a:spcBef>
                <a:spcPts val="0"/>
              </a:spcBef>
              <a:spcAft>
                <a:spcPts val="0"/>
              </a:spcAft>
              <a:buClr>
                <a:srgbClr val="FFE9DC"/>
              </a:buClr>
              <a:buSzPts val="1800"/>
              <a:buNone/>
              <a:defRPr sz="1800">
                <a:solidFill>
                  <a:srgbClr val="FFE9DC"/>
                </a:solidFill>
              </a:defRPr>
            </a:lvl3pPr>
            <a:lvl4pPr lvl="3" algn="ctr" rtl="0">
              <a:lnSpc>
                <a:spcPct val="100000"/>
              </a:lnSpc>
              <a:spcBef>
                <a:spcPts val="0"/>
              </a:spcBef>
              <a:spcAft>
                <a:spcPts val="0"/>
              </a:spcAft>
              <a:buClr>
                <a:srgbClr val="FFE9DC"/>
              </a:buClr>
              <a:buSzPts val="1800"/>
              <a:buNone/>
              <a:defRPr sz="1800">
                <a:solidFill>
                  <a:srgbClr val="FFE9DC"/>
                </a:solidFill>
              </a:defRPr>
            </a:lvl4pPr>
            <a:lvl5pPr lvl="4" algn="ctr" rtl="0">
              <a:lnSpc>
                <a:spcPct val="100000"/>
              </a:lnSpc>
              <a:spcBef>
                <a:spcPts val="0"/>
              </a:spcBef>
              <a:spcAft>
                <a:spcPts val="0"/>
              </a:spcAft>
              <a:buClr>
                <a:srgbClr val="FFE9DC"/>
              </a:buClr>
              <a:buSzPts val="1800"/>
              <a:buNone/>
              <a:defRPr sz="1800">
                <a:solidFill>
                  <a:srgbClr val="FFE9DC"/>
                </a:solidFill>
              </a:defRPr>
            </a:lvl5pPr>
            <a:lvl6pPr lvl="5" algn="ctr" rtl="0">
              <a:lnSpc>
                <a:spcPct val="100000"/>
              </a:lnSpc>
              <a:spcBef>
                <a:spcPts val="0"/>
              </a:spcBef>
              <a:spcAft>
                <a:spcPts val="0"/>
              </a:spcAft>
              <a:buClr>
                <a:srgbClr val="FFE9DC"/>
              </a:buClr>
              <a:buSzPts val="1800"/>
              <a:buNone/>
              <a:defRPr sz="1800">
                <a:solidFill>
                  <a:srgbClr val="FFE9DC"/>
                </a:solidFill>
              </a:defRPr>
            </a:lvl6pPr>
            <a:lvl7pPr lvl="6" algn="ctr" rtl="0">
              <a:lnSpc>
                <a:spcPct val="100000"/>
              </a:lnSpc>
              <a:spcBef>
                <a:spcPts val="0"/>
              </a:spcBef>
              <a:spcAft>
                <a:spcPts val="0"/>
              </a:spcAft>
              <a:buClr>
                <a:srgbClr val="FFE9DC"/>
              </a:buClr>
              <a:buSzPts val="1800"/>
              <a:buNone/>
              <a:defRPr sz="1800">
                <a:solidFill>
                  <a:srgbClr val="FFE9DC"/>
                </a:solidFill>
              </a:defRPr>
            </a:lvl7pPr>
            <a:lvl8pPr lvl="7" algn="ctr" rtl="0">
              <a:lnSpc>
                <a:spcPct val="100000"/>
              </a:lnSpc>
              <a:spcBef>
                <a:spcPts val="0"/>
              </a:spcBef>
              <a:spcAft>
                <a:spcPts val="0"/>
              </a:spcAft>
              <a:buClr>
                <a:srgbClr val="FFE9DC"/>
              </a:buClr>
              <a:buSzPts val="1800"/>
              <a:buNone/>
              <a:defRPr sz="1800">
                <a:solidFill>
                  <a:srgbClr val="FFE9DC"/>
                </a:solidFill>
              </a:defRPr>
            </a:lvl8pPr>
            <a:lvl9pPr lvl="8" algn="ctr" rtl="0">
              <a:lnSpc>
                <a:spcPct val="100000"/>
              </a:lnSpc>
              <a:spcBef>
                <a:spcPts val="0"/>
              </a:spcBef>
              <a:spcAft>
                <a:spcPts val="0"/>
              </a:spcAft>
              <a:buClr>
                <a:srgbClr val="FFE9DC"/>
              </a:buClr>
              <a:buSzPts val="1800"/>
              <a:buNone/>
              <a:defRPr sz="1800">
                <a:solidFill>
                  <a:srgbClr val="FFE9DC"/>
                </a:solidFill>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3/13/2023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901997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3/13/2023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224111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3/13/2023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282623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3/13/2023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5410377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3/13/2023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8011826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3/13/2023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523974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403204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778615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217557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0049732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9"/>
        <p:cNvGrpSpPr/>
        <p:nvPr/>
      </p:nvGrpSpPr>
      <p:grpSpPr>
        <a:xfrm>
          <a:off x="0" y="0"/>
          <a:ext cx="0" cy="0"/>
          <a:chOff x="0" y="0"/>
          <a:chExt cx="0" cy="0"/>
        </a:xfrm>
      </p:grpSpPr>
      <p:grpSp>
        <p:nvGrpSpPr>
          <p:cNvPr id="40" name="Google Shape;40;p3"/>
          <p:cNvGrpSpPr/>
          <p:nvPr/>
        </p:nvGrpSpPr>
        <p:grpSpPr>
          <a:xfrm>
            <a:off x="0" y="147300"/>
            <a:ext cx="9144000" cy="4812075"/>
            <a:chOff x="0" y="147300"/>
            <a:chExt cx="9144000" cy="4812075"/>
          </a:xfrm>
        </p:grpSpPr>
        <p:cxnSp>
          <p:nvCxnSpPr>
            <p:cNvPr id="41" name="Google Shape;41;p3"/>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2" name="Google Shape;42;p3"/>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3" name="Google Shape;43;p3"/>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4" name="Google Shape;44;p3"/>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5" name="Google Shape;45;p3"/>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6" name="Google Shape;46;p3"/>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7" name="Google Shape;47;p3"/>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8" name="Google Shape;48;p3"/>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49" name="Google Shape;49;p3"/>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50" name="Google Shape;50;p3"/>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51" name="Google Shape;51;p3"/>
          <p:cNvSpPr/>
          <p:nvPr/>
        </p:nvSpPr>
        <p:spPr>
          <a:xfrm rot="5400000" flipH="1">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3"/>
          <p:cNvGrpSpPr/>
          <p:nvPr/>
        </p:nvGrpSpPr>
        <p:grpSpPr>
          <a:xfrm>
            <a:off x="863375" y="582324"/>
            <a:ext cx="7336409" cy="3851913"/>
            <a:chOff x="863375" y="582324"/>
            <a:chExt cx="7336409" cy="3851913"/>
          </a:xfrm>
        </p:grpSpPr>
        <p:sp>
          <p:nvSpPr>
            <p:cNvPr id="53" name="Google Shape;53;p3"/>
            <p:cNvSpPr/>
            <p:nvPr/>
          </p:nvSpPr>
          <p:spPr>
            <a:xfrm>
              <a:off x="7565066" y="68597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994191" y="34168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314563" y="42832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5858425" y="37216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4796850" y="958225"/>
              <a:ext cx="149573"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0200" y="201554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772275" y="7332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863375" y="8168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2464138" y="582324"/>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25438" y="40839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3"/>
          <p:cNvSpPr txBox="1">
            <a:spLocks noGrp="1"/>
          </p:cNvSpPr>
          <p:nvPr>
            <p:ph type="title"/>
          </p:nvPr>
        </p:nvSpPr>
        <p:spPr>
          <a:xfrm>
            <a:off x="2636750" y="1475588"/>
            <a:ext cx="4383600" cy="1344000"/>
          </a:xfrm>
          <a:prstGeom prst="rect">
            <a:avLst/>
          </a:prstGeom>
          <a:solidFill>
            <a:schemeClr val="dk1"/>
          </a:solidFill>
        </p:spPr>
        <p:txBody>
          <a:bodyPr spcFirstLastPara="1" wrap="square" lIns="91425" tIns="91425" rIns="91425" bIns="91425" anchor="ctr"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4" name="Google Shape;64;p3"/>
          <p:cNvSpPr txBox="1">
            <a:spLocks noGrp="1"/>
          </p:cNvSpPr>
          <p:nvPr>
            <p:ph type="title" idx="2" hasCustomPrompt="1"/>
          </p:nvPr>
        </p:nvSpPr>
        <p:spPr>
          <a:xfrm>
            <a:off x="1012950" y="1726688"/>
            <a:ext cx="1342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5" name="Google Shape;65;p3"/>
          <p:cNvSpPr txBox="1">
            <a:spLocks noGrp="1"/>
          </p:cNvSpPr>
          <p:nvPr>
            <p:ph type="subTitle" idx="1"/>
          </p:nvPr>
        </p:nvSpPr>
        <p:spPr>
          <a:xfrm>
            <a:off x="2636750" y="2972363"/>
            <a:ext cx="24222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b="1"/>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40171114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6657340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786123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8759597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641789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1173721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654019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6"/>
        <p:cNvGrpSpPr/>
        <p:nvPr/>
      </p:nvGrpSpPr>
      <p:grpSpPr>
        <a:xfrm>
          <a:off x="0" y="0"/>
          <a:ext cx="0" cy="0"/>
          <a:chOff x="0" y="0"/>
          <a:chExt cx="0" cy="0"/>
        </a:xfrm>
      </p:grpSpPr>
      <p:grpSp>
        <p:nvGrpSpPr>
          <p:cNvPr id="67" name="Google Shape;67;p4"/>
          <p:cNvGrpSpPr/>
          <p:nvPr/>
        </p:nvGrpSpPr>
        <p:grpSpPr>
          <a:xfrm>
            <a:off x="0" y="147300"/>
            <a:ext cx="9144000" cy="4812075"/>
            <a:chOff x="0" y="147300"/>
            <a:chExt cx="9144000" cy="4812075"/>
          </a:xfrm>
        </p:grpSpPr>
        <p:cxnSp>
          <p:nvCxnSpPr>
            <p:cNvPr id="68" name="Google Shape;68;p4"/>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69" name="Google Shape;69;p4"/>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0" name="Google Shape;70;p4"/>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1" name="Google Shape;71;p4"/>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2" name="Google Shape;72;p4"/>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3" name="Google Shape;73;p4"/>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4" name="Google Shape;74;p4"/>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5" name="Google Shape;75;p4"/>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6" name="Google Shape;76;p4"/>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77" name="Google Shape;77;p4"/>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78" name="Google Shape;78;p4"/>
          <p:cNvSpPr/>
          <p:nvPr/>
        </p:nvSpPr>
        <p:spPr>
          <a:xfrm rot="5400000" flipH="1">
            <a:off x="2320000" y="-1590475"/>
            <a:ext cx="4508400" cy="8258700"/>
          </a:xfrm>
          <a:prstGeom prst="round2SameRect">
            <a:avLst>
              <a:gd name="adj1" fmla="val 6483"/>
              <a:gd name="adj2" fmla="val 0"/>
            </a:avLst>
          </a:prstGeom>
          <a:solidFill>
            <a:srgbClr val="FFE9DC"/>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4"/>
              </a:buClr>
              <a:buSzPts val="1400"/>
              <a:buAutoNum type="arabicPeriod"/>
              <a:defRPr sz="1300">
                <a:solidFill>
                  <a:schemeClr val="accent4"/>
                </a:solidFill>
              </a:defRPr>
            </a:lvl1pPr>
            <a:lvl2pPr marL="914400" lvl="1" indent="-317500" rtl="0">
              <a:lnSpc>
                <a:spcPct val="100000"/>
              </a:lnSpc>
              <a:spcBef>
                <a:spcPts val="0"/>
              </a:spcBef>
              <a:spcAft>
                <a:spcPts val="0"/>
              </a:spcAft>
              <a:buClr>
                <a:schemeClr val="accent4"/>
              </a:buClr>
              <a:buSzPts val="1400"/>
              <a:buAutoNum type="alphaLcPeriod"/>
              <a:defRPr>
                <a:solidFill>
                  <a:schemeClr val="accent4"/>
                </a:solidFill>
              </a:defRPr>
            </a:lvl2pPr>
            <a:lvl3pPr marL="1371600" lvl="2" indent="-317500" rtl="0">
              <a:lnSpc>
                <a:spcPct val="100000"/>
              </a:lnSpc>
              <a:spcBef>
                <a:spcPts val="0"/>
              </a:spcBef>
              <a:spcAft>
                <a:spcPts val="0"/>
              </a:spcAft>
              <a:buClr>
                <a:schemeClr val="accent4"/>
              </a:buClr>
              <a:buSzPts val="1400"/>
              <a:buAutoNum type="romanLcPeriod"/>
              <a:defRPr>
                <a:solidFill>
                  <a:schemeClr val="accent4"/>
                </a:solidFill>
              </a:defRPr>
            </a:lvl3pPr>
            <a:lvl4pPr marL="1828800" lvl="3" indent="-317500" rtl="0">
              <a:lnSpc>
                <a:spcPct val="100000"/>
              </a:lnSpc>
              <a:spcBef>
                <a:spcPts val="0"/>
              </a:spcBef>
              <a:spcAft>
                <a:spcPts val="0"/>
              </a:spcAft>
              <a:buClr>
                <a:schemeClr val="accent4"/>
              </a:buClr>
              <a:buSzPts val="1400"/>
              <a:buAutoNum type="arabicPeriod"/>
              <a:defRPr>
                <a:solidFill>
                  <a:schemeClr val="accent4"/>
                </a:solidFill>
              </a:defRPr>
            </a:lvl4pPr>
            <a:lvl5pPr marL="2286000" lvl="4" indent="-317500" rtl="0">
              <a:lnSpc>
                <a:spcPct val="100000"/>
              </a:lnSpc>
              <a:spcBef>
                <a:spcPts val="0"/>
              </a:spcBef>
              <a:spcAft>
                <a:spcPts val="0"/>
              </a:spcAft>
              <a:buClr>
                <a:schemeClr val="accent4"/>
              </a:buClr>
              <a:buSzPts val="1400"/>
              <a:buAutoNum type="alphaLcPeriod"/>
              <a:defRPr>
                <a:solidFill>
                  <a:schemeClr val="accent4"/>
                </a:solidFill>
              </a:defRPr>
            </a:lvl5pPr>
            <a:lvl6pPr marL="2743200" lvl="5" indent="-317500" rtl="0">
              <a:lnSpc>
                <a:spcPct val="100000"/>
              </a:lnSpc>
              <a:spcBef>
                <a:spcPts val="0"/>
              </a:spcBef>
              <a:spcAft>
                <a:spcPts val="0"/>
              </a:spcAft>
              <a:buClr>
                <a:schemeClr val="accent4"/>
              </a:buClr>
              <a:buSzPts val="1400"/>
              <a:buAutoNum type="romanLcPeriod"/>
              <a:defRPr>
                <a:solidFill>
                  <a:schemeClr val="accent4"/>
                </a:solidFill>
              </a:defRPr>
            </a:lvl6pPr>
            <a:lvl7pPr marL="3200400" lvl="6" indent="-317500" rtl="0">
              <a:lnSpc>
                <a:spcPct val="100000"/>
              </a:lnSpc>
              <a:spcBef>
                <a:spcPts val="0"/>
              </a:spcBef>
              <a:spcAft>
                <a:spcPts val="0"/>
              </a:spcAft>
              <a:buClr>
                <a:schemeClr val="accent4"/>
              </a:buClr>
              <a:buSzPts val="1400"/>
              <a:buAutoNum type="arabicPeriod"/>
              <a:defRPr>
                <a:solidFill>
                  <a:schemeClr val="accent4"/>
                </a:solidFill>
              </a:defRPr>
            </a:lvl7pPr>
            <a:lvl8pPr marL="3657600" lvl="7" indent="-317500" rtl="0">
              <a:lnSpc>
                <a:spcPct val="100000"/>
              </a:lnSpc>
              <a:spcBef>
                <a:spcPts val="0"/>
              </a:spcBef>
              <a:spcAft>
                <a:spcPts val="0"/>
              </a:spcAft>
              <a:buClr>
                <a:schemeClr val="accent4"/>
              </a:buClr>
              <a:buSzPts val="1400"/>
              <a:buAutoNum type="alphaLcPeriod"/>
              <a:defRPr>
                <a:solidFill>
                  <a:schemeClr val="accent4"/>
                </a:solidFill>
              </a:defRPr>
            </a:lvl8pPr>
            <a:lvl9pPr marL="4114800" lvl="8" indent="-317500" rtl="0">
              <a:lnSpc>
                <a:spcPct val="100000"/>
              </a:lnSpc>
              <a:spcBef>
                <a:spcPts val="0"/>
              </a:spcBef>
              <a:spcAft>
                <a:spcPts val="0"/>
              </a:spcAft>
              <a:buClr>
                <a:schemeClr val="accent4"/>
              </a:buClr>
              <a:buSzPts val="1400"/>
              <a:buAutoNum type="romanLcPeriod"/>
              <a:defRPr>
                <a:solidFill>
                  <a:schemeClr val="accent4"/>
                </a:solidFill>
              </a:defRPr>
            </a:lvl9pPr>
          </a:lstStyle>
          <a:p>
            <a:endParaRPr/>
          </a:p>
        </p:txBody>
      </p:sp>
      <p:sp>
        <p:nvSpPr>
          <p:cNvPr id="80" name="Google Shape;80;p4"/>
          <p:cNvSpPr/>
          <p:nvPr/>
        </p:nvSpPr>
        <p:spPr>
          <a:xfrm>
            <a:off x="686691" y="3455596"/>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8354100" y="28833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640300" y="17022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7597838" y="4417899"/>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txBox="1">
            <a:spLocks noGrp="1"/>
          </p:cNvSpPr>
          <p:nvPr>
            <p:ph type="title"/>
          </p:nvPr>
        </p:nvSpPr>
        <p:spPr>
          <a:xfrm>
            <a:off x="715100" y="395100"/>
            <a:ext cx="68778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 name="Google Shape;85;p4"/>
          <p:cNvSpPr/>
          <p:nvPr/>
        </p:nvSpPr>
        <p:spPr>
          <a:xfrm>
            <a:off x="444850" y="1001625"/>
            <a:ext cx="8258700" cy="66300"/>
          </a:xfrm>
          <a:prstGeom prst="rect">
            <a:avLst/>
          </a:pr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0"/>
        <p:cNvGrpSpPr/>
        <p:nvPr/>
      </p:nvGrpSpPr>
      <p:grpSpPr>
        <a:xfrm>
          <a:off x="0" y="0"/>
          <a:ext cx="0" cy="0"/>
          <a:chOff x="0" y="0"/>
          <a:chExt cx="0" cy="0"/>
        </a:xfrm>
      </p:grpSpPr>
      <p:grpSp>
        <p:nvGrpSpPr>
          <p:cNvPr id="151" name="Google Shape;151;p8"/>
          <p:cNvGrpSpPr/>
          <p:nvPr/>
        </p:nvGrpSpPr>
        <p:grpSpPr>
          <a:xfrm>
            <a:off x="0" y="147300"/>
            <a:ext cx="9144000" cy="4812075"/>
            <a:chOff x="0" y="147300"/>
            <a:chExt cx="9144000" cy="4812075"/>
          </a:xfrm>
        </p:grpSpPr>
        <p:cxnSp>
          <p:nvCxnSpPr>
            <p:cNvPr id="152" name="Google Shape;152;p8"/>
            <p:cNvCxnSpPr/>
            <p:nvPr/>
          </p:nvCxnSpPr>
          <p:spPr>
            <a:xfrm>
              <a:off x="0" y="1473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3" name="Google Shape;153;p8"/>
            <p:cNvCxnSpPr/>
            <p:nvPr/>
          </p:nvCxnSpPr>
          <p:spPr>
            <a:xfrm>
              <a:off x="0" y="6819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4" name="Google Shape;154;p8"/>
            <p:cNvCxnSpPr/>
            <p:nvPr/>
          </p:nvCxnSpPr>
          <p:spPr>
            <a:xfrm>
              <a:off x="0" y="12166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5" name="Google Shape;155;p8"/>
            <p:cNvCxnSpPr/>
            <p:nvPr/>
          </p:nvCxnSpPr>
          <p:spPr>
            <a:xfrm>
              <a:off x="0" y="17513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6" name="Google Shape;156;p8"/>
            <p:cNvCxnSpPr/>
            <p:nvPr/>
          </p:nvCxnSpPr>
          <p:spPr>
            <a:xfrm>
              <a:off x="0" y="22860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7" name="Google Shape;157;p8"/>
            <p:cNvCxnSpPr/>
            <p:nvPr/>
          </p:nvCxnSpPr>
          <p:spPr>
            <a:xfrm>
              <a:off x="0" y="282067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8" name="Google Shape;158;p8"/>
            <p:cNvCxnSpPr/>
            <p:nvPr/>
          </p:nvCxnSpPr>
          <p:spPr>
            <a:xfrm>
              <a:off x="0" y="335535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59" name="Google Shape;159;p8"/>
            <p:cNvCxnSpPr/>
            <p:nvPr/>
          </p:nvCxnSpPr>
          <p:spPr>
            <a:xfrm>
              <a:off x="0" y="3890025"/>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0" name="Google Shape;160;p8"/>
            <p:cNvCxnSpPr/>
            <p:nvPr/>
          </p:nvCxnSpPr>
          <p:spPr>
            <a:xfrm>
              <a:off x="0" y="4424700"/>
              <a:ext cx="9144000" cy="0"/>
            </a:xfrm>
            <a:prstGeom prst="straightConnector1">
              <a:avLst/>
            </a:prstGeom>
            <a:noFill/>
            <a:ln w="19050" cap="flat" cmpd="sng">
              <a:solidFill>
                <a:srgbClr val="F7607D"/>
              </a:solidFill>
              <a:prstDash val="solid"/>
              <a:round/>
              <a:headEnd type="none" w="med" len="med"/>
              <a:tailEnd type="none" w="med" len="med"/>
            </a:ln>
          </p:spPr>
        </p:cxnSp>
        <p:cxnSp>
          <p:nvCxnSpPr>
            <p:cNvPr id="161" name="Google Shape;161;p8"/>
            <p:cNvCxnSpPr/>
            <p:nvPr/>
          </p:nvCxnSpPr>
          <p:spPr>
            <a:xfrm>
              <a:off x="0" y="4959375"/>
              <a:ext cx="9144000" cy="0"/>
            </a:xfrm>
            <a:prstGeom prst="straightConnector1">
              <a:avLst/>
            </a:prstGeom>
            <a:noFill/>
            <a:ln w="19050" cap="flat" cmpd="sng">
              <a:solidFill>
                <a:srgbClr val="F7607D"/>
              </a:solidFill>
              <a:prstDash val="solid"/>
              <a:round/>
              <a:headEnd type="none" w="med" len="med"/>
              <a:tailEnd type="none" w="med" len="med"/>
            </a:ln>
          </p:spPr>
        </p:cxnSp>
      </p:grpSp>
      <p:sp>
        <p:nvSpPr>
          <p:cNvPr id="162" name="Google Shape;162;p8"/>
          <p:cNvSpPr/>
          <p:nvPr/>
        </p:nvSpPr>
        <p:spPr>
          <a:xfrm rot="-5400000">
            <a:off x="2320000" y="-1590475"/>
            <a:ext cx="4508400" cy="8258700"/>
          </a:xfrm>
          <a:prstGeom prst="round2SameRect">
            <a:avLst>
              <a:gd name="adj1" fmla="val 6483"/>
              <a:gd name="adj2" fmla="val 0"/>
            </a:avLst>
          </a:prstGeom>
          <a:solidFill>
            <a:schemeClr val="lt1"/>
          </a:solidFill>
          <a:ln>
            <a:noFill/>
          </a:ln>
          <a:effectLst>
            <a:outerShdw blurRad="142875" dist="104775" dir="2160000" algn="bl" rotWithShape="0">
              <a:srgbClr val="512651">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917766" y="612521"/>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790775" y="43635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3353150" y="8189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8279325" y="7434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715100" y="265891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3502713" y="421253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1561176">
            <a:off x="7791713" y="3845284"/>
            <a:ext cx="418267" cy="412806"/>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6515938" y="1045386"/>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1105250" y="4466861"/>
            <a:ext cx="149584" cy="150976"/>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txBox="1">
            <a:spLocks noGrp="1"/>
          </p:cNvSpPr>
          <p:nvPr>
            <p:ph type="title"/>
          </p:nvPr>
        </p:nvSpPr>
        <p:spPr>
          <a:xfrm>
            <a:off x="1570125" y="1554175"/>
            <a:ext cx="4504200" cy="2220300"/>
          </a:xfrm>
          <a:prstGeom prst="rect">
            <a:avLst/>
          </a:prstGeom>
          <a:solidFill>
            <a:schemeClr val="accent3"/>
          </a:solidFill>
        </p:spPr>
        <p:txBody>
          <a:bodyPr spcFirstLastPara="1" wrap="square" lIns="91425" tIns="91425" rIns="91425" bIns="91425" anchor="ctr" anchorCtr="0">
            <a:noAutofit/>
          </a:bodyPr>
          <a:lstStyle>
            <a:lvl1pPr lvl="0">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3/13/2023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179701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3/13/2023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65102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3/13/2023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4282548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3/13/2023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874267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3/13/2023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500997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image" Target="../media/image1.JPG"/><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3.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1pPr>
            <a:lvl2pPr lvl="1"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2pPr>
            <a:lvl3pPr lvl="2"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3pPr>
            <a:lvl4pPr lvl="3"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4pPr>
            <a:lvl5pPr lvl="4"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5pPr>
            <a:lvl6pPr lvl="5"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6pPr>
            <a:lvl7pPr lvl="6"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7pPr>
            <a:lvl8pPr lvl="7"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8pPr>
            <a:lvl9pPr lvl="8" rtl="0">
              <a:spcBef>
                <a:spcPts val="0"/>
              </a:spcBef>
              <a:spcAft>
                <a:spcPts val="0"/>
              </a:spcAft>
              <a:buClr>
                <a:srgbClr val="512651"/>
              </a:buClr>
              <a:buSzPts val="3000"/>
              <a:buFont typeface="Paytone One"/>
              <a:buNone/>
              <a:defRPr sz="3000">
                <a:solidFill>
                  <a:srgbClr val="51265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1pPr>
            <a:lvl2pPr marL="914400" lvl="1"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2pPr>
            <a:lvl3pPr marL="1371600" lvl="2"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3pPr>
            <a:lvl4pPr marL="1828800" lvl="3"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4pPr>
            <a:lvl5pPr marL="2286000" lvl="4"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5pPr>
            <a:lvl6pPr marL="2743200" lvl="5"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6pPr>
            <a:lvl7pPr marL="3200400" lvl="6"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7pPr>
            <a:lvl8pPr marL="3657600" lvl="7"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8pPr>
            <a:lvl9pPr marL="4114800" lvl="8" indent="-317500">
              <a:lnSpc>
                <a:spcPct val="100000"/>
              </a:lnSpc>
              <a:spcBef>
                <a:spcPts val="0"/>
              </a:spcBef>
              <a:spcAft>
                <a:spcPts val="0"/>
              </a:spcAft>
              <a:buClr>
                <a:srgbClr val="512651"/>
              </a:buClr>
              <a:buSzPts val="1400"/>
              <a:buFont typeface="Overpass"/>
              <a:buChar char="■"/>
              <a:defRPr>
                <a:solidFill>
                  <a:srgbClr val="512651"/>
                </a:solidFill>
                <a:latin typeface="Overpass"/>
                <a:ea typeface="Overpass"/>
                <a:cs typeface="Overpass"/>
                <a:sym typeface="Overpas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3/13/2023</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98766015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13/03/2023</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504315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hyperlink" Target="https://vietjack.me/neu-mot-cau-danh-ngon-noi-ve-sach-hoac-ve-viec-doc-sach-ma-em-cho-la-c-81463.html" TargetMode="Externa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8" Type="http://schemas.openxmlformats.org/officeDocument/2006/relationships/image" Target="../media/image25.jpg"/><Relationship Id="rId13" Type="http://schemas.openxmlformats.org/officeDocument/2006/relationships/image" Target="../media/image29.jpg"/><Relationship Id="rId3" Type="http://schemas.openxmlformats.org/officeDocument/2006/relationships/slideLayout" Target="../slideLayouts/slideLayout5.xml"/><Relationship Id="rId7" Type="http://schemas.openxmlformats.org/officeDocument/2006/relationships/image" Target="../media/image24.jpg"/><Relationship Id="rId12" Type="http://schemas.openxmlformats.org/officeDocument/2006/relationships/image" Target="../media/image28.png"/><Relationship Id="rId2" Type="http://schemas.openxmlformats.org/officeDocument/2006/relationships/audio" Target="../media/media1.mp3"/><Relationship Id="rId16" Type="http://schemas.openxmlformats.org/officeDocument/2006/relationships/image" Target="../media/image32.jpg"/><Relationship Id="rId1" Type="http://schemas.microsoft.com/office/2007/relationships/media" Target="../media/media1.mp3"/><Relationship Id="rId6" Type="http://schemas.openxmlformats.org/officeDocument/2006/relationships/image" Target="../media/image23.png"/><Relationship Id="rId11" Type="http://schemas.openxmlformats.org/officeDocument/2006/relationships/slide" Target="slide45.xml"/><Relationship Id="rId5" Type="http://schemas.openxmlformats.org/officeDocument/2006/relationships/image" Target="../media/image22.png"/><Relationship Id="rId15" Type="http://schemas.openxmlformats.org/officeDocument/2006/relationships/image" Target="../media/image31.jpg"/><Relationship Id="rId10" Type="http://schemas.openxmlformats.org/officeDocument/2006/relationships/image" Target="../media/image27.jpg"/><Relationship Id="rId4" Type="http://schemas.openxmlformats.org/officeDocument/2006/relationships/image" Target="../media/image21.jpg"/><Relationship Id="rId9" Type="http://schemas.openxmlformats.org/officeDocument/2006/relationships/image" Target="../media/image26.jpg"/><Relationship Id="rId14" Type="http://schemas.openxmlformats.org/officeDocument/2006/relationships/image" Target="../media/image30.jpg"/></Relationships>
</file>

<file path=ppt/slides/_rels/slide45.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slide" Target="slide47.xml"/><Relationship Id="rId18" Type="http://schemas.openxmlformats.org/officeDocument/2006/relationships/slide" Target="slide52.xml"/><Relationship Id="rId3" Type="http://schemas.openxmlformats.org/officeDocument/2006/relationships/image" Target="../media/image22.png"/><Relationship Id="rId21" Type="http://schemas.openxmlformats.org/officeDocument/2006/relationships/slide" Target="slide54.xml"/><Relationship Id="rId7" Type="http://schemas.openxmlformats.org/officeDocument/2006/relationships/image" Target="../media/image31.jpg"/><Relationship Id="rId12" Type="http://schemas.openxmlformats.org/officeDocument/2006/relationships/image" Target="../media/image26.jpg"/><Relationship Id="rId17" Type="http://schemas.openxmlformats.org/officeDocument/2006/relationships/slide" Target="slide51.xml"/><Relationship Id="rId2" Type="http://schemas.openxmlformats.org/officeDocument/2006/relationships/image" Target="../media/image33.png"/><Relationship Id="rId16" Type="http://schemas.openxmlformats.org/officeDocument/2006/relationships/slide" Target="slide49.xml"/><Relationship Id="rId20" Type="http://schemas.openxmlformats.org/officeDocument/2006/relationships/slide" Target="slide50.xml"/><Relationship Id="rId1" Type="http://schemas.openxmlformats.org/officeDocument/2006/relationships/slideLayout" Target="../slideLayouts/slideLayout5.xml"/><Relationship Id="rId6" Type="http://schemas.openxmlformats.org/officeDocument/2006/relationships/image" Target="../media/image27.jpg"/><Relationship Id="rId11" Type="http://schemas.openxmlformats.org/officeDocument/2006/relationships/image" Target="../media/image32.jpg"/><Relationship Id="rId5" Type="http://schemas.openxmlformats.org/officeDocument/2006/relationships/image" Target="../media/image24.jpg"/><Relationship Id="rId15" Type="http://schemas.openxmlformats.org/officeDocument/2006/relationships/slide" Target="slide48.xml"/><Relationship Id="rId10" Type="http://schemas.openxmlformats.org/officeDocument/2006/relationships/image" Target="../media/image25.jpg"/><Relationship Id="rId19" Type="http://schemas.openxmlformats.org/officeDocument/2006/relationships/slide" Target="slide53.xml"/><Relationship Id="rId4" Type="http://schemas.openxmlformats.org/officeDocument/2006/relationships/image" Target="../media/image23.png"/><Relationship Id="rId9" Type="http://schemas.openxmlformats.org/officeDocument/2006/relationships/image" Target="../media/image30.jpg"/><Relationship Id="rId14" Type="http://schemas.openxmlformats.org/officeDocument/2006/relationships/slide" Target="slide46.xml"/></Relationships>
</file>

<file path=ppt/slides/_rels/slide4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audio" Target="../media/audio1.wav"/><Relationship Id="rId7" Type="http://schemas.openxmlformats.org/officeDocument/2006/relationships/image" Target="../media/image35.png"/><Relationship Id="rId2" Type="http://schemas.openxmlformats.org/officeDocument/2006/relationships/notesSlide" Target="../notesSlides/notesSlide44.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audio" Target="../media/audio3.wav"/><Relationship Id="rId10" Type="http://schemas.openxmlformats.org/officeDocument/2006/relationships/slide" Target="slide45.xml"/><Relationship Id="rId4" Type="http://schemas.openxmlformats.org/officeDocument/2006/relationships/audio" Target="../media/audio2.wav"/><Relationship Id="rId9" Type="http://schemas.openxmlformats.org/officeDocument/2006/relationships/image" Target="../media/image37.png"/></Relationships>
</file>

<file path=ppt/slides/_rels/slide47.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audio" Target="../media/audio3.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8.png"/><Relationship Id="rId5" Type="http://schemas.openxmlformats.org/officeDocument/2006/relationships/image" Target="../media/image34.png"/><Relationship Id="rId4" Type="http://schemas.openxmlformats.org/officeDocument/2006/relationships/audio" Target="../media/audio2.wav"/><Relationship Id="rId9" Type="http://schemas.openxmlformats.org/officeDocument/2006/relationships/slide" Target="slide45.xml"/></Relationships>
</file>

<file path=ppt/slides/_rels/slide48.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49.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audio2.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 Id="rId9" Type="http://schemas.openxmlformats.org/officeDocument/2006/relationships/slide" Target="slide4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1.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2.xml.rels><?xml version="1.0" encoding="UTF-8" standalone="yes"?>
<Relationships xmlns="http://schemas.openxmlformats.org/package/2006/relationships"><Relationship Id="rId8" Type="http://schemas.openxmlformats.org/officeDocument/2006/relationships/slide" Target="slide45.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audio" Target="../media/audio3.wav"/></Relationships>
</file>

<file path=ppt/slides/_rels/slide53.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audio" Target="../media/audio3.wav"/><Relationship Id="rId7" Type="http://schemas.openxmlformats.org/officeDocument/2006/relationships/image" Target="../media/image36.png"/><Relationship Id="rId2" Type="http://schemas.openxmlformats.org/officeDocument/2006/relationships/audio" Target="../media/audio1.wav"/><Relationship Id="rId1" Type="http://schemas.openxmlformats.org/officeDocument/2006/relationships/slideLayout" Target="../slideLayouts/slideLayout16.xml"/><Relationship Id="rId6" Type="http://schemas.openxmlformats.org/officeDocument/2006/relationships/image" Target="../media/image38.png"/><Relationship Id="rId5" Type="http://schemas.openxmlformats.org/officeDocument/2006/relationships/image" Target="../media/image34.png"/><Relationship Id="rId4" Type="http://schemas.openxmlformats.org/officeDocument/2006/relationships/audio" Target="../media/audio2.wav"/><Relationship Id="rId9" Type="http://schemas.openxmlformats.org/officeDocument/2006/relationships/slide" Target="slide4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A9DD"/>
        </a:solidFill>
        <a:effectLst/>
      </p:bgPr>
    </p:bg>
    <p:spTree>
      <p:nvGrpSpPr>
        <p:cNvPr id="1" name="Shape 1076"/>
        <p:cNvGrpSpPr/>
        <p:nvPr/>
      </p:nvGrpSpPr>
      <p:grpSpPr>
        <a:xfrm>
          <a:off x="0" y="0"/>
          <a:ext cx="0" cy="0"/>
          <a:chOff x="0" y="0"/>
          <a:chExt cx="0" cy="0"/>
        </a:xfrm>
      </p:grpSpPr>
      <p:sp>
        <p:nvSpPr>
          <p:cNvPr id="1077" name="Google Shape;1077;p48"/>
          <p:cNvSpPr txBox="1">
            <a:spLocks noGrp="1"/>
          </p:cNvSpPr>
          <p:nvPr>
            <p:ph type="subTitle" idx="2"/>
          </p:nvPr>
        </p:nvSpPr>
        <p:spPr>
          <a:xfrm>
            <a:off x="5519651" y="411250"/>
            <a:ext cx="2398749" cy="36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Tiết:</a:t>
            </a:r>
            <a:r>
              <a:rPr lang="vi-VN" sz="2400" dirty="0">
                <a:latin typeface="Times New Roman" panose="02020603050405020304" pitchFamily="18" charset="0"/>
                <a:cs typeface="Times New Roman" panose="02020603050405020304" pitchFamily="18" charset="0"/>
              </a:rPr>
              <a:t>101, 102</a:t>
            </a:r>
            <a:endParaRPr sz="2400" dirty="0">
              <a:latin typeface="Times New Roman" panose="02020603050405020304" pitchFamily="18" charset="0"/>
              <a:cs typeface="Times New Roman" panose="02020603050405020304" pitchFamily="18" charset="0"/>
            </a:endParaRPr>
          </a:p>
        </p:txBody>
      </p:sp>
      <p:sp>
        <p:nvSpPr>
          <p:cNvPr id="1078" name="Google Shape;1078;p48"/>
          <p:cNvSpPr txBox="1">
            <a:spLocks noGrp="1"/>
          </p:cNvSpPr>
          <p:nvPr>
            <p:ph type="subTitle" idx="1"/>
          </p:nvPr>
        </p:nvSpPr>
        <p:spPr>
          <a:xfrm>
            <a:off x="3447650" y="3950000"/>
            <a:ext cx="2817900" cy="65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latin typeface="Times New Roman" panose="02020603050405020304" pitchFamily="18" charset="0"/>
                <a:cs typeface="Times New Roman" panose="02020603050405020304" pitchFamily="18" charset="0"/>
              </a:rPr>
              <a:t>H</a:t>
            </a:r>
            <a:r>
              <a:rPr lang="en-US" sz="2000" b="1" i="1">
                <a:latin typeface="Times New Roman" panose="02020603050405020304" pitchFamily="18" charset="0"/>
                <a:cs typeface="Times New Roman" panose="02020603050405020304" pitchFamily="18" charset="0"/>
              </a:rPr>
              <a:t>u</a:t>
            </a:r>
            <a:r>
              <a:rPr lang="en" sz="2000" b="1" i="1">
                <a:latin typeface="Times New Roman" panose="02020603050405020304" pitchFamily="18" charset="0"/>
                <a:cs typeface="Times New Roman" panose="02020603050405020304" pitchFamily="18" charset="0"/>
              </a:rPr>
              <a:t>ỳnh Như Phương</a:t>
            </a:r>
            <a:endParaRPr sz="2000" b="1" i="1">
              <a:latin typeface="Times New Roman" panose="02020603050405020304" pitchFamily="18" charset="0"/>
              <a:cs typeface="Times New Roman" panose="02020603050405020304" pitchFamily="18" charset="0"/>
            </a:endParaRPr>
          </a:p>
        </p:txBody>
      </p:sp>
      <p:sp>
        <p:nvSpPr>
          <p:cNvPr id="1079" name="Google Shape;1079;p48"/>
          <p:cNvSpPr/>
          <p:nvPr/>
        </p:nvSpPr>
        <p:spPr>
          <a:xfrm>
            <a:off x="3656725"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8"/>
          <p:cNvSpPr/>
          <p:nvPr/>
        </p:nvSpPr>
        <p:spPr>
          <a:xfrm>
            <a:off x="5928800" y="4228416"/>
            <a:ext cx="100699" cy="101647"/>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8"/>
          <p:cNvSpPr txBox="1">
            <a:spLocks noGrp="1"/>
          </p:cNvSpPr>
          <p:nvPr>
            <p:ph type="ctrTitle"/>
          </p:nvPr>
        </p:nvSpPr>
        <p:spPr>
          <a:xfrm>
            <a:off x="1794800" y="779625"/>
            <a:ext cx="6123600" cy="29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7200" b="1">
                <a:latin typeface="Times New Roman" panose="02020603050405020304" pitchFamily="18" charset="0"/>
                <a:cs typeface="Times New Roman" panose="02020603050405020304" pitchFamily="18" charset="0"/>
              </a:rPr>
              <a:t>Hãy cầm lấy và đọc</a:t>
            </a:r>
            <a:endParaRPr sz="5400" b="1">
              <a:solidFill>
                <a:schemeClr val="accent3"/>
              </a:solidFill>
              <a:latin typeface="Times New Roman" panose="02020603050405020304" pitchFamily="18" charset="0"/>
              <a:cs typeface="Times New Roman" panose="02020603050405020304" pitchFamily="18" charset="0"/>
            </a:endParaRPr>
          </a:p>
        </p:txBody>
      </p:sp>
      <p:grpSp>
        <p:nvGrpSpPr>
          <p:cNvPr id="1134" name="Google Shape;1134;p48"/>
          <p:cNvGrpSpPr/>
          <p:nvPr/>
        </p:nvGrpSpPr>
        <p:grpSpPr>
          <a:xfrm>
            <a:off x="1630478" y="3301212"/>
            <a:ext cx="1176369" cy="1380184"/>
            <a:chOff x="1665903" y="3183587"/>
            <a:chExt cx="1176369" cy="1380184"/>
          </a:xfrm>
        </p:grpSpPr>
        <p:grpSp>
          <p:nvGrpSpPr>
            <p:cNvPr id="1135" name="Google Shape;1135;p48"/>
            <p:cNvGrpSpPr/>
            <p:nvPr/>
          </p:nvGrpSpPr>
          <p:grpSpPr>
            <a:xfrm rot="8969658">
              <a:off x="1931247" y="3262927"/>
              <a:ext cx="645681" cy="1221502"/>
              <a:chOff x="2794475" y="-228025"/>
              <a:chExt cx="756260" cy="1430697"/>
            </a:xfrm>
          </p:grpSpPr>
          <p:sp>
            <p:nvSpPr>
              <p:cNvPr id="1136" name="Google Shape;1136;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48"/>
            <p:cNvGrpSpPr/>
            <p:nvPr/>
          </p:nvGrpSpPr>
          <p:grpSpPr>
            <a:xfrm rot="8969658">
              <a:off x="1931247" y="3262927"/>
              <a:ext cx="645681" cy="1221502"/>
              <a:chOff x="2794475" y="-228025"/>
              <a:chExt cx="756260" cy="1430697"/>
            </a:xfrm>
          </p:grpSpPr>
          <p:sp>
            <p:nvSpPr>
              <p:cNvPr id="1141" name="Google Shape;1141;p48"/>
              <p:cNvSpPr/>
              <p:nvPr/>
            </p:nvSpPr>
            <p:spPr>
              <a:xfrm>
                <a:off x="2794475" y="-228025"/>
                <a:ext cx="756250" cy="1430672"/>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8"/>
              <p:cNvSpPr/>
              <p:nvPr/>
            </p:nvSpPr>
            <p:spPr>
              <a:xfrm>
                <a:off x="2794475" y="-228025"/>
                <a:ext cx="271339" cy="35771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8"/>
              <p:cNvSpPr/>
              <p:nvPr/>
            </p:nvSpPr>
            <p:spPr>
              <a:xfrm>
                <a:off x="2794475" y="-228025"/>
                <a:ext cx="115255" cy="153841"/>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8"/>
              <p:cNvSpPr/>
              <p:nvPr/>
            </p:nvSpPr>
            <p:spPr>
              <a:xfrm>
                <a:off x="2835362" y="56612"/>
                <a:ext cx="501736" cy="1078627"/>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8"/>
              <p:cNvSpPr/>
              <p:nvPr/>
            </p:nvSpPr>
            <p:spPr>
              <a:xfrm>
                <a:off x="2943664" y="78934"/>
                <a:ext cx="467693" cy="995845"/>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8"/>
              <p:cNvSpPr/>
              <p:nvPr/>
            </p:nvSpPr>
            <p:spPr>
              <a:xfrm>
                <a:off x="2991449" y="-31051"/>
                <a:ext cx="501680" cy="1072401"/>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8"/>
              <p:cNvSpPr/>
              <p:nvPr/>
            </p:nvSpPr>
            <p:spPr>
              <a:xfrm>
                <a:off x="3300764" y="1031556"/>
                <a:ext cx="249971" cy="17111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8"/>
              <p:cNvSpPr/>
              <p:nvPr/>
            </p:nvSpPr>
            <p:spPr>
              <a:xfrm>
                <a:off x="3372723" y="1092017"/>
                <a:ext cx="125070" cy="81267"/>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49" name="Google Shape;1149;p48"/>
          <p:cNvSpPr/>
          <p:nvPr/>
        </p:nvSpPr>
        <p:spPr>
          <a:xfrm>
            <a:off x="2484424" y="3104997"/>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8"/>
          <p:cNvSpPr/>
          <p:nvPr/>
        </p:nvSpPr>
        <p:spPr>
          <a:xfrm>
            <a:off x="6083020" y="1856826"/>
            <a:ext cx="372678" cy="367801"/>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1377;p53">
            <a:extLst>
              <a:ext uri="{FF2B5EF4-FFF2-40B4-BE49-F238E27FC236}">
                <a16:creationId xmlns:a16="http://schemas.microsoft.com/office/drawing/2014/main" id="{DB784247-257F-DCFB-55D0-F8B1DE4854BA}"/>
              </a:ext>
            </a:extLst>
          </p:cNvPr>
          <p:cNvGrpSpPr/>
          <p:nvPr/>
        </p:nvGrpSpPr>
        <p:grpSpPr>
          <a:xfrm>
            <a:off x="1074240" y="243784"/>
            <a:ext cx="1428386" cy="1395385"/>
            <a:chOff x="3929500" y="1071100"/>
            <a:chExt cx="852575" cy="935000"/>
          </a:xfrm>
        </p:grpSpPr>
        <p:sp>
          <p:nvSpPr>
            <p:cNvPr id="3" name="Google Shape;1378;p53">
              <a:extLst>
                <a:ext uri="{FF2B5EF4-FFF2-40B4-BE49-F238E27FC236}">
                  <a16:creationId xmlns:a16="http://schemas.microsoft.com/office/drawing/2014/main" id="{C71BE310-563E-1259-DC6B-5259A23AFC27}"/>
                </a:ext>
              </a:extLst>
            </p:cNvPr>
            <p:cNvSpPr/>
            <p:nvPr/>
          </p:nvSpPr>
          <p:spPr>
            <a:xfrm>
              <a:off x="3929500" y="1071100"/>
              <a:ext cx="852575" cy="935000"/>
            </a:xfrm>
            <a:custGeom>
              <a:avLst/>
              <a:gdLst/>
              <a:ahLst/>
              <a:cxnLst/>
              <a:rect l="l" t="t" r="r" b="b"/>
              <a:pathLst>
                <a:path w="34103" h="37400" extrusionOk="0">
                  <a:moveTo>
                    <a:pt x="11214" y="1"/>
                  </a:moveTo>
                  <a:cubicBezTo>
                    <a:pt x="8903" y="1"/>
                    <a:pt x="7024" y="1890"/>
                    <a:pt x="7024" y="4201"/>
                  </a:cubicBezTo>
                  <a:cubicBezTo>
                    <a:pt x="7024" y="4324"/>
                    <a:pt x="7065" y="4458"/>
                    <a:pt x="7065" y="4622"/>
                  </a:cubicBezTo>
                  <a:cubicBezTo>
                    <a:pt x="6202" y="5228"/>
                    <a:pt x="5391" y="5998"/>
                    <a:pt x="4662" y="6850"/>
                  </a:cubicBezTo>
                  <a:lnTo>
                    <a:pt x="1715" y="6850"/>
                  </a:lnTo>
                  <a:cubicBezTo>
                    <a:pt x="1161" y="6850"/>
                    <a:pt x="729" y="7281"/>
                    <a:pt x="729" y="7836"/>
                  </a:cubicBezTo>
                  <a:lnTo>
                    <a:pt x="729" y="9376"/>
                  </a:lnTo>
                  <a:cubicBezTo>
                    <a:pt x="257" y="9808"/>
                    <a:pt x="0" y="10403"/>
                    <a:pt x="0" y="11040"/>
                  </a:cubicBezTo>
                  <a:cubicBezTo>
                    <a:pt x="0" y="11687"/>
                    <a:pt x="257" y="12282"/>
                    <a:pt x="729" y="12714"/>
                  </a:cubicBezTo>
                  <a:lnTo>
                    <a:pt x="729" y="13186"/>
                  </a:lnTo>
                  <a:cubicBezTo>
                    <a:pt x="257" y="13607"/>
                    <a:pt x="0" y="14213"/>
                    <a:pt x="0" y="14849"/>
                  </a:cubicBezTo>
                  <a:cubicBezTo>
                    <a:pt x="0" y="15496"/>
                    <a:pt x="257" y="16092"/>
                    <a:pt x="729" y="16523"/>
                  </a:cubicBezTo>
                  <a:lnTo>
                    <a:pt x="729" y="16996"/>
                  </a:lnTo>
                  <a:cubicBezTo>
                    <a:pt x="257" y="17417"/>
                    <a:pt x="0" y="18023"/>
                    <a:pt x="0" y="18659"/>
                  </a:cubicBezTo>
                  <a:cubicBezTo>
                    <a:pt x="0" y="19306"/>
                    <a:pt x="257" y="19902"/>
                    <a:pt x="729" y="20333"/>
                  </a:cubicBezTo>
                  <a:lnTo>
                    <a:pt x="729" y="20795"/>
                  </a:lnTo>
                  <a:cubicBezTo>
                    <a:pt x="257" y="21226"/>
                    <a:pt x="0" y="21822"/>
                    <a:pt x="0" y="22469"/>
                  </a:cubicBezTo>
                  <a:cubicBezTo>
                    <a:pt x="0" y="23106"/>
                    <a:pt x="257" y="23711"/>
                    <a:pt x="729" y="24132"/>
                  </a:cubicBezTo>
                  <a:lnTo>
                    <a:pt x="729" y="24605"/>
                  </a:lnTo>
                  <a:cubicBezTo>
                    <a:pt x="257" y="25036"/>
                    <a:pt x="0" y="25632"/>
                    <a:pt x="0" y="26279"/>
                  </a:cubicBezTo>
                  <a:cubicBezTo>
                    <a:pt x="0" y="26915"/>
                    <a:pt x="257" y="27521"/>
                    <a:pt x="729" y="27942"/>
                  </a:cubicBezTo>
                  <a:lnTo>
                    <a:pt x="729" y="28076"/>
                  </a:lnTo>
                  <a:cubicBezTo>
                    <a:pt x="257" y="28548"/>
                    <a:pt x="0" y="29144"/>
                    <a:pt x="0" y="29780"/>
                  </a:cubicBezTo>
                  <a:cubicBezTo>
                    <a:pt x="0" y="30427"/>
                    <a:pt x="298" y="31064"/>
                    <a:pt x="770" y="31495"/>
                  </a:cubicBezTo>
                  <a:cubicBezTo>
                    <a:pt x="770" y="31577"/>
                    <a:pt x="811" y="31670"/>
                    <a:pt x="863" y="31711"/>
                  </a:cubicBezTo>
                  <a:lnTo>
                    <a:pt x="863" y="31752"/>
                  </a:lnTo>
                  <a:cubicBezTo>
                    <a:pt x="863" y="31885"/>
                    <a:pt x="904" y="32009"/>
                    <a:pt x="945" y="32142"/>
                  </a:cubicBezTo>
                  <a:cubicBezTo>
                    <a:pt x="986" y="32604"/>
                    <a:pt x="1417" y="32994"/>
                    <a:pt x="1972" y="32994"/>
                  </a:cubicBezTo>
                  <a:lnTo>
                    <a:pt x="5432" y="32994"/>
                  </a:lnTo>
                  <a:lnTo>
                    <a:pt x="5268" y="33549"/>
                  </a:lnTo>
                  <a:cubicBezTo>
                    <a:pt x="5135" y="33888"/>
                    <a:pt x="5227" y="34278"/>
                    <a:pt x="5484" y="34535"/>
                  </a:cubicBezTo>
                  <a:cubicBezTo>
                    <a:pt x="5689" y="34750"/>
                    <a:pt x="5946" y="34832"/>
                    <a:pt x="6202" y="34832"/>
                  </a:cubicBezTo>
                  <a:cubicBezTo>
                    <a:pt x="6295" y="34832"/>
                    <a:pt x="6377" y="34832"/>
                    <a:pt x="6459" y="34791"/>
                  </a:cubicBezTo>
                  <a:lnTo>
                    <a:pt x="11943" y="33169"/>
                  </a:lnTo>
                  <a:cubicBezTo>
                    <a:pt x="12066" y="33118"/>
                    <a:pt x="12158" y="33077"/>
                    <a:pt x="12241" y="32994"/>
                  </a:cubicBezTo>
                  <a:lnTo>
                    <a:pt x="17673" y="32994"/>
                  </a:lnTo>
                  <a:lnTo>
                    <a:pt x="19388" y="36630"/>
                  </a:lnTo>
                  <a:lnTo>
                    <a:pt x="19429" y="36763"/>
                  </a:lnTo>
                  <a:cubicBezTo>
                    <a:pt x="19603" y="37061"/>
                    <a:pt x="19860" y="37276"/>
                    <a:pt x="20158" y="37318"/>
                  </a:cubicBezTo>
                  <a:cubicBezTo>
                    <a:pt x="20199" y="37359"/>
                    <a:pt x="20579" y="37400"/>
                    <a:pt x="21144" y="37400"/>
                  </a:cubicBezTo>
                  <a:cubicBezTo>
                    <a:pt x="23793" y="37400"/>
                    <a:pt x="25508" y="35942"/>
                    <a:pt x="25672" y="33467"/>
                  </a:cubicBezTo>
                  <a:cubicBezTo>
                    <a:pt x="25672" y="33333"/>
                    <a:pt x="25672" y="33169"/>
                    <a:pt x="25590" y="33035"/>
                  </a:cubicBezTo>
                  <a:lnTo>
                    <a:pt x="25590" y="32953"/>
                  </a:lnTo>
                  <a:lnTo>
                    <a:pt x="23146" y="27727"/>
                  </a:lnTo>
                  <a:lnTo>
                    <a:pt x="23146" y="26956"/>
                  </a:lnTo>
                  <a:cubicBezTo>
                    <a:pt x="23536" y="26700"/>
                    <a:pt x="23968" y="26494"/>
                    <a:pt x="24430" y="26238"/>
                  </a:cubicBezTo>
                  <a:cubicBezTo>
                    <a:pt x="24563" y="26186"/>
                    <a:pt x="24686" y="26104"/>
                    <a:pt x="24820" y="26022"/>
                  </a:cubicBezTo>
                  <a:cubicBezTo>
                    <a:pt x="25929" y="25724"/>
                    <a:pt x="26874" y="24995"/>
                    <a:pt x="27428" y="24009"/>
                  </a:cubicBezTo>
                  <a:cubicBezTo>
                    <a:pt x="29010" y="22212"/>
                    <a:pt x="29913" y="19820"/>
                    <a:pt x="29954" y="17119"/>
                  </a:cubicBezTo>
                  <a:lnTo>
                    <a:pt x="31618" y="17119"/>
                  </a:lnTo>
                  <a:cubicBezTo>
                    <a:pt x="32994" y="17119"/>
                    <a:pt x="34103" y="16010"/>
                    <a:pt x="34103" y="14685"/>
                  </a:cubicBezTo>
                  <a:lnTo>
                    <a:pt x="34103" y="8986"/>
                  </a:lnTo>
                  <a:cubicBezTo>
                    <a:pt x="34103" y="7620"/>
                    <a:pt x="32994" y="6511"/>
                    <a:pt x="31618" y="6511"/>
                  </a:cubicBezTo>
                  <a:lnTo>
                    <a:pt x="25672" y="6511"/>
                  </a:lnTo>
                  <a:cubicBezTo>
                    <a:pt x="24686" y="5567"/>
                    <a:pt x="23495" y="4796"/>
                    <a:pt x="22170" y="4160"/>
                  </a:cubicBezTo>
                  <a:lnTo>
                    <a:pt x="16687" y="350"/>
                  </a:lnTo>
                  <a:cubicBezTo>
                    <a:pt x="16523" y="217"/>
                    <a:pt x="16348" y="175"/>
                    <a:pt x="16132" y="175"/>
                  </a:cubicBezTo>
                  <a:cubicBezTo>
                    <a:pt x="15958" y="175"/>
                    <a:pt x="15835" y="217"/>
                    <a:pt x="15660" y="258"/>
                  </a:cubicBezTo>
                  <a:cubicBezTo>
                    <a:pt x="15362" y="432"/>
                    <a:pt x="15147" y="771"/>
                    <a:pt x="15147" y="1161"/>
                  </a:cubicBezTo>
                  <a:lnTo>
                    <a:pt x="15147" y="2568"/>
                  </a:lnTo>
                  <a:lnTo>
                    <a:pt x="15064" y="2568"/>
                  </a:lnTo>
                  <a:cubicBezTo>
                    <a:pt x="14418" y="1028"/>
                    <a:pt x="12929" y="1"/>
                    <a:pt x="112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379;p53">
              <a:extLst>
                <a:ext uri="{FF2B5EF4-FFF2-40B4-BE49-F238E27FC236}">
                  <a16:creationId xmlns:a16="http://schemas.microsoft.com/office/drawing/2014/main" id="{67F187AC-B835-BD11-0589-DBF3EE2BFECF}"/>
                </a:ext>
              </a:extLst>
            </p:cNvPr>
            <p:cNvSpPr/>
            <p:nvPr/>
          </p:nvSpPr>
          <p:spPr>
            <a:xfrm>
              <a:off x="3990600" y="1159900"/>
              <a:ext cx="702650" cy="690250"/>
            </a:xfrm>
            <a:custGeom>
              <a:avLst/>
              <a:gdLst/>
              <a:ahLst/>
              <a:cxnLst/>
              <a:rect l="l" t="t" r="r" b="b"/>
              <a:pathLst>
                <a:path w="28106" h="27610" extrusionOk="0">
                  <a:moveTo>
                    <a:pt x="12275" y="1"/>
                  </a:moveTo>
                  <a:cubicBezTo>
                    <a:pt x="11314" y="1"/>
                    <a:pt x="10355" y="65"/>
                    <a:pt x="9406" y="176"/>
                  </a:cubicBezTo>
                  <a:cubicBezTo>
                    <a:pt x="5864" y="649"/>
                    <a:pt x="2783" y="3473"/>
                    <a:pt x="1366" y="6677"/>
                  </a:cubicBezTo>
                  <a:cubicBezTo>
                    <a:pt x="298" y="9028"/>
                    <a:pt x="0" y="11688"/>
                    <a:pt x="0" y="14296"/>
                  </a:cubicBezTo>
                  <a:cubicBezTo>
                    <a:pt x="0" y="17849"/>
                    <a:pt x="729" y="21566"/>
                    <a:pt x="3122" y="24175"/>
                  </a:cubicBezTo>
                  <a:cubicBezTo>
                    <a:pt x="4960" y="26187"/>
                    <a:pt x="7661" y="27306"/>
                    <a:pt x="10351" y="27563"/>
                  </a:cubicBezTo>
                  <a:cubicBezTo>
                    <a:pt x="10675" y="27594"/>
                    <a:pt x="10995" y="27609"/>
                    <a:pt x="11310" y="27609"/>
                  </a:cubicBezTo>
                  <a:cubicBezTo>
                    <a:pt x="13621" y="27609"/>
                    <a:pt x="15686" y="26789"/>
                    <a:pt x="17457" y="25253"/>
                  </a:cubicBezTo>
                  <a:cubicBezTo>
                    <a:pt x="18350" y="24431"/>
                    <a:pt x="19121" y="23404"/>
                    <a:pt x="20106" y="22727"/>
                  </a:cubicBezTo>
                  <a:cubicBezTo>
                    <a:pt x="21133" y="21998"/>
                    <a:pt x="22335" y="21566"/>
                    <a:pt x="23269" y="20755"/>
                  </a:cubicBezTo>
                  <a:cubicBezTo>
                    <a:pt x="28106" y="16904"/>
                    <a:pt x="27171" y="9336"/>
                    <a:pt x="23701" y="4880"/>
                  </a:cubicBezTo>
                  <a:cubicBezTo>
                    <a:pt x="22078" y="2744"/>
                    <a:pt x="19593" y="1327"/>
                    <a:pt x="17026" y="608"/>
                  </a:cubicBezTo>
                  <a:cubicBezTo>
                    <a:pt x="15474" y="178"/>
                    <a:pt x="13873" y="1"/>
                    <a:pt x="12275"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80;p53">
              <a:extLst>
                <a:ext uri="{FF2B5EF4-FFF2-40B4-BE49-F238E27FC236}">
                  <a16:creationId xmlns:a16="http://schemas.microsoft.com/office/drawing/2014/main" id="{E66B47FB-12E5-5F41-A541-42316E0B29DE}"/>
                </a:ext>
              </a:extLst>
            </p:cNvPr>
            <p:cNvSpPr/>
            <p:nvPr/>
          </p:nvSpPr>
          <p:spPr>
            <a:xfrm>
              <a:off x="3979800" y="1289325"/>
              <a:ext cx="506025" cy="582000"/>
            </a:xfrm>
            <a:custGeom>
              <a:avLst/>
              <a:gdLst/>
              <a:ahLst/>
              <a:cxnLst/>
              <a:rect l="l" t="t" r="r" b="b"/>
              <a:pathLst>
                <a:path w="20241" h="23280" extrusionOk="0">
                  <a:moveTo>
                    <a:pt x="1" y="0"/>
                  </a:moveTo>
                  <a:lnTo>
                    <a:pt x="1" y="23280"/>
                  </a:lnTo>
                  <a:lnTo>
                    <a:pt x="20241" y="23280"/>
                  </a:lnTo>
                  <a:lnTo>
                    <a:pt x="20241"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81;p53">
              <a:extLst>
                <a:ext uri="{FF2B5EF4-FFF2-40B4-BE49-F238E27FC236}">
                  <a16:creationId xmlns:a16="http://schemas.microsoft.com/office/drawing/2014/main" id="{44D75BED-DCB2-935F-1CAA-2F69B961544A}"/>
                </a:ext>
              </a:extLst>
            </p:cNvPr>
            <p:cNvSpPr/>
            <p:nvPr/>
          </p:nvSpPr>
          <p:spPr>
            <a:xfrm>
              <a:off x="3974425" y="1266975"/>
              <a:ext cx="490100" cy="584075"/>
            </a:xfrm>
            <a:custGeom>
              <a:avLst/>
              <a:gdLst/>
              <a:ahLst/>
              <a:cxnLst/>
              <a:rect l="l" t="t" r="r" b="b"/>
              <a:pathLst>
                <a:path w="19604" h="23363" extrusionOk="0">
                  <a:moveTo>
                    <a:pt x="0" y="1"/>
                  </a:moveTo>
                  <a:lnTo>
                    <a:pt x="0" y="23362"/>
                  </a:lnTo>
                  <a:lnTo>
                    <a:pt x="19603" y="23362"/>
                  </a:lnTo>
                  <a:lnTo>
                    <a:pt x="1960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2;p53">
              <a:extLst>
                <a:ext uri="{FF2B5EF4-FFF2-40B4-BE49-F238E27FC236}">
                  <a16:creationId xmlns:a16="http://schemas.microsoft.com/office/drawing/2014/main" id="{9B1C8FC1-A4E6-1DE6-7B4F-D9C89C2A7195}"/>
                </a:ext>
              </a:extLst>
            </p:cNvPr>
            <p:cNvSpPr/>
            <p:nvPr/>
          </p:nvSpPr>
          <p:spPr>
            <a:xfrm>
              <a:off x="3995975" y="1301125"/>
              <a:ext cx="47000" cy="48300"/>
            </a:xfrm>
            <a:custGeom>
              <a:avLst/>
              <a:gdLst/>
              <a:ahLst/>
              <a:cxnLst/>
              <a:rect l="l" t="t" r="r" b="b"/>
              <a:pathLst>
                <a:path w="1880" h="1932" extrusionOk="0">
                  <a:moveTo>
                    <a:pt x="935" y="1"/>
                  </a:moveTo>
                  <a:cubicBezTo>
                    <a:pt x="422" y="1"/>
                    <a:pt x="1" y="432"/>
                    <a:pt x="1" y="986"/>
                  </a:cubicBezTo>
                  <a:cubicBezTo>
                    <a:pt x="1" y="1500"/>
                    <a:pt x="422" y="1931"/>
                    <a:pt x="935" y="1931"/>
                  </a:cubicBezTo>
                  <a:cubicBezTo>
                    <a:pt x="1449" y="1931"/>
                    <a:pt x="1880" y="1500"/>
                    <a:pt x="1880" y="986"/>
                  </a:cubicBezTo>
                  <a:cubicBezTo>
                    <a:pt x="1880" y="43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3;p53">
              <a:extLst>
                <a:ext uri="{FF2B5EF4-FFF2-40B4-BE49-F238E27FC236}">
                  <a16:creationId xmlns:a16="http://schemas.microsoft.com/office/drawing/2014/main" id="{4617A882-7B5D-DBDB-79D7-59FA8E4CB1E8}"/>
                </a:ext>
              </a:extLst>
            </p:cNvPr>
            <p:cNvSpPr/>
            <p:nvPr/>
          </p:nvSpPr>
          <p:spPr>
            <a:xfrm>
              <a:off x="3995975" y="1396375"/>
              <a:ext cx="47000" cy="48275"/>
            </a:xfrm>
            <a:custGeom>
              <a:avLst/>
              <a:gdLst/>
              <a:ahLst/>
              <a:cxnLst/>
              <a:rect l="l" t="t" r="r" b="b"/>
              <a:pathLst>
                <a:path w="1880" h="1931" extrusionOk="0">
                  <a:moveTo>
                    <a:pt x="935" y="0"/>
                  </a:moveTo>
                  <a:cubicBezTo>
                    <a:pt x="422" y="0"/>
                    <a:pt x="1" y="432"/>
                    <a:pt x="1" y="986"/>
                  </a:cubicBezTo>
                  <a:cubicBezTo>
                    <a:pt x="1" y="1500"/>
                    <a:pt x="422" y="1931"/>
                    <a:pt x="935" y="1931"/>
                  </a:cubicBezTo>
                  <a:cubicBezTo>
                    <a:pt x="1449" y="1931"/>
                    <a:pt x="1880" y="1500"/>
                    <a:pt x="1880" y="986"/>
                  </a:cubicBezTo>
                  <a:cubicBezTo>
                    <a:pt x="1880" y="432"/>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84;p53">
              <a:extLst>
                <a:ext uri="{FF2B5EF4-FFF2-40B4-BE49-F238E27FC236}">
                  <a16:creationId xmlns:a16="http://schemas.microsoft.com/office/drawing/2014/main" id="{5C9109C0-FB76-95EF-4FA0-DD38E4ACEE1E}"/>
                </a:ext>
              </a:extLst>
            </p:cNvPr>
            <p:cNvSpPr/>
            <p:nvPr/>
          </p:nvSpPr>
          <p:spPr>
            <a:xfrm>
              <a:off x="3995975" y="1491625"/>
              <a:ext cx="47000" cy="48025"/>
            </a:xfrm>
            <a:custGeom>
              <a:avLst/>
              <a:gdLst/>
              <a:ahLst/>
              <a:cxnLst/>
              <a:rect l="l" t="t" r="r" b="b"/>
              <a:pathLst>
                <a:path w="1880" h="1921" extrusionOk="0">
                  <a:moveTo>
                    <a:pt x="935" y="0"/>
                  </a:moveTo>
                  <a:cubicBezTo>
                    <a:pt x="422" y="0"/>
                    <a:pt x="1" y="431"/>
                    <a:pt x="1" y="945"/>
                  </a:cubicBezTo>
                  <a:cubicBezTo>
                    <a:pt x="1" y="1499"/>
                    <a:pt x="422" y="1920"/>
                    <a:pt x="935" y="1920"/>
                  </a:cubicBezTo>
                  <a:cubicBezTo>
                    <a:pt x="1449" y="1920"/>
                    <a:pt x="1880" y="1499"/>
                    <a:pt x="1880" y="945"/>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85;p53">
              <a:extLst>
                <a:ext uri="{FF2B5EF4-FFF2-40B4-BE49-F238E27FC236}">
                  <a16:creationId xmlns:a16="http://schemas.microsoft.com/office/drawing/2014/main" id="{FFBB7C4A-A484-E715-BF0D-3D2A7B798C0B}"/>
                </a:ext>
              </a:extLst>
            </p:cNvPr>
            <p:cNvSpPr/>
            <p:nvPr/>
          </p:nvSpPr>
          <p:spPr>
            <a:xfrm>
              <a:off x="3995975" y="1586850"/>
              <a:ext cx="47000" cy="48050"/>
            </a:xfrm>
            <a:custGeom>
              <a:avLst/>
              <a:gdLst/>
              <a:ahLst/>
              <a:cxnLst/>
              <a:rect l="l" t="t" r="r" b="b"/>
              <a:pathLst>
                <a:path w="1880" h="1922" extrusionOk="0">
                  <a:moveTo>
                    <a:pt x="935" y="1"/>
                  </a:moveTo>
                  <a:cubicBezTo>
                    <a:pt x="422" y="1"/>
                    <a:pt x="1" y="422"/>
                    <a:pt x="1" y="935"/>
                  </a:cubicBezTo>
                  <a:cubicBezTo>
                    <a:pt x="1" y="1500"/>
                    <a:pt x="422" y="1921"/>
                    <a:pt x="935" y="1921"/>
                  </a:cubicBezTo>
                  <a:cubicBezTo>
                    <a:pt x="1449" y="1921"/>
                    <a:pt x="1880" y="1500"/>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86;p53">
              <a:extLst>
                <a:ext uri="{FF2B5EF4-FFF2-40B4-BE49-F238E27FC236}">
                  <a16:creationId xmlns:a16="http://schemas.microsoft.com/office/drawing/2014/main" id="{34EFC679-951D-096B-D2F1-CB9E0F4AC1C1}"/>
                </a:ext>
              </a:extLst>
            </p:cNvPr>
            <p:cNvSpPr/>
            <p:nvPr/>
          </p:nvSpPr>
          <p:spPr>
            <a:xfrm>
              <a:off x="3995975" y="1682100"/>
              <a:ext cx="47000" cy="48025"/>
            </a:xfrm>
            <a:custGeom>
              <a:avLst/>
              <a:gdLst/>
              <a:ahLst/>
              <a:cxnLst/>
              <a:rect l="l" t="t" r="r" b="b"/>
              <a:pathLst>
                <a:path w="1880" h="1921" extrusionOk="0">
                  <a:moveTo>
                    <a:pt x="935" y="1"/>
                  </a:moveTo>
                  <a:cubicBezTo>
                    <a:pt x="422" y="1"/>
                    <a:pt x="1" y="422"/>
                    <a:pt x="1" y="935"/>
                  </a:cubicBezTo>
                  <a:cubicBezTo>
                    <a:pt x="1" y="1489"/>
                    <a:pt x="422" y="1921"/>
                    <a:pt x="935" y="1921"/>
                  </a:cubicBezTo>
                  <a:cubicBezTo>
                    <a:pt x="1449" y="1921"/>
                    <a:pt x="1880" y="1489"/>
                    <a:pt x="1880" y="935"/>
                  </a:cubicBezTo>
                  <a:cubicBezTo>
                    <a:pt x="1880" y="422"/>
                    <a:pt x="1449" y="1"/>
                    <a:pt x="93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87;p53">
              <a:extLst>
                <a:ext uri="{FF2B5EF4-FFF2-40B4-BE49-F238E27FC236}">
                  <a16:creationId xmlns:a16="http://schemas.microsoft.com/office/drawing/2014/main" id="{25D03C2C-F4F3-999A-1878-D6BD428D4C52}"/>
                </a:ext>
              </a:extLst>
            </p:cNvPr>
            <p:cNvSpPr/>
            <p:nvPr/>
          </p:nvSpPr>
          <p:spPr>
            <a:xfrm>
              <a:off x="3995975" y="1769650"/>
              <a:ext cx="47000" cy="48275"/>
            </a:xfrm>
            <a:custGeom>
              <a:avLst/>
              <a:gdLst/>
              <a:ahLst/>
              <a:cxnLst/>
              <a:rect l="l" t="t" r="r" b="b"/>
              <a:pathLst>
                <a:path w="1880" h="1931" extrusionOk="0">
                  <a:moveTo>
                    <a:pt x="935" y="0"/>
                  </a:moveTo>
                  <a:cubicBezTo>
                    <a:pt x="422" y="0"/>
                    <a:pt x="1" y="431"/>
                    <a:pt x="1" y="986"/>
                  </a:cubicBezTo>
                  <a:cubicBezTo>
                    <a:pt x="1" y="1499"/>
                    <a:pt x="422" y="1931"/>
                    <a:pt x="935" y="1931"/>
                  </a:cubicBezTo>
                  <a:cubicBezTo>
                    <a:pt x="1449" y="1931"/>
                    <a:pt x="1880" y="1499"/>
                    <a:pt x="1880" y="986"/>
                  </a:cubicBezTo>
                  <a:cubicBezTo>
                    <a:pt x="1880" y="431"/>
                    <a:pt x="1449" y="0"/>
                    <a:pt x="935"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88;p53">
              <a:extLst>
                <a:ext uri="{FF2B5EF4-FFF2-40B4-BE49-F238E27FC236}">
                  <a16:creationId xmlns:a16="http://schemas.microsoft.com/office/drawing/2014/main" id="{3271E2F8-5711-35AA-66BC-EAA0C8F77161}"/>
                </a:ext>
              </a:extLst>
            </p:cNvPr>
            <p:cNvSpPr/>
            <p:nvPr/>
          </p:nvSpPr>
          <p:spPr>
            <a:xfrm>
              <a:off x="4066575" y="1313975"/>
              <a:ext cx="364575" cy="4375"/>
            </a:xfrm>
            <a:custGeom>
              <a:avLst/>
              <a:gdLst/>
              <a:ahLst/>
              <a:cxnLst/>
              <a:rect l="l" t="t" r="r" b="b"/>
              <a:pathLst>
                <a:path w="14583" h="175" extrusionOk="0">
                  <a:moveTo>
                    <a:pt x="83" y="0"/>
                  </a:moveTo>
                  <a:cubicBezTo>
                    <a:pt x="42" y="0"/>
                    <a:pt x="1" y="41"/>
                    <a:pt x="1" y="93"/>
                  </a:cubicBezTo>
                  <a:cubicBezTo>
                    <a:pt x="1" y="134"/>
                    <a:pt x="42" y="175"/>
                    <a:pt x="83" y="175"/>
                  </a:cubicBezTo>
                  <a:lnTo>
                    <a:pt x="14500" y="175"/>
                  </a:lnTo>
                  <a:cubicBezTo>
                    <a:pt x="14541" y="175"/>
                    <a:pt x="14582" y="134"/>
                    <a:pt x="14582" y="93"/>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89;p53">
              <a:extLst>
                <a:ext uri="{FF2B5EF4-FFF2-40B4-BE49-F238E27FC236}">
                  <a16:creationId xmlns:a16="http://schemas.microsoft.com/office/drawing/2014/main" id="{7B83229C-5E23-BE47-FABC-D71AF154FD51}"/>
                </a:ext>
              </a:extLst>
            </p:cNvPr>
            <p:cNvSpPr/>
            <p:nvPr/>
          </p:nvSpPr>
          <p:spPr>
            <a:xfrm>
              <a:off x="4066575" y="1357875"/>
              <a:ext cx="364575" cy="4375"/>
            </a:xfrm>
            <a:custGeom>
              <a:avLst/>
              <a:gdLst/>
              <a:ahLst/>
              <a:cxnLst/>
              <a:rect l="l" t="t" r="r" b="b"/>
              <a:pathLst>
                <a:path w="14583" h="175" extrusionOk="0">
                  <a:moveTo>
                    <a:pt x="83" y="0"/>
                  </a:moveTo>
                  <a:cubicBezTo>
                    <a:pt x="42" y="0"/>
                    <a:pt x="1" y="41"/>
                    <a:pt x="1" y="82"/>
                  </a:cubicBezTo>
                  <a:cubicBezTo>
                    <a:pt x="1" y="134"/>
                    <a:pt x="42" y="175"/>
                    <a:pt x="83" y="175"/>
                  </a:cubicBezTo>
                  <a:lnTo>
                    <a:pt x="14500" y="175"/>
                  </a:lnTo>
                  <a:cubicBezTo>
                    <a:pt x="14541" y="175"/>
                    <a:pt x="14582" y="134"/>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90;p53">
              <a:extLst>
                <a:ext uri="{FF2B5EF4-FFF2-40B4-BE49-F238E27FC236}">
                  <a16:creationId xmlns:a16="http://schemas.microsoft.com/office/drawing/2014/main" id="{5B48AC8D-D376-3198-227E-16757C72168D}"/>
                </a:ext>
              </a:extLst>
            </p:cNvPr>
            <p:cNvSpPr/>
            <p:nvPr/>
          </p:nvSpPr>
          <p:spPr>
            <a:xfrm>
              <a:off x="4066575" y="1401775"/>
              <a:ext cx="364575" cy="4375"/>
            </a:xfrm>
            <a:custGeom>
              <a:avLst/>
              <a:gdLst/>
              <a:ahLst/>
              <a:cxnLst/>
              <a:rect l="l" t="t" r="r" b="b"/>
              <a:pathLst>
                <a:path w="14583" h="175" extrusionOk="0">
                  <a:moveTo>
                    <a:pt x="83" y="0"/>
                  </a:moveTo>
                  <a:cubicBezTo>
                    <a:pt x="42" y="0"/>
                    <a:pt x="1" y="41"/>
                    <a:pt x="1" y="82"/>
                  </a:cubicBezTo>
                  <a:cubicBezTo>
                    <a:pt x="1" y="123"/>
                    <a:pt x="42" y="175"/>
                    <a:pt x="83" y="175"/>
                  </a:cubicBezTo>
                  <a:lnTo>
                    <a:pt x="14500" y="175"/>
                  </a:lnTo>
                  <a:cubicBezTo>
                    <a:pt x="14541" y="175"/>
                    <a:pt x="14582" y="123"/>
                    <a:pt x="14582" y="82"/>
                  </a:cubicBezTo>
                  <a:cubicBezTo>
                    <a:pt x="14582" y="41"/>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91;p53">
              <a:extLst>
                <a:ext uri="{FF2B5EF4-FFF2-40B4-BE49-F238E27FC236}">
                  <a16:creationId xmlns:a16="http://schemas.microsoft.com/office/drawing/2014/main" id="{6221A4C6-8C6A-2FC7-70F6-D69C596424B8}"/>
                </a:ext>
              </a:extLst>
            </p:cNvPr>
            <p:cNvSpPr/>
            <p:nvPr/>
          </p:nvSpPr>
          <p:spPr>
            <a:xfrm>
              <a:off x="4066575" y="1445650"/>
              <a:ext cx="364575" cy="4150"/>
            </a:xfrm>
            <a:custGeom>
              <a:avLst/>
              <a:gdLst/>
              <a:ahLst/>
              <a:cxnLst/>
              <a:rect l="l" t="t" r="r" b="b"/>
              <a:pathLst>
                <a:path w="14583" h="166" extrusionOk="0">
                  <a:moveTo>
                    <a:pt x="83" y="1"/>
                  </a:moveTo>
                  <a:cubicBezTo>
                    <a:pt x="42" y="1"/>
                    <a:pt x="1" y="42"/>
                    <a:pt x="1" y="83"/>
                  </a:cubicBezTo>
                  <a:cubicBezTo>
                    <a:pt x="1" y="124"/>
                    <a:pt x="42" y="165"/>
                    <a:pt x="83" y="165"/>
                  </a:cubicBezTo>
                  <a:lnTo>
                    <a:pt x="14500" y="165"/>
                  </a:lnTo>
                  <a:cubicBezTo>
                    <a:pt x="14541" y="16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2;p53">
              <a:extLst>
                <a:ext uri="{FF2B5EF4-FFF2-40B4-BE49-F238E27FC236}">
                  <a16:creationId xmlns:a16="http://schemas.microsoft.com/office/drawing/2014/main" id="{7B19EF10-5C5E-AC71-084D-CC92EEDF45C5}"/>
                </a:ext>
              </a:extLst>
            </p:cNvPr>
            <p:cNvSpPr/>
            <p:nvPr/>
          </p:nvSpPr>
          <p:spPr>
            <a:xfrm>
              <a:off x="4066575" y="1489550"/>
              <a:ext cx="364575" cy="5175"/>
            </a:xfrm>
            <a:custGeom>
              <a:avLst/>
              <a:gdLst/>
              <a:ahLst/>
              <a:cxnLst/>
              <a:rect l="l" t="t" r="r" b="b"/>
              <a:pathLst>
                <a:path w="14583" h="207" extrusionOk="0">
                  <a:moveTo>
                    <a:pt x="83" y="1"/>
                  </a:moveTo>
                  <a:cubicBezTo>
                    <a:pt x="42" y="1"/>
                    <a:pt x="1" y="42"/>
                    <a:pt x="1" y="83"/>
                  </a:cubicBezTo>
                  <a:cubicBezTo>
                    <a:pt x="1" y="165"/>
                    <a:pt x="42" y="206"/>
                    <a:pt x="83" y="206"/>
                  </a:cubicBezTo>
                  <a:lnTo>
                    <a:pt x="14500" y="206"/>
                  </a:lnTo>
                  <a:cubicBezTo>
                    <a:pt x="14541" y="206"/>
                    <a:pt x="14582" y="165"/>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3;p53">
              <a:extLst>
                <a:ext uri="{FF2B5EF4-FFF2-40B4-BE49-F238E27FC236}">
                  <a16:creationId xmlns:a16="http://schemas.microsoft.com/office/drawing/2014/main" id="{7054BF03-211B-5CEA-31FF-D7DC6350972D}"/>
                </a:ext>
              </a:extLst>
            </p:cNvPr>
            <p:cNvSpPr/>
            <p:nvPr/>
          </p:nvSpPr>
          <p:spPr>
            <a:xfrm>
              <a:off x="4066575" y="1533200"/>
              <a:ext cx="364575" cy="5425"/>
            </a:xfrm>
            <a:custGeom>
              <a:avLst/>
              <a:gdLst/>
              <a:ahLst/>
              <a:cxnLst/>
              <a:rect l="l" t="t" r="r" b="b"/>
              <a:pathLst>
                <a:path w="14583" h="217" extrusionOk="0">
                  <a:moveTo>
                    <a:pt x="83" y="1"/>
                  </a:moveTo>
                  <a:cubicBezTo>
                    <a:pt x="42" y="1"/>
                    <a:pt x="1" y="52"/>
                    <a:pt x="1" y="134"/>
                  </a:cubicBezTo>
                  <a:cubicBezTo>
                    <a:pt x="1" y="175"/>
                    <a:pt x="42" y="216"/>
                    <a:pt x="83" y="216"/>
                  </a:cubicBezTo>
                  <a:lnTo>
                    <a:pt x="14500" y="216"/>
                  </a:lnTo>
                  <a:cubicBezTo>
                    <a:pt x="14541" y="216"/>
                    <a:pt x="14582" y="175"/>
                    <a:pt x="14582" y="134"/>
                  </a:cubicBezTo>
                  <a:cubicBezTo>
                    <a:pt x="14582" y="5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94;p53">
              <a:extLst>
                <a:ext uri="{FF2B5EF4-FFF2-40B4-BE49-F238E27FC236}">
                  <a16:creationId xmlns:a16="http://schemas.microsoft.com/office/drawing/2014/main" id="{DED26D50-4950-D655-1509-1E88BE0AB239}"/>
                </a:ext>
              </a:extLst>
            </p:cNvPr>
            <p:cNvSpPr/>
            <p:nvPr/>
          </p:nvSpPr>
          <p:spPr>
            <a:xfrm>
              <a:off x="4066575" y="1578125"/>
              <a:ext cx="364575" cy="4400"/>
            </a:xfrm>
            <a:custGeom>
              <a:avLst/>
              <a:gdLst/>
              <a:ahLst/>
              <a:cxnLst/>
              <a:rect l="l" t="t" r="r" b="b"/>
              <a:pathLst>
                <a:path w="14583" h="176" extrusionOk="0">
                  <a:moveTo>
                    <a:pt x="83" y="1"/>
                  </a:moveTo>
                  <a:cubicBezTo>
                    <a:pt x="42" y="1"/>
                    <a:pt x="1" y="1"/>
                    <a:pt x="1" y="93"/>
                  </a:cubicBezTo>
                  <a:cubicBezTo>
                    <a:pt x="1" y="134"/>
                    <a:pt x="42" y="175"/>
                    <a:pt x="83" y="175"/>
                  </a:cubicBezTo>
                  <a:lnTo>
                    <a:pt x="14500" y="175"/>
                  </a:lnTo>
                  <a:cubicBezTo>
                    <a:pt x="14541" y="175"/>
                    <a:pt x="14582" y="134"/>
                    <a:pt x="14582" y="93"/>
                  </a:cubicBezTo>
                  <a:cubicBezTo>
                    <a:pt x="14582" y="1"/>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95;p53">
              <a:extLst>
                <a:ext uri="{FF2B5EF4-FFF2-40B4-BE49-F238E27FC236}">
                  <a16:creationId xmlns:a16="http://schemas.microsoft.com/office/drawing/2014/main" id="{5F38644A-C536-EFCB-B56B-C48D13681887}"/>
                </a:ext>
              </a:extLst>
            </p:cNvPr>
            <p:cNvSpPr/>
            <p:nvPr/>
          </p:nvSpPr>
          <p:spPr>
            <a:xfrm>
              <a:off x="4066575" y="1622025"/>
              <a:ext cx="364575" cy="4400"/>
            </a:xfrm>
            <a:custGeom>
              <a:avLst/>
              <a:gdLst/>
              <a:ahLst/>
              <a:cxnLst/>
              <a:rect l="l" t="t" r="r" b="b"/>
              <a:pathLst>
                <a:path w="14583" h="176" extrusionOk="0">
                  <a:moveTo>
                    <a:pt x="83" y="1"/>
                  </a:moveTo>
                  <a:cubicBezTo>
                    <a:pt x="42" y="1"/>
                    <a:pt x="1" y="42"/>
                    <a:pt x="1" y="93"/>
                  </a:cubicBezTo>
                  <a:cubicBezTo>
                    <a:pt x="1" y="134"/>
                    <a:pt x="42" y="175"/>
                    <a:pt x="83" y="175"/>
                  </a:cubicBezTo>
                  <a:lnTo>
                    <a:pt x="14500" y="175"/>
                  </a:lnTo>
                  <a:cubicBezTo>
                    <a:pt x="14541" y="175"/>
                    <a:pt x="14582" y="134"/>
                    <a:pt x="14582" y="9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6;p53">
              <a:extLst>
                <a:ext uri="{FF2B5EF4-FFF2-40B4-BE49-F238E27FC236}">
                  <a16:creationId xmlns:a16="http://schemas.microsoft.com/office/drawing/2014/main" id="{5F435096-2CD2-9374-74C3-D3324312A0AF}"/>
                </a:ext>
              </a:extLst>
            </p:cNvPr>
            <p:cNvSpPr/>
            <p:nvPr/>
          </p:nvSpPr>
          <p:spPr>
            <a:xfrm>
              <a:off x="4066575" y="1665925"/>
              <a:ext cx="364575" cy="4400"/>
            </a:xfrm>
            <a:custGeom>
              <a:avLst/>
              <a:gdLst/>
              <a:ahLst/>
              <a:cxnLst/>
              <a:rect l="l" t="t" r="r" b="b"/>
              <a:pathLst>
                <a:path w="14583" h="176" extrusionOk="0">
                  <a:moveTo>
                    <a:pt x="83" y="1"/>
                  </a:moveTo>
                  <a:cubicBezTo>
                    <a:pt x="42" y="1"/>
                    <a:pt x="1" y="42"/>
                    <a:pt x="1" y="83"/>
                  </a:cubicBezTo>
                  <a:cubicBezTo>
                    <a:pt x="1" y="134"/>
                    <a:pt x="42" y="175"/>
                    <a:pt x="83" y="175"/>
                  </a:cubicBezTo>
                  <a:lnTo>
                    <a:pt x="14500" y="175"/>
                  </a:lnTo>
                  <a:cubicBezTo>
                    <a:pt x="14541" y="175"/>
                    <a:pt x="14582" y="13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7;p53">
              <a:extLst>
                <a:ext uri="{FF2B5EF4-FFF2-40B4-BE49-F238E27FC236}">
                  <a16:creationId xmlns:a16="http://schemas.microsoft.com/office/drawing/2014/main" id="{008F9A73-8BA2-8534-5443-7D807A9D9F02}"/>
                </a:ext>
              </a:extLst>
            </p:cNvPr>
            <p:cNvSpPr/>
            <p:nvPr/>
          </p:nvSpPr>
          <p:spPr>
            <a:xfrm>
              <a:off x="4066575" y="1709825"/>
              <a:ext cx="364575" cy="4400"/>
            </a:xfrm>
            <a:custGeom>
              <a:avLst/>
              <a:gdLst/>
              <a:ahLst/>
              <a:cxnLst/>
              <a:rect l="l" t="t" r="r" b="b"/>
              <a:pathLst>
                <a:path w="14583" h="176" extrusionOk="0">
                  <a:moveTo>
                    <a:pt x="83" y="1"/>
                  </a:moveTo>
                  <a:cubicBezTo>
                    <a:pt x="42" y="1"/>
                    <a:pt x="1" y="42"/>
                    <a:pt x="1" y="83"/>
                  </a:cubicBezTo>
                  <a:cubicBezTo>
                    <a:pt x="1" y="124"/>
                    <a:pt x="42" y="175"/>
                    <a:pt x="83" y="175"/>
                  </a:cubicBezTo>
                  <a:lnTo>
                    <a:pt x="14500" y="175"/>
                  </a:lnTo>
                  <a:cubicBezTo>
                    <a:pt x="14541" y="175"/>
                    <a:pt x="14582" y="124"/>
                    <a:pt x="14582" y="83"/>
                  </a:cubicBezTo>
                  <a:cubicBezTo>
                    <a:pt x="14582" y="42"/>
                    <a:pt x="14541" y="1"/>
                    <a:pt x="14500"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98;p53">
              <a:extLst>
                <a:ext uri="{FF2B5EF4-FFF2-40B4-BE49-F238E27FC236}">
                  <a16:creationId xmlns:a16="http://schemas.microsoft.com/office/drawing/2014/main" id="{0B335A5C-DBE5-47B9-513E-DB128E4DD568}"/>
                </a:ext>
              </a:extLst>
            </p:cNvPr>
            <p:cNvSpPr/>
            <p:nvPr/>
          </p:nvSpPr>
          <p:spPr>
            <a:xfrm>
              <a:off x="4066575" y="1753725"/>
              <a:ext cx="364575" cy="4125"/>
            </a:xfrm>
            <a:custGeom>
              <a:avLst/>
              <a:gdLst/>
              <a:ahLst/>
              <a:cxnLst/>
              <a:rect l="l" t="t" r="r" b="b"/>
              <a:pathLst>
                <a:path w="14583" h="165" extrusionOk="0">
                  <a:moveTo>
                    <a:pt x="83" y="0"/>
                  </a:moveTo>
                  <a:cubicBezTo>
                    <a:pt x="42" y="0"/>
                    <a:pt x="1" y="42"/>
                    <a:pt x="1" y="83"/>
                  </a:cubicBezTo>
                  <a:cubicBezTo>
                    <a:pt x="1" y="124"/>
                    <a:pt x="42" y="165"/>
                    <a:pt x="83" y="165"/>
                  </a:cubicBezTo>
                  <a:lnTo>
                    <a:pt x="14500" y="165"/>
                  </a:lnTo>
                  <a:cubicBezTo>
                    <a:pt x="14541" y="165"/>
                    <a:pt x="14582" y="124"/>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99;p53">
              <a:extLst>
                <a:ext uri="{FF2B5EF4-FFF2-40B4-BE49-F238E27FC236}">
                  <a16:creationId xmlns:a16="http://schemas.microsoft.com/office/drawing/2014/main" id="{EFD5B5D4-9CEA-4096-ABE0-5D5CF1AD878D}"/>
                </a:ext>
              </a:extLst>
            </p:cNvPr>
            <p:cNvSpPr/>
            <p:nvPr/>
          </p:nvSpPr>
          <p:spPr>
            <a:xfrm>
              <a:off x="4066575" y="1797625"/>
              <a:ext cx="364575" cy="5150"/>
            </a:xfrm>
            <a:custGeom>
              <a:avLst/>
              <a:gdLst/>
              <a:ahLst/>
              <a:cxnLst/>
              <a:rect l="l" t="t" r="r" b="b"/>
              <a:pathLst>
                <a:path w="14583" h="206" extrusionOk="0">
                  <a:moveTo>
                    <a:pt x="83" y="0"/>
                  </a:moveTo>
                  <a:cubicBezTo>
                    <a:pt x="42" y="0"/>
                    <a:pt x="1" y="42"/>
                    <a:pt x="1" y="83"/>
                  </a:cubicBezTo>
                  <a:cubicBezTo>
                    <a:pt x="1" y="165"/>
                    <a:pt x="42" y="206"/>
                    <a:pt x="83" y="206"/>
                  </a:cubicBezTo>
                  <a:lnTo>
                    <a:pt x="14500" y="206"/>
                  </a:lnTo>
                  <a:cubicBezTo>
                    <a:pt x="14541" y="206"/>
                    <a:pt x="14582" y="165"/>
                    <a:pt x="14582" y="83"/>
                  </a:cubicBezTo>
                  <a:cubicBezTo>
                    <a:pt x="14582" y="42"/>
                    <a:pt x="14541" y="0"/>
                    <a:pt x="14500"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0;p53">
              <a:extLst>
                <a:ext uri="{FF2B5EF4-FFF2-40B4-BE49-F238E27FC236}">
                  <a16:creationId xmlns:a16="http://schemas.microsoft.com/office/drawing/2014/main" id="{CE5C0803-5B5D-521A-B254-8AC0B68FB869}"/>
                </a:ext>
              </a:extLst>
            </p:cNvPr>
            <p:cNvSpPr/>
            <p:nvPr/>
          </p:nvSpPr>
          <p:spPr>
            <a:xfrm>
              <a:off x="3980825" y="1289325"/>
              <a:ext cx="487800" cy="566075"/>
            </a:xfrm>
            <a:custGeom>
              <a:avLst/>
              <a:gdLst/>
              <a:ahLst/>
              <a:cxnLst/>
              <a:rect l="l" t="t" r="r" b="b"/>
              <a:pathLst>
                <a:path w="19512" h="22643" extrusionOk="0">
                  <a:moveTo>
                    <a:pt x="19471" y="0"/>
                  </a:moveTo>
                  <a:lnTo>
                    <a:pt x="19471" y="52"/>
                  </a:lnTo>
                  <a:lnTo>
                    <a:pt x="19471" y="22592"/>
                  </a:lnTo>
                  <a:lnTo>
                    <a:pt x="1" y="22592"/>
                  </a:lnTo>
                  <a:lnTo>
                    <a:pt x="1" y="22643"/>
                  </a:lnTo>
                  <a:lnTo>
                    <a:pt x="19512" y="22643"/>
                  </a:lnTo>
                  <a:lnTo>
                    <a:pt x="19512" y="22592"/>
                  </a:lnTo>
                  <a:lnTo>
                    <a:pt x="19512" y="52"/>
                  </a:lnTo>
                  <a:lnTo>
                    <a:pt x="19471"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1;p53">
              <a:extLst>
                <a:ext uri="{FF2B5EF4-FFF2-40B4-BE49-F238E27FC236}">
                  <a16:creationId xmlns:a16="http://schemas.microsoft.com/office/drawing/2014/main" id="{EB2188D5-06E6-F98B-470F-D12DAF3519B7}"/>
                </a:ext>
              </a:extLst>
            </p:cNvPr>
            <p:cNvSpPr/>
            <p:nvPr/>
          </p:nvSpPr>
          <p:spPr>
            <a:xfrm>
              <a:off x="3980825" y="1289325"/>
              <a:ext cx="491150" cy="570200"/>
            </a:xfrm>
            <a:custGeom>
              <a:avLst/>
              <a:gdLst/>
              <a:ahLst/>
              <a:cxnLst/>
              <a:rect l="l" t="t" r="r" b="b"/>
              <a:pathLst>
                <a:path w="19646" h="22808" extrusionOk="0">
                  <a:moveTo>
                    <a:pt x="19645" y="0"/>
                  </a:moveTo>
                  <a:lnTo>
                    <a:pt x="19604" y="52"/>
                  </a:lnTo>
                  <a:lnTo>
                    <a:pt x="19604" y="22766"/>
                  </a:lnTo>
                  <a:lnTo>
                    <a:pt x="1" y="22766"/>
                  </a:lnTo>
                  <a:lnTo>
                    <a:pt x="1" y="22807"/>
                  </a:lnTo>
                  <a:lnTo>
                    <a:pt x="19645" y="22807"/>
                  </a:lnTo>
                  <a:lnTo>
                    <a:pt x="19645" y="52"/>
                  </a:lnTo>
                  <a:lnTo>
                    <a:pt x="1964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2;p53">
              <a:extLst>
                <a:ext uri="{FF2B5EF4-FFF2-40B4-BE49-F238E27FC236}">
                  <a16:creationId xmlns:a16="http://schemas.microsoft.com/office/drawing/2014/main" id="{90A457B0-0454-D394-57AB-572A35105F5D}"/>
                </a:ext>
              </a:extLst>
            </p:cNvPr>
            <p:cNvSpPr/>
            <p:nvPr/>
          </p:nvSpPr>
          <p:spPr>
            <a:xfrm>
              <a:off x="3977750" y="1289325"/>
              <a:ext cx="500625" cy="575575"/>
            </a:xfrm>
            <a:custGeom>
              <a:avLst/>
              <a:gdLst/>
              <a:ahLst/>
              <a:cxnLst/>
              <a:rect l="l" t="t" r="r" b="b"/>
              <a:pathLst>
                <a:path w="20025" h="23023" extrusionOk="0">
                  <a:moveTo>
                    <a:pt x="20025" y="0"/>
                  </a:moveTo>
                  <a:lnTo>
                    <a:pt x="19984" y="52"/>
                  </a:lnTo>
                  <a:lnTo>
                    <a:pt x="19984" y="22982"/>
                  </a:lnTo>
                  <a:lnTo>
                    <a:pt x="42" y="22982"/>
                  </a:lnTo>
                  <a:lnTo>
                    <a:pt x="1" y="23023"/>
                  </a:lnTo>
                  <a:lnTo>
                    <a:pt x="20025" y="23023"/>
                  </a:lnTo>
                  <a:lnTo>
                    <a:pt x="20025" y="52"/>
                  </a:lnTo>
                  <a:lnTo>
                    <a:pt x="2002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3;p53">
              <a:extLst>
                <a:ext uri="{FF2B5EF4-FFF2-40B4-BE49-F238E27FC236}">
                  <a16:creationId xmlns:a16="http://schemas.microsoft.com/office/drawing/2014/main" id="{85937871-746C-38B4-663C-3B684A74D38C}"/>
                </a:ext>
              </a:extLst>
            </p:cNvPr>
            <p:cNvSpPr/>
            <p:nvPr/>
          </p:nvSpPr>
          <p:spPr>
            <a:xfrm>
              <a:off x="3979800" y="1289325"/>
              <a:ext cx="503975" cy="582000"/>
            </a:xfrm>
            <a:custGeom>
              <a:avLst/>
              <a:gdLst/>
              <a:ahLst/>
              <a:cxnLst/>
              <a:rect l="l" t="t" r="r" b="b"/>
              <a:pathLst>
                <a:path w="20159" h="23280" extrusionOk="0">
                  <a:moveTo>
                    <a:pt x="20107" y="0"/>
                  </a:moveTo>
                  <a:lnTo>
                    <a:pt x="20107" y="23239"/>
                  </a:lnTo>
                  <a:lnTo>
                    <a:pt x="1" y="23239"/>
                  </a:lnTo>
                  <a:lnTo>
                    <a:pt x="1" y="23280"/>
                  </a:lnTo>
                  <a:lnTo>
                    <a:pt x="20158" y="23280"/>
                  </a:lnTo>
                  <a:lnTo>
                    <a:pt x="2015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4;p53">
              <a:extLst>
                <a:ext uri="{FF2B5EF4-FFF2-40B4-BE49-F238E27FC236}">
                  <a16:creationId xmlns:a16="http://schemas.microsoft.com/office/drawing/2014/main" id="{E3DAC411-5C98-9DB4-E55A-408AE3647082}"/>
                </a:ext>
              </a:extLst>
            </p:cNvPr>
            <p:cNvSpPr/>
            <p:nvPr/>
          </p:nvSpPr>
          <p:spPr>
            <a:xfrm>
              <a:off x="3956200" y="1312950"/>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93"/>
                  </a:lnTo>
                  <a:cubicBezTo>
                    <a:pt x="390" y="2187"/>
                    <a:pt x="175" y="1797"/>
                    <a:pt x="175" y="1366"/>
                  </a:cubicBezTo>
                  <a:cubicBezTo>
                    <a:pt x="175" y="688"/>
                    <a:pt x="729" y="134"/>
                    <a:pt x="1376" y="134"/>
                  </a:cubicBezTo>
                  <a:cubicBezTo>
                    <a:pt x="2054" y="134"/>
                    <a:pt x="2619" y="688"/>
                    <a:pt x="2619" y="1366"/>
                  </a:cubicBezTo>
                  <a:lnTo>
                    <a:pt x="2619" y="1458"/>
                  </a:lnTo>
                  <a:cubicBezTo>
                    <a:pt x="2660" y="1458"/>
                    <a:pt x="2660" y="1458"/>
                    <a:pt x="2701" y="1417"/>
                  </a:cubicBezTo>
                  <a:lnTo>
                    <a:pt x="2783" y="141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p53">
              <a:extLst>
                <a:ext uri="{FF2B5EF4-FFF2-40B4-BE49-F238E27FC236}">
                  <a16:creationId xmlns:a16="http://schemas.microsoft.com/office/drawing/2014/main" id="{3CB37363-4C49-DF01-06D8-38F1EA186142}"/>
                </a:ext>
              </a:extLst>
            </p:cNvPr>
            <p:cNvSpPr/>
            <p:nvPr/>
          </p:nvSpPr>
          <p:spPr>
            <a:xfrm>
              <a:off x="3956200" y="1408175"/>
              <a:ext cx="69575" cy="64200"/>
            </a:xfrm>
            <a:custGeom>
              <a:avLst/>
              <a:gdLst/>
              <a:ahLst/>
              <a:cxnLst/>
              <a:rect l="l" t="t" r="r" b="b"/>
              <a:pathLst>
                <a:path w="2783" h="2568" extrusionOk="0">
                  <a:moveTo>
                    <a:pt x="1376" y="1"/>
                  </a:moveTo>
                  <a:cubicBezTo>
                    <a:pt x="647" y="1"/>
                    <a:pt x="0" y="596"/>
                    <a:pt x="0" y="1366"/>
                  </a:cubicBezTo>
                  <a:cubicBezTo>
                    <a:pt x="0" y="1880"/>
                    <a:pt x="308" y="2311"/>
                    <a:pt x="729" y="2568"/>
                  </a:cubicBezTo>
                  <a:lnTo>
                    <a:pt x="729" y="2393"/>
                  </a:lnTo>
                  <a:cubicBezTo>
                    <a:pt x="390" y="2137"/>
                    <a:pt x="175" y="1798"/>
                    <a:pt x="175" y="1366"/>
                  </a:cubicBezTo>
                  <a:cubicBezTo>
                    <a:pt x="175" y="689"/>
                    <a:pt x="729" y="124"/>
                    <a:pt x="1376" y="124"/>
                  </a:cubicBezTo>
                  <a:cubicBezTo>
                    <a:pt x="2054" y="124"/>
                    <a:pt x="2619" y="689"/>
                    <a:pt x="2619" y="1366"/>
                  </a:cubicBezTo>
                  <a:lnTo>
                    <a:pt x="2619" y="1459"/>
                  </a:lnTo>
                  <a:cubicBezTo>
                    <a:pt x="2660" y="1459"/>
                    <a:pt x="2660" y="1459"/>
                    <a:pt x="2701" y="1408"/>
                  </a:cubicBezTo>
                  <a:lnTo>
                    <a:pt x="2783" y="1408"/>
                  </a:lnTo>
                  <a:lnTo>
                    <a:pt x="2783" y="1366"/>
                  </a:lnTo>
                  <a:cubicBezTo>
                    <a:pt x="2783" y="596"/>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6;p53">
              <a:extLst>
                <a:ext uri="{FF2B5EF4-FFF2-40B4-BE49-F238E27FC236}">
                  <a16:creationId xmlns:a16="http://schemas.microsoft.com/office/drawing/2014/main" id="{6E6A63CC-00C0-3DBA-2A06-A5054BD5674C}"/>
                </a:ext>
              </a:extLst>
            </p:cNvPr>
            <p:cNvSpPr/>
            <p:nvPr/>
          </p:nvSpPr>
          <p:spPr>
            <a:xfrm>
              <a:off x="3956200" y="1503425"/>
              <a:ext cx="69575" cy="64200"/>
            </a:xfrm>
            <a:custGeom>
              <a:avLst/>
              <a:gdLst/>
              <a:ahLst/>
              <a:cxnLst/>
              <a:rect l="l" t="t" r="r" b="b"/>
              <a:pathLst>
                <a:path w="2783" h="2568" extrusionOk="0">
                  <a:moveTo>
                    <a:pt x="1376" y="0"/>
                  </a:moveTo>
                  <a:cubicBezTo>
                    <a:pt x="647" y="0"/>
                    <a:pt x="0" y="596"/>
                    <a:pt x="0" y="1366"/>
                  </a:cubicBezTo>
                  <a:cubicBezTo>
                    <a:pt x="0" y="1880"/>
                    <a:pt x="308" y="2311"/>
                    <a:pt x="729" y="2568"/>
                  </a:cubicBezTo>
                  <a:lnTo>
                    <a:pt x="729" y="2393"/>
                  </a:lnTo>
                  <a:cubicBezTo>
                    <a:pt x="390" y="2136"/>
                    <a:pt x="175" y="1797"/>
                    <a:pt x="175" y="1366"/>
                  </a:cubicBezTo>
                  <a:cubicBezTo>
                    <a:pt x="175" y="678"/>
                    <a:pt x="729" y="124"/>
                    <a:pt x="1376" y="124"/>
                  </a:cubicBezTo>
                  <a:cubicBezTo>
                    <a:pt x="2054" y="124"/>
                    <a:pt x="2619" y="678"/>
                    <a:pt x="2619" y="1366"/>
                  </a:cubicBezTo>
                  <a:lnTo>
                    <a:pt x="2619" y="1448"/>
                  </a:lnTo>
                  <a:cubicBezTo>
                    <a:pt x="2660" y="1448"/>
                    <a:pt x="2660" y="1448"/>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7;p53">
              <a:extLst>
                <a:ext uri="{FF2B5EF4-FFF2-40B4-BE49-F238E27FC236}">
                  <a16:creationId xmlns:a16="http://schemas.microsoft.com/office/drawing/2014/main" id="{289F09FA-BFED-828A-13F9-B0B3D1EC8370}"/>
                </a:ext>
              </a:extLst>
            </p:cNvPr>
            <p:cNvSpPr/>
            <p:nvPr/>
          </p:nvSpPr>
          <p:spPr>
            <a:xfrm>
              <a:off x="3956200" y="1598675"/>
              <a:ext cx="69575" cy="64200"/>
            </a:xfrm>
            <a:custGeom>
              <a:avLst/>
              <a:gdLst/>
              <a:ahLst/>
              <a:cxnLst/>
              <a:rect l="l" t="t" r="r" b="b"/>
              <a:pathLst>
                <a:path w="2783" h="2568" extrusionOk="0">
                  <a:moveTo>
                    <a:pt x="1376" y="0"/>
                  </a:moveTo>
                  <a:cubicBezTo>
                    <a:pt x="647" y="0"/>
                    <a:pt x="0" y="596"/>
                    <a:pt x="0" y="1366"/>
                  </a:cubicBezTo>
                  <a:cubicBezTo>
                    <a:pt x="0" y="1879"/>
                    <a:pt x="308" y="2311"/>
                    <a:pt x="729" y="2567"/>
                  </a:cubicBezTo>
                  <a:lnTo>
                    <a:pt x="729" y="2352"/>
                  </a:lnTo>
                  <a:cubicBezTo>
                    <a:pt x="390" y="2136"/>
                    <a:pt x="175" y="1797"/>
                    <a:pt x="175" y="1366"/>
                  </a:cubicBezTo>
                  <a:cubicBezTo>
                    <a:pt x="175" y="678"/>
                    <a:pt x="729" y="123"/>
                    <a:pt x="1376" y="123"/>
                  </a:cubicBezTo>
                  <a:cubicBezTo>
                    <a:pt x="2054" y="123"/>
                    <a:pt x="2619" y="678"/>
                    <a:pt x="2619" y="1366"/>
                  </a:cubicBezTo>
                  <a:lnTo>
                    <a:pt x="2619" y="1448"/>
                  </a:lnTo>
                  <a:cubicBezTo>
                    <a:pt x="2660" y="1448"/>
                    <a:pt x="2660" y="1407"/>
                    <a:pt x="2701" y="1407"/>
                  </a:cubicBezTo>
                  <a:lnTo>
                    <a:pt x="2783" y="1407"/>
                  </a:lnTo>
                  <a:lnTo>
                    <a:pt x="2783" y="1366"/>
                  </a:lnTo>
                  <a:cubicBezTo>
                    <a:pt x="2783" y="596"/>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8;p53">
              <a:extLst>
                <a:ext uri="{FF2B5EF4-FFF2-40B4-BE49-F238E27FC236}">
                  <a16:creationId xmlns:a16="http://schemas.microsoft.com/office/drawing/2014/main" id="{D3D5584A-A6F4-6E0A-D95C-87857AF3214B}"/>
                </a:ext>
              </a:extLst>
            </p:cNvPr>
            <p:cNvSpPr/>
            <p:nvPr/>
          </p:nvSpPr>
          <p:spPr>
            <a:xfrm>
              <a:off x="3956200" y="1692625"/>
              <a:ext cx="69575" cy="65225"/>
            </a:xfrm>
            <a:custGeom>
              <a:avLst/>
              <a:gdLst/>
              <a:ahLst/>
              <a:cxnLst/>
              <a:rect l="l" t="t" r="r" b="b"/>
              <a:pathLst>
                <a:path w="2783" h="2609" extrusionOk="0">
                  <a:moveTo>
                    <a:pt x="1376" y="1"/>
                  </a:moveTo>
                  <a:cubicBezTo>
                    <a:pt x="647" y="1"/>
                    <a:pt x="0" y="647"/>
                    <a:pt x="0" y="1418"/>
                  </a:cubicBezTo>
                  <a:cubicBezTo>
                    <a:pt x="0" y="1931"/>
                    <a:pt x="308" y="2352"/>
                    <a:pt x="729" y="2609"/>
                  </a:cubicBezTo>
                  <a:lnTo>
                    <a:pt x="729" y="2403"/>
                  </a:lnTo>
                  <a:cubicBezTo>
                    <a:pt x="390" y="2188"/>
                    <a:pt x="175" y="1839"/>
                    <a:pt x="175" y="1418"/>
                  </a:cubicBezTo>
                  <a:cubicBezTo>
                    <a:pt x="175" y="730"/>
                    <a:pt x="729" y="175"/>
                    <a:pt x="1376" y="175"/>
                  </a:cubicBezTo>
                  <a:cubicBezTo>
                    <a:pt x="2054" y="175"/>
                    <a:pt x="2619" y="730"/>
                    <a:pt x="2619" y="1418"/>
                  </a:cubicBezTo>
                  <a:lnTo>
                    <a:pt x="2619" y="1500"/>
                  </a:lnTo>
                  <a:cubicBezTo>
                    <a:pt x="2660" y="1459"/>
                    <a:pt x="2660" y="1459"/>
                    <a:pt x="2701" y="1459"/>
                  </a:cubicBezTo>
                  <a:lnTo>
                    <a:pt x="2783" y="1459"/>
                  </a:lnTo>
                  <a:lnTo>
                    <a:pt x="2783" y="1418"/>
                  </a:lnTo>
                  <a:cubicBezTo>
                    <a:pt x="2783" y="647"/>
                    <a:pt x="2146" y="1"/>
                    <a:pt x="13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9;p53">
              <a:extLst>
                <a:ext uri="{FF2B5EF4-FFF2-40B4-BE49-F238E27FC236}">
                  <a16:creationId xmlns:a16="http://schemas.microsoft.com/office/drawing/2014/main" id="{CAF9AA4A-4E56-2F49-D611-02B9C907CDC3}"/>
                </a:ext>
              </a:extLst>
            </p:cNvPr>
            <p:cNvSpPr/>
            <p:nvPr/>
          </p:nvSpPr>
          <p:spPr>
            <a:xfrm>
              <a:off x="3956200" y="1780425"/>
              <a:ext cx="69575" cy="65225"/>
            </a:xfrm>
            <a:custGeom>
              <a:avLst/>
              <a:gdLst/>
              <a:ahLst/>
              <a:cxnLst/>
              <a:rect l="l" t="t" r="r" b="b"/>
              <a:pathLst>
                <a:path w="2783" h="2609" extrusionOk="0">
                  <a:moveTo>
                    <a:pt x="1376" y="0"/>
                  </a:moveTo>
                  <a:cubicBezTo>
                    <a:pt x="647" y="0"/>
                    <a:pt x="0" y="637"/>
                    <a:pt x="0" y="1407"/>
                  </a:cubicBezTo>
                  <a:cubicBezTo>
                    <a:pt x="0" y="1921"/>
                    <a:pt x="308" y="2352"/>
                    <a:pt x="729" y="2609"/>
                  </a:cubicBezTo>
                  <a:lnTo>
                    <a:pt x="729" y="2393"/>
                  </a:lnTo>
                  <a:cubicBezTo>
                    <a:pt x="390" y="2177"/>
                    <a:pt x="175" y="1797"/>
                    <a:pt x="175" y="1407"/>
                  </a:cubicBezTo>
                  <a:cubicBezTo>
                    <a:pt x="175" y="730"/>
                    <a:pt x="729" y="175"/>
                    <a:pt x="1376" y="175"/>
                  </a:cubicBezTo>
                  <a:cubicBezTo>
                    <a:pt x="2054" y="175"/>
                    <a:pt x="2619" y="730"/>
                    <a:pt x="2619" y="1407"/>
                  </a:cubicBezTo>
                  <a:lnTo>
                    <a:pt x="2619" y="1459"/>
                  </a:lnTo>
                  <a:lnTo>
                    <a:pt x="2783" y="1459"/>
                  </a:lnTo>
                  <a:lnTo>
                    <a:pt x="2783" y="1407"/>
                  </a:lnTo>
                  <a:cubicBezTo>
                    <a:pt x="2783" y="637"/>
                    <a:pt x="2146" y="0"/>
                    <a:pt x="13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10;p53">
              <a:extLst>
                <a:ext uri="{FF2B5EF4-FFF2-40B4-BE49-F238E27FC236}">
                  <a16:creationId xmlns:a16="http://schemas.microsoft.com/office/drawing/2014/main" id="{E8B7ED98-61A1-2AC5-863C-510D13B472A5}"/>
                </a:ext>
              </a:extLst>
            </p:cNvPr>
            <p:cNvSpPr/>
            <p:nvPr/>
          </p:nvSpPr>
          <p:spPr>
            <a:xfrm>
              <a:off x="4211875" y="1344000"/>
              <a:ext cx="337100" cy="637725"/>
            </a:xfrm>
            <a:custGeom>
              <a:avLst/>
              <a:gdLst/>
              <a:ahLst/>
              <a:cxnLst/>
              <a:rect l="l" t="t" r="r" b="b"/>
              <a:pathLst>
                <a:path w="13484" h="25509" extrusionOk="0">
                  <a:moveTo>
                    <a:pt x="1" y="1"/>
                  </a:moveTo>
                  <a:lnTo>
                    <a:pt x="42" y="6377"/>
                  </a:lnTo>
                  <a:lnTo>
                    <a:pt x="9027" y="25282"/>
                  </a:lnTo>
                  <a:lnTo>
                    <a:pt x="9120" y="25457"/>
                  </a:lnTo>
                  <a:cubicBezTo>
                    <a:pt x="9120" y="25457"/>
                    <a:pt x="9429" y="25509"/>
                    <a:pt x="9884" y="25509"/>
                  </a:cubicBezTo>
                  <a:cubicBezTo>
                    <a:pt x="11085" y="25509"/>
                    <a:pt x="13298" y="25147"/>
                    <a:pt x="13484" y="22510"/>
                  </a:cubicBezTo>
                  <a:lnTo>
                    <a:pt x="13484" y="22458"/>
                  </a:lnTo>
                  <a:lnTo>
                    <a:pt x="4879" y="3769"/>
                  </a:lnTo>
                  <a:lnTo>
                    <a:pt x="4837" y="3769"/>
                  </a:lnTo>
                  <a:lnTo>
                    <a:pt x="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11;p53">
              <a:extLst>
                <a:ext uri="{FF2B5EF4-FFF2-40B4-BE49-F238E27FC236}">
                  <a16:creationId xmlns:a16="http://schemas.microsoft.com/office/drawing/2014/main" id="{08088C56-7CB6-62E5-EEC0-E4C17ADAA816}"/>
                </a:ext>
              </a:extLst>
            </p:cNvPr>
            <p:cNvSpPr/>
            <p:nvPr/>
          </p:nvSpPr>
          <p:spPr>
            <a:xfrm>
              <a:off x="4211875" y="1344000"/>
              <a:ext cx="120950" cy="159450"/>
            </a:xfrm>
            <a:custGeom>
              <a:avLst/>
              <a:gdLst/>
              <a:ahLst/>
              <a:cxnLst/>
              <a:rect l="l" t="t" r="r" b="b"/>
              <a:pathLst>
                <a:path w="4838" h="6378" extrusionOk="0">
                  <a:moveTo>
                    <a:pt x="1" y="1"/>
                  </a:moveTo>
                  <a:lnTo>
                    <a:pt x="42" y="2742"/>
                  </a:lnTo>
                  <a:lnTo>
                    <a:pt x="42" y="6377"/>
                  </a:lnTo>
                  <a:lnTo>
                    <a:pt x="771" y="5135"/>
                  </a:lnTo>
                  <a:lnTo>
                    <a:pt x="2702" y="5515"/>
                  </a:lnTo>
                  <a:lnTo>
                    <a:pt x="3513" y="3512"/>
                  </a:lnTo>
                  <a:lnTo>
                    <a:pt x="4837" y="3769"/>
                  </a:lnTo>
                  <a:lnTo>
                    <a:pt x="2055" y="158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12;p53">
              <a:extLst>
                <a:ext uri="{FF2B5EF4-FFF2-40B4-BE49-F238E27FC236}">
                  <a16:creationId xmlns:a16="http://schemas.microsoft.com/office/drawing/2014/main" id="{DC2E6D64-7458-0184-3B33-79F949706CFC}"/>
                </a:ext>
              </a:extLst>
            </p:cNvPr>
            <p:cNvSpPr/>
            <p:nvPr/>
          </p:nvSpPr>
          <p:spPr>
            <a:xfrm>
              <a:off x="4211875" y="1344000"/>
              <a:ext cx="51375" cy="68575"/>
            </a:xfrm>
            <a:custGeom>
              <a:avLst/>
              <a:gdLst/>
              <a:ahLst/>
              <a:cxnLst/>
              <a:rect l="l" t="t" r="r" b="b"/>
              <a:pathLst>
                <a:path w="2055" h="2743" extrusionOk="0">
                  <a:moveTo>
                    <a:pt x="1" y="1"/>
                  </a:moveTo>
                  <a:lnTo>
                    <a:pt x="42" y="2742"/>
                  </a:lnTo>
                  <a:cubicBezTo>
                    <a:pt x="771" y="2691"/>
                    <a:pt x="1582" y="2229"/>
                    <a:pt x="1972" y="1757"/>
                  </a:cubicBezTo>
                  <a:cubicBezTo>
                    <a:pt x="2014" y="1715"/>
                    <a:pt x="2055" y="1623"/>
                    <a:pt x="2055" y="1582"/>
                  </a:cubicBezTo>
                  <a:lnTo>
                    <a:pt x="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13;p53">
              <a:extLst>
                <a:ext uri="{FF2B5EF4-FFF2-40B4-BE49-F238E27FC236}">
                  <a16:creationId xmlns:a16="http://schemas.microsoft.com/office/drawing/2014/main" id="{7F3FDE86-B156-0BAC-846C-78C2F95EB82F}"/>
                </a:ext>
              </a:extLst>
            </p:cNvPr>
            <p:cNvSpPr/>
            <p:nvPr/>
          </p:nvSpPr>
          <p:spPr>
            <a:xfrm>
              <a:off x="4230100" y="1470875"/>
              <a:ext cx="223650" cy="480800"/>
            </a:xfrm>
            <a:custGeom>
              <a:avLst/>
              <a:gdLst/>
              <a:ahLst/>
              <a:cxnLst/>
              <a:rect l="l" t="t" r="r" b="b"/>
              <a:pathLst>
                <a:path w="8946" h="19232" extrusionOk="0">
                  <a:moveTo>
                    <a:pt x="53" y="1"/>
                  </a:moveTo>
                  <a:cubicBezTo>
                    <a:pt x="47" y="1"/>
                    <a:pt x="42" y="5"/>
                    <a:pt x="42" y="19"/>
                  </a:cubicBezTo>
                  <a:cubicBezTo>
                    <a:pt x="1" y="19"/>
                    <a:pt x="1" y="19"/>
                    <a:pt x="1" y="60"/>
                  </a:cubicBezTo>
                  <a:lnTo>
                    <a:pt x="8863" y="19180"/>
                  </a:lnTo>
                  <a:lnTo>
                    <a:pt x="8904" y="19232"/>
                  </a:lnTo>
                  <a:cubicBezTo>
                    <a:pt x="8945" y="19180"/>
                    <a:pt x="8945" y="19180"/>
                    <a:pt x="8945" y="19139"/>
                  </a:cubicBezTo>
                  <a:lnTo>
                    <a:pt x="83" y="19"/>
                  </a:lnTo>
                  <a:cubicBezTo>
                    <a:pt x="83" y="19"/>
                    <a:pt x="65" y="1"/>
                    <a:pt x="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14;p53">
              <a:extLst>
                <a:ext uri="{FF2B5EF4-FFF2-40B4-BE49-F238E27FC236}">
                  <a16:creationId xmlns:a16="http://schemas.microsoft.com/office/drawing/2014/main" id="{7B975A1F-5DA2-7EC6-581F-D72C89AC2402}"/>
                </a:ext>
              </a:extLst>
            </p:cNvPr>
            <p:cNvSpPr/>
            <p:nvPr/>
          </p:nvSpPr>
          <p:spPr>
            <a:xfrm>
              <a:off x="4278375" y="1480825"/>
              <a:ext cx="208475" cy="443900"/>
            </a:xfrm>
            <a:custGeom>
              <a:avLst/>
              <a:gdLst/>
              <a:ahLst/>
              <a:cxnLst/>
              <a:rect l="l" t="t" r="r" b="b"/>
              <a:pathLst>
                <a:path w="8339" h="17756" extrusionOk="0">
                  <a:moveTo>
                    <a:pt x="42" y="1"/>
                  </a:moveTo>
                  <a:cubicBezTo>
                    <a:pt x="0" y="1"/>
                    <a:pt x="0" y="42"/>
                    <a:pt x="0" y="42"/>
                  </a:cubicBezTo>
                  <a:lnTo>
                    <a:pt x="8257" y="17755"/>
                  </a:lnTo>
                  <a:lnTo>
                    <a:pt x="8298" y="17755"/>
                  </a:lnTo>
                  <a:cubicBezTo>
                    <a:pt x="8298" y="17755"/>
                    <a:pt x="8339" y="17714"/>
                    <a:pt x="8298" y="17714"/>
                  </a:cubicBezTo>
                  <a:lnTo>
                    <a:pt x="83"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5;p53">
              <a:extLst>
                <a:ext uri="{FF2B5EF4-FFF2-40B4-BE49-F238E27FC236}">
                  <a16:creationId xmlns:a16="http://schemas.microsoft.com/office/drawing/2014/main" id="{ABF4A1D9-CD40-92A2-4F6A-FE3F958E9FBD}"/>
                </a:ext>
              </a:extLst>
            </p:cNvPr>
            <p:cNvSpPr/>
            <p:nvPr/>
          </p:nvSpPr>
          <p:spPr>
            <a:xfrm>
              <a:off x="4299675" y="1431800"/>
              <a:ext cx="223625" cy="478025"/>
            </a:xfrm>
            <a:custGeom>
              <a:avLst/>
              <a:gdLst/>
              <a:ahLst/>
              <a:cxnLst/>
              <a:rect l="l" t="t" r="r" b="b"/>
              <a:pathLst>
                <a:path w="8945" h="19121" extrusionOk="0">
                  <a:moveTo>
                    <a:pt x="42" y="0"/>
                  </a:moveTo>
                  <a:cubicBezTo>
                    <a:pt x="1" y="42"/>
                    <a:pt x="1" y="42"/>
                    <a:pt x="1" y="83"/>
                  </a:cubicBezTo>
                  <a:lnTo>
                    <a:pt x="8852" y="19121"/>
                  </a:lnTo>
                  <a:lnTo>
                    <a:pt x="8945" y="19121"/>
                  </a:lnTo>
                  <a:lnTo>
                    <a:pt x="8945" y="19080"/>
                  </a:lnTo>
                  <a:lnTo>
                    <a:pt x="83" y="42"/>
                  </a:lnTo>
                  <a:cubicBezTo>
                    <a:pt x="83" y="0"/>
                    <a:pt x="42" y="0"/>
                    <a:pt x="4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6;p53">
              <a:extLst>
                <a:ext uri="{FF2B5EF4-FFF2-40B4-BE49-F238E27FC236}">
                  <a16:creationId xmlns:a16="http://schemas.microsoft.com/office/drawing/2014/main" id="{C2DCDA68-80E5-C437-618B-B22DAABF6A3B}"/>
                </a:ext>
              </a:extLst>
            </p:cNvPr>
            <p:cNvSpPr/>
            <p:nvPr/>
          </p:nvSpPr>
          <p:spPr>
            <a:xfrm>
              <a:off x="4437550" y="1905450"/>
              <a:ext cx="111425" cy="76275"/>
            </a:xfrm>
            <a:custGeom>
              <a:avLst/>
              <a:gdLst/>
              <a:ahLst/>
              <a:cxnLst/>
              <a:rect l="l" t="t" r="r" b="b"/>
              <a:pathLst>
                <a:path w="4457" h="3051" extrusionOk="0">
                  <a:moveTo>
                    <a:pt x="4457" y="0"/>
                  </a:moveTo>
                  <a:cubicBezTo>
                    <a:pt x="4323" y="0"/>
                    <a:pt x="4241" y="52"/>
                    <a:pt x="4108" y="52"/>
                  </a:cubicBezTo>
                  <a:cubicBezTo>
                    <a:pt x="3255" y="216"/>
                    <a:pt x="2403" y="432"/>
                    <a:pt x="1674" y="904"/>
                  </a:cubicBezTo>
                  <a:cubicBezTo>
                    <a:pt x="945" y="1376"/>
                    <a:pt x="308" y="2013"/>
                    <a:pt x="0" y="2824"/>
                  </a:cubicBezTo>
                  <a:lnTo>
                    <a:pt x="93" y="2999"/>
                  </a:lnTo>
                  <a:cubicBezTo>
                    <a:pt x="93" y="2999"/>
                    <a:pt x="402" y="3051"/>
                    <a:pt x="857" y="3051"/>
                  </a:cubicBezTo>
                  <a:cubicBezTo>
                    <a:pt x="2058" y="3051"/>
                    <a:pt x="4271" y="2689"/>
                    <a:pt x="4457" y="52"/>
                  </a:cubicBezTo>
                  <a:lnTo>
                    <a:pt x="445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17;p53">
              <a:extLst>
                <a:ext uri="{FF2B5EF4-FFF2-40B4-BE49-F238E27FC236}">
                  <a16:creationId xmlns:a16="http://schemas.microsoft.com/office/drawing/2014/main" id="{D4639E2A-6ED6-7DEE-F8C9-AA9A5D26CFA1}"/>
                </a:ext>
              </a:extLst>
            </p:cNvPr>
            <p:cNvSpPr/>
            <p:nvPr/>
          </p:nvSpPr>
          <p:spPr>
            <a:xfrm>
              <a:off x="4469625" y="1932400"/>
              <a:ext cx="55750" cy="36225"/>
            </a:xfrm>
            <a:custGeom>
              <a:avLst/>
              <a:gdLst/>
              <a:ahLst/>
              <a:cxnLst/>
              <a:rect l="l" t="t" r="r" b="b"/>
              <a:pathLst>
                <a:path w="2230" h="1449" extrusionOk="0">
                  <a:moveTo>
                    <a:pt x="2054" y="1"/>
                  </a:moveTo>
                  <a:cubicBezTo>
                    <a:pt x="1633" y="83"/>
                    <a:pt x="1202" y="206"/>
                    <a:pt x="822" y="422"/>
                  </a:cubicBezTo>
                  <a:cubicBezTo>
                    <a:pt x="473" y="637"/>
                    <a:pt x="134" y="976"/>
                    <a:pt x="1" y="1366"/>
                  </a:cubicBezTo>
                  <a:lnTo>
                    <a:pt x="52" y="1448"/>
                  </a:lnTo>
                  <a:cubicBezTo>
                    <a:pt x="52" y="1448"/>
                    <a:pt x="56" y="1449"/>
                    <a:pt x="64" y="1449"/>
                  </a:cubicBezTo>
                  <a:cubicBezTo>
                    <a:pt x="211" y="1449"/>
                    <a:pt x="1626" y="1412"/>
                    <a:pt x="222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18;p53">
              <a:extLst>
                <a:ext uri="{FF2B5EF4-FFF2-40B4-BE49-F238E27FC236}">
                  <a16:creationId xmlns:a16="http://schemas.microsoft.com/office/drawing/2014/main" id="{192A2BB3-94F5-1067-A0FA-8C776AF3C3FB}"/>
                </a:ext>
              </a:extLst>
            </p:cNvPr>
            <p:cNvSpPr/>
            <p:nvPr/>
          </p:nvSpPr>
          <p:spPr>
            <a:xfrm>
              <a:off x="4377725" y="1259550"/>
              <a:ext cx="382025" cy="214900"/>
            </a:xfrm>
            <a:custGeom>
              <a:avLst/>
              <a:gdLst/>
              <a:ahLst/>
              <a:cxnLst/>
              <a:rect l="l" t="t" r="r" b="b"/>
              <a:pathLst>
                <a:path w="15281" h="8596" extrusionOk="0">
                  <a:moveTo>
                    <a:pt x="1500" y="0"/>
                  </a:moveTo>
                  <a:cubicBezTo>
                    <a:pt x="688" y="0"/>
                    <a:pt x="0" y="637"/>
                    <a:pt x="0" y="1448"/>
                  </a:cubicBezTo>
                  <a:lnTo>
                    <a:pt x="0" y="7147"/>
                  </a:lnTo>
                  <a:cubicBezTo>
                    <a:pt x="0" y="7958"/>
                    <a:pt x="688" y="8595"/>
                    <a:pt x="1500" y="8595"/>
                  </a:cubicBezTo>
                  <a:lnTo>
                    <a:pt x="13781" y="8595"/>
                  </a:lnTo>
                  <a:cubicBezTo>
                    <a:pt x="14592" y="8595"/>
                    <a:pt x="15280" y="7958"/>
                    <a:pt x="15280" y="7147"/>
                  </a:cubicBezTo>
                  <a:lnTo>
                    <a:pt x="15280" y="1448"/>
                  </a:lnTo>
                  <a:cubicBezTo>
                    <a:pt x="15280" y="637"/>
                    <a:pt x="14592" y="0"/>
                    <a:pt x="13781"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19;p53">
              <a:extLst>
                <a:ext uri="{FF2B5EF4-FFF2-40B4-BE49-F238E27FC236}">
                  <a16:creationId xmlns:a16="http://schemas.microsoft.com/office/drawing/2014/main" id="{AA6AE6D4-5CB9-26EC-8361-C5FF7572EC34}"/>
                </a:ext>
              </a:extLst>
            </p:cNvPr>
            <p:cNvSpPr/>
            <p:nvPr/>
          </p:nvSpPr>
          <p:spPr>
            <a:xfrm>
              <a:off x="4429075" y="1458500"/>
              <a:ext cx="91925" cy="58800"/>
            </a:xfrm>
            <a:custGeom>
              <a:avLst/>
              <a:gdLst/>
              <a:ahLst/>
              <a:cxnLst/>
              <a:rect l="l" t="t" r="r" b="b"/>
              <a:pathLst>
                <a:path w="3677" h="2352" extrusionOk="0">
                  <a:moveTo>
                    <a:pt x="1756" y="0"/>
                  </a:moveTo>
                  <a:lnTo>
                    <a:pt x="0" y="2352"/>
                  </a:lnTo>
                  <a:lnTo>
                    <a:pt x="3676" y="298"/>
                  </a:lnTo>
                  <a:lnTo>
                    <a:pt x="175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20;p53">
              <a:extLst>
                <a:ext uri="{FF2B5EF4-FFF2-40B4-BE49-F238E27FC236}">
                  <a16:creationId xmlns:a16="http://schemas.microsoft.com/office/drawing/2014/main" id="{0BA489D3-1E4E-0782-1809-0C6428F2058F}"/>
                </a:ext>
              </a:extLst>
            </p:cNvPr>
            <p:cNvSpPr/>
            <p:nvPr/>
          </p:nvSpPr>
          <p:spPr>
            <a:xfrm>
              <a:off x="4094300" y="1445650"/>
              <a:ext cx="159450" cy="159450"/>
            </a:xfrm>
            <a:custGeom>
              <a:avLst/>
              <a:gdLst/>
              <a:ahLst/>
              <a:cxnLst/>
              <a:rect l="l" t="t" r="r" b="b"/>
              <a:pathLst>
                <a:path w="6378" h="6378" extrusionOk="0">
                  <a:moveTo>
                    <a:pt x="3163" y="1"/>
                  </a:moveTo>
                  <a:cubicBezTo>
                    <a:pt x="1408" y="1"/>
                    <a:pt x="1" y="1408"/>
                    <a:pt x="1" y="3164"/>
                  </a:cubicBezTo>
                  <a:cubicBezTo>
                    <a:pt x="1" y="4961"/>
                    <a:pt x="1408" y="6378"/>
                    <a:pt x="3163" y="6378"/>
                  </a:cubicBezTo>
                  <a:cubicBezTo>
                    <a:pt x="4919" y="6378"/>
                    <a:pt x="6378" y="4961"/>
                    <a:pt x="6378" y="3164"/>
                  </a:cubicBezTo>
                  <a:cubicBezTo>
                    <a:pt x="6378" y="1408"/>
                    <a:pt x="4919" y="1"/>
                    <a:pt x="3163"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21;p53">
              <a:extLst>
                <a:ext uri="{FF2B5EF4-FFF2-40B4-BE49-F238E27FC236}">
                  <a16:creationId xmlns:a16="http://schemas.microsoft.com/office/drawing/2014/main" id="{5F58078D-9B63-B97C-B312-37D98C11C0A7}"/>
                </a:ext>
              </a:extLst>
            </p:cNvPr>
            <p:cNvSpPr/>
            <p:nvPr/>
          </p:nvSpPr>
          <p:spPr>
            <a:xfrm>
              <a:off x="4131775" y="1095750"/>
              <a:ext cx="160475" cy="159450"/>
            </a:xfrm>
            <a:custGeom>
              <a:avLst/>
              <a:gdLst/>
              <a:ahLst/>
              <a:cxnLst/>
              <a:rect l="l" t="t" r="r" b="b"/>
              <a:pathLst>
                <a:path w="6419" h="6378" extrusionOk="0">
                  <a:moveTo>
                    <a:pt x="3205" y="1"/>
                  </a:moveTo>
                  <a:cubicBezTo>
                    <a:pt x="1449" y="1"/>
                    <a:pt x="1" y="1459"/>
                    <a:pt x="1" y="3215"/>
                  </a:cubicBezTo>
                  <a:cubicBezTo>
                    <a:pt x="1" y="4971"/>
                    <a:pt x="1449" y="6378"/>
                    <a:pt x="3205" y="6378"/>
                  </a:cubicBezTo>
                  <a:cubicBezTo>
                    <a:pt x="4961" y="6378"/>
                    <a:pt x="6419" y="4971"/>
                    <a:pt x="6419" y="3215"/>
                  </a:cubicBezTo>
                  <a:cubicBezTo>
                    <a:pt x="6419" y="1459"/>
                    <a:pt x="4961" y="1"/>
                    <a:pt x="320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22;p53">
              <a:extLst>
                <a:ext uri="{FF2B5EF4-FFF2-40B4-BE49-F238E27FC236}">
                  <a16:creationId xmlns:a16="http://schemas.microsoft.com/office/drawing/2014/main" id="{7F0A88EC-5EB6-6DCF-D765-0250A69E909A}"/>
                </a:ext>
              </a:extLst>
            </p:cNvPr>
            <p:cNvSpPr/>
            <p:nvPr/>
          </p:nvSpPr>
          <p:spPr>
            <a:xfrm>
              <a:off x="4445250" y="1540900"/>
              <a:ext cx="160475" cy="159200"/>
            </a:xfrm>
            <a:custGeom>
              <a:avLst/>
              <a:gdLst/>
              <a:ahLst/>
              <a:cxnLst/>
              <a:rect l="l" t="t" r="r" b="b"/>
              <a:pathLst>
                <a:path w="6419" h="6368" extrusionOk="0">
                  <a:moveTo>
                    <a:pt x="3204" y="1"/>
                  </a:moveTo>
                  <a:cubicBezTo>
                    <a:pt x="1448" y="1"/>
                    <a:pt x="0" y="1449"/>
                    <a:pt x="0" y="3205"/>
                  </a:cubicBezTo>
                  <a:cubicBezTo>
                    <a:pt x="0" y="4961"/>
                    <a:pt x="1448" y="6367"/>
                    <a:pt x="3204" y="6367"/>
                  </a:cubicBezTo>
                  <a:cubicBezTo>
                    <a:pt x="4960" y="6367"/>
                    <a:pt x="6418" y="4961"/>
                    <a:pt x="6418" y="3205"/>
                  </a:cubicBezTo>
                  <a:cubicBezTo>
                    <a:pt x="6418" y="1449"/>
                    <a:pt x="4960" y="1"/>
                    <a:pt x="320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23;p53">
              <a:extLst>
                <a:ext uri="{FF2B5EF4-FFF2-40B4-BE49-F238E27FC236}">
                  <a16:creationId xmlns:a16="http://schemas.microsoft.com/office/drawing/2014/main" id="{80B3E2A2-8A25-72FD-BA2C-21C14022AEA1}"/>
                </a:ext>
              </a:extLst>
            </p:cNvPr>
            <p:cNvSpPr/>
            <p:nvPr/>
          </p:nvSpPr>
          <p:spPr>
            <a:xfrm>
              <a:off x="4334850" y="1100125"/>
              <a:ext cx="136100" cy="142250"/>
            </a:xfrm>
            <a:custGeom>
              <a:avLst/>
              <a:gdLst/>
              <a:ahLst/>
              <a:cxnLst/>
              <a:rect l="l" t="t" r="r" b="b"/>
              <a:pathLst>
                <a:path w="5444" h="5690" extrusionOk="0">
                  <a:moveTo>
                    <a:pt x="1" y="0"/>
                  </a:moveTo>
                  <a:lnTo>
                    <a:pt x="1" y="5689"/>
                  </a:lnTo>
                  <a:lnTo>
                    <a:pt x="5443" y="3810"/>
                  </a:lnTo>
                  <a:lnTo>
                    <a:pt x="1"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24;p53">
              <a:extLst>
                <a:ext uri="{FF2B5EF4-FFF2-40B4-BE49-F238E27FC236}">
                  <a16:creationId xmlns:a16="http://schemas.microsoft.com/office/drawing/2014/main" id="{870EF73D-505E-7930-5322-BE062A4F4414}"/>
                </a:ext>
              </a:extLst>
            </p:cNvPr>
            <p:cNvSpPr/>
            <p:nvPr/>
          </p:nvSpPr>
          <p:spPr>
            <a:xfrm>
              <a:off x="4086850" y="1760150"/>
              <a:ext cx="135850" cy="157125"/>
            </a:xfrm>
            <a:custGeom>
              <a:avLst/>
              <a:gdLst/>
              <a:ahLst/>
              <a:cxnLst/>
              <a:rect l="l" t="t" r="r" b="b"/>
              <a:pathLst>
                <a:path w="5434" h="6285" extrusionOk="0">
                  <a:moveTo>
                    <a:pt x="2096" y="0"/>
                  </a:moveTo>
                  <a:lnTo>
                    <a:pt x="1" y="6285"/>
                  </a:lnTo>
                  <a:lnTo>
                    <a:pt x="5433" y="4662"/>
                  </a:lnTo>
                  <a:lnTo>
                    <a:pt x="20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25;p53">
              <a:extLst>
                <a:ext uri="{FF2B5EF4-FFF2-40B4-BE49-F238E27FC236}">
                  <a16:creationId xmlns:a16="http://schemas.microsoft.com/office/drawing/2014/main" id="{3EC1656C-BBF7-D2CA-9E29-250454A6A01C}"/>
                </a:ext>
              </a:extLst>
            </p:cNvPr>
            <p:cNvSpPr/>
            <p:nvPr/>
          </p:nvSpPr>
          <p:spPr>
            <a:xfrm>
              <a:off x="4555375" y="1435900"/>
              <a:ext cx="80125" cy="79350"/>
            </a:xfrm>
            <a:custGeom>
              <a:avLst/>
              <a:gdLst/>
              <a:ahLst/>
              <a:cxnLst/>
              <a:rect l="l" t="t" r="r" b="b"/>
              <a:pathLst>
                <a:path w="3205" h="3174" extrusionOk="0">
                  <a:moveTo>
                    <a:pt x="1582" y="175"/>
                  </a:moveTo>
                  <a:cubicBezTo>
                    <a:pt x="2393" y="175"/>
                    <a:pt x="3040" y="771"/>
                    <a:pt x="3040" y="1582"/>
                  </a:cubicBezTo>
                  <a:cubicBezTo>
                    <a:pt x="3040" y="2352"/>
                    <a:pt x="2393" y="2999"/>
                    <a:pt x="1582" y="2999"/>
                  </a:cubicBezTo>
                  <a:cubicBezTo>
                    <a:pt x="812" y="2999"/>
                    <a:pt x="165" y="2352"/>
                    <a:pt x="165" y="1582"/>
                  </a:cubicBezTo>
                  <a:cubicBezTo>
                    <a:pt x="165" y="771"/>
                    <a:pt x="812" y="175"/>
                    <a:pt x="1582" y="175"/>
                  </a:cubicBezTo>
                  <a:close/>
                  <a:moveTo>
                    <a:pt x="1582" y="1"/>
                  </a:moveTo>
                  <a:cubicBezTo>
                    <a:pt x="730" y="1"/>
                    <a:pt x="0" y="689"/>
                    <a:pt x="0" y="1582"/>
                  </a:cubicBezTo>
                  <a:cubicBezTo>
                    <a:pt x="0" y="2445"/>
                    <a:pt x="730" y="3174"/>
                    <a:pt x="1582" y="3174"/>
                  </a:cubicBezTo>
                  <a:cubicBezTo>
                    <a:pt x="2475" y="3174"/>
                    <a:pt x="3204" y="2445"/>
                    <a:pt x="3204" y="1582"/>
                  </a:cubicBezTo>
                  <a:cubicBezTo>
                    <a:pt x="3204" y="68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26;p53">
              <a:extLst>
                <a:ext uri="{FF2B5EF4-FFF2-40B4-BE49-F238E27FC236}">
                  <a16:creationId xmlns:a16="http://schemas.microsoft.com/office/drawing/2014/main" id="{A8F0D739-6531-7802-6BA4-A742EA18E53E}"/>
                </a:ext>
              </a:extLst>
            </p:cNvPr>
            <p:cNvSpPr/>
            <p:nvPr/>
          </p:nvSpPr>
          <p:spPr>
            <a:xfrm>
              <a:off x="4304050" y="1176100"/>
              <a:ext cx="80125" cy="79100"/>
            </a:xfrm>
            <a:custGeom>
              <a:avLst/>
              <a:gdLst/>
              <a:ahLst/>
              <a:cxnLst/>
              <a:rect l="l" t="t" r="r" b="b"/>
              <a:pathLst>
                <a:path w="3205" h="3164" extrusionOk="0">
                  <a:moveTo>
                    <a:pt x="1582" y="165"/>
                  </a:moveTo>
                  <a:cubicBezTo>
                    <a:pt x="2393" y="165"/>
                    <a:pt x="3030" y="812"/>
                    <a:pt x="3030" y="1582"/>
                  </a:cubicBezTo>
                  <a:cubicBezTo>
                    <a:pt x="3030" y="2352"/>
                    <a:pt x="2393" y="2989"/>
                    <a:pt x="1582" y="2989"/>
                  </a:cubicBezTo>
                  <a:cubicBezTo>
                    <a:pt x="812" y="2989"/>
                    <a:pt x="165" y="2352"/>
                    <a:pt x="165" y="1582"/>
                  </a:cubicBezTo>
                  <a:cubicBezTo>
                    <a:pt x="165" y="812"/>
                    <a:pt x="812" y="165"/>
                    <a:pt x="1582" y="165"/>
                  </a:cubicBezTo>
                  <a:close/>
                  <a:moveTo>
                    <a:pt x="1582" y="1"/>
                  </a:moveTo>
                  <a:cubicBezTo>
                    <a:pt x="719" y="1"/>
                    <a:pt x="0" y="679"/>
                    <a:pt x="0" y="1582"/>
                  </a:cubicBezTo>
                  <a:cubicBezTo>
                    <a:pt x="0" y="2476"/>
                    <a:pt x="719" y="3164"/>
                    <a:pt x="1582" y="3164"/>
                  </a:cubicBezTo>
                  <a:cubicBezTo>
                    <a:pt x="2475" y="3164"/>
                    <a:pt x="3204" y="2476"/>
                    <a:pt x="3204" y="1582"/>
                  </a:cubicBezTo>
                  <a:cubicBezTo>
                    <a:pt x="3204" y="679"/>
                    <a:pt x="2475" y="1"/>
                    <a:pt x="158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27;p53">
              <a:extLst>
                <a:ext uri="{FF2B5EF4-FFF2-40B4-BE49-F238E27FC236}">
                  <a16:creationId xmlns:a16="http://schemas.microsoft.com/office/drawing/2014/main" id="{15EAB80B-F114-41A8-661D-14857920D303}"/>
                </a:ext>
              </a:extLst>
            </p:cNvPr>
            <p:cNvSpPr/>
            <p:nvPr/>
          </p:nvSpPr>
          <p:spPr>
            <a:xfrm rot="-161529">
              <a:off x="4493574" y="1576183"/>
              <a:ext cx="58399" cy="89654"/>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821;p49">
            <a:extLst>
              <a:ext uri="{FF2B5EF4-FFF2-40B4-BE49-F238E27FC236}">
                <a16:creationId xmlns:a16="http://schemas.microsoft.com/office/drawing/2014/main" id="{859F4845-1DEB-59E6-2352-8DA0892110E4}"/>
              </a:ext>
            </a:extLst>
          </p:cNvPr>
          <p:cNvGrpSpPr/>
          <p:nvPr/>
        </p:nvGrpSpPr>
        <p:grpSpPr>
          <a:xfrm flipH="1">
            <a:off x="7774886" y="1892595"/>
            <a:ext cx="1369113" cy="2907672"/>
            <a:chOff x="4962025" y="2116675"/>
            <a:chExt cx="279050" cy="570875"/>
          </a:xfrm>
        </p:grpSpPr>
        <p:sp>
          <p:nvSpPr>
            <p:cNvPr id="55" name="Google Shape;822;p49">
              <a:extLst>
                <a:ext uri="{FF2B5EF4-FFF2-40B4-BE49-F238E27FC236}">
                  <a16:creationId xmlns:a16="http://schemas.microsoft.com/office/drawing/2014/main" id="{5ED74E27-D338-B365-22EE-787F2F12AE01}"/>
                </a:ext>
              </a:extLst>
            </p:cNvPr>
            <p:cNvSpPr/>
            <p:nvPr/>
          </p:nvSpPr>
          <p:spPr>
            <a:xfrm>
              <a:off x="5104400" y="2668175"/>
              <a:ext cx="64500" cy="17600"/>
            </a:xfrm>
            <a:custGeom>
              <a:avLst/>
              <a:gdLst/>
              <a:ahLst/>
              <a:cxnLst/>
              <a:rect l="l" t="t" r="r" b="b"/>
              <a:pathLst>
                <a:path w="2580" h="704" extrusionOk="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823;p49">
              <a:extLst>
                <a:ext uri="{FF2B5EF4-FFF2-40B4-BE49-F238E27FC236}">
                  <a16:creationId xmlns:a16="http://schemas.microsoft.com/office/drawing/2014/main" id="{4A443D3E-4E28-F463-D95A-3996AFFFBBE7}"/>
                </a:ext>
              </a:extLst>
            </p:cNvPr>
            <p:cNvSpPr/>
            <p:nvPr/>
          </p:nvSpPr>
          <p:spPr>
            <a:xfrm>
              <a:off x="510440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824;p49">
              <a:extLst>
                <a:ext uri="{FF2B5EF4-FFF2-40B4-BE49-F238E27FC236}">
                  <a16:creationId xmlns:a16="http://schemas.microsoft.com/office/drawing/2014/main" id="{20992FDC-A887-9902-9470-F5FE537B98E8}"/>
                </a:ext>
              </a:extLst>
            </p:cNvPr>
            <p:cNvSpPr/>
            <p:nvPr/>
          </p:nvSpPr>
          <p:spPr>
            <a:xfrm>
              <a:off x="5025275" y="2668175"/>
              <a:ext cx="64825" cy="17600"/>
            </a:xfrm>
            <a:custGeom>
              <a:avLst/>
              <a:gdLst/>
              <a:ahLst/>
              <a:cxnLst/>
              <a:rect l="l" t="t" r="r" b="b"/>
              <a:pathLst>
                <a:path w="2593" h="704" extrusionOk="0">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825;p49">
              <a:extLst>
                <a:ext uri="{FF2B5EF4-FFF2-40B4-BE49-F238E27FC236}">
                  <a16:creationId xmlns:a16="http://schemas.microsoft.com/office/drawing/2014/main" id="{C8CC6270-9B94-5CDD-32DC-12010FC00486}"/>
                </a:ext>
              </a:extLst>
            </p:cNvPr>
            <p:cNvSpPr/>
            <p:nvPr/>
          </p:nvSpPr>
          <p:spPr>
            <a:xfrm>
              <a:off x="5025625" y="2667600"/>
              <a:ext cx="65975" cy="19950"/>
            </a:xfrm>
            <a:custGeom>
              <a:avLst/>
              <a:gdLst/>
              <a:ahLst/>
              <a:cxnLst/>
              <a:rect l="l" t="t" r="r" b="b"/>
              <a:pathLst>
                <a:path w="2639" h="798" extrusionOk="0">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826;p49">
              <a:extLst>
                <a:ext uri="{FF2B5EF4-FFF2-40B4-BE49-F238E27FC236}">
                  <a16:creationId xmlns:a16="http://schemas.microsoft.com/office/drawing/2014/main" id="{292E37E7-840B-937A-F87F-3C1F6ED7A36D}"/>
                </a:ext>
              </a:extLst>
            </p:cNvPr>
            <p:cNvSpPr/>
            <p:nvPr/>
          </p:nvSpPr>
          <p:spPr>
            <a:xfrm>
              <a:off x="5027825" y="2501800"/>
              <a:ext cx="66325" cy="166400"/>
            </a:xfrm>
            <a:custGeom>
              <a:avLst/>
              <a:gdLst/>
              <a:ahLst/>
              <a:cxnLst/>
              <a:rect l="l" t="t" r="r" b="b"/>
              <a:pathLst>
                <a:path w="2653" h="6656" extrusionOk="0">
                  <a:moveTo>
                    <a:pt x="0" y="0"/>
                  </a:moveTo>
                  <a:lnTo>
                    <a:pt x="102" y="6655"/>
                  </a:lnTo>
                  <a:lnTo>
                    <a:pt x="1273" y="6655"/>
                  </a:lnTo>
                  <a:cubicBezTo>
                    <a:pt x="1273" y="6655"/>
                    <a:pt x="2652"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827;p49">
              <a:extLst>
                <a:ext uri="{FF2B5EF4-FFF2-40B4-BE49-F238E27FC236}">
                  <a16:creationId xmlns:a16="http://schemas.microsoft.com/office/drawing/2014/main" id="{1299DB94-D34C-C8B1-1440-3FC742E4467B}"/>
                </a:ext>
              </a:extLst>
            </p:cNvPr>
            <p:cNvSpPr/>
            <p:nvPr/>
          </p:nvSpPr>
          <p:spPr>
            <a:xfrm>
              <a:off x="5106950" y="2501800"/>
              <a:ext cx="66325" cy="166400"/>
            </a:xfrm>
            <a:custGeom>
              <a:avLst/>
              <a:gdLst/>
              <a:ahLst/>
              <a:cxnLst/>
              <a:rect l="l" t="t" r="r" b="b"/>
              <a:pathLst>
                <a:path w="2653" h="6656" extrusionOk="0">
                  <a:moveTo>
                    <a:pt x="1" y="0"/>
                  </a:moveTo>
                  <a:lnTo>
                    <a:pt x="103" y="6655"/>
                  </a:lnTo>
                  <a:lnTo>
                    <a:pt x="1274" y="6655"/>
                  </a:lnTo>
                  <a:cubicBezTo>
                    <a:pt x="1274" y="6655"/>
                    <a:pt x="2653" y="2857"/>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828;p49">
              <a:extLst>
                <a:ext uri="{FF2B5EF4-FFF2-40B4-BE49-F238E27FC236}">
                  <a16:creationId xmlns:a16="http://schemas.microsoft.com/office/drawing/2014/main" id="{C201566F-EDB6-6CBC-0116-3D01D33512FB}"/>
                </a:ext>
              </a:extLst>
            </p:cNvPr>
            <p:cNvSpPr/>
            <p:nvPr/>
          </p:nvSpPr>
          <p:spPr>
            <a:xfrm>
              <a:off x="5025275" y="2493000"/>
              <a:ext cx="136325" cy="52800"/>
            </a:xfrm>
            <a:custGeom>
              <a:avLst/>
              <a:gdLst/>
              <a:ahLst/>
              <a:cxnLst/>
              <a:rect l="l" t="t" r="r" b="b"/>
              <a:pathLst>
                <a:path w="5453" h="2112" extrusionOk="0">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829;p49">
              <a:extLst>
                <a:ext uri="{FF2B5EF4-FFF2-40B4-BE49-F238E27FC236}">
                  <a16:creationId xmlns:a16="http://schemas.microsoft.com/office/drawing/2014/main" id="{D23C472A-B877-7EDF-C9C6-0903041F8006}"/>
                </a:ext>
              </a:extLst>
            </p:cNvPr>
            <p:cNvSpPr/>
            <p:nvPr/>
          </p:nvSpPr>
          <p:spPr>
            <a:xfrm>
              <a:off x="5035825" y="2494500"/>
              <a:ext cx="16900" cy="172200"/>
            </a:xfrm>
            <a:custGeom>
              <a:avLst/>
              <a:gdLst/>
              <a:ahLst/>
              <a:cxnLst/>
              <a:rect l="l" t="t" r="r" b="b"/>
              <a:pathLst>
                <a:path w="676" h="6888" extrusionOk="0">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830;p49">
              <a:extLst>
                <a:ext uri="{FF2B5EF4-FFF2-40B4-BE49-F238E27FC236}">
                  <a16:creationId xmlns:a16="http://schemas.microsoft.com/office/drawing/2014/main" id="{D815C5FA-B9A4-F58A-6AA2-8FFAFC7DBBA6}"/>
                </a:ext>
              </a:extLst>
            </p:cNvPr>
            <p:cNvSpPr/>
            <p:nvPr/>
          </p:nvSpPr>
          <p:spPr>
            <a:xfrm>
              <a:off x="5030725" y="2494500"/>
              <a:ext cx="6250" cy="27100"/>
            </a:xfrm>
            <a:custGeom>
              <a:avLst/>
              <a:gdLst/>
              <a:ahLst/>
              <a:cxnLst/>
              <a:rect l="l" t="t" r="r" b="b"/>
              <a:pathLst>
                <a:path w="250" h="1084" extrusionOk="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4" name="Google Shape;831;p49">
              <a:extLst>
                <a:ext uri="{FF2B5EF4-FFF2-40B4-BE49-F238E27FC236}">
                  <a16:creationId xmlns:a16="http://schemas.microsoft.com/office/drawing/2014/main" id="{E8D462D5-AE18-74D5-B63B-7BE54C34FA26}"/>
                </a:ext>
              </a:extLst>
            </p:cNvPr>
            <p:cNvSpPr/>
            <p:nvPr/>
          </p:nvSpPr>
          <p:spPr>
            <a:xfrm>
              <a:off x="5080225" y="2536625"/>
              <a:ext cx="37750" cy="130775"/>
            </a:xfrm>
            <a:custGeom>
              <a:avLst/>
              <a:gdLst/>
              <a:ahLst/>
              <a:cxnLst/>
              <a:rect l="l" t="t" r="r" b="b"/>
              <a:pathLst>
                <a:path w="1510" h="5231" extrusionOk="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5" name="Google Shape;832;p49">
              <a:extLst>
                <a:ext uri="{FF2B5EF4-FFF2-40B4-BE49-F238E27FC236}">
                  <a16:creationId xmlns:a16="http://schemas.microsoft.com/office/drawing/2014/main" id="{EA408529-74E4-77E5-49D4-E3B38FD80083}"/>
                </a:ext>
              </a:extLst>
            </p:cNvPr>
            <p:cNvSpPr/>
            <p:nvPr/>
          </p:nvSpPr>
          <p:spPr>
            <a:xfrm>
              <a:off x="5147575" y="2498900"/>
              <a:ext cx="11375" cy="26750"/>
            </a:xfrm>
            <a:custGeom>
              <a:avLst/>
              <a:gdLst/>
              <a:ahLst/>
              <a:cxnLst/>
              <a:rect l="l" t="t" r="r" b="b"/>
              <a:pathLst>
                <a:path w="455" h="1070" extrusionOk="0">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6" name="Google Shape;833;p49">
              <a:extLst>
                <a:ext uri="{FF2B5EF4-FFF2-40B4-BE49-F238E27FC236}">
                  <a16:creationId xmlns:a16="http://schemas.microsoft.com/office/drawing/2014/main" id="{CE172F93-4F5F-AD86-3FC6-9F51B8FA1255}"/>
                </a:ext>
              </a:extLst>
            </p:cNvPr>
            <p:cNvSpPr/>
            <p:nvPr/>
          </p:nvSpPr>
          <p:spPr>
            <a:xfrm>
              <a:off x="5198150" y="2453075"/>
              <a:ext cx="42925" cy="49000"/>
            </a:xfrm>
            <a:custGeom>
              <a:avLst/>
              <a:gdLst/>
              <a:ahLst/>
              <a:cxnLst/>
              <a:rect l="l" t="t" r="r" b="b"/>
              <a:pathLst>
                <a:path w="1717" h="1960" extrusionOk="0">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7" name="Google Shape;834;p49">
              <a:extLst>
                <a:ext uri="{FF2B5EF4-FFF2-40B4-BE49-F238E27FC236}">
                  <a16:creationId xmlns:a16="http://schemas.microsoft.com/office/drawing/2014/main" id="{9AB81ADD-D105-A73B-E61A-23AA57BDA290}"/>
                </a:ext>
              </a:extLst>
            </p:cNvPr>
            <p:cNvSpPr/>
            <p:nvPr/>
          </p:nvSpPr>
          <p:spPr>
            <a:xfrm>
              <a:off x="5123400" y="2350800"/>
              <a:ext cx="116200" cy="126825"/>
            </a:xfrm>
            <a:custGeom>
              <a:avLst/>
              <a:gdLst/>
              <a:ahLst/>
              <a:cxnLst/>
              <a:rect l="l" t="t" r="r" b="b"/>
              <a:pathLst>
                <a:path w="4648" h="5073" extrusionOk="0">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8" name="Google Shape;835;p49">
              <a:extLst>
                <a:ext uri="{FF2B5EF4-FFF2-40B4-BE49-F238E27FC236}">
                  <a16:creationId xmlns:a16="http://schemas.microsoft.com/office/drawing/2014/main" id="{3D442A15-D11E-9D77-19A0-4821B393EBAE}"/>
                </a:ext>
              </a:extLst>
            </p:cNvPr>
            <p:cNvSpPr/>
            <p:nvPr/>
          </p:nvSpPr>
          <p:spPr>
            <a:xfrm>
              <a:off x="4980150" y="2343850"/>
              <a:ext cx="101850" cy="148675"/>
            </a:xfrm>
            <a:custGeom>
              <a:avLst/>
              <a:gdLst/>
              <a:ahLst/>
              <a:cxnLst/>
              <a:rect l="l" t="t" r="r" b="b"/>
              <a:pathLst>
                <a:path w="4074" h="5947" extrusionOk="0">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9" name="Google Shape;836;p49">
              <a:extLst>
                <a:ext uri="{FF2B5EF4-FFF2-40B4-BE49-F238E27FC236}">
                  <a16:creationId xmlns:a16="http://schemas.microsoft.com/office/drawing/2014/main" id="{7D0D28C7-5E48-D16C-526E-54D29585121A}"/>
                </a:ext>
              </a:extLst>
            </p:cNvPr>
            <p:cNvSpPr/>
            <p:nvPr/>
          </p:nvSpPr>
          <p:spPr>
            <a:xfrm>
              <a:off x="5005025" y="2388975"/>
              <a:ext cx="14725" cy="3275"/>
            </a:xfrm>
            <a:custGeom>
              <a:avLst/>
              <a:gdLst/>
              <a:ahLst/>
              <a:cxnLst/>
              <a:rect l="l" t="t" r="r" b="b"/>
              <a:pathLst>
                <a:path w="589" h="131" extrusionOk="0">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0" name="Google Shape;837;p49">
              <a:extLst>
                <a:ext uri="{FF2B5EF4-FFF2-40B4-BE49-F238E27FC236}">
                  <a16:creationId xmlns:a16="http://schemas.microsoft.com/office/drawing/2014/main" id="{92954249-3E4F-8BB1-382A-64F1D69745EB}"/>
                </a:ext>
              </a:extLst>
            </p:cNvPr>
            <p:cNvSpPr/>
            <p:nvPr/>
          </p:nvSpPr>
          <p:spPr>
            <a:xfrm>
              <a:off x="5021925" y="2340175"/>
              <a:ext cx="141875" cy="153550"/>
            </a:xfrm>
            <a:custGeom>
              <a:avLst/>
              <a:gdLst/>
              <a:ahLst/>
              <a:cxnLst/>
              <a:rect l="l" t="t" r="r" b="b"/>
              <a:pathLst>
                <a:path w="5675" h="6142" extrusionOk="0">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1" name="Google Shape;838;p49">
              <a:extLst>
                <a:ext uri="{FF2B5EF4-FFF2-40B4-BE49-F238E27FC236}">
                  <a16:creationId xmlns:a16="http://schemas.microsoft.com/office/drawing/2014/main" id="{84B8BCBB-75A9-7556-FFFF-1B8A498EFC24}"/>
                </a:ext>
              </a:extLst>
            </p:cNvPr>
            <p:cNvSpPr/>
            <p:nvPr/>
          </p:nvSpPr>
          <p:spPr>
            <a:xfrm>
              <a:off x="5099225" y="2347900"/>
              <a:ext cx="60875" cy="124200"/>
            </a:xfrm>
            <a:custGeom>
              <a:avLst/>
              <a:gdLst/>
              <a:ahLst/>
              <a:cxnLst/>
              <a:rect l="l" t="t" r="r" b="b"/>
              <a:pathLst>
                <a:path w="2435" h="4968" extrusionOk="0">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2" name="Google Shape;839;p49">
              <a:extLst>
                <a:ext uri="{FF2B5EF4-FFF2-40B4-BE49-F238E27FC236}">
                  <a16:creationId xmlns:a16="http://schemas.microsoft.com/office/drawing/2014/main" id="{3F47A60A-2C66-7803-3F04-A4A1F95486D6}"/>
                </a:ext>
              </a:extLst>
            </p:cNvPr>
            <p:cNvSpPr/>
            <p:nvPr/>
          </p:nvSpPr>
          <p:spPr>
            <a:xfrm>
              <a:off x="5025975" y="2346400"/>
              <a:ext cx="67025" cy="125700"/>
            </a:xfrm>
            <a:custGeom>
              <a:avLst/>
              <a:gdLst/>
              <a:ahLst/>
              <a:cxnLst/>
              <a:rect l="l" t="t" r="r" b="b"/>
              <a:pathLst>
                <a:path w="2681" h="5028" extrusionOk="0">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3" name="Google Shape;840;p49">
              <a:extLst>
                <a:ext uri="{FF2B5EF4-FFF2-40B4-BE49-F238E27FC236}">
                  <a16:creationId xmlns:a16="http://schemas.microsoft.com/office/drawing/2014/main" id="{6349CE7D-3E3C-EF4D-2474-ED2B9E3A9823}"/>
                </a:ext>
              </a:extLst>
            </p:cNvPr>
            <p:cNvSpPr/>
            <p:nvPr/>
          </p:nvSpPr>
          <p:spPr>
            <a:xfrm>
              <a:off x="5070650" y="2329600"/>
              <a:ext cx="42125" cy="35200"/>
            </a:xfrm>
            <a:custGeom>
              <a:avLst/>
              <a:gdLst/>
              <a:ahLst/>
              <a:cxnLst/>
              <a:rect l="l" t="t" r="r" b="b"/>
              <a:pathLst>
                <a:path w="1685" h="1408" extrusionOk="0">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4" name="Google Shape;841;p49">
              <a:extLst>
                <a:ext uri="{FF2B5EF4-FFF2-40B4-BE49-F238E27FC236}">
                  <a16:creationId xmlns:a16="http://schemas.microsoft.com/office/drawing/2014/main" id="{5139267D-A370-2565-203A-BF4A3F2F3EBA}"/>
                </a:ext>
              </a:extLst>
            </p:cNvPr>
            <p:cNvSpPr/>
            <p:nvPr/>
          </p:nvSpPr>
          <p:spPr>
            <a:xfrm>
              <a:off x="5070650" y="2335075"/>
              <a:ext cx="42125" cy="9250"/>
            </a:xfrm>
            <a:custGeom>
              <a:avLst/>
              <a:gdLst/>
              <a:ahLst/>
              <a:cxnLst/>
              <a:rect l="l" t="t" r="r" b="b"/>
              <a:pathLst>
                <a:path w="1685" h="370" extrusionOk="0">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5" name="Google Shape;842;p49">
              <a:extLst>
                <a:ext uri="{FF2B5EF4-FFF2-40B4-BE49-F238E27FC236}">
                  <a16:creationId xmlns:a16="http://schemas.microsoft.com/office/drawing/2014/main" id="{64DE3FAD-AA6C-D152-C95A-23E2B72AD7B7}"/>
                </a:ext>
              </a:extLst>
            </p:cNvPr>
            <p:cNvSpPr/>
            <p:nvPr/>
          </p:nvSpPr>
          <p:spPr>
            <a:xfrm>
              <a:off x="5083825" y="2360400"/>
              <a:ext cx="21650" cy="20850"/>
            </a:xfrm>
            <a:custGeom>
              <a:avLst/>
              <a:gdLst/>
              <a:ahLst/>
              <a:cxnLst/>
              <a:rect l="l" t="t" r="r" b="b"/>
              <a:pathLst>
                <a:path w="866" h="834" extrusionOk="0">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6" name="Google Shape;843;p49">
              <a:extLst>
                <a:ext uri="{FF2B5EF4-FFF2-40B4-BE49-F238E27FC236}">
                  <a16:creationId xmlns:a16="http://schemas.microsoft.com/office/drawing/2014/main" id="{C5D97890-D7B7-0968-B532-F9158121A7B0}"/>
                </a:ext>
              </a:extLst>
            </p:cNvPr>
            <p:cNvSpPr/>
            <p:nvPr/>
          </p:nvSpPr>
          <p:spPr>
            <a:xfrm>
              <a:off x="5082775" y="2377975"/>
              <a:ext cx="23425" cy="109150"/>
            </a:xfrm>
            <a:custGeom>
              <a:avLst/>
              <a:gdLst/>
              <a:ahLst/>
              <a:cxnLst/>
              <a:rect l="l" t="t" r="r" b="b"/>
              <a:pathLst>
                <a:path w="937" h="4366" extrusionOk="0">
                  <a:moveTo>
                    <a:pt x="306" y="1"/>
                  </a:moveTo>
                  <a:lnTo>
                    <a:pt x="0" y="3750"/>
                  </a:lnTo>
                  <a:lnTo>
                    <a:pt x="454" y="4366"/>
                  </a:lnTo>
                  <a:lnTo>
                    <a:pt x="936" y="3750"/>
                  </a:lnTo>
                  <a:lnTo>
                    <a:pt x="63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7" name="Google Shape;844;p49">
              <a:extLst>
                <a:ext uri="{FF2B5EF4-FFF2-40B4-BE49-F238E27FC236}">
                  <a16:creationId xmlns:a16="http://schemas.microsoft.com/office/drawing/2014/main" id="{4EB78DF6-06FB-9E04-69F5-E0FE569E3DE9}"/>
                </a:ext>
              </a:extLst>
            </p:cNvPr>
            <p:cNvSpPr/>
            <p:nvPr/>
          </p:nvSpPr>
          <p:spPr>
            <a:xfrm>
              <a:off x="5061500" y="2339550"/>
              <a:ext cx="36325" cy="33825"/>
            </a:xfrm>
            <a:custGeom>
              <a:avLst/>
              <a:gdLst/>
              <a:ahLst/>
              <a:cxnLst/>
              <a:rect l="l" t="t" r="r" b="b"/>
              <a:pathLst>
                <a:path w="1453" h="1353" extrusionOk="0">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8" name="Google Shape;845;p49">
              <a:extLst>
                <a:ext uri="{FF2B5EF4-FFF2-40B4-BE49-F238E27FC236}">
                  <a16:creationId xmlns:a16="http://schemas.microsoft.com/office/drawing/2014/main" id="{BD78EBD2-244B-FF6D-5763-0C681213F7CC}"/>
                </a:ext>
              </a:extLst>
            </p:cNvPr>
            <p:cNvSpPr/>
            <p:nvPr/>
          </p:nvSpPr>
          <p:spPr>
            <a:xfrm>
              <a:off x="5087175" y="2339550"/>
              <a:ext cx="36600" cy="33825"/>
            </a:xfrm>
            <a:custGeom>
              <a:avLst/>
              <a:gdLst/>
              <a:ahLst/>
              <a:cxnLst/>
              <a:rect l="l" t="t" r="r" b="b"/>
              <a:pathLst>
                <a:path w="1464" h="1353" extrusionOk="0">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9" name="Google Shape;846;p49">
              <a:extLst>
                <a:ext uri="{FF2B5EF4-FFF2-40B4-BE49-F238E27FC236}">
                  <a16:creationId xmlns:a16="http://schemas.microsoft.com/office/drawing/2014/main" id="{C492CC77-FF79-A872-7532-4C771FEA6B21}"/>
                </a:ext>
              </a:extLst>
            </p:cNvPr>
            <p:cNvSpPr/>
            <p:nvPr/>
          </p:nvSpPr>
          <p:spPr>
            <a:xfrm>
              <a:off x="5074325" y="2351950"/>
              <a:ext cx="19125" cy="22350"/>
            </a:xfrm>
            <a:custGeom>
              <a:avLst/>
              <a:gdLst/>
              <a:ahLst/>
              <a:cxnLst/>
              <a:rect l="l" t="t" r="r" b="b"/>
              <a:pathLst>
                <a:path w="765" h="894" extrusionOk="0">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0" name="Google Shape;847;p49">
              <a:extLst>
                <a:ext uri="{FF2B5EF4-FFF2-40B4-BE49-F238E27FC236}">
                  <a16:creationId xmlns:a16="http://schemas.microsoft.com/office/drawing/2014/main" id="{F32E6FDA-0551-7E63-BE75-F8B4944402D4}"/>
                </a:ext>
              </a:extLst>
            </p:cNvPr>
            <p:cNvSpPr/>
            <p:nvPr/>
          </p:nvSpPr>
          <p:spPr>
            <a:xfrm>
              <a:off x="5092625" y="2364350"/>
              <a:ext cx="22800" cy="9950"/>
            </a:xfrm>
            <a:custGeom>
              <a:avLst/>
              <a:gdLst/>
              <a:ahLst/>
              <a:cxnLst/>
              <a:rect l="l" t="t" r="r" b="b"/>
              <a:pathLst>
                <a:path w="912" h="398" extrusionOk="0">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1" name="Google Shape;848;p49">
              <a:extLst>
                <a:ext uri="{FF2B5EF4-FFF2-40B4-BE49-F238E27FC236}">
                  <a16:creationId xmlns:a16="http://schemas.microsoft.com/office/drawing/2014/main" id="{3412732F-8BE2-B6E8-40D8-4E9DC0A89CAA}"/>
                </a:ext>
              </a:extLst>
            </p:cNvPr>
            <p:cNvSpPr/>
            <p:nvPr/>
          </p:nvSpPr>
          <p:spPr>
            <a:xfrm>
              <a:off x="5086825" y="2400675"/>
              <a:ext cx="126375" cy="23500"/>
            </a:xfrm>
            <a:custGeom>
              <a:avLst/>
              <a:gdLst/>
              <a:ahLst/>
              <a:cxnLst/>
              <a:rect l="l" t="t" r="r" b="b"/>
              <a:pathLst>
                <a:path w="5055" h="940" extrusionOk="0">
                  <a:moveTo>
                    <a:pt x="0" y="0"/>
                  </a:moveTo>
                  <a:lnTo>
                    <a:pt x="0" y="939"/>
                  </a:lnTo>
                  <a:lnTo>
                    <a:pt x="5055" y="939"/>
                  </a:lnTo>
                  <a:lnTo>
                    <a:pt x="5055"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2" name="Google Shape;849;p49">
              <a:extLst>
                <a:ext uri="{FF2B5EF4-FFF2-40B4-BE49-F238E27FC236}">
                  <a16:creationId xmlns:a16="http://schemas.microsoft.com/office/drawing/2014/main" id="{F468C3D3-6EAF-BC07-7149-5319F57A3BA9}"/>
                </a:ext>
              </a:extLst>
            </p:cNvPr>
            <p:cNvSpPr/>
            <p:nvPr/>
          </p:nvSpPr>
          <p:spPr>
            <a:xfrm>
              <a:off x="5194100" y="2402875"/>
              <a:ext cx="1875" cy="19800"/>
            </a:xfrm>
            <a:custGeom>
              <a:avLst/>
              <a:gdLst/>
              <a:ahLst/>
              <a:cxnLst/>
              <a:rect l="l" t="t" r="r" b="b"/>
              <a:pathLst>
                <a:path w="75" h="792" extrusionOk="0">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3" name="Google Shape;850;p49">
              <a:extLst>
                <a:ext uri="{FF2B5EF4-FFF2-40B4-BE49-F238E27FC236}">
                  <a16:creationId xmlns:a16="http://schemas.microsoft.com/office/drawing/2014/main" id="{9331EC1B-148A-3825-634B-4F237F4E1956}"/>
                </a:ext>
              </a:extLst>
            </p:cNvPr>
            <p:cNvSpPr/>
            <p:nvPr/>
          </p:nvSpPr>
          <p:spPr>
            <a:xfrm>
              <a:off x="5180550" y="2402875"/>
              <a:ext cx="1875" cy="19800"/>
            </a:xfrm>
            <a:custGeom>
              <a:avLst/>
              <a:gdLst/>
              <a:ahLst/>
              <a:cxnLst/>
              <a:rect l="l" t="t" r="r" b="b"/>
              <a:pathLst>
                <a:path w="75" h="792" extrusionOk="0">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4" name="Google Shape;851;p49">
              <a:extLst>
                <a:ext uri="{FF2B5EF4-FFF2-40B4-BE49-F238E27FC236}">
                  <a16:creationId xmlns:a16="http://schemas.microsoft.com/office/drawing/2014/main" id="{C991F4F0-5BBF-CA7F-3F3A-83FA1B9F7FE9}"/>
                </a:ext>
              </a:extLst>
            </p:cNvPr>
            <p:cNvSpPr/>
            <p:nvPr/>
          </p:nvSpPr>
          <p:spPr>
            <a:xfrm>
              <a:off x="5166675" y="2402875"/>
              <a:ext cx="2225" cy="19800"/>
            </a:xfrm>
            <a:custGeom>
              <a:avLst/>
              <a:gdLst/>
              <a:ahLst/>
              <a:cxnLst/>
              <a:rect l="l" t="t" r="r" b="b"/>
              <a:pathLst>
                <a:path w="89" h="792" extrusionOk="0">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5" name="Google Shape;852;p49">
              <a:extLst>
                <a:ext uri="{FF2B5EF4-FFF2-40B4-BE49-F238E27FC236}">
                  <a16:creationId xmlns:a16="http://schemas.microsoft.com/office/drawing/2014/main" id="{D93AD765-00EE-9437-6434-66683CF84A27}"/>
                </a:ext>
              </a:extLst>
            </p:cNvPr>
            <p:cNvSpPr/>
            <p:nvPr/>
          </p:nvSpPr>
          <p:spPr>
            <a:xfrm>
              <a:off x="5098875" y="2402875"/>
              <a:ext cx="2225" cy="19800"/>
            </a:xfrm>
            <a:custGeom>
              <a:avLst/>
              <a:gdLst/>
              <a:ahLst/>
              <a:cxnLst/>
              <a:rect l="l" t="t" r="r" b="b"/>
              <a:pathLst>
                <a:path w="89" h="792" extrusionOk="0">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6" name="Google Shape;853;p49">
              <a:extLst>
                <a:ext uri="{FF2B5EF4-FFF2-40B4-BE49-F238E27FC236}">
                  <a16:creationId xmlns:a16="http://schemas.microsoft.com/office/drawing/2014/main" id="{4A978C3B-843E-759A-C42D-BCE4869B1989}"/>
                </a:ext>
              </a:extLst>
            </p:cNvPr>
            <p:cNvSpPr/>
            <p:nvPr/>
          </p:nvSpPr>
          <p:spPr>
            <a:xfrm>
              <a:off x="5079075" y="2424150"/>
              <a:ext cx="148025" cy="38100"/>
            </a:xfrm>
            <a:custGeom>
              <a:avLst/>
              <a:gdLst/>
              <a:ahLst/>
              <a:cxnLst/>
              <a:rect l="l" t="t" r="r" b="b"/>
              <a:pathLst>
                <a:path w="5921" h="1524" extrusionOk="0">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7" name="Google Shape;854;p49">
              <a:extLst>
                <a:ext uri="{FF2B5EF4-FFF2-40B4-BE49-F238E27FC236}">
                  <a16:creationId xmlns:a16="http://schemas.microsoft.com/office/drawing/2014/main" id="{4FBB8D07-B876-0452-C353-181926F8040A}"/>
                </a:ext>
              </a:extLst>
            </p:cNvPr>
            <p:cNvSpPr/>
            <p:nvPr/>
          </p:nvSpPr>
          <p:spPr>
            <a:xfrm>
              <a:off x="5087175" y="2428550"/>
              <a:ext cx="135975" cy="28950"/>
            </a:xfrm>
            <a:custGeom>
              <a:avLst/>
              <a:gdLst/>
              <a:ahLst/>
              <a:cxnLst/>
              <a:rect l="l" t="t" r="r" b="b"/>
              <a:pathLst>
                <a:path w="5439" h="1158" extrusionOk="0">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8" name="Google Shape;855;p49">
              <a:extLst>
                <a:ext uri="{FF2B5EF4-FFF2-40B4-BE49-F238E27FC236}">
                  <a16:creationId xmlns:a16="http://schemas.microsoft.com/office/drawing/2014/main" id="{35E55668-7C4C-F189-8BF7-64F11E9AAD67}"/>
                </a:ext>
              </a:extLst>
            </p:cNvPr>
            <p:cNvSpPr/>
            <p:nvPr/>
          </p:nvSpPr>
          <p:spPr>
            <a:xfrm>
              <a:off x="5110200" y="2432950"/>
              <a:ext cx="105200" cy="1775"/>
            </a:xfrm>
            <a:custGeom>
              <a:avLst/>
              <a:gdLst/>
              <a:ahLst/>
              <a:cxnLst/>
              <a:rect l="l" t="t" r="r" b="b"/>
              <a:pathLst>
                <a:path w="4208" h="71" extrusionOk="0">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9" name="Google Shape;856;p49">
              <a:extLst>
                <a:ext uri="{FF2B5EF4-FFF2-40B4-BE49-F238E27FC236}">
                  <a16:creationId xmlns:a16="http://schemas.microsoft.com/office/drawing/2014/main" id="{8CE75D8A-7347-A21A-3672-B944A71322BD}"/>
                </a:ext>
              </a:extLst>
            </p:cNvPr>
            <p:cNvSpPr/>
            <p:nvPr/>
          </p:nvSpPr>
          <p:spPr>
            <a:xfrm>
              <a:off x="5112750" y="2440250"/>
              <a:ext cx="20975" cy="1850"/>
            </a:xfrm>
            <a:custGeom>
              <a:avLst/>
              <a:gdLst/>
              <a:ahLst/>
              <a:cxnLst/>
              <a:rect l="l" t="t" r="r" b="b"/>
              <a:pathLst>
                <a:path w="839" h="74" extrusionOk="0">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0" name="Google Shape;857;p49">
              <a:extLst>
                <a:ext uri="{FF2B5EF4-FFF2-40B4-BE49-F238E27FC236}">
                  <a16:creationId xmlns:a16="http://schemas.microsoft.com/office/drawing/2014/main" id="{BB728F2F-2423-0465-9411-E096714C0A6E}"/>
                </a:ext>
              </a:extLst>
            </p:cNvPr>
            <p:cNvSpPr/>
            <p:nvPr/>
          </p:nvSpPr>
          <p:spPr>
            <a:xfrm>
              <a:off x="5131150" y="2448675"/>
              <a:ext cx="41425" cy="2225"/>
            </a:xfrm>
            <a:custGeom>
              <a:avLst/>
              <a:gdLst/>
              <a:ahLst/>
              <a:cxnLst/>
              <a:rect l="l" t="t" r="r" b="b"/>
              <a:pathLst>
                <a:path w="1657" h="89" extrusionOk="0">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1" name="Google Shape;858;p49">
              <a:extLst>
                <a:ext uri="{FF2B5EF4-FFF2-40B4-BE49-F238E27FC236}">
                  <a16:creationId xmlns:a16="http://schemas.microsoft.com/office/drawing/2014/main" id="{B1CFB9E1-34CF-E548-5F0C-609033C06E1B}"/>
                </a:ext>
              </a:extLst>
            </p:cNvPr>
            <p:cNvSpPr/>
            <p:nvPr/>
          </p:nvSpPr>
          <p:spPr>
            <a:xfrm>
              <a:off x="5157875" y="2462225"/>
              <a:ext cx="79175" cy="33000"/>
            </a:xfrm>
            <a:custGeom>
              <a:avLst/>
              <a:gdLst/>
              <a:ahLst/>
              <a:cxnLst/>
              <a:rect l="l" t="t" r="r" b="b"/>
              <a:pathLst>
                <a:path w="3167" h="1320" extrusionOk="0">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2" name="Google Shape;859;p49">
              <a:extLst>
                <a:ext uri="{FF2B5EF4-FFF2-40B4-BE49-F238E27FC236}">
                  <a16:creationId xmlns:a16="http://schemas.microsoft.com/office/drawing/2014/main" id="{5ADB6D6A-0AAC-76F5-3927-C122BA0ABFE9}"/>
                </a:ext>
              </a:extLst>
            </p:cNvPr>
            <p:cNvSpPr/>
            <p:nvPr/>
          </p:nvSpPr>
          <p:spPr>
            <a:xfrm>
              <a:off x="5064050" y="2462225"/>
              <a:ext cx="114700" cy="33000"/>
            </a:xfrm>
            <a:custGeom>
              <a:avLst/>
              <a:gdLst/>
              <a:ahLst/>
              <a:cxnLst/>
              <a:rect l="l" t="t" r="r" b="b"/>
              <a:pathLst>
                <a:path w="4588" h="1320" extrusionOk="0">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3" name="Google Shape;860;p49">
              <a:extLst>
                <a:ext uri="{FF2B5EF4-FFF2-40B4-BE49-F238E27FC236}">
                  <a16:creationId xmlns:a16="http://schemas.microsoft.com/office/drawing/2014/main" id="{2257F635-489F-7881-2698-F6F08AA45E5A}"/>
                </a:ext>
              </a:extLst>
            </p:cNvPr>
            <p:cNvSpPr/>
            <p:nvPr/>
          </p:nvSpPr>
          <p:spPr>
            <a:xfrm>
              <a:off x="5069925" y="2466975"/>
              <a:ext cx="104075" cy="23500"/>
            </a:xfrm>
            <a:custGeom>
              <a:avLst/>
              <a:gdLst/>
              <a:ahLst/>
              <a:cxnLst/>
              <a:rect l="l" t="t" r="r" b="b"/>
              <a:pathLst>
                <a:path w="4163" h="940" extrusionOk="0">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4" name="Google Shape;861;p49">
              <a:extLst>
                <a:ext uri="{FF2B5EF4-FFF2-40B4-BE49-F238E27FC236}">
                  <a16:creationId xmlns:a16="http://schemas.microsoft.com/office/drawing/2014/main" id="{9B37D0F7-97DB-A094-5D9E-2B5658549272}"/>
                </a:ext>
              </a:extLst>
            </p:cNvPr>
            <p:cNvSpPr/>
            <p:nvPr/>
          </p:nvSpPr>
          <p:spPr>
            <a:xfrm>
              <a:off x="5212475" y="2464775"/>
              <a:ext cx="1875" cy="27900"/>
            </a:xfrm>
            <a:custGeom>
              <a:avLst/>
              <a:gdLst/>
              <a:ahLst/>
              <a:cxnLst/>
              <a:rect l="l" t="t" r="r" b="b"/>
              <a:pathLst>
                <a:path w="75" h="1116" extrusionOk="0">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5" name="Google Shape;862;p49">
              <a:extLst>
                <a:ext uri="{FF2B5EF4-FFF2-40B4-BE49-F238E27FC236}">
                  <a16:creationId xmlns:a16="http://schemas.microsoft.com/office/drawing/2014/main" id="{9BC84692-61E9-EE89-E77C-D2389689F94E}"/>
                </a:ext>
              </a:extLst>
            </p:cNvPr>
            <p:cNvSpPr/>
            <p:nvPr/>
          </p:nvSpPr>
          <p:spPr>
            <a:xfrm>
              <a:off x="5080925" y="2458525"/>
              <a:ext cx="70750" cy="48775"/>
            </a:xfrm>
            <a:custGeom>
              <a:avLst/>
              <a:gdLst/>
              <a:ahLst/>
              <a:cxnLst/>
              <a:rect l="l" t="t" r="r" b="b"/>
              <a:pathLst>
                <a:path w="2830" h="1951" extrusionOk="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6" name="Google Shape;863;p49">
              <a:extLst>
                <a:ext uri="{FF2B5EF4-FFF2-40B4-BE49-F238E27FC236}">
                  <a16:creationId xmlns:a16="http://schemas.microsoft.com/office/drawing/2014/main" id="{4A93F5E6-196B-8606-6FD5-C5CE61281F12}"/>
                </a:ext>
              </a:extLst>
            </p:cNvPr>
            <p:cNvSpPr/>
            <p:nvPr/>
          </p:nvSpPr>
          <p:spPr>
            <a:xfrm>
              <a:off x="5025625" y="2350450"/>
              <a:ext cx="89350" cy="143275"/>
            </a:xfrm>
            <a:custGeom>
              <a:avLst/>
              <a:gdLst/>
              <a:ahLst/>
              <a:cxnLst/>
              <a:rect l="l" t="t" r="r" b="b"/>
              <a:pathLst>
                <a:path w="3574" h="5731" extrusionOk="0">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7" name="Google Shape;864;p49">
              <a:extLst>
                <a:ext uri="{FF2B5EF4-FFF2-40B4-BE49-F238E27FC236}">
                  <a16:creationId xmlns:a16="http://schemas.microsoft.com/office/drawing/2014/main" id="{8475AE0C-CCC0-EEAE-A966-390D2A12AC88}"/>
                </a:ext>
              </a:extLst>
            </p:cNvPr>
            <p:cNvSpPr/>
            <p:nvPr/>
          </p:nvSpPr>
          <p:spPr>
            <a:xfrm>
              <a:off x="5029225" y="2399950"/>
              <a:ext cx="18750" cy="28175"/>
            </a:xfrm>
            <a:custGeom>
              <a:avLst/>
              <a:gdLst/>
              <a:ahLst/>
              <a:cxnLst/>
              <a:rect l="l" t="t" r="r" b="b"/>
              <a:pathLst>
                <a:path w="750" h="1127" extrusionOk="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8" name="Google Shape;865;p49">
              <a:extLst>
                <a:ext uri="{FF2B5EF4-FFF2-40B4-BE49-F238E27FC236}">
                  <a16:creationId xmlns:a16="http://schemas.microsoft.com/office/drawing/2014/main" id="{3F715C27-12B4-4F5B-3441-3921B0C3B191}"/>
                </a:ext>
              </a:extLst>
            </p:cNvPr>
            <p:cNvSpPr/>
            <p:nvPr/>
          </p:nvSpPr>
          <p:spPr>
            <a:xfrm>
              <a:off x="5078725" y="2464075"/>
              <a:ext cx="28250" cy="14275"/>
            </a:xfrm>
            <a:custGeom>
              <a:avLst/>
              <a:gdLst/>
              <a:ahLst/>
              <a:cxnLst/>
              <a:rect l="l" t="t" r="r" b="b"/>
              <a:pathLst>
                <a:path w="1130" h="571" extrusionOk="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9" name="Google Shape;866;p49">
              <a:extLst>
                <a:ext uri="{FF2B5EF4-FFF2-40B4-BE49-F238E27FC236}">
                  <a16:creationId xmlns:a16="http://schemas.microsoft.com/office/drawing/2014/main" id="{6F57C4D4-6BE7-BA97-833D-97092BF28D95}"/>
                </a:ext>
              </a:extLst>
            </p:cNvPr>
            <p:cNvSpPr/>
            <p:nvPr/>
          </p:nvSpPr>
          <p:spPr>
            <a:xfrm>
              <a:off x="4994050" y="2143800"/>
              <a:ext cx="193925" cy="193650"/>
            </a:xfrm>
            <a:custGeom>
              <a:avLst/>
              <a:gdLst/>
              <a:ahLst/>
              <a:cxnLst/>
              <a:rect l="l" t="t" r="r" b="b"/>
              <a:pathLst>
                <a:path w="7757" h="7746" extrusionOk="0">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0" name="Google Shape;867;p49">
              <a:extLst>
                <a:ext uri="{FF2B5EF4-FFF2-40B4-BE49-F238E27FC236}">
                  <a16:creationId xmlns:a16="http://schemas.microsoft.com/office/drawing/2014/main" id="{F791B038-3E4A-7288-D127-6A1D2C74ED8D}"/>
                </a:ext>
              </a:extLst>
            </p:cNvPr>
            <p:cNvSpPr/>
            <p:nvPr/>
          </p:nvSpPr>
          <p:spPr>
            <a:xfrm>
              <a:off x="4962025" y="2234775"/>
              <a:ext cx="61600" cy="47800"/>
            </a:xfrm>
            <a:custGeom>
              <a:avLst/>
              <a:gdLst/>
              <a:ahLst/>
              <a:cxnLst/>
              <a:rect l="l" t="t" r="r" b="b"/>
              <a:pathLst>
                <a:path w="2464" h="1912" extrusionOk="0">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1" name="Google Shape;868;p49">
              <a:extLst>
                <a:ext uri="{FF2B5EF4-FFF2-40B4-BE49-F238E27FC236}">
                  <a16:creationId xmlns:a16="http://schemas.microsoft.com/office/drawing/2014/main" id="{AFDCDEB0-FC37-529B-75AF-4A67F74FBF9A}"/>
                </a:ext>
              </a:extLst>
            </p:cNvPr>
            <p:cNvSpPr/>
            <p:nvPr/>
          </p:nvSpPr>
          <p:spPr>
            <a:xfrm>
              <a:off x="5159875" y="2234775"/>
              <a:ext cx="61250" cy="47800"/>
            </a:xfrm>
            <a:custGeom>
              <a:avLst/>
              <a:gdLst/>
              <a:ahLst/>
              <a:cxnLst/>
              <a:rect l="l" t="t" r="r" b="b"/>
              <a:pathLst>
                <a:path w="2450" h="1912" extrusionOk="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2" name="Google Shape;869;p49">
              <a:extLst>
                <a:ext uri="{FF2B5EF4-FFF2-40B4-BE49-F238E27FC236}">
                  <a16:creationId xmlns:a16="http://schemas.microsoft.com/office/drawing/2014/main" id="{D4FCE2FF-2285-ADFD-134F-253272C9524F}"/>
                </a:ext>
              </a:extLst>
            </p:cNvPr>
            <p:cNvSpPr/>
            <p:nvPr/>
          </p:nvSpPr>
          <p:spPr>
            <a:xfrm>
              <a:off x="4979100" y="2246775"/>
              <a:ext cx="25250" cy="16900"/>
            </a:xfrm>
            <a:custGeom>
              <a:avLst/>
              <a:gdLst/>
              <a:ahLst/>
              <a:cxnLst/>
              <a:rect l="l" t="t" r="r" b="b"/>
              <a:pathLst>
                <a:path w="1010" h="676" extrusionOk="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3" name="Google Shape;870;p49">
              <a:extLst>
                <a:ext uri="{FF2B5EF4-FFF2-40B4-BE49-F238E27FC236}">
                  <a16:creationId xmlns:a16="http://schemas.microsoft.com/office/drawing/2014/main" id="{1E5442F7-048F-FAEC-8216-65332F687ADA}"/>
                </a:ext>
              </a:extLst>
            </p:cNvPr>
            <p:cNvSpPr/>
            <p:nvPr/>
          </p:nvSpPr>
          <p:spPr>
            <a:xfrm>
              <a:off x="4987450" y="2251875"/>
              <a:ext cx="9950" cy="22000"/>
            </a:xfrm>
            <a:custGeom>
              <a:avLst/>
              <a:gdLst/>
              <a:ahLst/>
              <a:cxnLst/>
              <a:rect l="l" t="t" r="r" b="b"/>
              <a:pathLst>
                <a:path w="398" h="880" extrusionOk="0">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4" name="Google Shape;871;p49">
              <a:extLst>
                <a:ext uri="{FF2B5EF4-FFF2-40B4-BE49-F238E27FC236}">
                  <a16:creationId xmlns:a16="http://schemas.microsoft.com/office/drawing/2014/main" id="{3D5E64F7-4F53-2BC2-B3A0-59A48DDAADD9}"/>
                </a:ext>
              </a:extLst>
            </p:cNvPr>
            <p:cNvSpPr/>
            <p:nvPr/>
          </p:nvSpPr>
          <p:spPr>
            <a:xfrm>
              <a:off x="5178725" y="2246775"/>
              <a:ext cx="25700" cy="16900"/>
            </a:xfrm>
            <a:custGeom>
              <a:avLst/>
              <a:gdLst/>
              <a:ahLst/>
              <a:cxnLst/>
              <a:rect l="l" t="t" r="r" b="b"/>
              <a:pathLst>
                <a:path w="1028" h="676" extrusionOk="0">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5" name="Google Shape;872;p49">
              <a:extLst>
                <a:ext uri="{FF2B5EF4-FFF2-40B4-BE49-F238E27FC236}">
                  <a16:creationId xmlns:a16="http://schemas.microsoft.com/office/drawing/2014/main" id="{9F8D1E2C-7B42-5A3A-68C6-8180BFB65970}"/>
                </a:ext>
              </a:extLst>
            </p:cNvPr>
            <p:cNvSpPr/>
            <p:nvPr/>
          </p:nvSpPr>
          <p:spPr>
            <a:xfrm>
              <a:off x="5186100" y="2251875"/>
              <a:ext cx="9875" cy="22000"/>
            </a:xfrm>
            <a:custGeom>
              <a:avLst/>
              <a:gdLst/>
              <a:ahLst/>
              <a:cxnLst/>
              <a:rect l="l" t="t" r="r" b="b"/>
              <a:pathLst>
                <a:path w="395" h="880" extrusionOk="0">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6" name="Google Shape;873;p49">
              <a:extLst>
                <a:ext uri="{FF2B5EF4-FFF2-40B4-BE49-F238E27FC236}">
                  <a16:creationId xmlns:a16="http://schemas.microsoft.com/office/drawing/2014/main" id="{E1D416B4-D502-02EB-4DF7-CF946F3C8FB8}"/>
                </a:ext>
              </a:extLst>
            </p:cNvPr>
            <p:cNvSpPr/>
            <p:nvPr/>
          </p:nvSpPr>
          <p:spPr>
            <a:xfrm>
              <a:off x="4972500" y="2116675"/>
              <a:ext cx="229025" cy="131175"/>
            </a:xfrm>
            <a:custGeom>
              <a:avLst/>
              <a:gdLst/>
              <a:ahLst/>
              <a:cxnLst/>
              <a:rect l="l" t="t" r="r" b="b"/>
              <a:pathLst>
                <a:path w="9161" h="5247" extrusionOk="0">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7" name="Google Shape;874;p49">
              <a:extLst>
                <a:ext uri="{FF2B5EF4-FFF2-40B4-BE49-F238E27FC236}">
                  <a16:creationId xmlns:a16="http://schemas.microsoft.com/office/drawing/2014/main" id="{FCB782FC-CD04-1A12-0ED8-C20E63B63223}"/>
                </a:ext>
              </a:extLst>
            </p:cNvPr>
            <p:cNvSpPr/>
            <p:nvPr/>
          </p:nvSpPr>
          <p:spPr>
            <a:xfrm>
              <a:off x="5016825" y="2161375"/>
              <a:ext cx="14625" cy="26775"/>
            </a:xfrm>
            <a:custGeom>
              <a:avLst/>
              <a:gdLst/>
              <a:ahLst/>
              <a:cxnLst/>
              <a:rect l="l" t="t" r="r" b="b"/>
              <a:pathLst>
                <a:path w="585" h="1071" extrusionOk="0">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8" name="Google Shape;875;p49">
              <a:extLst>
                <a:ext uri="{FF2B5EF4-FFF2-40B4-BE49-F238E27FC236}">
                  <a16:creationId xmlns:a16="http://schemas.microsoft.com/office/drawing/2014/main" id="{7C93A7A5-AEF9-0F38-BF67-26D90051C82C}"/>
                </a:ext>
              </a:extLst>
            </p:cNvPr>
            <p:cNvSpPr/>
            <p:nvPr/>
          </p:nvSpPr>
          <p:spPr>
            <a:xfrm>
              <a:off x="5025275" y="2124000"/>
              <a:ext cx="86800" cy="38900"/>
            </a:xfrm>
            <a:custGeom>
              <a:avLst/>
              <a:gdLst/>
              <a:ahLst/>
              <a:cxnLst/>
              <a:rect l="l" t="t" r="r" b="b"/>
              <a:pathLst>
                <a:path w="3472" h="1556" extrusionOk="0">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9" name="Google Shape;876;p49">
              <a:extLst>
                <a:ext uri="{FF2B5EF4-FFF2-40B4-BE49-F238E27FC236}">
                  <a16:creationId xmlns:a16="http://schemas.microsoft.com/office/drawing/2014/main" id="{999A77F1-77F2-820A-FD54-60A2A7D3E0A5}"/>
                </a:ext>
              </a:extLst>
            </p:cNvPr>
            <p:cNvSpPr/>
            <p:nvPr/>
          </p:nvSpPr>
          <p:spPr>
            <a:xfrm>
              <a:off x="5032200" y="2161025"/>
              <a:ext cx="18675" cy="8475"/>
            </a:xfrm>
            <a:custGeom>
              <a:avLst/>
              <a:gdLst/>
              <a:ahLst/>
              <a:cxnLst/>
              <a:rect l="l" t="t" r="r" b="b"/>
              <a:pathLst>
                <a:path w="747" h="339" extrusionOk="0">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0" name="Google Shape;877;p49">
              <a:extLst>
                <a:ext uri="{FF2B5EF4-FFF2-40B4-BE49-F238E27FC236}">
                  <a16:creationId xmlns:a16="http://schemas.microsoft.com/office/drawing/2014/main" id="{93CD8D44-3D3A-E7B3-4CAB-B25F859716F4}"/>
                </a:ext>
              </a:extLst>
            </p:cNvPr>
            <p:cNvSpPr/>
            <p:nvPr/>
          </p:nvSpPr>
          <p:spPr>
            <a:xfrm>
              <a:off x="5039500" y="2164275"/>
              <a:ext cx="148475" cy="15075"/>
            </a:xfrm>
            <a:custGeom>
              <a:avLst/>
              <a:gdLst/>
              <a:ahLst/>
              <a:cxnLst/>
              <a:rect l="l" t="t" r="r" b="b"/>
              <a:pathLst>
                <a:path w="5939" h="603" extrusionOk="0">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1" name="Google Shape;878;p49">
              <a:extLst>
                <a:ext uri="{FF2B5EF4-FFF2-40B4-BE49-F238E27FC236}">
                  <a16:creationId xmlns:a16="http://schemas.microsoft.com/office/drawing/2014/main" id="{EFF36B48-5F22-F70F-5392-300C22305F5C}"/>
                </a:ext>
              </a:extLst>
            </p:cNvPr>
            <p:cNvSpPr/>
            <p:nvPr/>
          </p:nvSpPr>
          <p:spPr>
            <a:xfrm>
              <a:off x="5011625" y="2185575"/>
              <a:ext cx="9975" cy="19800"/>
            </a:xfrm>
            <a:custGeom>
              <a:avLst/>
              <a:gdLst/>
              <a:ahLst/>
              <a:cxnLst/>
              <a:rect l="l" t="t" r="r" b="b"/>
              <a:pathLst>
                <a:path w="399" h="792" extrusionOk="0">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2" name="Google Shape;879;p49">
              <a:extLst>
                <a:ext uri="{FF2B5EF4-FFF2-40B4-BE49-F238E27FC236}">
                  <a16:creationId xmlns:a16="http://schemas.microsoft.com/office/drawing/2014/main" id="{1F2721FE-7EDE-3644-C211-CC07B69B0724}"/>
                </a:ext>
              </a:extLst>
            </p:cNvPr>
            <p:cNvSpPr/>
            <p:nvPr/>
          </p:nvSpPr>
          <p:spPr>
            <a:xfrm>
              <a:off x="5006875" y="2172025"/>
              <a:ext cx="10675" cy="15075"/>
            </a:xfrm>
            <a:custGeom>
              <a:avLst/>
              <a:gdLst/>
              <a:ahLst/>
              <a:cxnLst/>
              <a:rect l="l" t="t" r="r" b="b"/>
              <a:pathLst>
                <a:path w="427" h="603" extrusionOk="0">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3" name="Google Shape;880;p49">
              <a:extLst>
                <a:ext uri="{FF2B5EF4-FFF2-40B4-BE49-F238E27FC236}">
                  <a16:creationId xmlns:a16="http://schemas.microsoft.com/office/drawing/2014/main" id="{D558359C-403B-310C-73BE-BCDAC152FDD7}"/>
                </a:ext>
              </a:extLst>
            </p:cNvPr>
            <p:cNvSpPr/>
            <p:nvPr/>
          </p:nvSpPr>
          <p:spPr>
            <a:xfrm>
              <a:off x="5160425" y="2193300"/>
              <a:ext cx="11375" cy="31875"/>
            </a:xfrm>
            <a:custGeom>
              <a:avLst/>
              <a:gdLst/>
              <a:ahLst/>
              <a:cxnLst/>
              <a:rect l="l" t="t" r="r" b="b"/>
              <a:pathLst>
                <a:path w="455" h="1275" extrusionOk="0">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4" name="Google Shape;881;p49">
              <a:extLst>
                <a:ext uri="{FF2B5EF4-FFF2-40B4-BE49-F238E27FC236}">
                  <a16:creationId xmlns:a16="http://schemas.microsoft.com/office/drawing/2014/main" id="{63735923-BDBC-9CA4-FAEF-AE7BDA40CA8B}"/>
                </a:ext>
              </a:extLst>
            </p:cNvPr>
            <p:cNvSpPr/>
            <p:nvPr/>
          </p:nvSpPr>
          <p:spPr>
            <a:xfrm>
              <a:off x="5035825" y="2249225"/>
              <a:ext cx="41425" cy="38050"/>
            </a:xfrm>
            <a:custGeom>
              <a:avLst/>
              <a:gdLst/>
              <a:ahLst/>
              <a:cxnLst/>
              <a:rect l="l" t="t" r="r" b="b"/>
              <a:pathLst>
                <a:path w="1657" h="1522" extrusionOk="0">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5" name="Google Shape;882;p49">
              <a:extLst>
                <a:ext uri="{FF2B5EF4-FFF2-40B4-BE49-F238E27FC236}">
                  <a16:creationId xmlns:a16="http://schemas.microsoft.com/office/drawing/2014/main" id="{B40320DD-39A6-7A9A-25A1-8DA9D7FD1DB3}"/>
                </a:ext>
              </a:extLst>
            </p:cNvPr>
            <p:cNvSpPr/>
            <p:nvPr/>
          </p:nvSpPr>
          <p:spPr>
            <a:xfrm>
              <a:off x="5036950" y="2248625"/>
              <a:ext cx="39250" cy="39600"/>
            </a:xfrm>
            <a:custGeom>
              <a:avLst/>
              <a:gdLst/>
              <a:ahLst/>
              <a:cxnLst/>
              <a:rect l="l" t="t" r="r" b="b"/>
              <a:pathLst>
                <a:path w="1570" h="1584" extrusionOk="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6" name="Google Shape;883;p49">
              <a:extLst>
                <a:ext uri="{FF2B5EF4-FFF2-40B4-BE49-F238E27FC236}">
                  <a16:creationId xmlns:a16="http://schemas.microsoft.com/office/drawing/2014/main" id="{18829A60-C692-4B1B-0D07-EE8F03249AF3}"/>
                </a:ext>
              </a:extLst>
            </p:cNvPr>
            <p:cNvSpPr/>
            <p:nvPr/>
          </p:nvSpPr>
          <p:spPr>
            <a:xfrm>
              <a:off x="5036250" y="2250975"/>
              <a:ext cx="41000" cy="37800"/>
            </a:xfrm>
            <a:custGeom>
              <a:avLst/>
              <a:gdLst/>
              <a:ahLst/>
              <a:cxnLst/>
              <a:rect l="l" t="t" r="r" b="b"/>
              <a:pathLst>
                <a:path w="1640" h="1512" extrusionOk="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1" name="Google Shape;884;p49">
              <a:extLst>
                <a:ext uri="{FF2B5EF4-FFF2-40B4-BE49-F238E27FC236}">
                  <a16:creationId xmlns:a16="http://schemas.microsoft.com/office/drawing/2014/main" id="{19DC6DDD-1ABB-E163-4DCA-CF43BB950CDC}"/>
                </a:ext>
              </a:extLst>
            </p:cNvPr>
            <p:cNvSpPr/>
            <p:nvPr/>
          </p:nvSpPr>
          <p:spPr>
            <a:xfrm>
              <a:off x="5039500" y="2251800"/>
              <a:ext cx="26775" cy="24600"/>
            </a:xfrm>
            <a:custGeom>
              <a:avLst/>
              <a:gdLst/>
              <a:ahLst/>
              <a:cxnLst/>
              <a:rect l="l" t="t" r="r" b="b"/>
              <a:pathLst>
                <a:path w="1071" h="984" extrusionOk="0">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2" name="Google Shape;885;p49">
              <a:extLst>
                <a:ext uri="{FF2B5EF4-FFF2-40B4-BE49-F238E27FC236}">
                  <a16:creationId xmlns:a16="http://schemas.microsoft.com/office/drawing/2014/main" id="{07F6A14C-5342-C626-D23C-1EEC98F08651}"/>
                </a:ext>
              </a:extLst>
            </p:cNvPr>
            <p:cNvSpPr/>
            <p:nvPr/>
          </p:nvSpPr>
          <p:spPr>
            <a:xfrm>
              <a:off x="5060000" y="2261200"/>
              <a:ext cx="9600" cy="6175"/>
            </a:xfrm>
            <a:custGeom>
              <a:avLst/>
              <a:gdLst/>
              <a:ahLst/>
              <a:cxnLst/>
              <a:rect l="l" t="t" r="r" b="b"/>
              <a:pathLst>
                <a:path w="384" h="247" extrusionOk="0">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3" name="Google Shape;886;p49">
              <a:extLst>
                <a:ext uri="{FF2B5EF4-FFF2-40B4-BE49-F238E27FC236}">
                  <a16:creationId xmlns:a16="http://schemas.microsoft.com/office/drawing/2014/main" id="{E2B973C6-05E5-560E-D8CC-9D2A5ED8252B}"/>
                </a:ext>
              </a:extLst>
            </p:cNvPr>
            <p:cNvSpPr/>
            <p:nvPr/>
          </p:nvSpPr>
          <p:spPr>
            <a:xfrm>
              <a:off x="5110200" y="2246925"/>
              <a:ext cx="40400" cy="38150"/>
            </a:xfrm>
            <a:custGeom>
              <a:avLst/>
              <a:gdLst/>
              <a:ahLst/>
              <a:cxnLst/>
              <a:rect l="l" t="t" r="r" b="b"/>
              <a:pathLst>
                <a:path w="1616" h="1526" extrusionOk="0">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4" name="Google Shape;887;p49">
              <a:extLst>
                <a:ext uri="{FF2B5EF4-FFF2-40B4-BE49-F238E27FC236}">
                  <a16:creationId xmlns:a16="http://schemas.microsoft.com/office/drawing/2014/main" id="{712A4DA7-DA37-A366-F0F8-AE0ED7992CE2}"/>
                </a:ext>
              </a:extLst>
            </p:cNvPr>
            <p:cNvSpPr/>
            <p:nvPr/>
          </p:nvSpPr>
          <p:spPr>
            <a:xfrm>
              <a:off x="5110550" y="2246075"/>
              <a:ext cx="39250" cy="39600"/>
            </a:xfrm>
            <a:custGeom>
              <a:avLst/>
              <a:gdLst/>
              <a:ahLst/>
              <a:cxnLst/>
              <a:rect l="l" t="t" r="r" b="b"/>
              <a:pathLst>
                <a:path w="1570" h="1584" extrusionOk="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5" name="Google Shape;888;p49">
              <a:extLst>
                <a:ext uri="{FF2B5EF4-FFF2-40B4-BE49-F238E27FC236}">
                  <a16:creationId xmlns:a16="http://schemas.microsoft.com/office/drawing/2014/main" id="{CC91B1EC-BFBE-56BB-35F6-76323202E263}"/>
                </a:ext>
              </a:extLst>
            </p:cNvPr>
            <p:cNvSpPr/>
            <p:nvPr/>
          </p:nvSpPr>
          <p:spPr>
            <a:xfrm>
              <a:off x="5109850" y="2248675"/>
              <a:ext cx="40300" cy="37625"/>
            </a:xfrm>
            <a:custGeom>
              <a:avLst/>
              <a:gdLst/>
              <a:ahLst/>
              <a:cxnLst/>
              <a:rect l="l" t="t" r="r" b="b"/>
              <a:pathLst>
                <a:path w="1612" h="1505" extrusionOk="0">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6" name="Google Shape;889;p49">
              <a:extLst>
                <a:ext uri="{FF2B5EF4-FFF2-40B4-BE49-F238E27FC236}">
                  <a16:creationId xmlns:a16="http://schemas.microsoft.com/office/drawing/2014/main" id="{58F2D8D0-6ABD-EC69-CBC6-A1BA9AD81508}"/>
                </a:ext>
              </a:extLst>
            </p:cNvPr>
            <p:cNvSpPr/>
            <p:nvPr/>
          </p:nvSpPr>
          <p:spPr>
            <a:xfrm>
              <a:off x="5112750" y="2249175"/>
              <a:ext cx="26075" cy="24525"/>
            </a:xfrm>
            <a:custGeom>
              <a:avLst/>
              <a:gdLst/>
              <a:ahLst/>
              <a:cxnLst/>
              <a:rect l="l" t="t" r="r" b="b"/>
              <a:pathLst>
                <a:path w="1043" h="981" extrusionOk="0">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7" name="Google Shape;890;p49">
              <a:extLst>
                <a:ext uri="{FF2B5EF4-FFF2-40B4-BE49-F238E27FC236}">
                  <a16:creationId xmlns:a16="http://schemas.microsoft.com/office/drawing/2014/main" id="{B82A5A1E-A470-AE67-BF48-E9D6558A0256}"/>
                </a:ext>
              </a:extLst>
            </p:cNvPr>
            <p:cNvSpPr/>
            <p:nvPr/>
          </p:nvSpPr>
          <p:spPr>
            <a:xfrm>
              <a:off x="5133350" y="2258125"/>
              <a:ext cx="8800" cy="5950"/>
            </a:xfrm>
            <a:custGeom>
              <a:avLst/>
              <a:gdLst/>
              <a:ahLst/>
              <a:cxnLst/>
              <a:rect l="l" t="t" r="r" b="b"/>
              <a:pathLst>
                <a:path w="352" h="238" extrusionOk="0">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8" name="Google Shape;891;p49">
              <a:extLst>
                <a:ext uri="{FF2B5EF4-FFF2-40B4-BE49-F238E27FC236}">
                  <a16:creationId xmlns:a16="http://schemas.microsoft.com/office/drawing/2014/main" id="{09887EFB-4B29-1C91-92FD-E625C14F4162}"/>
                </a:ext>
              </a:extLst>
            </p:cNvPr>
            <p:cNvSpPr/>
            <p:nvPr/>
          </p:nvSpPr>
          <p:spPr>
            <a:xfrm>
              <a:off x="5084975" y="2307625"/>
              <a:ext cx="11375" cy="4550"/>
            </a:xfrm>
            <a:custGeom>
              <a:avLst/>
              <a:gdLst/>
              <a:ahLst/>
              <a:cxnLst/>
              <a:rect l="l" t="t" r="r" b="b"/>
              <a:pathLst>
                <a:path w="455" h="182" extrusionOk="0">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9" name="Google Shape;892;p49">
              <a:extLst>
                <a:ext uri="{FF2B5EF4-FFF2-40B4-BE49-F238E27FC236}">
                  <a16:creationId xmlns:a16="http://schemas.microsoft.com/office/drawing/2014/main" id="{3C8B5A2A-D312-24A3-DADF-BBC9009B6ACE}"/>
                </a:ext>
              </a:extLst>
            </p:cNvPr>
            <p:cNvSpPr/>
            <p:nvPr/>
          </p:nvSpPr>
          <p:spPr>
            <a:xfrm>
              <a:off x="5027175" y="2221025"/>
              <a:ext cx="45675" cy="24600"/>
            </a:xfrm>
            <a:custGeom>
              <a:avLst/>
              <a:gdLst/>
              <a:ahLst/>
              <a:cxnLst/>
              <a:rect l="l" t="t" r="r" b="b"/>
              <a:pathLst>
                <a:path w="1827" h="984" extrusionOk="0">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0" name="Google Shape;893;p49">
              <a:extLst>
                <a:ext uri="{FF2B5EF4-FFF2-40B4-BE49-F238E27FC236}">
                  <a16:creationId xmlns:a16="http://schemas.microsoft.com/office/drawing/2014/main" id="{1C19C73D-F759-6626-FBCF-6912FE56DDC1}"/>
                </a:ext>
              </a:extLst>
            </p:cNvPr>
            <p:cNvSpPr/>
            <p:nvPr/>
          </p:nvSpPr>
          <p:spPr>
            <a:xfrm>
              <a:off x="5111700" y="2223650"/>
              <a:ext cx="47950" cy="21650"/>
            </a:xfrm>
            <a:custGeom>
              <a:avLst/>
              <a:gdLst/>
              <a:ahLst/>
              <a:cxnLst/>
              <a:rect l="l" t="t" r="r" b="b"/>
              <a:pathLst>
                <a:path w="1918" h="866" extrusionOk="0">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1" name="Google Shape;894;p49">
              <a:extLst>
                <a:ext uri="{FF2B5EF4-FFF2-40B4-BE49-F238E27FC236}">
                  <a16:creationId xmlns:a16="http://schemas.microsoft.com/office/drawing/2014/main" id="{12F0A7FD-D313-7B08-9EB1-6C8B7AB0528B}"/>
                </a:ext>
              </a:extLst>
            </p:cNvPr>
            <p:cNvSpPr/>
            <p:nvPr/>
          </p:nvSpPr>
          <p:spPr>
            <a:xfrm>
              <a:off x="5090775" y="2245275"/>
              <a:ext cx="20250" cy="45500"/>
            </a:xfrm>
            <a:custGeom>
              <a:avLst/>
              <a:gdLst/>
              <a:ahLst/>
              <a:cxnLst/>
              <a:rect l="l" t="t" r="r" b="b"/>
              <a:pathLst>
                <a:path w="810" h="1820" extrusionOk="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2" name="Google Shape;895;p49">
              <a:extLst>
                <a:ext uri="{FF2B5EF4-FFF2-40B4-BE49-F238E27FC236}">
                  <a16:creationId xmlns:a16="http://schemas.microsoft.com/office/drawing/2014/main" id="{DB47BDFD-FA5D-F4C1-A276-622AAE02BB18}"/>
                </a:ext>
              </a:extLst>
            </p:cNvPr>
            <p:cNvSpPr/>
            <p:nvPr/>
          </p:nvSpPr>
          <p:spPr>
            <a:xfrm>
              <a:off x="5084175" y="2296500"/>
              <a:ext cx="21675" cy="12650"/>
            </a:xfrm>
            <a:custGeom>
              <a:avLst/>
              <a:gdLst/>
              <a:ahLst/>
              <a:cxnLst/>
              <a:rect l="l" t="t" r="r" b="b"/>
              <a:pathLst>
                <a:path w="867" h="506" extrusionOk="0">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3" name="Google Shape;896;p49">
              <a:extLst>
                <a:ext uri="{FF2B5EF4-FFF2-40B4-BE49-F238E27FC236}">
                  <a16:creationId xmlns:a16="http://schemas.microsoft.com/office/drawing/2014/main" id="{097FB15B-3F64-12DC-C6AA-28BF9C0FB271}"/>
                </a:ext>
              </a:extLst>
            </p:cNvPr>
            <p:cNvSpPr/>
            <p:nvPr/>
          </p:nvSpPr>
          <p:spPr>
            <a:xfrm>
              <a:off x="5096325" y="2296625"/>
              <a:ext cx="6975" cy="5650"/>
            </a:xfrm>
            <a:custGeom>
              <a:avLst/>
              <a:gdLst/>
              <a:ahLst/>
              <a:cxnLst/>
              <a:rect l="l" t="t" r="r" b="b"/>
              <a:pathLst>
                <a:path w="279" h="226" extrusionOk="0">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4" name="Google Shape;897;p49">
              <a:extLst>
                <a:ext uri="{FF2B5EF4-FFF2-40B4-BE49-F238E27FC236}">
                  <a16:creationId xmlns:a16="http://schemas.microsoft.com/office/drawing/2014/main" id="{0495822A-F168-14BE-AA59-D389C33FAD57}"/>
                </a:ext>
              </a:extLst>
            </p:cNvPr>
            <p:cNvSpPr/>
            <p:nvPr/>
          </p:nvSpPr>
          <p:spPr>
            <a:xfrm>
              <a:off x="5087525" y="2296625"/>
              <a:ext cx="6625" cy="3825"/>
            </a:xfrm>
            <a:custGeom>
              <a:avLst/>
              <a:gdLst/>
              <a:ahLst/>
              <a:cxnLst/>
              <a:rect l="l" t="t" r="r" b="b"/>
              <a:pathLst>
                <a:path w="265" h="153" extrusionOk="0">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5" name="Google Shape;898;p49">
              <a:extLst>
                <a:ext uri="{FF2B5EF4-FFF2-40B4-BE49-F238E27FC236}">
                  <a16:creationId xmlns:a16="http://schemas.microsoft.com/office/drawing/2014/main" id="{6614FD7A-4C3F-E5BC-03FC-9126D9516B47}"/>
                </a:ext>
              </a:extLst>
            </p:cNvPr>
            <p:cNvSpPr/>
            <p:nvPr/>
          </p:nvSpPr>
          <p:spPr>
            <a:xfrm>
              <a:off x="5086025" y="2303575"/>
              <a:ext cx="13575" cy="5625"/>
            </a:xfrm>
            <a:custGeom>
              <a:avLst/>
              <a:gdLst/>
              <a:ahLst/>
              <a:cxnLst/>
              <a:rect l="l" t="t" r="r" b="b"/>
              <a:pathLst>
                <a:path w="543" h="225" extrusionOk="0">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66" name="Google Shape;899;p49">
            <a:extLst>
              <a:ext uri="{FF2B5EF4-FFF2-40B4-BE49-F238E27FC236}">
                <a16:creationId xmlns:a16="http://schemas.microsoft.com/office/drawing/2014/main" id="{850E6947-AEDA-8118-4AC5-7C6443B3069E}"/>
              </a:ext>
            </a:extLst>
          </p:cNvPr>
          <p:cNvGrpSpPr/>
          <p:nvPr/>
        </p:nvGrpSpPr>
        <p:grpSpPr>
          <a:xfrm>
            <a:off x="6147101" y="2051179"/>
            <a:ext cx="1768335" cy="2753040"/>
            <a:chOff x="487575" y="4251100"/>
            <a:chExt cx="393550" cy="586300"/>
          </a:xfrm>
        </p:grpSpPr>
        <p:sp>
          <p:nvSpPr>
            <p:cNvPr id="1167" name="Google Shape;900;p49">
              <a:extLst>
                <a:ext uri="{FF2B5EF4-FFF2-40B4-BE49-F238E27FC236}">
                  <a16:creationId xmlns:a16="http://schemas.microsoft.com/office/drawing/2014/main" id="{E57FEB19-9FF8-C247-5C6C-85D1AEDFF336}"/>
                </a:ext>
              </a:extLst>
            </p:cNvPr>
            <p:cNvSpPr/>
            <p:nvPr/>
          </p:nvSpPr>
          <p:spPr>
            <a:xfrm>
              <a:off x="598650" y="4253450"/>
              <a:ext cx="274125" cy="291450"/>
            </a:xfrm>
            <a:custGeom>
              <a:avLst/>
              <a:gdLst/>
              <a:ahLst/>
              <a:cxnLst/>
              <a:rect l="l" t="t" r="r" b="b"/>
              <a:pathLst>
                <a:path w="10965" h="11658" extrusionOk="0">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8" name="Google Shape;901;p49">
              <a:extLst>
                <a:ext uri="{FF2B5EF4-FFF2-40B4-BE49-F238E27FC236}">
                  <a16:creationId xmlns:a16="http://schemas.microsoft.com/office/drawing/2014/main" id="{4A446036-C2F8-BF2C-317A-74ACA5F8443B}"/>
                </a:ext>
              </a:extLst>
            </p:cNvPr>
            <p:cNvSpPr/>
            <p:nvPr/>
          </p:nvSpPr>
          <p:spPr>
            <a:xfrm>
              <a:off x="682175" y="4251100"/>
              <a:ext cx="23875" cy="31475"/>
            </a:xfrm>
            <a:custGeom>
              <a:avLst/>
              <a:gdLst/>
              <a:ahLst/>
              <a:cxnLst/>
              <a:rect l="l" t="t" r="r" b="b"/>
              <a:pathLst>
                <a:path w="955" h="1259" extrusionOk="0">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9" name="Google Shape;902;p49">
              <a:extLst>
                <a:ext uri="{FF2B5EF4-FFF2-40B4-BE49-F238E27FC236}">
                  <a16:creationId xmlns:a16="http://schemas.microsoft.com/office/drawing/2014/main" id="{DA38A0AD-568F-8495-A8DD-EB3DA744D4BC}"/>
                </a:ext>
              </a:extLst>
            </p:cNvPr>
            <p:cNvSpPr/>
            <p:nvPr/>
          </p:nvSpPr>
          <p:spPr>
            <a:xfrm>
              <a:off x="594600" y="4273400"/>
              <a:ext cx="103000" cy="249150"/>
            </a:xfrm>
            <a:custGeom>
              <a:avLst/>
              <a:gdLst/>
              <a:ahLst/>
              <a:cxnLst/>
              <a:rect l="l" t="t" r="r" b="b"/>
              <a:pathLst>
                <a:path w="4120" h="9966" extrusionOk="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0" name="Google Shape;903;p49">
              <a:extLst>
                <a:ext uri="{FF2B5EF4-FFF2-40B4-BE49-F238E27FC236}">
                  <a16:creationId xmlns:a16="http://schemas.microsoft.com/office/drawing/2014/main" id="{79603F9E-E945-15DE-620A-50BF9D5A673C}"/>
                </a:ext>
              </a:extLst>
            </p:cNvPr>
            <p:cNvSpPr/>
            <p:nvPr/>
          </p:nvSpPr>
          <p:spPr>
            <a:xfrm>
              <a:off x="772675" y="4261275"/>
              <a:ext cx="108450" cy="286625"/>
            </a:xfrm>
            <a:custGeom>
              <a:avLst/>
              <a:gdLst/>
              <a:ahLst/>
              <a:cxnLst/>
              <a:rect l="l" t="t" r="r" b="b"/>
              <a:pathLst>
                <a:path w="4338" h="11465" extrusionOk="0">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1" name="Google Shape;904;p49">
              <a:extLst>
                <a:ext uri="{FF2B5EF4-FFF2-40B4-BE49-F238E27FC236}">
                  <a16:creationId xmlns:a16="http://schemas.microsoft.com/office/drawing/2014/main" id="{1C9C133E-88E1-F3DD-3B52-E43091C9A818}"/>
                </a:ext>
              </a:extLst>
            </p:cNvPr>
            <p:cNvSpPr/>
            <p:nvPr/>
          </p:nvSpPr>
          <p:spPr>
            <a:xfrm>
              <a:off x="616225" y="4284050"/>
              <a:ext cx="64150" cy="228225"/>
            </a:xfrm>
            <a:custGeom>
              <a:avLst/>
              <a:gdLst/>
              <a:ahLst/>
              <a:cxnLst/>
              <a:rect l="l" t="t" r="r" b="b"/>
              <a:pathLst>
                <a:path w="2566" h="9129" extrusionOk="0">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2" name="Google Shape;905;p49">
              <a:extLst>
                <a:ext uri="{FF2B5EF4-FFF2-40B4-BE49-F238E27FC236}">
                  <a16:creationId xmlns:a16="http://schemas.microsoft.com/office/drawing/2014/main" id="{62165357-9FDD-D7E4-769B-46177A52F5A7}"/>
                </a:ext>
              </a:extLst>
            </p:cNvPr>
            <p:cNvSpPr/>
            <p:nvPr/>
          </p:nvSpPr>
          <p:spPr>
            <a:xfrm>
              <a:off x="618075" y="4613750"/>
              <a:ext cx="175550" cy="192800"/>
            </a:xfrm>
            <a:custGeom>
              <a:avLst/>
              <a:gdLst/>
              <a:ahLst/>
              <a:cxnLst/>
              <a:rect l="l" t="t" r="r" b="b"/>
              <a:pathLst>
                <a:path w="7022" h="7712" extrusionOk="0">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3" name="Google Shape;906;p49">
              <a:extLst>
                <a:ext uri="{FF2B5EF4-FFF2-40B4-BE49-F238E27FC236}">
                  <a16:creationId xmlns:a16="http://schemas.microsoft.com/office/drawing/2014/main" id="{A5F44762-1CCD-587C-9CC7-3E197994D997}"/>
                </a:ext>
              </a:extLst>
            </p:cNvPr>
            <p:cNvSpPr/>
            <p:nvPr/>
          </p:nvSpPr>
          <p:spPr>
            <a:xfrm>
              <a:off x="675600" y="4695150"/>
              <a:ext cx="57875" cy="8025"/>
            </a:xfrm>
            <a:custGeom>
              <a:avLst/>
              <a:gdLst/>
              <a:ahLst/>
              <a:cxnLst/>
              <a:rect l="l" t="t" r="r" b="b"/>
              <a:pathLst>
                <a:path w="2315" h="321" extrusionOk="0">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4" name="Google Shape;907;p49">
              <a:extLst>
                <a:ext uri="{FF2B5EF4-FFF2-40B4-BE49-F238E27FC236}">
                  <a16:creationId xmlns:a16="http://schemas.microsoft.com/office/drawing/2014/main" id="{D41A5F13-7477-563D-5004-D39EC2E4A769}"/>
                </a:ext>
              </a:extLst>
            </p:cNvPr>
            <p:cNvSpPr/>
            <p:nvPr/>
          </p:nvSpPr>
          <p:spPr>
            <a:xfrm>
              <a:off x="674450" y="4694025"/>
              <a:ext cx="60175" cy="9950"/>
            </a:xfrm>
            <a:custGeom>
              <a:avLst/>
              <a:gdLst/>
              <a:ahLst/>
              <a:cxnLst/>
              <a:rect l="l" t="t" r="r" b="b"/>
              <a:pathLst>
                <a:path w="2407" h="398" extrusionOk="0">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5" name="Google Shape;908;p49">
              <a:extLst>
                <a:ext uri="{FF2B5EF4-FFF2-40B4-BE49-F238E27FC236}">
                  <a16:creationId xmlns:a16="http://schemas.microsoft.com/office/drawing/2014/main" id="{F60E2AB9-E0FA-EBAE-7F15-0F104ADA1FFF}"/>
                </a:ext>
              </a:extLst>
            </p:cNvPr>
            <p:cNvSpPr/>
            <p:nvPr/>
          </p:nvSpPr>
          <p:spPr>
            <a:xfrm>
              <a:off x="700475" y="4636500"/>
              <a:ext cx="1525" cy="51650"/>
            </a:xfrm>
            <a:custGeom>
              <a:avLst/>
              <a:gdLst/>
              <a:ahLst/>
              <a:cxnLst/>
              <a:rect l="l" t="t" r="r" b="b"/>
              <a:pathLst>
                <a:path w="61" h="2066" extrusionOk="0">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6" name="Google Shape;909;p49">
              <a:extLst>
                <a:ext uri="{FF2B5EF4-FFF2-40B4-BE49-F238E27FC236}">
                  <a16:creationId xmlns:a16="http://schemas.microsoft.com/office/drawing/2014/main" id="{9C186913-BFE8-C41B-2A77-9D79C844AD86}"/>
                </a:ext>
              </a:extLst>
            </p:cNvPr>
            <p:cNvSpPr/>
            <p:nvPr/>
          </p:nvSpPr>
          <p:spPr>
            <a:xfrm>
              <a:off x="699775" y="4635800"/>
              <a:ext cx="2925" cy="53150"/>
            </a:xfrm>
            <a:custGeom>
              <a:avLst/>
              <a:gdLst/>
              <a:ahLst/>
              <a:cxnLst/>
              <a:rect l="l" t="t" r="r" b="b"/>
              <a:pathLst>
                <a:path w="117" h="2126" extrusionOk="0">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7" name="Google Shape;910;p49">
              <a:extLst>
                <a:ext uri="{FF2B5EF4-FFF2-40B4-BE49-F238E27FC236}">
                  <a16:creationId xmlns:a16="http://schemas.microsoft.com/office/drawing/2014/main" id="{0E05F875-FEDB-79AB-2566-8F1924E967B4}"/>
                </a:ext>
              </a:extLst>
            </p:cNvPr>
            <p:cNvSpPr/>
            <p:nvPr/>
          </p:nvSpPr>
          <p:spPr>
            <a:xfrm>
              <a:off x="752525" y="4653400"/>
              <a:ext cx="22725" cy="29300"/>
            </a:xfrm>
            <a:custGeom>
              <a:avLst/>
              <a:gdLst/>
              <a:ahLst/>
              <a:cxnLst/>
              <a:rect l="l" t="t" r="r" b="b"/>
              <a:pathLst>
                <a:path w="909" h="1172" extrusionOk="0">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8" name="Google Shape;911;p49">
              <a:extLst>
                <a:ext uri="{FF2B5EF4-FFF2-40B4-BE49-F238E27FC236}">
                  <a16:creationId xmlns:a16="http://schemas.microsoft.com/office/drawing/2014/main" id="{3C6C0B6C-44EC-CE75-37FE-CA2CBE7404A0}"/>
                </a:ext>
              </a:extLst>
            </p:cNvPr>
            <p:cNvSpPr/>
            <p:nvPr/>
          </p:nvSpPr>
          <p:spPr>
            <a:xfrm>
              <a:off x="751825" y="4652600"/>
              <a:ext cx="24575" cy="30800"/>
            </a:xfrm>
            <a:custGeom>
              <a:avLst/>
              <a:gdLst/>
              <a:ahLst/>
              <a:cxnLst/>
              <a:rect l="l" t="t" r="r" b="b"/>
              <a:pathLst>
                <a:path w="983" h="1232" extrusionOk="0">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9" name="Google Shape;912;p49">
              <a:extLst>
                <a:ext uri="{FF2B5EF4-FFF2-40B4-BE49-F238E27FC236}">
                  <a16:creationId xmlns:a16="http://schemas.microsoft.com/office/drawing/2014/main" id="{EEC0B5D5-3589-79A6-12CF-7072E96C14DC}"/>
                </a:ext>
              </a:extLst>
            </p:cNvPr>
            <p:cNvSpPr/>
            <p:nvPr/>
          </p:nvSpPr>
          <p:spPr>
            <a:xfrm>
              <a:off x="620275" y="4637550"/>
              <a:ext cx="29675" cy="48850"/>
            </a:xfrm>
            <a:custGeom>
              <a:avLst/>
              <a:gdLst/>
              <a:ahLst/>
              <a:cxnLst/>
              <a:rect l="l" t="t" r="r" b="b"/>
              <a:pathLst>
                <a:path w="1187" h="1954" extrusionOk="0">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0" name="Google Shape;913;p49">
              <a:extLst>
                <a:ext uri="{FF2B5EF4-FFF2-40B4-BE49-F238E27FC236}">
                  <a16:creationId xmlns:a16="http://schemas.microsoft.com/office/drawing/2014/main" id="{D2A8C90B-90E2-D0C4-19D9-556179940810}"/>
                </a:ext>
              </a:extLst>
            </p:cNvPr>
            <p:cNvSpPr/>
            <p:nvPr/>
          </p:nvSpPr>
          <p:spPr>
            <a:xfrm>
              <a:off x="619125" y="4636850"/>
              <a:ext cx="31600" cy="50600"/>
            </a:xfrm>
            <a:custGeom>
              <a:avLst/>
              <a:gdLst/>
              <a:ahLst/>
              <a:cxnLst/>
              <a:rect l="l" t="t" r="r" b="b"/>
              <a:pathLst>
                <a:path w="1264" h="2024" extrusionOk="0">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1" name="Google Shape;914;p49">
              <a:extLst>
                <a:ext uri="{FF2B5EF4-FFF2-40B4-BE49-F238E27FC236}">
                  <a16:creationId xmlns:a16="http://schemas.microsoft.com/office/drawing/2014/main" id="{16265065-B144-3812-B13C-6F88DC1D8DF2}"/>
                </a:ext>
              </a:extLst>
            </p:cNvPr>
            <p:cNvSpPr/>
            <p:nvPr/>
          </p:nvSpPr>
          <p:spPr>
            <a:xfrm>
              <a:off x="593900" y="4464625"/>
              <a:ext cx="205175" cy="196450"/>
            </a:xfrm>
            <a:custGeom>
              <a:avLst/>
              <a:gdLst/>
              <a:ahLst/>
              <a:cxnLst/>
              <a:rect l="l" t="t" r="r" b="b"/>
              <a:pathLst>
                <a:path w="8207" h="7858" extrusionOk="0">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2" name="Google Shape;915;p49">
              <a:extLst>
                <a:ext uri="{FF2B5EF4-FFF2-40B4-BE49-F238E27FC236}">
                  <a16:creationId xmlns:a16="http://schemas.microsoft.com/office/drawing/2014/main" id="{47BC289E-5747-B858-5D9B-D379DB404D83}"/>
                </a:ext>
              </a:extLst>
            </p:cNvPr>
            <p:cNvSpPr/>
            <p:nvPr/>
          </p:nvSpPr>
          <p:spPr>
            <a:xfrm>
              <a:off x="724300" y="4466050"/>
              <a:ext cx="79525" cy="85800"/>
            </a:xfrm>
            <a:custGeom>
              <a:avLst/>
              <a:gdLst/>
              <a:ahLst/>
              <a:cxnLst/>
              <a:rect l="l" t="t" r="r" b="b"/>
              <a:pathLst>
                <a:path w="3181" h="3432" extrusionOk="0">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3" name="Google Shape;916;p49">
              <a:extLst>
                <a:ext uri="{FF2B5EF4-FFF2-40B4-BE49-F238E27FC236}">
                  <a16:creationId xmlns:a16="http://schemas.microsoft.com/office/drawing/2014/main" id="{CEC38A2A-2C2B-F704-8B79-371AF1648E8C}"/>
                </a:ext>
              </a:extLst>
            </p:cNvPr>
            <p:cNvSpPr/>
            <p:nvPr/>
          </p:nvSpPr>
          <p:spPr>
            <a:xfrm>
              <a:off x="584300" y="4811250"/>
              <a:ext cx="23875" cy="19800"/>
            </a:xfrm>
            <a:custGeom>
              <a:avLst/>
              <a:gdLst/>
              <a:ahLst/>
              <a:cxnLst/>
              <a:rect l="l" t="t" r="r" b="b"/>
              <a:pathLst>
                <a:path w="955" h="792" extrusionOk="0">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4" name="Google Shape;917;p49">
              <a:extLst>
                <a:ext uri="{FF2B5EF4-FFF2-40B4-BE49-F238E27FC236}">
                  <a16:creationId xmlns:a16="http://schemas.microsoft.com/office/drawing/2014/main" id="{0B84B48C-606F-3110-67E3-76AF6C342FB8}"/>
                </a:ext>
              </a:extLst>
            </p:cNvPr>
            <p:cNvSpPr/>
            <p:nvPr/>
          </p:nvSpPr>
          <p:spPr>
            <a:xfrm>
              <a:off x="603750" y="4792150"/>
              <a:ext cx="60450" cy="39525"/>
            </a:xfrm>
            <a:custGeom>
              <a:avLst/>
              <a:gdLst/>
              <a:ahLst/>
              <a:cxnLst/>
              <a:rect l="l" t="t" r="r" b="b"/>
              <a:pathLst>
                <a:path w="2418" h="1581" extrusionOk="0">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5" name="Google Shape;918;p49">
              <a:extLst>
                <a:ext uri="{FF2B5EF4-FFF2-40B4-BE49-F238E27FC236}">
                  <a16:creationId xmlns:a16="http://schemas.microsoft.com/office/drawing/2014/main" id="{8151C87B-02B4-93EA-E72D-337B1A7B6651}"/>
                </a:ext>
              </a:extLst>
            </p:cNvPr>
            <p:cNvSpPr/>
            <p:nvPr/>
          </p:nvSpPr>
          <p:spPr>
            <a:xfrm>
              <a:off x="587300" y="4827775"/>
              <a:ext cx="76625" cy="9625"/>
            </a:xfrm>
            <a:custGeom>
              <a:avLst/>
              <a:gdLst/>
              <a:ahLst/>
              <a:cxnLst/>
              <a:rect l="l" t="t" r="r" b="b"/>
              <a:pathLst>
                <a:path w="3065" h="385" extrusionOk="0">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6" name="Google Shape;919;p49">
              <a:extLst>
                <a:ext uri="{FF2B5EF4-FFF2-40B4-BE49-F238E27FC236}">
                  <a16:creationId xmlns:a16="http://schemas.microsoft.com/office/drawing/2014/main" id="{703FCDEE-30FD-FBBA-F0F0-89BFAC2A5C4F}"/>
                </a:ext>
              </a:extLst>
            </p:cNvPr>
            <p:cNvSpPr/>
            <p:nvPr/>
          </p:nvSpPr>
          <p:spPr>
            <a:xfrm>
              <a:off x="644450" y="4810525"/>
              <a:ext cx="11025" cy="11025"/>
            </a:xfrm>
            <a:custGeom>
              <a:avLst/>
              <a:gdLst/>
              <a:ahLst/>
              <a:cxnLst/>
              <a:rect l="l" t="t" r="r" b="b"/>
              <a:pathLst>
                <a:path w="441" h="441" extrusionOk="0">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7" name="Google Shape;920;p49">
              <a:extLst>
                <a:ext uri="{FF2B5EF4-FFF2-40B4-BE49-F238E27FC236}">
                  <a16:creationId xmlns:a16="http://schemas.microsoft.com/office/drawing/2014/main" id="{22C152D9-D66A-7AB2-237F-94D629BD80E4}"/>
                </a:ext>
              </a:extLst>
            </p:cNvPr>
            <p:cNvSpPr/>
            <p:nvPr/>
          </p:nvSpPr>
          <p:spPr>
            <a:xfrm>
              <a:off x="610700" y="4809050"/>
              <a:ext cx="20950" cy="3700"/>
            </a:xfrm>
            <a:custGeom>
              <a:avLst/>
              <a:gdLst/>
              <a:ahLst/>
              <a:cxnLst/>
              <a:rect l="l" t="t" r="r" b="b"/>
              <a:pathLst>
                <a:path w="838" h="148" extrusionOk="0">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8" name="Google Shape;921;p49">
              <a:extLst>
                <a:ext uri="{FF2B5EF4-FFF2-40B4-BE49-F238E27FC236}">
                  <a16:creationId xmlns:a16="http://schemas.microsoft.com/office/drawing/2014/main" id="{E7A8DE1E-FC90-AEF4-8AD9-0FD4D37A91FA}"/>
                </a:ext>
              </a:extLst>
            </p:cNvPr>
            <p:cNvSpPr/>
            <p:nvPr/>
          </p:nvSpPr>
          <p:spPr>
            <a:xfrm>
              <a:off x="602700" y="4790575"/>
              <a:ext cx="30450" cy="18150"/>
            </a:xfrm>
            <a:custGeom>
              <a:avLst/>
              <a:gdLst/>
              <a:ahLst/>
              <a:cxnLst/>
              <a:rect l="l" t="t" r="r" b="b"/>
              <a:pathLst>
                <a:path w="1218" h="726" extrusionOk="0">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9" name="Google Shape;922;p49">
              <a:extLst>
                <a:ext uri="{FF2B5EF4-FFF2-40B4-BE49-F238E27FC236}">
                  <a16:creationId xmlns:a16="http://schemas.microsoft.com/office/drawing/2014/main" id="{5A7771F6-66B7-A67F-412D-29EC9FF77102}"/>
                </a:ext>
              </a:extLst>
            </p:cNvPr>
            <p:cNvSpPr/>
            <p:nvPr/>
          </p:nvSpPr>
          <p:spPr>
            <a:xfrm>
              <a:off x="804600" y="4810175"/>
              <a:ext cx="23775" cy="19825"/>
            </a:xfrm>
            <a:custGeom>
              <a:avLst/>
              <a:gdLst/>
              <a:ahLst/>
              <a:cxnLst/>
              <a:rect l="l" t="t" r="r" b="b"/>
              <a:pathLst>
                <a:path w="951" h="793" extrusionOk="0">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0" name="Google Shape;923;p49">
              <a:extLst>
                <a:ext uri="{FF2B5EF4-FFF2-40B4-BE49-F238E27FC236}">
                  <a16:creationId xmlns:a16="http://schemas.microsoft.com/office/drawing/2014/main" id="{AB8F9BC8-9611-AB09-7534-21F1FE8EE366}"/>
                </a:ext>
              </a:extLst>
            </p:cNvPr>
            <p:cNvSpPr/>
            <p:nvPr/>
          </p:nvSpPr>
          <p:spPr>
            <a:xfrm>
              <a:off x="748500" y="4791025"/>
              <a:ext cx="60075" cy="39525"/>
            </a:xfrm>
            <a:custGeom>
              <a:avLst/>
              <a:gdLst/>
              <a:ahLst/>
              <a:cxnLst/>
              <a:rect l="l" t="t" r="r" b="b"/>
              <a:pathLst>
                <a:path w="2403" h="1581" extrusionOk="0">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1" name="Google Shape;924;p49">
              <a:extLst>
                <a:ext uri="{FF2B5EF4-FFF2-40B4-BE49-F238E27FC236}">
                  <a16:creationId xmlns:a16="http://schemas.microsoft.com/office/drawing/2014/main" id="{1078AD98-BD03-57E5-EFB9-08A582584472}"/>
                </a:ext>
              </a:extLst>
            </p:cNvPr>
            <p:cNvSpPr/>
            <p:nvPr/>
          </p:nvSpPr>
          <p:spPr>
            <a:xfrm>
              <a:off x="755800" y="4809475"/>
              <a:ext cx="11000" cy="10575"/>
            </a:xfrm>
            <a:custGeom>
              <a:avLst/>
              <a:gdLst/>
              <a:ahLst/>
              <a:cxnLst/>
              <a:rect l="l" t="t" r="r" b="b"/>
              <a:pathLst>
                <a:path w="440" h="423" extrusionOk="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2" name="Google Shape;925;p49">
              <a:extLst>
                <a:ext uri="{FF2B5EF4-FFF2-40B4-BE49-F238E27FC236}">
                  <a16:creationId xmlns:a16="http://schemas.microsoft.com/office/drawing/2014/main" id="{67FDD76D-BC45-96B8-B88B-4D4954B7C712}"/>
                </a:ext>
              </a:extLst>
            </p:cNvPr>
            <p:cNvSpPr/>
            <p:nvPr/>
          </p:nvSpPr>
          <p:spPr>
            <a:xfrm>
              <a:off x="748500" y="4826625"/>
              <a:ext cx="76600" cy="9725"/>
            </a:xfrm>
            <a:custGeom>
              <a:avLst/>
              <a:gdLst/>
              <a:ahLst/>
              <a:cxnLst/>
              <a:rect l="l" t="t" r="r" b="b"/>
              <a:pathLst>
                <a:path w="3064" h="389" extrusionOk="0">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3" name="Google Shape;926;p49">
              <a:extLst>
                <a:ext uri="{FF2B5EF4-FFF2-40B4-BE49-F238E27FC236}">
                  <a16:creationId xmlns:a16="http://schemas.microsoft.com/office/drawing/2014/main" id="{5C2943A9-C489-18D7-7DFD-3CDE592825CE}"/>
                </a:ext>
              </a:extLst>
            </p:cNvPr>
            <p:cNvSpPr/>
            <p:nvPr/>
          </p:nvSpPr>
          <p:spPr>
            <a:xfrm>
              <a:off x="780775" y="4807975"/>
              <a:ext cx="20850" cy="3300"/>
            </a:xfrm>
            <a:custGeom>
              <a:avLst/>
              <a:gdLst/>
              <a:ahLst/>
              <a:cxnLst/>
              <a:rect l="l" t="t" r="r" b="b"/>
              <a:pathLst>
                <a:path w="834" h="132" extrusionOk="0">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4" name="Google Shape;927;p49">
              <a:extLst>
                <a:ext uri="{FF2B5EF4-FFF2-40B4-BE49-F238E27FC236}">
                  <a16:creationId xmlns:a16="http://schemas.microsoft.com/office/drawing/2014/main" id="{17102DEF-E258-FAF1-DCD5-1A7B735BFBC6}"/>
                </a:ext>
              </a:extLst>
            </p:cNvPr>
            <p:cNvSpPr/>
            <p:nvPr/>
          </p:nvSpPr>
          <p:spPr>
            <a:xfrm>
              <a:off x="779275" y="4789400"/>
              <a:ext cx="30800" cy="17900"/>
            </a:xfrm>
            <a:custGeom>
              <a:avLst/>
              <a:gdLst/>
              <a:ahLst/>
              <a:cxnLst/>
              <a:rect l="l" t="t" r="r" b="b"/>
              <a:pathLst>
                <a:path w="1232" h="716" extrusionOk="0">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5" name="Google Shape;928;p49">
              <a:extLst>
                <a:ext uri="{FF2B5EF4-FFF2-40B4-BE49-F238E27FC236}">
                  <a16:creationId xmlns:a16="http://schemas.microsoft.com/office/drawing/2014/main" id="{5DE501B9-E60C-E698-E4D6-873E8698F27A}"/>
                </a:ext>
              </a:extLst>
            </p:cNvPr>
            <p:cNvSpPr/>
            <p:nvPr/>
          </p:nvSpPr>
          <p:spPr>
            <a:xfrm>
              <a:off x="578850" y="4466050"/>
              <a:ext cx="79875" cy="85800"/>
            </a:xfrm>
            <a:custGeom>
              <a:avLst/>
              <a:gdLst/>
              <a:ahLst/>
              <a:cxnLst/>
              <a:rect l="l" t="t" r="r" b="b"/>
              <a:pathLst>
                <a:path w="3195" h="3432" extrusionOk="0">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6" name="Google Shape;929;p49">
              <a:extLst>
                <a:ext uri="{FF2B5EF4-FFF2-40B4-BE49-F238E27FC236}">
                  <a16:creationId xmlns:a16="http://schemas.microsoft.com/office/drawing/2014/main" id="{AAD9B966-1982-721D-7405-294DF3C9C770}"/>
                </a:ext>
              </a:extLst>
            </p:cNvPr>
            <p:cNvSpPr/>
            <p:nvPr/>
          </p:nvSpPr>
          <p:spPr>
            <a:xfrm>
              <a:off x="694675" y="4411775"/>
              <a:ext cx="61925" cy="76375"/>
            </a:xfrm>
            <a:custGeom>
              <a:avLst/>
              <a:gdLst/>
              <a:ahLst/>
              <a:cxnLst/>
              <a:rect l="l" t="t" r="r" b="b"/>
              <a:pathLst>
                <a:path w="2477" h="3055" extrusionOk="0">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7" name="Google Shape;930;p49">
              <a:extLst>
                <a:ext uri="{FF2B5EF4-FFF2-40B4-BE49-F238E27FC236}">
                  <a16:creationId xmlns:a16="http://schemas.microsoft.com/office/drawing/2014/main" id="{0CCF1F55-F278-C285-0FE6-DC74FE1D97D6}"/>
                </a:ext>
              </a:extLst>
            </p:cNvPr>
            <p:cNvSpPr/>
            <p:nvPr/>
          </p:nvSpPr>
          <p:spPr>
            <a:xfrm>
              <a:off x="697925" y="4437500"/>
              <a:ext cx="52450" cy="27900"/>
            </a:xfrm>
            <a:custGeom>
              <a:avLst/>
              <a:gdLst/>
              <a:ahLst/>
              <a:cxnLst/>
              <a:rect l="l" t="t" r="r" b="b"/>
              <a:pathLst>
                <a:path w="2098" h="1116" extrusionOk="0">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8" name="Google Shape;931;p49">
              <a:extLst>
                <a:ext uri="{FF2B5EF4-FFF2-40B4-BE49-F238E27FC236}">
                  <a16:creationId xmlns:a16="http://schemas.microsoft.com/office/drawing/2014/main" id="{BE7FCA8A-CD08-5179-D8ED-B421F1161B4B}"/>
                </a:ext>
              </a:extLst>
            </p:cNvPr>
            <p:cNvSpPr/>
            <p:nvPr/>
          </p:nvSpPr>
          <p:spPr>
            <a:xfrm>
              <a:off x="745600" y="4464675"/>
              <a:ext cx="375" cy="1425"/>
            </a:xfrm>
            <a:custGeom>
              <a:avLst/>
              <a:gdLst/>
              <a:ahLst/>
              <a:cxnLst/>
              <a:rect l="l" t="t" r="r" b="b"/>
              <a:pathLst>
                <a:path w="15" h="57" extrusionOk="0">
                  <a:moveTo>
                    <a:pt x="14" y="0"/>
                  </a:moveTo>
                  <a:lnTo>
                    <a:pt x="0" y="57"/>
                  </a:lnTo>
                  <a:lnTo>
                    <a:pt x="0" y="57"/>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9" name="Google Shape;932;p49">
              <a:extLst>
                <a:ext uri="{FF2B5EF4-FFF2-40B4-BE49-F238E27FC236}">
                  <a16:creationId xmlns:a16="http://schemas.microsoft.com/office/drawing/2014/main" id="{3964C246-3EB1-1AE3-276D-EFC10D51C0EE}"/>
                </a:ext>
              </a:extLst>
            </p:cNvPr>
            <p:cNvSpPr/>
            <p:nvPr/>
          </p:nvSpPr>
          <p:spPr>
            <a:xfrm>
              <a:off x="743400" y="4466075"/>
              <a:ext cx="2225" cy="8475"/>
            </a:xfrm>
            <a:custGeom>
              <a:avLst/>
              <a:gdLst/>
              <a:ahLst/>
              <a:cxnLst/>
              <a:rect l="l" t="t" r="r" b="b"/>
              <a:pathLst>
                <a:path w="89" h="339" extrusionOk="0">
                  <a:moveTo>
                    <a:pt x="88" y="1"/>
                  </a:moveTo>
                  <a:lnTo>
                    <a:pt x="0" y="338"/>
                  </a:lnTo>
                  <a:lnTo>
                    <a:pt x="0" y="338"/>
                  </a:lnTo>
                  <a:close/>
                </a:path>
              </a:pathLst>
            </a:custGeom>
            <a:solidFill>
              <a:srgbClr val="F097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0" name="Google Shape;933;p49">
              <a:extLst>
                <a:ext uri="{FF2B5EF4-FFF2-40B4-BE49-F238E27FC236}">
                  <a16:creationId xmlns:a16="http://schemas.microsoft.com/office/drawing/2014/main" id="{A5369823-E2E8-65A0-3321-A2C5E724BA30}"/>
                </a:ext>
              </a:extLst>
            </p:cNvPr>
            <p:cNvSpPr/>
            <p:nvPr/>
          </p:nvSpPr>
          <p:spPr>
            <a:xfrm>
              <a:off x="697925" y="4421400"/>
              <a:ext cx="55700" cy="53150"/>
            </a:xfrm>
            <a:custGeom>
              <a:avLst/>
              <a:gdLst/>
              <a:ahLst/>
              <a:cxnLst/>
              <a:rect l="l" t="t" r="r" b="b"/>
              <a:pathLst>
                <a:path w="2228" h="2126" extrusionOk="0">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1" name="Google Shape;934;p49">
              <a:extLst>
                <a:ext uri="{FF2B5EF4-FFF2-40B4-BE49-F238E27FC236}">
                  <a16:creationId xmlns:a16="http://schemas.microsoft.com/office/drawing/2014/main" id="{1BC5A081-CA4C-CA3E-6A98-8639529641CF}"/>
                </a:ext>
              </a:extLst>
            </p:cNvPr>
            <p:cNvSpPr/>
            <p:nvPr/>
          </p:nvSpPr>
          <p:spPr>
            <a:xfrm>
              <a:off x="620275" y="4348750"/>
              <a:ext cx="63000" cy="55575"/>
            </a:xfrm>
            <a:custGeom>
              <a:avLst/>
              <a:gdLst/>
              <a:ahLst/>
              <a:cxnLst/>
              <a:rect l="l" t="t" r="r" b="b"/>
              <a:pathLst>
                <a:path w="2520" h="2223" extrusionOk="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2" name="Google Shape;935;p49">
              <a:extLst>
                <a:ext uri="{FF2B5EF4-FFF2-40B4-BE49-F238E27FC236}">
                  <a16:creationId xmlns:a16="http://schemas.microsoft.com/office/drawing/2014/main" id="{8724FCD0-3DFB-D011-0703-EBD39F637EA1}"/>
                </a:ext>
              </a:extLst>
            </p:cNvPr>
            <p:cNvSpPr/>
            <p:nvPr/>
          </p:nvSpPr>
          <p:spPr>
            <a:xfrm>
              <a:off x="625025" y="4366100"/>
              <a:ext cx="47250" cy="38100"/>
            </a:xfrm>
            <a:custGeom>
              <a:avLst/>
              <a:gdLst/>
              <a:ahLst/>
              <a:cxnLst/>
              <a:rect l="l" t="t" r="r" b="b"/>
              <a:pathLst>
                <a:path w="1890" h="1524" extrusionOk="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3" name="Google Shape;936;p49">
              <a:extLst>
                <a:ext uri="{FF2B5EF4-FFF2-40B4-BE49-F238E27FC236}">
                  <a16:creationId xmlns:a16="http://schemas.microsoft.com/office/drawing/2014/main" id="{366F0416-2109-BCA9-E0FA-2AADD0CFDBA9}"/>
                </a:ext>
              </a:extLst>
            </p:cNvPr>
            <p:cNvSpPr/>
            <p:nvPr/>
          </p:nvSpPr>
          <p:spPr>
            <a:xfrm>
              <a:off x="629425" y="4366100"/>
              <a:ext cx="44350" cy="22000"/>
            </a:xfrm>
            <a:custGeom>
              <a:avLst/>
              <a:gdLst/>
              <a:ahLst/>
              <a:cxnLst/>
              <a:rect l="l" t="t" r="r" b="b"/>
              <a:pathLst>
                <a:path w="1774" h="880" extrusionOk="0">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4" name="Google Shape;937;p49">
              <a:extLst>
                <a:ext uri="{FF2B5EF4-FFF2-40B4-BE49-F238E27FC236}">
                  <a16:creationId xmlns:a16="http://schemas.microsoft.com/office/drawing/2014/main" id="{0C8CB034-3150-B25A-6251-209C0F2B62C2}"/>
                </a:ext>
              </a:extLst>
            </p:cNvPr>
            <p:cNvSpPr/>
            <p:nvPr/>
          </p:nvSpPr>
          <p:spPr>
            <a:xfrm>
              <a:off x="643325" y="4381125"/>
              <a:ext cx="34500" cy="17425"/>
            </a:xfrm>
            <a:custGeom>
              <a:avLst/>
              <a:gdLst/>
              <a:ahLst/>
              <a:cxnLst/>
              <a:rect l="l" t="t" r="r" b="b"/>
              <a:pathLst>
                <a:path w="1380" h="697" extrusionOk="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5" name="Google Shape;938;p49">
              <a:extLst>
                <a:ext uri="{FF2B5EF4-FFF2-40B4-BE49-F238E27FC236}">
                  <a16:creationId xmlns:a16="http://schemas.microsoft.com/office/drawing/2014/main" id="{DA6FC8B6-36AD-7D0C-290F-C88B8F1F58D0}"/>
                </a:ext>
              </a:extLst>
            </p:cNvPr>
            <p:cNvSpPr/>
            <p:nvPr/>
          </p:nvSpPr>
          <p:spPr>
            <a:xfrm>
              <a:off x="789200" y="4411275"/>
              <a:ext cx="58950" cy="55550"/>
            </a:xfrm>
            <a:custGeom>
              <a:avLst/>
              <a:gdLst/>
              <a:ahLst/>
              <a:cxnLst/>
              <a:rect l="l" t="t" r="r" b="b"/>
              <a:pathLst>
                <a:path w="2358" h="2222" extrusionOk="0">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6" name="Google Shape;939;p49">
              <a:extLst>
                <a:ext uri="{FF2B5EF4-FFF2-40B4-BE49-F238E27FC236}">
                  <a16:creationId xmlns:a16="http://schemas.microsoft.com/office/drawing/2014/main" id="{47042E53-20D8-A9D8-5E1F-D89910A90FE9}"/>
                </a:ext>
              </a:extLst>
            </p:cNvPr>
            <p:cNvSpPr/>
            <p:nvPr/>
          </p:nvSpPr>
          <p:spPr>
            <a:xfrm>
              <a:off x="792800" y="4429150"/>
              <a:ext cx="45500" cy="36600"/>
            </a:xfrm>
            <a:custGeom>
              <a:avLst/>
              <a:gdLst/>
              <a:ahLst/>
              <a:cxnLst/>
              <a:rect l="l" t="t" r="r" b="b"/>
              <a:pathLst>
                <a:path w="1820" h="1464" extrusionOk="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7" name="Google Shape;940;p49">
              <a:extLst>
                <a:ext uri="{FF2B5EF4-FFF2-40B4-BE49-F238E27FC236}">
                  <a16:creationId xmlns:a16="http://schemas.microsoft.com/office/drawing/2014/main" id="{E7590DC4-F122-0A40-9AB2-5A21197D29E4}"/>
                </a:ext>
              </a:extLst>
            </p:cNvPr>
            <p:cNvSpPr/>
            <p:nvPr/>
          </p:nvSpPr>
          <p:spPr>
            <a:xfrm>
              <a:off x="794650" y="4428700"/>
              <a:ext cx="46550" cy="19000"/>
            </a:xfrm>
            <a:custGeom>
              <a:avLst/>
              <a:gdLst/>
              <a:ahLst/>
              <a:cxnLst/>
              <a:rect l="l" t="t" r="r" b="b"/>
              <a:pathLst>
                <a:path w="1862" h="760" extrusionOk="0">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8" name="Google Shape;941;p49">
              <a:extLst>
                <a:ext uri="{FF2B5EF4-FFF2-40B4-BE49-F238E27FC236}">
                  <a16:creationId xmlns:a16="http://schemas.microsoft.com/office/drawing/2014/main" id="{F3A483B1-CCBD-F031-3530-D0EEC8BC9B22}"/>
                </a:ext>
              </a:extLst>
            </p:cNvPr>
            <p:cNvSpPr/>
            <p:nvPr/>
          </p:nvSpPr>
          <p:spPr>
            <a:xfrm>
              <a:off x="785150" y="4435300"/>
              <a:ext cx="35925" cy="14625"/>
            </a:xfrm>
            <a:custGeom>
              <a:avLst/>
              <a:gdLst/>
              <a:ahLst/>
              <a:cxnLst/>
              <a:rect l="l" t="t" r="r" b="b"/>
              <a:pathLst>
                <a:path w="1437" h="585" extrusionOk="0">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9" name="Google Shape;942;p49">
              <a:extLst>
                <a:ext uri="{FF2B5EF4-FFF2-40B4-BE49-F238E27FC236}">
                  <a16:creationId xmlns:a16="http://schemas.microsoft.com/office/drawing/2014/main" id="{0B6352C0-2CF3-E63D-90C5-D7AB256B2F77}"/>
                </a:ext>
              </a:extLst>
            </p:cNvPr>
            <p:cNvSpPr/>
            <p:nvPr/>
          </p:nvSpPr>
          <p:spPr>
            <a:xfrm>
              <a:off x="651050" y="4278825"/>
              <a:ext cx="203700" cy="184775"/>
            </a:xfrm>
            <a:custGeom>
              <a:avLst/>
              <a:gdLst/>
              <a:ahLst/>
              <a:cxnLst/>
              <a:rect l="l" t="t" r="r" b="b"/>
              <a:pathLst>
                <a:path w="8148" h="7391" extrusionOk="0">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0" name="Google Shape;943;p49">
              <a:extLst>
                <a:ext uri="{FF2B5EF4-FFF2-40B4-BE49-F238E27FC236}">
                  <a16:creationId xmlns:a16="http://schemas.microsoft.com/office/drawing/2014/main" id="{F3833139-5727-11DB-7D8D-614D08024F10}"/>
                </a:ext>
              </a:extLst>
            </p:cNvPr>
            <p:cNvSpPr/>
            <p:nvPr/>
          </p:nvSpPr>
          <p:spPr>
            <a:xfrm>
              <a:off x="658700" y="4263275"/>
              <a:ext cx="213275" cy="141275"/>
            </a:xfrm>
            <a:custGeom>
              <a:avLst/>
              <a:gdLst/>
              <a:ahLst/>
              <a:cxnLst/>
              <a:rect l="l" t="t" r="r" b="b"/>
              <a:pathLst>
                <a:path w="8531" h="5651" extrusionOk="0">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1" name="Google Shape;944;p49">
              <a:extLst>
                <a:ext uri="{FF2B5EF4-FFF2-40B4-BE49-F238E27FC236}">
                  <a16:creationId xmlns:a16="http://schemas.microsoft.com/office/drawing/2014/main" id="{4C7F62CA-B065-EE61-01E2-0435A73B132C}"/>
                </a:ext>
              </a:extLst>
            </p:cNvPr>
            <p:cNvSpPr/>
            <p:nvPr/>
          </p:nvSpPr>
          <p:spPr>
            <a:xfrm>
              <a:off x="728000" y="4403125"/>
              <a:ext cx="23850" cy="13550"/>
            </a:xfrm>
            <a:custGeom>
              <a:avLst/>
              <a:gdLst/>
              <a:ahLst/>
              <a:cxnLst/>
              <a:rect l="l" t="t" r="r" b="b"/>
              <a:pathLst>
                <a:path w="954" h="542" extrusionOk="0">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2" name="Google Shape;945;p49">
              <a:extLst>
                <a:ext uri="{FF2B5EF4-FFF2-40B4-BE49-F238E27FC236}">
                  <a16:creationId xmlns:a16="http://schemas.microsoft.com/office/drawing/2014/main" id="{F3D49F6D-9F67-BF83-5AD5-04B99BC72FF3}"/>
                </a:ext>
              </a:extLst>
            </p:cNvPr>
            <p:cNvSpPr/>
            <p:nvPr/>
          </p:nvSpPr>
          <p:spPr>
            <a:xfrm>
              <a:off x="686750" y="4331800"/>
              <a:ext cx="53675" cy="19325"/>
            </a:xfrm>
            <a:custGeom>
              <a:avLst/>
              <a:gdLst/>
              <a:ahLst/>
              <a:cxnLst/>
              <a:rect l="l" t="t" r="r" b="b"/>
              <a:pathLst>
                <a:path w="2147" h="773" extrusionOk="0">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3" name="Google Shape;946;p49">
              <a:extLst>
                <a:ext uri="{FF2B5EF4-FFF2-40B4-BE49-F238E27FC236}">
                  <a16:creationId xmlns:a16="http://schemas.microsoft.com/office/drawing/2014/main" id="{B902AB91-7315-CA3A-C322-E3DB233CE179}"/>
                </a:ext>
              </a:extLst>
            </p:cNvPr>
            <p:cNvSpPr/>
            <p:nvPr/>
          </p:nvSpPr>
          <p:spPr>
            <a:xfrm>
              <a:off x="774875" y="4358500"/>
              <a:ext cx="37375" cy="36100"/>
            </a:xfrm>
            <a:custGeom>
              <a:avLst/>
              <a:gdLst/>
              <a:ahLst/>
              <a:cxnLst/>
              <a:rect l="l" t="t" r="r" b="b"/>
              <a:pathLst>
                <a:path w="1495" h="1444" extrusionOk="0">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4" name="Google Shape;947;p49">
              <a:extLst>
                <a:ext uri="{FF2B5EF4-FFF2-40B4-BE49-F238E27FC236}">
                  <a16:creationId xmlns:a16="http://schemas.microsoft.com/office/drawing/2014/main" id="{C04873AF-8FF9-B2E2-E7E8-EE264E5B2E88}"/>
                </a:ext>
              </a:extLst>
            </p:cNvPr>
            <p:cNvSpPr/>
            <p:nvPr/>
          </p:nvSpPr>
          <p:spPr>
            <a:xfrm>
              <a:off x="740850" y="4357400"/>
              <a:ext cx="18650" cy="47150"/>
            </a:xfrm>
            <a:custGeom>
              <a:avLst/>
              <a:gdLst/>
              <a:ahLst/>
              <a:cxnLst/>
              <a:rect l="l" t="t" r="r" b="b"/>
              <a:pathLst>
                <a:path w="746" h="1886" extrusionOk="0">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5" name="Google Shape;948;p49">
              <a:extLst>
                <a:ext uri="{FF2B5EF4-FFF2-40B4-BE49-F238E27FC236}">
                  <a16:creationId xmlns:a16="http://schemas.microsoft.com/office/drawing/2014/main" id="{F6B84A02-C58E-15E6-C81C-42FF94F1206E}"/>
                </a:ext>
              </a:extLst>
            </p:cNvPr>
            <p:cNvSpPr/>
            <p:nvPr/>
          </p:nvSpPr>
          <p:spPr>
            <a:xfrm>
              <a:off x="764225" y="4388375"/>
              <a:ext cx="33800" cy="25400"/>
            </a:xfrm>
            <a:custGeom>
              <a:avLst/>
              <a:gdLst/>
              <a:ahLst/>
              <a:cxnLst/>
              <a:rect l="l" t="t" r="r" b="b"/>
              <a:pathLst>
                <a:path w="1352" h="1016" extrusionOk="0">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949;p49">
              <a:extLst>
                <a:ext uri="{FF2B5EF4-FFF2-40B4-BE49-F238E27FC236}">
                  <a16:creationId xmlns:a16="http://schemas.microsoft.com/office/drawing/2014/main" id="{26C72363-16BD-203C-4F26-C023DEF958AF}"/>
                </a:ext>
              </a:extLst>
            </p:cNvPr>
            <p:cNvSpPr/>
            <p:nvPr/>
          </p:nvSpPr>
          <p:spPr>
            <a:xfrm>
              <a:off x="794650" y="4408925"/>
              <a:ext cx="9175" cy="4075"/>
            </a:xfrm>
            <a:custGeom>
              <a:avLst/>
              <a:gdLst/>
              <a:ahLst/>
              <a:cxnLst/>
              <a:rect l="l" t="t" r="r" b="b"/>
              <a:pathLst>
                <a:path w="367" h="163" extrusionOk="0">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950;p49">
              <a:extLst>
                <a:ext uri="{FF2B5EF4-FFF2-40B4-BE49-F238E27FC236}">
                  <a16:creationId xmlns:a16="http://schemas.microsoft.com/office/drawing/2014/main" id="{21BE6861-8EA0-C997-2BD7-63DA6F90AE94}"/>
                </a:ext>
              </a:extLst>
            </p:cNvPr>
            <p:cNvSpPr/>
            <p:nvPr/>
          </p:nvSpPr>
          <p:spPr>
            <a:xfrm>
              <a:off x="795000" y="4406025"/>
              <a:ext cx="9625" cy="2575"/>
            </a:xfrm>
            <a:custGeom>
              <a:avLst/>
              <a:gdLst/>
              <a:ahLst/>
              <a:cxnLst/>
              <a:rect l="l" t="t" r="r" b="b"/>
              <a:pathLst>
                <a:path w="385" h="103" extrusionOk="0">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951;p49">
              <a:extLst>
                <a:ext uri="{FF2B5EF4-FFF2-40B4-BE49-F238E27FC236}">
                  <a16:creationId xmlns:a16="http://schemas.microsoft.com/office/drawing/2014/main" id="{8267B6CE-7A6C-B6DD-5F28-5F038CB0EE80}"/>
                </a:ext>
              </a:extLst>
            </p:cNvPr>
            <p:cNvSpPr/>
            <p:nvPr/>
          </p:nvSpPr>
          <p:spPr>
            <a:xfrm>
              <a:off x="795800" y="4401625"/>
              <a:ext cx="9175" cy="3375"/>
            </a:xfrm>
            <a:custGeom>
              <a:avLst/>
              <a:gdLst/>
              <a:ahLst/>
              <a:cxnLst/>
              <a:rect l="l" t="t" r="r" b="b"/>
              <a:pathLst>
                <a:path w="367" h="135" extrusionOk="0">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952;p49">
              <a:extLst>
                <a:ext uri="{FF2B5EF4-FFF2-40B4-BE49-F238E27FC236}">
                  <a16:creationId xmlns:a16="http://schemas.microsoft.com/office/drawing/2014/main" id="{7971502C-F091-5EF7-9A99-491313D00866}"/>
                </a:ext>
              </a:extLst>
            </p:cNvPr>
            <p:cNvSpPr/>
            <p:nvPr/>
          </p:nvSpPr>
          <p:spPr>
            <a:xfrm>
              <a:off x="695025" y="4360750"/>
              <a:ext cx="34050" cy="26550"/>
            </a:xfrm>
            <a:custGeom>
              <a:avLst/>
              <a:gdLst/>
              <a:ahLst/>
              <a:cxnLst/>
              <a:rect l="l" t="t" r="r" b="b"/>
              <a:pathLst>
                <a:path w="1362" h="1062" extrusionOk="0">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953;p49">
              <a:extLst>
                <a:ext uri="{FF2B5EF4-FFF2-40B4-BE49-F238E27FC236}">
                  <a16:creationId xmlns:a16="http://schemas.microsoft.com/office/drawing/2014/main" id="{FEDC8616-A2DB-2649-A76B-7B22D0C30D15}"/>
                </a:ext>
              </a:extLst>
            </p:cNvPr>
            <p:cNvSpPr/>
            <p:nvPr/>
          </p:nvSpPr>
          <p:spPr>
            <a:xfrm>
              <a:off x="688425" y="4366175"/>
              <a:ext cx="9175" cy="5575"/>
            </a:xfrm>
            <a:custGeom>
              <a:avLst/>
              <a:gdLst/>
              <a:ahLst/>
              <a:cxnLst/>
              <a:rect l="l" t="t" r="r" b="b"/>
              <a:pathLst>
                <a:path w="367" h="223" extrusionOk="0">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954;p49">
              <a:extLst>
                <a:ext uri="{FF2B5EF4-FFF2-40B4-BE49-F238E27FC236}">
                  <a16:creationId xmlns:a16="http://schemas.microsoft.com/office/drawing/2014/main" id="{2E213250-8529-682A-3F42-B4054B7B2FFC}"/>
                </a:ext>
              </a:extLst>
            </p:cNvPr>
            <p:cNvSpPr/>
            <p:nvPr/>
          </p:nvSpPr>
          <p:spPr>
            <a:xfrm>
              <a:off x="691325" y="4362500"/>
              <a:ext cx="7775" cy="6775"/>
            </a:xfrm>
            <a:custGeom>
              <a:avLst/>
              <a:gdLst/>
              <a:ahLst/>
              <a:cxnLst/>
              <a:rect l="l" t="t" r="r" b="b"/>
              <a:pathLst>
                <a:path w="311" h="271" extrusionOk="0">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55;p49">
              <a:extLst>
                <a:ext uri="{FF2B5EF4-FFF2-40B4-BE49-F238E27FC236}">
                  <a16:creationId xmlns:a16="http://schemas.microsoft.com/office/drawing/2014/main" id="{508B7D0C-6A12-2EB5-5B1E-8E1EDECE37C7}"/>
                </a:ext>
              </a:extLst>
            </p:cNvPr>
            <p:cNvSpPr/>
            <p:nvPr/>
          </p:nvSpPr>
          <p:spPr>
            <a:xfrm>
              <a:off x="694675" y="4358350"/>
              <a:ext cx="6625" cy="8025"/>
            </a:xfrm>
            <a:custGeom>
              <a:avLst/>
              <a:gdLst/>
              <a:ahLst/>
              <a:cxnLst/>
              <a:rect l="l" t="t" r="r" b="b"/>
              <a:pathLst>
                <a:path w="265" h="321" extrusionOk="0">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56;p49">
              <a:extLst>
                <a:ext uri="{FF2B5EF4-FFF2-40B4-BE49-F238E27FC236}">
                  <a16:creationId xmlns:a16="http://schemas.microsoft.com/office/drawing/2014/main" id="{6C82E1B5-FAB1-DA7F-73F1-F75A348ABEEC}"/>
                </a:ext>
              </a:extLst>
            </p:cNvPr>
            <p:cNvSpPr/>
            <p:nvPr/>
          </p:nvSpPr>
          <p:spPr>
            <a:xfrm>
              <a:off x="806350" y="4264625"/>
              <a:ext cx="52450" cy="269625"/>
            </a:xfrm>
            <a:custGeom>
              <a:avLst/>
              <a:gdLst/>
              <a:ahLst/>
              <a:cxnLst/>
              <a:rect l="l" t="t" r="r" b="b"/>
              <a:pathLst>
                <a:path w="2098" h="10785" extrusionOk="0">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57;p49">
              <a:extLst>
                <a:ext uri="{FF2B5EF4-FFF2-40B4-BE49-F238E27FC236}">
                  <a16:creationId xmlns:a16="http://schemas.microsoft.com/office/drawing/2014/main" id="{26B00B6C-5C2A-4F4B-7D12-6D44B4743DE5}"/>
                </a:ext>
              </a:extLst>
            </p:cNvPr>
            <p:cNvSpPr/>
            <p:nvPr/>
          </p:nvSpPr>
          <p:spPr>
            <a:xfrm>
              <a:off x="818500" y="4415950"/>
              <a:ext cx="14700" cy="108100"/>
            </a:xfrm>
            <a:custGeom>
              <a:avLst/>
              <a:gdLst/>
              <a:ahLst/>
              <a:cxnLst/>
              <a:rect l="l" t="t" r="r" b="b"/>
              <a:pathLst>
                <a:path w="588" h="4324" extrusionOk="0">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58;p49">
              <a:extLst>
                <a:ext uri="{FF2B5EF4-FFF2-40B4-BE49-F238E27FC236}">
                  <a16:creationId xmlns:a16="http://schemas.microsoft.com/office/drawing/2014/main" id="{59801714-8153-F077-C16F-BD176DEE1BC8}"/>
                </a:ext>
              </a:extLst>
            </p:cNvPr>
            <p:cNvSpPr/>
            <p:nvPr/>
          </p:nvSpPr>
          <p:spPr>
            <a:xfrm>
              <a:off x="657650" y="4404525"/>
              <a:ext cx="13575" cy="103000"/>
            </a:xfrm>
            <a:custGeom>
              <a:avLst/>
              <a:gdLst/>
              <a:ahLst/>
              <a:cxnLst/>
              <a:rect l="l" t="t" r="r" b="b"/>
              <a:pathLst>
                <a:path w="543" h="4120" extrusionOk="0">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59;p49">
              <a:extLst>
                <a:ext uri="{FF2B5EF4-FFF2-40B4-BE49-F238E27FC236}">
                  <a16:creationId xmlns:a16="http://schemas.microsoft.com/office/drawing/2014/main" id="{325414B9-5238-63C2-0140-94EBCCFA9A43}"/>
                </a:ext>
              </a:extLst>
            </p:cNvPr>
            <p:cNvSpPr/>
            <p:nvPr/>
          </p:nvSpPr>
          <p:spPr>
            <a:xfrm>
              <a:off x="746650" y="4285100"/>
              <a:ext cx="80650" cy="93850"/>
            </a:xfrm>
            <a:custGeom>
              <a:avLst/>
              <a:gdLst/>
              <a:ahLst/>
              <a:cxnLst/>
              <a:rect l="l" t="t" r="r" b="b"/>
              <a:pathLst>
                <a:path w="3226" h="3754" extrusionOk="0">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60;p49">
              <a:extLst>
                <a:ext uri="{FF2B5EF4-FFF2-40B4-BE49-F238E27FC236}">
                  <a16:creationId xmlns:a16="http://schemas.microsoft.com/office/drawing/2014/main" id="{55D2A7E8-3512-A640-431C-AA721C91F2F0}"/>
                </a:ext>
              </a:extLst>
            </p:cNvPr>
            <p:cNvSpPr/>
            <p:nvPr/>
          </p:nvSpPr>
          <p:spPr>
            <a:xfrm>
              <a:off x="774525" y="4291700"/>
              <a:ext cx="60875" cy="61575"/>
            </a:xfrm>
            <a:custGeom>
              <a:avLst/>
              <a:gdLst/>
              <a:ahLst/>
              <a:cxnLst/>
              <a:rect l="l" t="t" r="r" b="b"/>
              <a:pathLst>
                <a:path w="2435" h="2463" extrusionOk="0">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61;p49">
              <a:extLst>
                <a:ext uri="{FF2B5EF4-FFF2-40B4-BE49-F238E27FC236}">
                  <a16:creationId xmlns:a16="http://schemas.microsoft.com/office/drawing/2014/main" id="{03D8649F-070F-0CAD-FD30-0850AEC12582}"/>
                </a:ext>
              </a:extLst>
            </p:cNvPr>
            <p:cNvSpPr/>
            <p:nvPr/>
          </p:nvSpPr>
          <p:spPr>
            <a:xfrm>
              <a:off x="788425" y="4275250"/>
              <a:ext cx="56475" cy="78025"/>
            </a:xfrm>
            <a:custGeom>
              <a:avLst/>
              <a:gdLst/>
              <a:ahLst/>
              <a:cxnLst/>
              <a:rect l="l" t="t" r="r" b="b"/>
              <a:pathLst>
                <a:path w="2259" h="3121" extrusionOk="0">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62;p49">
              <a:extLst>
                <a:ext uri="{FF2B5EF4-FFF2-40B4-BE49-F238E27FC236}">
                  <a16:creationId xmlns:a16="http://schemas.microsoft.com/office/drawing/2014/main" id="{4ADDF1E7-3B1A-4D2F-3101-959B9214FAC0}"/>
                </a:ext>
              </a:extLst>
            </p:cNvPr>
            <p:cNvSpPr/>
            <p:nvPr/>
          </p:nvSpPr>
          <p:spPr>
            <a:xfrm>
              <a:off x="659050" y="4275600"/>
              <a:ext cx="78825" cy="57200"/>
            </a:xfrm>
            <a:custGeom>
              <a:avLst/>
              <a:gdLst/>
              <a:ahLst/>
              <a:cxnLst/>
              <a:rect l="l" t="t" r="r" b="b"/>
              <a:pathLst>
                <a:path w="3153" h="2288" extrusionOk="0">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963;p49">
              <a:extLst>
                <a:ext uri="{FF2B5EF4-FFF2-40B4-BE49-F238E27FC236}">
                  <a16:creationId xmlns:a16="http://schemas.microsoft.com/office/drawing/2014/main" id="{31A1768C-5E0D-21C4-48FA-ECA396E0D9F5}"/>
                </a:ext>
              </a:extLst>
            </p:cNvPr>
            <p:cNvSpPr/>
            <p:nvPr/>
          </p:nvSpPr>
          <p:spPr>
            <a:xfrm>
              <a:off x="673400" y="4284400"/>
              <a:ext cx="49450" cy="32200"/>
            </a:xfrm>
            <a:custGeom>
              <a:avLst/>
              <a:gdLst/>
              <a:ahLst/>
              <a:cxnLst/>
              <a:rect l="l" t="t" r="r" b="b"/>
              <a:pathLst>
                <a:path w="1978" h="1288" extrusionOk="0">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964;p49">
              <a:extLst>
                <a:ext uri="{FF2B5EF4-FFF2-40B4-BE49-F238E27FC236}">
                  <a16:creationId xmlns:a16="http://schemas.microsoft.com/office/drawing/2014/main" id="{EF6D611B-EDAE-E39F-9C6F-5D70EBA49CB8}"/>
                </a:ext>
              </a:extLst>
            </p:cNvPr>
            <p:cNvSpPr/>
            <p:nvPr/>
          </p:nvSpPr>
          <p:spPr>
            <a:xfrm>
              <a:off x="510700" y="4351050"/>
              <a:ext cx="115050" cy="195700"/>
            </a:xfrm>
            <a:custGeom>
              <a:avLst/>
              <a:gdLst/>
              <a:ahLst/>
              <a:cxnLst/>
              <a:rect l="l" t="t" r="r" b="b"/>
              <a:pathLst>
                <a:path w="4602" h="7828" extrusionOk="0">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65;p49">
              <a:extLst>
                <a:ext uri="{FF2B5EF4-FFF2-40B4-BE49-F238E27FC236}">
                  <a16:creationId xmlns:a16="http://schemas.microsoft.com/office/drawing/2014/main" id="{F724AC59-5D6B-2C27-0D45-F7152ECE558C}"/>
                </a:ext>
              </a:extLst>
            </p:cNvPr>
            <p:cNvSpPr/>
            <p:nvPr/>
          </p:nvSpPr>
          <p:spPr>
            <a:xfrm>
              <a:off x="507800" y="4355450"/>
              <a:ext cx="118300" cy="193850"/>
            </a:xfrm>
            <a:custGeom>
              <a:avLst/>
              <a:gdLst/>
              <a:ahLst/>
              <a:cxnLst/>
              <a:rect l="l" t="t" r="r" b="b"/>
              <a:pathLst>
                <a:path w="4732" h="7754" extrusionOk="0">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66;p49">
              <a:extLst>
                <a:ext uri="{FF2B5EF4-FFF2-40B4-BE49-F238E27FC236}">
                  <a16:creationId xmlns:a16="http://schemas.microsoft.com/office/drawing/2014/main" id="{DEB9609E-8D44-ECDA-4B54-73ED8ECF0CF9}"/>
                </a:ext>
              </a:extLst>
            </p:cNvPr>
            <p:cNvSpPr/>
            <p:nvPr/>
          </p:nvSpPr>
          <p:spPr>
            <a:xfrm>
              <a:off x="501925" y="4359850"/>
              <a:ext cx="124175" cy="192000"/>
            </a:xfrm>
            <a:custGeom>
              <a:avLst/>
              <a:gdLst/>
              <a:ahLst/>
              <a:cxnLst/>
              <a:rect l="l" t="t" r="r" b="b"/>
              <a:pathLst>
                <a:path w="4967" h="7680" extrusionOk="0">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67;p49">
              <a:extLst>
                <a:ext uri="{FF2B5EF4-FFF2-40B4-BE49-F238E27FC236}">
                  <a16:creationId xmlns:a16="http://schemas.microsoft.com/office/drawing/2014/main" id="{6D27343D-2E28-2095-E07D-232CCEEE4A12}"/>
                </a:ext>
              </a:extLst>
            </p:cNvPr>
            <p:cNvSpPr/>
            <p:nvPr/>
          </p:nvSpPr>
          <p:spPr>
            <a:xfrm>
              <a:off x="599700" y="4323175"/>
              <a:ext cx="107400" cy="223225"/>
            </a:xfrm>
            <a:custGeom>
              <a:avLst/>
              <a:gdLst/>
              <a:ahLst/>
              <a:cxnLst/>
              <a:rect l="l" t="t" r="r" b="b"/>
              <a:pathLst>
                <a:path w="4296" h="8929" extrusionOk="0">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68;p49">
              <a:extLst>
                <a:ext uri="{FF2B5EF4-FFF2-40B4-BE49-F238E27FC236}">
                  <a16:creationId xmlns:a16="http://schemas.microsoft.com/office/drawing/2014/main" id="{37EBE511-7756-467A-7D4E-1BCC69FAD024}"/>
                </a:ext>
              </a:extLst>
            </p:cNvPr>
            <p:cNvSpPr/>
            <p:nvPr/>
          </p:nvSpPr>
          <p:spPr>
            <a:xfrm>
              <a:off x="600150" y="4327575"/>
              <a:ext cx="113200" cy="221375"/>
            </a:xfrm>
            <a:custGeom>
              <a:avLst/>
              <a:gdLst/>
              <a:ahLst/>
              <a:cxnLst/>
              <a:rect l="l" t="t" r="r" b="b"/>
              <a:pathLst>
                <a:path w="4528" h="8855" extrusionOk="0">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69;p49">
              <a:extLst>
                <a:ext uri="{FF2B5EF4-FFF2-40B4-BE49-F238E27FC236}">
                  <a16:creationId xmlns:a16="http://schemas.microsoft.com/office/drawing/2014/main" id="{0F115408-01FC-E111-4D52-5F7A0A55F45D}"/>
                </a:ext>
              </a:extLst>
            </p:cNvPr>
            <p:cNvSpPr/>
            <p:nvPr/>
          </p:nvSpPr>
          <p:spPr>
            <a:xfrm>
              <a:off x="600850" y="4331275"/>
              <a:ext cx="113200" cy="219875"/>
            </a:xfrm>
            <a:custGeom>
              <a:avLst/>
              <a:gdLst/>
              <a:ahLst/>
              <a:cxnLst/>
              <a:rect l="l" t="t" r="r" b="b"/>
              <a:pathLst>
                <a:path w="4528" h="8795" extrusionOk="0">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970;p49">
              <a:extLst>
                <a:ext uri="{FF2B5EF4-FFF2-40B4-BE49-F238E27FC236}">
                  <a16:creationId xmlns:a16="http://schemas.microsoft.com/office/drawing/2014/main" id="{01033AB8-0D55-98B8-3AAD-F8E9431AF9D7}"/>
                </a:ext>
              </a:extLst>
            </p:cNvPr>
            <p:cNvSpPr/>
            <p:nvPr/>
          </p:nvSpPr>
          <p:spPr>
            <a:xfrm>
              <a:off x="493525" y="4364850"/>
              <a:ext cx="131425" cy="200300"/>
            </a:xfrm>
            <a:custGeom>
              <a:avLst/>
              <a:gdLst/>
              <a:ahLst/>
              <a:cxnLst/>
              <a:rect l="l" t="t" r="r" b="b"/>
              <a:pathLst>
                <a:path w="5257" h="8012" extrusionOk="0">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971;p49">
              <a:extLst>
                <a:ext uri="{FF2B5EF4-FFF2-40B4-BE49-F238E27FC236}">
                  <a16:creationId xmlns:a16="http://schemas.microsoft.com/office/drawing/2014/main" id="{1D5C318B-B262-5A33-7CDD-439B89057A26}"/>
                </a:ext>
              </a:extLst>
            </p:cNvPr>
            <p:cNvSpPr/>
            <p:nvPr/>
          </p:nvSpPr>
          <p:spPr>
            <a:xfrm>
              <a:off x="494675" y="4366700"/>
              <a:ext cx="130275" cy="198450"/>
            </a:xfrm>
            <a:custGeom>
              <a:avLst/>
              <a:gdLst/>
              <a:ahLst/>
              <a:cxnLst/>
              <a:rect l="l" t="t" r="r" b="b"/>
              <a:pathLst>
                <a:path w="5211" h="7938" extrusionOk="0">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972;p49">
              <a:extLst>
                <a:ext uri="{FF2B5EF4-FFF2-40B4-BE49-F238E27FC236}">
                  <a16:creationId xmlns:a16="http://schemas.microsoft.com/office/drawing/2014/main" id="{8B3D69AF-CE3B-3A9B-DCA8-B5DCF8AC2AA4}"/>
                </a:ext>
              </a:extLst>
            </p:cNvPr>
            <p:cNvSpPr/>
            <p:nvPr/>
          </p:nvSpPr>
          <p:spPr>
            <a:xfrm>
              <a:off x="605600" y="4334400"/>
              <a:ext cx="120575" cy="227975"/>
            </a:xfrm>
            <a:custGeom>
              <a:avLst/>
              <a:gdLst/>
              <a:ahLst/>
              <a:cxnLst/>
              <a:rect l="l" t="t" r="r" b="b"/>
              <a:pathLst>
                <a:path w="4823" h="9119" extrusionOk="0">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973;p49">
              <a:extLst>
                <a:ext uri="{FF2B5EF4-FFF2-40B4-BE49-F238E27FC236}">
                  <a16:creationId xmlns:a16="http://schemas.microsoft.com/office/drawing/2014/main" id="{377921B0-BC57-7D35-6F47-0C8699AF08E9}"/>
                </a:ext>
              </a:extLst>
            </p:cNvPr>
            <p:cNvSpPr/>
            <p:nvPr/>
          </p:nvSpPr>
          <p:spPr>
            <a:xfrm>
              <a:off x="605950" y="4336375"/>
              <a:ext cx="119525" cy="226000"/>
            </a:xfrm>
            <a:custGeom>
              <a:avLst/>
              <a:gdLst/>
              <a:ahLst/>
              <a:cxnLst/>
              <a:rect l="l" t="t" r="r" b="b"/>
              <a:pathLst>
                <a:path w="4781" h="9040" extrusionOk="0">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974;p49">
              <a:extLst>
                <a:ext uri="{FF2B5EF4-FFF2-40B4-BE49-F238E27FC236}">
                  <a16:creationId xmlns:a16="http://schemas.microsoft.com/office/drawing/2014/main" id="{792B6A4F-5150-33B4-BEC0-66381096AD24}"/>
                </a:ext>
              </a:extLst>
            </p:cNvPr>
            <p:cNvSpPr/>
            <p:nvPr/>
          </p:nvSpPr>
          <p:spPr>
            <a:xfrm>
              <a:off x="586150" y="4384325"/>
              <a:ext cx="58325" cy="183400"/>
            </a:xfrm>
            <a:custGeom>
              <a:avLst/>
              <a:gdLst/>
              <a:ahLst/>
              <a:cxnLst/>
              <a:rect l="l" t="t" r="r" b="b"/>
              <a:pathLst>
                <a:path w="2333" h="7336" extrusionOk="0">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975;p49">
              <a:extLst>
                <a:ext uri="{FF2B5EF4-FFF2-40B4-BE49-F238E27FC236}">
                  <a16:creationId xmlns:a16="http://schemas.microsoft.com/office/drawing/2014/main" id="{972B49C6-479F-FCAF-DAE5-11FC895CF48D}"/>
                </a:ext>
              </a:extLst>
            </p:cNvPr>
            <p:cNvSpPr/>
            <p:nvPr/>
          </p:nvSpPr>
          <p:spPr>
            <a:xfrm>
              <a:off x="487575" y="4414100"/>
              <a:ext cx="35200" cy="47625"/>
            </a:xfrm>
            <a:custGeom>
              <a:avLst/>
              <a:gdLst/>
              <a:ahLst/>
              <a:cxnLst/>
              <a:rect l="l" t="t" r="r" b="b"/>
              <a:pathLst>
                <a:path w="1408" h="1905" extrusionOk="0">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976;p49">
              <a:extLst>
                <a:ext uri="{FF2B5EF4-FFF2-40B4-BE49-F238E27FC236}">
                  <a16:creationId xmlns:a16="http://schemas.microsoft.com/office/drawing/2014/main" id="{FEA6A416-CF9E-8236-54DA-F8A6278EDB56}"/>
                </a:ext>
              </a:extLst>
            </p:cNvPr>
            <p:cNvSpPr/>
            <p:nvPr/>
          </p:nvSpPr>
          <p:spPr>
            <a:xfrm>
              <a:off x="700825" y="4470100"/>
              <a:ext cx="47350" cy="46575"/>
            </a:xfrm>
            <a:custGeom>
              <a:avLst/>
              <a:gdLst/>
              <a:ahLst/>
              <a:cxnLst/>
              <a:rect l="l" t="t" r="r" b="b"/>
              <a:pathLst>
                <a:path w="1894" h="1863" extrusionOk="0">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977;p49">
              <a:extLst>
                <a:ext uri="{FF2B5EF4-FFF2-40B4-BE49-F238E27FC236}">
                  <a16:creationId xmlns:a16="http://schemas.microsoft.com/office/drawing/2014/main" id="{9F75EDAB-BBB0-E7BC-AD61-72358B50FEFF}"/>
                </a:ext>
              </a:extLst>
            </p:cNvPr>
            <p:cNvSpPr/>
            <p:nvPr/>
          </p:nvSpPr>
          <p:spPr>
            <a:xfrm>
              <a:off x="718075" y="4482975"/>
              <a:ext cx="97550" cy="96100"/>
            </a:xfrm>
            <a:custGeom>
              <a:avLst/>
              <a:gdLst/>
              <a:ahLst/>
              <a:cxnLst/>
              <a:rect l="l" t="t" r="r" b="b"/>
              <a:pathLst>
                <a:path w="3902" h="3844" extrusionOk="0">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978;p49">
              <a:extLst>
                <a:ext uri="{FF2B5EF4-FFF2-40B4-BE49-F238E27FC236}">
                  <a16:creationId xmlns:a16="http://schemas.microsoft.com/office/drawing/2014/main" id="{699F35E6-4A21-951F-E23B-E85B667EBB57}"/>
                </a:ext>
              </a:extLst>
            </p:cNvPr>
            <p:cNvSpPr/>
            <p:nvPr/>
          </p:nvSpPr>
          <p:spPr>
            <a:xfrm>
              <a:off x="684725" y="4450975"/>
              <a:ext cx="50950" cy="52475"/>
            </a:xfrm>
            <a:custGeom>
              <a:avLst/>
              <a:gdLst/>
              <a:ahLst/>
              <a:cxnLst/>
              <a:rect l="l" t="t" r="r" b="b"/>
              <a:pathLst>
                <a:path w="2038" h="2099" extrusionOk="0">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979;p49">
              <a:extLst>
                <a:ext uri="{FF2B5EF4-FFF2-40B4-BE49-F238E27FC236}">
                  <a16:creationId xmlns:a16="http://schemas.microsoft.com/office/drawing/2014/main" id="{DEE96D49-6045-907E-B132-D9E5F1A90978}"/>
                </a:ext>
              </a:extLst>
            </p:cNvPr>
            <p:cNvSpPr/>
            <p:nvPr/>
          </p:nvSpPr>
          <p:spPr>
            <a:xfrm>
              <a:off x="686575" y="4450350"/>
              <a:ext cx="49450" cy="53575"/>
            </a:xfrm>
            <a:custGeom>
              <a:avLst/>
              <a:gdLst/>
              <a:ahLst/>
              <a:cxnLst/>
              <a:rect l="l" t="t" r="r" b="b"/>
              <a:pathLst>
                <a:path w="1978" h="2143" extrusionOk="0">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80;p49">
              <a:extLst>
                <a:ext uri="{FF2B5EF4-FFF2-40B4-BE49-F238E27FC236}">
                  <a16:creationId xmlns:a16="http://schemas.microsoft.com/office/drawing/2014/main" id="{01D6A88B-E5A7-A7C5-6235-0435660A4FA3}"/>
                </a:ext>
              </a:extLst>
            </p:cNvPr>
            <p:cNvSpPr/>
            <p:nvPr/>
          </p:nvSpPr>
          <p:spPr>
            <a:xfrm>
              <a:off x="644800" y="4384500"/>
              <a:ext cx="39950" cy="44900"/>
            </a:xfrm>
            <a:custGeom>
              <a:avLst/>
              <a:gdLst/>
              <a:ahLst/>
              <a:cxnLst/>
              <a:rect l="l" t="t" r="r" b="b"/>
              <a:pathLst>
                <a:path w="1598" h="1796" extrusionOk="0">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81;p49">
              <a:extLst>
                <a:ext uri="{FF2B5EF4-FFF2-40B4-BE49-F238E27FC236}">
                  <a16:creationId xmlns:a16="http://schemas.microsoft.com/office/drawing/2014/main" id="{A3A525B1-2643-B783-BADB-0E95BD224381}"/>
                </a:ext>
              </a:extLst>
            </p:cNvPr>
            <p:cNvSpPr/>
            <p:nvPr/>
          </p:nvSpPr>
          <p:spPr>
            <a:xfrm>
              <a:off x="645875" y="4385800"/>
              <a:ext cx="37825" cy="42200"/>
            </a:xfrm>
            <a:custGeom>
              <a:avLst/>
              <a:gdLst/>
              <a:ahLst/>
              <a:cxnLst/>
              <a:rect l="l" t="t" r="r" b="b"/>
              <a:pathLst>
                <a:path w="1513" h="1688" extrusionOk="0">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82;p49">
              <a:extLst>
                <a:ext uri="{FF2B5EF4-FFF2-40B4-BE49-F238E27FC236}">
                  <a16:creationId xmlns:a16="http://schemas.microsoft.com/office/drawing/2014/main" id="{02E65687-9DB8-F54B-7211-0BEA3784F30A}"/>
                </a:ext>
              </a:extLst>
            </p:cNvPr>
            <p:cNvSpPr/>
            <p:nvPr/>
          </p:nvSpPr>
          <p:spPr>
            <a:xfrm>
              <a:off x="652900" y="4388775"/>
              <a:ext cx="24550" cy="15425"/>
            </a:xfrm>
            <a:custGeom>
              <a:avLst/>
              <a:gdLst/>
              <a:ahLst/>
              <a:cxnLst/>
              <a:rect l="l" t="t" r="r" b="b"/>
              <a:pathLst>
                <a:path w="982" h="617" extrusionOk="0">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983;p49">
              <a:extLst>
                <a:ext uri="{FF2B5EF4-FFF2-40B4-BE49-F238E27FC236}">
                  <a16:creationId xmlns:a16="http://schemas.microsoft.com/office/drawing/2014/main" id="{853EE1F9-1C1F-5C5E-1DFA-F19D5F70F0BA}"/>
                </a:ext>
              </a:extLst>
            </p:cNvPr>
            <p:cNvSpPr/>
            <p:nvPr/>
          </p:nvSpPr>
          <p:spPr>
            <a:xfrm>
              <a:off x="649925" y="4396175"/>
              <a:ext cx="26050" cy="16100"/>
            </a:xfrm>
            <a:custGeom>
              <a:avLst/>
              <a:gdLst/>
              <a:ahLst/>
              <a:cxnLst/>
              <a:rect l="l" t="t" r="r" b="b"/>
              <a:pathLst>
                <a:path w="1042" h="644" extrusionOk="0">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984;p49">
              <a:extLst>
                <a:ext uri="{FF2B5EF4-FFF2-40B4-BE49-F238E27FC236}">
                  <a16:creationId xmlns:a16="http://schemas.microsoft.com/office/drawing/2014/main" id="{55A02CA8-878F-02A2-C900-368AD6F3CA77}"/>
                </a:ext>
              </a:extLst>
            </p:cNvPr>
            <p:cNvSpPr/>
            <p:nvPr/>
          </p:nvSpPr>
          <p:spPr>
            <a:xfrm>
              <a:off x="650700" y="4400125"/>
              <a:ext cx="28600" cy="18050"/>
            </a:xfrm>
            <a:custGeom>
              <a:avLst/>
              <a:gdLst/>
              <a:ahLst/>
              <a:cxnLst/>
              <a:rect l="l" t="t" r="r" b="b"/>
              <a:pathLst>
                <a:path w="1144" h="722" extrusionOk="0">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985;p49">
              <a:extLst>
                <a:ext uri="{FF2B5EF4-FFF2-40B4-BE49-F238E27FC236}">
                  <a16:creationId xmlns:a16="http://schemas.microsoft.com/office/drawing/2014/main" id="{61597F0E-B555-21D6-474A-FF13F2E69B67}"/>
                </a:ext>
              </a:extLst>
            </p:cNvPr>
            <p:cNvSpPr/>
            <p:nvPr/>
          </p:nvSpPr>
          <p:spPr>
            <a:xfrm>
              <a:off x="655450" y="4406025"/>
              <a:ext cx="24550" cy="15400"/>
            </a:xfrm>
            <a:custGeom>
              <a:avLst/>
              <a:gdLst/>
              <a:ahLst/>
              <a:cxnLst/>
              <a:rect l="l" t="t" r="r" b="b"/>
              <a:pathLst>
                <a:path w="982" h="616" extrusionOk="0">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986;p49">
              <a:extLst>
                <a:ext uri="{FF2B5EF4-FFF2-40B4-BE49-F238E27FC236}">
                  <a16:creationId xmlns:a16="http://schemas.microsoft.com/office/drawing/2014/main" id="{A2AFA662-3E52-12CC-91BB-6CF56BF943B8}"/>
                </a:ext>
              </a:extLst>
            </p:cNvPr>
            <p:cNvSpPr/>
            <p:nvPr/>
          </p:nvSpPr>
          <p:spPr>
            <a:xfrm>
              <a:off x="641125" y="4476475"/>
              <a:ext cx="41075" cy="25950"/>
            </a:xfrm>
            <a:custGeom>
              <a:avLst/>
              <a:gdLst/>
              <a:ahLst/>
              <a:cxnLst/>
              <a:rect l="l" t="t" r="r" b="b"/>
              <a:pathLst>
                <a:path w="1643" h="1038" extrusionOk="0">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987;p49">
              <a:extLst>
                <a:ext uri="{FF2B5EF4-FFF2-40B4-BE49-F238E27FC236}">
                  <a16:creationId xmlns:a16="http://schemas.microsoft.com/office/drawing/2014/main" id="{FAE33600-3316-9CB5-303C-DC4B8B422B0E}"/>
                </a:ext>
              </a:extLst>
            </p:cNvPr>
            <p:cNvSpPr/>
            <p:nvPr/>
          </p:nvSpPr>
          <p:spPr>
            <a:xfrm>
              <a:off x="643775" y="4510450"/>
              <a:ext cx="26875" cy="25350"/>
            </a:xfrm>
            <a:custGeom>
              <a:avLst/>
              <a:gdLst/>
              <a:ahLst/>
              <a:cxnLst/>
              <a:rect l="l" t="t" r="r" b="b"/>
              <a:pathLst>
                <a:path w="1075" h="1014" extrusionOk="0">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988;p49">
              <a:extLst>
                <a:ext uri="{FF2B5EF4-FFF2-40B4-BE49-F238E27FC236}">
                  <a16:creationId xmlns:a16="http://schemas.microsoft.com/office/drawing/2014/main" id="{0D60393C-6E99-E6E3-CC07-D8BCBF893871}"/>
                </a:ext>
              </a:extLst>
            </p:cNvPr>
            <p:cNvSpPr/>
            <p:nvPr/>
          </p:nvSpPr>
          <p:spPr>
            <a:xfrm>
              <a:off x="666100" y="4351225"/>
              <a:ext cx="39950" cy="26250"/>
            </a:xfrm>
            <a:custGeom>
              <a:avLst/>
              <a:gdLst/>
              <a:ahLst/>
              <a:cxnLst/>
              <a:rect l="l" t="t" r="r" b="b"/>
              <a:pathLst>
                <a:path w="1598" h="1050" extrusionOk="0">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66"/>
                                        </p:tgtEl>
                                        <p:attrNameLst>
                                          <p:attrName>style.visibility</p:attrName>
                                        </p:attrNameLst>
                                      </p:cBhvr>
                                      <p:to>
                                        <p:strVal val="visible"/>
                                      </p:to>
                                    </p:set>
                                    <p:animEffect transition="in" filter="fade">
                                      <p:cBhvr>
                                        <p:cTn id="7" dur="1000"/>
                                        <p:tgtEl>
                                          <p:spTgt spid="1166"/>
                                        </p:tgtEl>
                                      </p:cBhvr>
                                    </p:animEffect>
                                    <p:anim calcmode="lin" valueType="num">
                                      <p:cBhvr>
                                        <p:cTn id="8" dur="1000" fill="hold"/>
                                        <p:tgtEl>
                                          <p:spTgt spid="1166"/>
                                        </p:tgtEl>
                                        <p:attrNameLst>
                                          <p:attrName>ppt_x</p:attrName>
                                        </p:attrNameLst>
                                      </p:cBhvr>
                                      <p:tavLst>
                                        <p:tav tm="0">
                                          <p:val>
                                            <p:strVal val="#ppt_x"/>
                                          </p:val>
                                        </p:tav>
                                        <p:tav tm="100000">
                                          <p:val>
                                            <p:strVal val="#ppt_x"/>
                                          </p:val>
                                        </p:tav>
                                      </p:tavLst>
                                    </p:anim>
                                    <p:anim calcmode="lin" valueType="num">
                                      <p:cBhvr>
                                        <p:cTn id="9" dur="1000" fill="hold"/>
                                        <p:tgtEl>
                                          <p:spTgt spid="116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4"/>
                                        </p:tgtEl>
                                        <p:attrNameLst>
                                          <p:attrName>style.visibility</p:attrName>
                                        </p:attrNameLst>
                                      </p:cBhvr>
                                      <p:to>
                                        <p:strVal val="visible"/>
                                      </p:to>
                                    </p:set>
                                    <p:animEffect transition="in" filter="fade">
                                      <p:cBhvr>
                                        <p:cTn id="12" dur="1000"/>
                                        <p:tgtEl>
                                          <p:spTgt spid="54"/>
                                        </p:tgtEl>
                                      </p:cBhvr>
                                    </p:animEffect>
                                    <p:anim calcmode="lin" valueType="num">
                                      <p:cBhvr>
                                        <p:cTn id="13" dur="1000" fill="hold"/>
                                        <p:tgtEl>
                                          <p:spTgt spid="54"/>
                                        </p:tgtEl>
                                        <p:attrNameLst>
                                          <p:attrName>ppt_x</p:attrName>
                                        </p:attrNameLst>
                                      </p:cBhvr>
                                      <p:tavLst>
                                        <p:tav tm="0">
                                          <p:val>
                                            <p:strVal val="#ppt_x"/>
                                          </p:val>
                                        </p:tav>
                                        <p:tav tm="100000">
                                          <p:val>
                                            <p:strVal val="#ppt_x"/>
                                          </p:val>
                                        </p:tav>
                                      </p:tavLst>
                                    </p:anim>
                                    <p:anim calcmode="lin" valueType="num">
                                      <p:cBhvr>
                                        <p:cTn id="14"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077">
                                            <p:bg/>
                                          </p:spTgt>
                                        </p:tgtEl>
                                        <p:attrNameLst>
                                          <p:attrName>style.visibility</p:attrName>
                                        </p:attrNameLst>
                                      </p:cBhvr>
                                      <p:to>
                                        <p:strVal val="visible"/>
                                      </p:to>
                                    </p:set>
                                    <p:anim calcmode="lin" valueType="num">
                                      <p:cBhvr>
                                        <p:cTn id="19" dur="500" fill="hold"/>
                                        <p:tgtEl>
                                          <p:spTgt spid="1077">
                                            <p:bg/>
                                          </p:spTgt>
                                        </p:tgtEl>
                                        <p:attrNameLst>
                                          <p:attrName>ppt_w</p:attrName>
                                        </p:attrNameLst>
                                      </p:cBhvr>
                                      <p:tavLst>
                                        <p:tav tm="0">
                                          <p:val>
                                            <p:fltVal val="0"/>
                                          </p:val>
                                        </p:tav>
                                        <p:tav tm="100000">
                                          <p:val>
                                            <p:strVal val="#ppt_w"/>
                                          </p:val>
                                        </p:tav>
                                      </p:tavLst>
                                    </p:anim>
                                    <p:anim calcmode="lin" valueType="num">
                                      <p:cBhvr>
                                        <p:cTn id="20" dur="500" fill="hold"/>
                                        <p:tgtEl>
                                          <p:spTgt spid="1077">
                                            <p:bg/>
                                          </p:spTgt>
                                        </p:tgtEl>
                                        <p:attrNameLst>
                                          <p:attrName>ppt_h</p:attrName>
                                        </p:attrNameLst>
                                      </p:cBhvr>
                                      <p:tavLst>
                                        <p:tav tm="0">
                                          <p:val>
                                            <p:fltVal val="0"/>
                                          </p:val>
                                        </p:tav>
                                        <p:tav tm="100000">
                                          <p:val>
                                            <p:strVal val="#ppt_h"/>
                                          </p:val>
                                        </p:tav>
                                      </p:tavLst>
                                    </p:anim>
                                    <p:animEffect transition="in" filter="fade">
                                      <p:cBhvr>
                                        <p:cTn id="21" dur="500"/>
                                        <p:tgtEl>
                                          <p:spTgt spid="1077">
                                            <p:bg/>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077">
                                            <p:txEl>
                                              <p:pRg st="0" end="0"/>
                                            </p:txEl>
                                          </p:spTgt>
                                        </p:tgtEl>
                                        <p:attrNameLst>
                                          <p:attrName>style.visibility</p:attrName>
                                        </p:attrNameLst>
                                      </p:cBhvr>
                                      <p:to>
                                        <p:strVal val="visible"/>
                                      </p:to>
                                    </p:set>
                                    <p:anim calcmode="lin" valueType="num">
                                      <p:cBhvr>
                                        <p:cTn id="26" dur="500" fill="hold"/>
                                        <p:tgtEl>
                                          <p:spTgt spid="1077">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077">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077">
                                            <p:txEl>
                                              <p:pRg st="0" end="0"/>
                                            </p:tx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078">
                                            <p:bg/>
                                          </p:spTgt>
                                        </p:tgtEl>
                                        <p:attrNameLst>
                                          <p:attrName>style.visibility</p:attrName>
                                        </p:attrNameLst>
                                      </p:cBhvr>
                                      <p:to>
                                        <p:strVal val="visible"/>
                                      </p:to>
                                    </p:set>
                                    <p:anim calcmode="lin" valueType="num">
                                      <p:cBhvr>
                                        <p:cTn id="31" dur="500" fill="hold"/>
                                        <p:tgtEl>
                                          <p:spTgt spid="1078">
                                            <p:bg/>
                                          </p:spTgt>
                                        </p:tgtEl>
                                        <p:attrNameLst>
                                          <p:attrName>ppt_w</p:attrName>
                                        </p:attrNameLst>
                                      </p:cBhvr>
                                      <p:tavLst>
                                        <p:tav tm="0">
                                          <p:val>
                                            <p:fltVal val="0"/>
                                          </p:val>
                                        </p:tav>
                                        <p:tav tm="100000">
                                          <p:val>
                                            <p:strVal val="#ppt_w"/>
                                          </p:val>
                                        </p:tav>
                                      </p:tavLst>
                                    </p:anim>
                                    <p:anim calcmode="lin" valueType="num">
                                      <p:cBhvr>
                                        <p:cTn id="32" dur="500" fill="hold"/>
                                        <p:tgtEl>
                                          <p:spTgt spid="1078">
                                            <p:bg/>
                                          </p:spTgt>
                                        </p:tgtEl>
                                        <p:attrNameLst>
                                          <p:attrName>ppt_h</p:attrName>
                                        </p:attrNameLst>
                                      </p:cBhvr>
                                      <p:tavLst>
                                        <p:tav tm="0">
                                          <p:val>
                                            <p:fltVal val="0"/>
                                          </p:val>
                                        </p:tav>
                                        <p:tav tm="100000">
                                          <p:val>
                                            <p:strVal val="#ppt_h"/>
                                          </p:val>
                                        </p:tav>
                                      </p:tavLst>
                                    </p:anim>
                                    <p:animEffect transition="in" filter="fade">
                                      <p:cBhvr>
                                        <p:cTn id="33" dur="500"/>
                                        <p:tgtEl>
                                          <p:spTgt spid="1078">
                                            <p:bg/>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078">
                                            <p:txEl>
                                              <p:pRg st="0" end="0"/>
                                            </p:txEl>
                                          </p:spTgt>
                                        </p:tgtEl>
                                        <p:attrNameLst>
                                          <p:attrName>style.visibility</p:attrName>
                                        </p:attrNameLst>
                                      </p:cBhvr>
                                      <p:to>
                                        <p:strVal val="visible"/>
                                      </p:to>
                                    </p:set>
                                    <p:anim calcmode="lin" valueType="num">
                                      <p:cBhvr>
                                        <p:cTn id="38" dur="500" fill="hold"/>
                                        <p:tgtEl>
                                          <p:spTgt spid="1078">
                                            <p:txEl>
                                              <p:pRg st="0" end="0"/>
                                            </p:txEl>
                                          </p:spTgt>
                                        </p:tgtEl>
                                        <p:attrNameLst>
                                          <p:attrName>ppt_w</p:attrName>
                                        </p:attrNameLst>
                                      </p:cBhvr>
                                      <p:tavLst>
                                        <p:tav tm="0">
                                          <p:val>
                                            <p:fltVal val="0"/>
                                          </p:val>
                                        </p:tav>
                                        <p:tav tm="100000">
                                          <p:val>
                                            <p:strVal val="#ppt_w"/>
                                          </p:val>
                                        </p:tav>
                                      </p:tavLst>
                                    </p:anim>
                                    <p:anim calcmode="lin" valueType="num">
                                      <p:cBhvr>
                                        <p:cTn id="39" dur="500" fill="hold"/>
                                        <p:tgtEl>
                                          <p:spTgt spid="1078">
                                            <p:txEl>
                                              <p:pRg st="0" end="0"/>
                                            </p:txEl>
                                          </p:spTgt>
                                        </p:tgtEl>
                                        <p:attrNameLst>
                                          <p:attrName>ppt_h</p:attrName>
                                        </p:attrNameLst>
                                      </p:cBhvr>
                                      <p:tavLst>
                                        <p:tav tm="0">
                                          <p:val>
                                            <p:fltVal val="0"/>
                                          </p:val>
                                        </p:tav>
                                        <p:tav tm="100000">
                                          <p:val>
                                            <p:strVal val="#ppt_h"/>
                                          </p:val>
                                        </p:tav>
                                      </p:tavLst>
                                    </p:anim>
                                    <p:animEffect transition="in" filter="fade">
                                      <p:cBhvr>
                                        <p:cTn id="40" dur="500"/>
                                        <p:tgtEl>
                                          <p:spTgt spid="1078">
                                            <p:txEl>
                                              <p:pRg st="0" end="0"/>
                                            </p:tx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79"/>
                                        </p:tgtEl>
                                        <p:attrNameLst>
                                          <p:attrName>style.visibility</p:attrName>
                                        </p:attrNameLst>
                                      </p:cBhvr>
                                      <p:to>
                                        <p:strVal val="visible"/>
                                      </p:to>
                                    </p:set>
                                    <p:anim calcmode="lin" valueType="num">
                                      <p:cBhvr>
                                        <p:cTn id="43" dur="500" fill="hold"/>
                                        <p:tgtEl>
                                          <p:spTgt spid="1079"/>
                                        </p:tgtEl>
                                        <p:attrNameLst>
                                          <p:attrName>ppt_w</p:attrName>
                                        </p:attrNameLst>
                                      </p:cBhvr>
                                      <p:tavLst>
                                        <p:tav tm="0">
                                          <p:val>
                                            <p:fltVal val="0"/>
                                          </p:val>
                                        </p:tav>
                                        <p:tav tm="100000">
                                          <p:val>
                                            <p:strVal val="#ppt_w"/>
                                          </p:val>
                                        </p:tav>
                                      </p:tavLst>
                                    </p:anim>
                                    <p:anim calcmode="lin" valueType="num">
                                      <p:cBhvr>
                                        <p:cTn id="44" dur="500" fill="hold"/>
                                        <p:tgtEl>
                                          <p:spTgt spid="1079"/>
                                        </p:tgtEl>
                                        <p:attrNameLst>
                                          <p:attrName>ppt_h</p:attrName>
                                        </p:attrNameLst>
                                      </p:cBhvr>
                                      <p:tavLst>
                                        <p:tav tm="0">
                                          <p:val>
                                            <p:fltVal val="0"/>
                                          </p:val>
                                        </p:tav>
                                        <p:tav tm="100000">
                                          <p:val>
                                            <p:strVal val="#ppt_h"/>
                                          </p:val>
                                        </p:tav>
                                      </p:tavLst>
                                    </p:anim>
                                    <p:animEffect transition="in" filter="fade">
                                      <p:cBhvr>
                                        <p:cTn id="45" dur="500"/>
                                        <p:tgtEl>
                                          <p:spTgt spid="107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80"/>
                                        </p:tgtEl>
                                        <p:attrNameLst>
                                          <p:attrName>style.visibility</p:attrName>
                                        </p:attrNameLst>
                                      </p:cBhvr>
                                      <p:to>
                                        <p:strVal val="visible"/>
                                      </p:to>
                                    </p:set>
                                    <p:anim calcmode="lin" valueType="num">
                                      <p:cBhvr>
                                        <p:cTn id="48" dur="500" fill="hold"/>
                                        <p:tgtEl>
                                          <p:spTgt spid="1080"/>
                                        </p:tgtEl>
                                        <p:attrNameLst>
                                          <p:attrName>ppt_w</p:attrName>
                                        </p:attrNameLst>
                                      </p:cBhvr>
                                      <p:tavLst>
                                        <p:tav tm="0">
                                          <p:val>
                                            <p:fltVal val="0"/>
                                          </p:val>
                                        </p:tav>
                                        <p:tav tm="100000">
                                          <p:val>
                                            <p:strVal val="#ppt_w"/>
                                          </p:val>
                                        </p:tav>
                                      </p:tavLst>
                                    </p:anim>
                                    <p:anim calcmode="lin" valueType="num">
                                      <p:cBhvr>
                                        <p:cTn id="49" dur="500" fill="hold"/>
                                        <p:tgtEl>
                                          <p:spTgt spid="1080"/>
                                        </p:tgtEl>
                                        <p:attrNameLst>
                                          <p:attrName>ppt_h</p:attrName>
                                        </p:attrNameLst>
                                      </p:cBhvr>
                                      <p:tavLst>
                                        <p:tav tm="0">
                                          <p:val>
                                            <p:fltVal val="0"/>
                                          </p:val>
                                        </p:tav>
                                        <p:tav tm="100000">
                                          <p:val>
                                            <p:strVal val="#ppt_h"/>
                                          </p:val>
                                        </p:tav>
                                      </p:tavLst>
                                    </p:anim>
                                    <p:animEffect transition="in" filter="fade">
                                      <p:cBhvr>
                                        <p:cTn id="50" dur="500"/>
                                        <p:tgtEl>
                                          <p:spTgt spid="1080"/>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81"/>
                                        </p:tgtEl>
                                        <p:attrNameLst>
                                          <p:attrName>style.visibility</p:attrName>
                                        </p:attrNameLst>
                                      </p:cBhvr>
                                      <p:to>
                                        <p:strVal val="visible"/>
                                      </p:to>
                                    </p:set>
                                    <p:anim calcmode="lin" valueType="num">
                                      <p:cBhvr>
                                        <p:cTn id="53" dur="500" fill="hold"/>
                                        <p:tgtEl>
                                          <p:spTgt spid="1081"/>
                                        </p:tgtEl>
                                        <p:attrNameLst>
                                          <p:attrName>ppt_w</p:attrName>
                                        </p:attrNameLst>
                                      </p:cBhvr>
                                      <p:tavLst>
                                        <p:tav tm="0">
                                          <p:val>
                                            <p:fltVal val="0"/>
                                          </p:val>
                                        </p:tav>
                                        <p:tav tm="100000">
                                          <p:val>
                                            <p:strVal val="#ppt_w"/>
                                          </p:val>
                                        </p:tav>
                                      </p:tavLst>
                                    </p:anim>
                                    <p:anim calcmode="lin" valueType="num">
                                      <p:cBhvr>
                                        <p:cTn id="54" dur="500" fill="hold"/>
                                        <p:tgtEl>
                                          <p:spTgt spid="1081"/>
                                        </p:tgtEl>
                                        <p:attrNameLst>
                                          <p:attrName>ppt_h</p:attrName>
                                        </p:attrNameLst>
                                      </p:cBhvr>
                                      <p:tavLst>
                                        <p:tav tm="0">
                                          <p:val>
                                            <p:fltVal val="0"/>
                                          </p:val>
                                        </p:tav>
                                        <p:tav tm="100000">
                                          <p:val>
                                            <p:strVal val="#ppt_h"/>
                                          </p:val>
                                        </p:tav>
                                      </p:tavLst>
                                    </p:anim>
                                    <p:animEffect transition="in" filter="fade">
                                      <p:cBhvr>
                                        <p:cTn id="55" dur="500"/>
                                        <p:tgtEl>
                                          <p:spTgt spid="1081"/>
                                        </p:tgtEl>
                                      </p:cBhvr>
                                    </p:animEffect>
                                  </p:childTnLst>
                                </p:cTn>
                              </p:par>
                              <p:par>
                                <p:cTn id="56" presetID="53" presetClass="entr" presetSubtype="16" fill="hold" nodeType="withEffect">
                                  <p:stCondLst>
                                    <p:cond delay="0"/>
                                  </p:stCondLst>
                                  <p:childTnLst>
                                    <p:set>
                                      <p:cBhvr>
                                        <p:cTn id="57" dur="1" fill="hold">
                                          <p:stCondLst>
                                            <p:cond delay="0"/>
                                          </p:stCondLst>
                                        </p:cTn>
                                        <p:tgtEl>
                                          <p:spTgt spid="1134"/>
                                        </p:tgtEl>
                                        <p:attrNameLst>
                                          <p:attrName>style.visibility</p:attrName>
                                        </p:attrNameLst>
                                      </p:cBhvr>
                                      <p:to>
                                        <p:strVal val="visible"/>
                                      </p:to>
                                    </p:set>
                                    <p:anim calcmode="lin" valueType="num">
                                      <p:cBhvr>
                                        <p:cTn id="58" dur="500" fill="hold"/>
                                        <p:tgtEl>
                                          <p:spTgt spid="1134"/>
                                        </p:tgtEl>
                                        <p:attrNameLst>
                                          <p:attrName>ppt_w</p:attrName>
                                        </p:attrNameLst>
                                      </p:cBhvr>
                                      <p:tavLst>
                                        <p:tav tm="0">
                                          <p:val>
                                            <p:fltVal val="0"/>
                                          </p:val>
                                        </p:tav>
                                        <p:tav tm="100000">
                                          <p:val>
                                            <p:strVal val="#ppt_w"/>
                                          </p:val>
                                        </p:tav>
                                      </p:tavLst>
                                    </p:anim>
                                    <p:anim calcmode="lin" valueType="num">
                                      <p:cBhvr>
                                        <p:cTn id="59" dur="500" fill="hold"/>
                                        <p:tgtEl>
                                          <p:spTgt spid="1134"/>
                                        </p:tgtEl>
                                        <p:attrNameLst>
                                          <p:attrName>ppt_h</p:attrName>
                                        </p:attrNameLst>
                                      </p:cBhvr>
                                      <p:tavLst>
                                        <p:tav tm="0">
                                          <p:val>
                                            <p:fltVal val="0"/>
                                          </p:val>
                                        </p:tav>
                                        <p:tav tm="100000">
                                          <p:val>
                                            <p:strVal val="#ppt_h"/>
                                          </p:val>
                                        </p:tav>
                                      </p:tavLst>
                                    </p:anim>
                                    <p:animEffect transition="in" filter="fade">
                                      <p:cBhvr>
                                        <p:cTn id="60" dur="500"/>
                                        <p:tgtEl>
                                          <p:spTgt spid="1134"/>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149"/>
                                        </p:tgtEl>
                                        <p:attrNameLst>
                                          <p:attrName>style.visibility</p:attrName>
                                        </p:attrNameLst>
                                      </p:cBhvr>
                                      <p:to>
                                        <p:strVal val="visible"/>
                                      </p:to>
                                    </p:set>
                                    <p:anim calcmode="lin" valueType="num">
                                      <p:cBhvr>
                                        <p:cTn id="63" dur="500" fill="hold"/>
                                        <p:tgtEl>
                                          <p:spTgt spid="1149"/>
                                        </p:tgtEl>
                                        <p:attrNameLst>
                                          <p:attrName>ppt_w</p:attrName>
                                        </p:attrNameLst>
                                      </p:cBhvr>
                                      <p:tavLst>
                                        <p:tav tm="0">
                                          <p:val>
                                            <p:fltVal val="0"/>
                                          </p:val>
                                        </p:tav>
                                        <p:tav tm="100000">
                                          <p:val>
                                            <p:strVal val="#ppt_w"/>
                                          </p:val>
                                        </p:tav>
                                      </p:tavLst>
                                    </p:anim>
                                    <p:anim calcmode="lin" valueType="num">
                                      <p:cBhvr>
                                        <p:cTn id="64" dur="500" fill="hold"/>
                                        <p:tgtEl>
                                          <p:spTgt spid="1149"/>
                                        </p:tgtEl>
                                        <p:attrNameLst>
                                          <p:attrName>ppt_h</p:attrName>
                                        </p:attrNameLst>
                                      </p:cBhvr>
                                      <p:tavLst>
                                        <p:tav tm="0">
                                          <p:val>
                                            <p:fltVal val="0"/>
                                          </p:val>
                                        </p:tav>
                                        <p:tav tm="100000">
                                          <p:val>
                                            <p:strVal val="#ppt_h"/>
                                          </p:val>
                                        </p:tav>
                                      </p:tavLst>
                                    </p:anim>
                                    <p:animEffect transition="in" filter="fade">
                                      <p:cBhvr>
                                        <p:cTn id="65" dur="500"/>
                                        <p:tgtEl>
                                          <p:spTgt spid="114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150"/>
                                        </p:tgtEl>
                                        <p:attrNameLst>
                                          <p:attrName>style.visibility</p:attrName>
                                        </p:attrNameLst>
                                      </p:cBhvr>
                                      <p:to>
                                        <p:strVal val="visible"/>
                                      </p:to>
                                    </p:set>
                                    <p:anim calcmode="lin" valueType="num">
                                      <p:cBhvr>
                                        <p:cTn id="68" dur="500" fill="hold"/>
                                        <p:tgtEl>
                                          <p:spTgt spid="1150"/>
                                        </p:tgtEl>
                                        <p:attrNameLst>
                                          <p:attrName>ppt_w</p:attrName>
                                        </p:attrNameLst>
                                      </p:cBhvr>
                                      <p:tavLst>
                                        <p:tav tm="0">
                                          <p:val>
                                            <p:fltVal val="0"/>
                                          </p:val>
                                        </p:tav>
                                        <p:tav tm="100000">
                                          <p:val>
                                            <p:strVal val="#ppt_w"/>
                                          </p:val>
                                        </p:tav>
                                      </p:tavLst>
                                    </p:anim>
                                    <p:anim calcmode="lin" valueType="num">
                                      <p:cBhvr>
                                        <p:cTn id="69" dur="500" fill="hold"/>
                                        <p:tgtEl>
                                          <p:spTgt spid="1150"/>
                                        </p:tgtEl>
                                        <p:attrNameLst>
                                          <p:attrName>ppt_h</p:attrName>
                                        </p:attrNameLst>
                                      </p:cBhvr>
                                      <p:tavLst>
                                        <p:tav tm="0">
                                          <p:val>
                                            <p:fltVal val="0"/>
                                          </p:val>
                                        </p:tav>
                                        <p:tav tm="100000">
                                          <p:val>
                                            <p:strVal val="#ppt_h"/>
                                          </p:val>
                                        </p:tav>
                                      </p:tavLst>
                                    </p:anim>
                                    <p:animEffect transition="in" filter="fade">
                                      <p:cBhvr>
                                        <p:cTn id="70" dur="500"/>
                                        <p:tgtEl>
                                          <p:spTgt spid="1150"/>
                                        </p:tgtEl>
                                      </p:cBhvr>
                                    </p:animEffect>
                                  </p:childTnLst>
                                </p:cTn>
                              </p:par>
                              <p:par>
                                <p:cTn id="71" presetID="53" presetClass="entr" presetSubtype="16" fill="hold" nodeType="with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500" fill="hold"/>
                                        <p:tgtEl>
                                          <p:spTgt spid="2"/>
                                        </p:tgtEl>
                                        <p:attrNameLst>
                                          <p:attrName>ppt_w</p:attrName>
                                        </p:attrNameLst>
                                      </p:cBhvr>
                                      <p:tavLst>
                                        <p:tav tm="0">
                                          <p:val>
                                            <p:fltVal val="0"/>
                                          </p:val>
                                        </p:tav>
                                        <p:tav tm="100000">
                                          <p:val>
                                            <p:strVal val="#ppt_w"/>
                                          </p:val>
                                        </p:tav>
                                      </p:tavLst>
                                    </p:anim>
                                    <p:anim calcmode="lin" valueType="num">
                                      <p:cBhvr>
                                        <p:cTn id="74" dur="500" fill="hold"/>
                                        <p:tgtEl>
                                          <p:spTgt spid="2"/>
                                        </p:tgtEl>
                                        <p:attrNameLst>
                                          <p:attrName>ppt_h</p:attrName>
                                        </p:attrNameLst>
                                      </p:cBhvr>
                                      <p:tavLst>
                                        <p:tav tm="0">
                                          <p:val>
                                            <p:fltVal val="0"/>
                                          </p:val>
                                        </p:tav>
                                        <p:tav tm="100000">
                                          <p:val>
                                            <p:strVal val="#ppt_h"/>
                                          </p:val>
                                        </p:tav>
                                      </p:tavLst>
                                    </p:anim>
                                    <p:animEffect transition="in" filter="fade">
                                      <p:cBhvr>
                                        <p:cTn id="7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7" grpId="0" build="p" animBg="1"/>
      <p:bldP spid="1078" grpId="0" build="p" animBg="1"/>
      <p:bldP spid="1079" grpId="0" animBg="1"/>
      <p:bldP spid="1080" grpId="0" animBg="1"/>
      <p:bldP spid="1081" grpId="0" animBg="1"/>
      <p:bldP spid="1149" grpId="0" animBg="1"/>
      <p:bldP spid="1150"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Đọc</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组合 11">
            <a:extLst>
              <a:ext uri="{FF2B5EF4-FFF2-40B4-BE49-F238E27FC236}">
                <a16:creationId xmlns:a16="http://schemas.microsoft.com/office/drawing/2014/main" id="{CC26A913-CE97-27DD-C368-C5FDCDA636F4}"/>
              </a:ext>
            </a:extLst>
          </p:cNvPr>
          <p:cNvGrpSpPr/>
          <p:nvPr/>
        </p:nvGrpSpPr>
        <p:grpSpPr>
          <a:xfrm>
            <a:off x="4126864" y="1457217"/>
            <a:ext cx="4199652" cy="1879769"/>
            <a:chOff x="-677" y="2519"/>
            <a:chExt cx="12360" cy="6411"/>
          </a:xfrm>
          <a:solidFill>
            <a:srgbClr val="5E8381">
              <a:lumMod val="20000"/>
              <a:lumOff val="80000"/>
            </a:srgbClr>
          </a:solidFill>
        </p:grpSpPr>
        <p:sp>
          <p:nvSpPr>
            <p:cNvPr id="1560" name="椭圆形标注 12">
              <a:extLst>
                <a:ext uri="{FF2B5EF4-FFF2-40B4-BE49-F238E27FC236}">
                  <a16:creationId xmlns:a16="http://schemas.microsoft.com/office/drawing/2014/main" id="{20579B24-9676-E7E5-BC9A-A25589763998}"/>
                </a:ext>
              </a:extLst>
            </p:cNvPr>
            <p:cNvSpPr/>
            <p:nvPr/>
          </p:nvSpPr>
          <p:spPr>
            <a:xfrm flipH="1">
              <a:off x="-677" y="2519"/>
              <a:ext cx="12360" cy="6137"/>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561" name="文本框 13">
              <a:extLst>
                <a:ext uri="{FF2B5EF4-FFF2-40B4-BE49-F238E27FC236}">
                  <a16:creationId xmlns:a16="http://schemas.microsoft.com/office/drawing/2014/main" id="{FBE3DD86-ECF5-464E-7776-E217C55B9E08}"/>
                </a:ext>
              </a:extLst>
            </p:cNvPr>
            <p:cNvSpPr txBox="1"/>
            <p:nvPr/>
          </p:nvSpPr>
          <p:spPr>
            <a:xfrm>
              <a:off x="248" y="2737"/>
              <a:ext cx="10049" cy="619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biết cách đọc thầm, trả lời được các câu hỏi</a:t>
              </a: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hình dung,</a:t>
              </a:r>
              <a:r>
                <a:rPr lang="en-US"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theo</a:t>
              </a:r>
              <a:r>
                <a:rPr lang="vi-VN" sz="28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dõi</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562" name="Picture 1561">
            <a:extLst>
              <a:ext uri="{FF2B5EF4-FFF2-40B4-BE49-F238E27FC236}">
                <a16:creationId xmlns:a16="http://schemas.microsoft.com/office/drawing/2014/main" id="{2F7949C8-C35D-2E8F-DBB4-F24DDBFE60B9}"/>
              </a:ext>
            </a:extLst>
          </p:cNvPr>
          <p:cNvPicPr>
            <a:picLocks noChangeAspect="1"/>
          </p:cNvPicPr>
          <p:nvPr/>
        </p:nvPicPr>
        <p:blipFill>
          <a:blip r:embed="rId3"/>
          <a:stretch>
            <a:fillRect/>
          </a:stretch>
        </p:blipFill>
        <p:spPr>
          <a:xfrm>
            <a:off x="917784" y="2270544"/>
            <a:ext cx="2777224" cy="2545184"/>
          </a:xfrm>
          <a:prstGeom prst="rect">
            <a:avLst/>
          </a:prstGeom>
        </p:spPr>
      </p:pic>
    </p:spTree>
    <p:extLst>
      <p:ext uri="{BB962C8B-B14F-4D97-AF65-F5344CB8AC3E}">
        <p14:creationId xmlns:p14="http://schemas.microsoft.com/office/powerpoint/2010/main" val="20606281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62"/>
                                        </p:tgtEl>
                                        <p:attrNameLst>
                                          <p:attrName>style.visibility</p:attrName>
                                        </p:attrNameLst>
                                      </p:cBhvr>
                                      <p:to>
                                        <p:strVal val="visible"/>
                                      </p:to>
                                    </p:set>
                                    <p:animEffect transition="in" filter="barn(inVertical)">
                                      <p:cBhvr>
                                        <p:cTn id="7" dur="500"/>
                                        <p:tgtEl>
                                          <p:spTgt spid="156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767751" y="203912"/>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259580" y="4409125"/>
            <a:ext cx="779630" cy="69988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13198092-B24E-C454-1CD4-8A7A481F5A45}"/>
              </a:ext>
            </a:extLst>
          </p:cNvPr>
          <p:cNvPicPr>
            <a:picLocks noChangeAspect="1"/>
          </p:cNvPicPr>
          <p:nvPr/>
        </p:nvPicPr>
        <p:blipFill>
          <a:blip r:embed="rId3"/>
          <a:stretch>
            <a:fillRect/>
          </a:stretch>
        </p:blipFill>
        <p:spPr>
          <a:xfrm>
            <a:off x="792865" y="1135962"/>
            <a:ext cx="2636739" cy="3514794"/>
          </a:xfrm>
          <a:prstGeom prst="rect">
            <a:avLst/>
          </a:prstGeom>
          <a:ln>
            <a:noFill/>
          </a:ln>
          <a:effectLst>
            <a:softEdge rad="112500"/>
          </a:effectLst>
        </p:spPr>
      </p:pic>
      <p:grpSp>
        <p:nvGrpSpPr>
          <p:cNvPr id="1224" name="Google Shape;1117;p32">
            <a:extLst>
              <a:ext uri="{FF2B5EF4-FFF2-40B4-BE49-F238E27FC236}">
                <a16:creationId xmlns:a16="http://schemas.microsoft.com/office/drawing/2014/main" id="{212388F2-7904-BA73-EE03-97AC859F3436}"/>
              </a:ext>
            </a:extLst>
          </p:cNvPr>
          <p:cNvGrpSpPr/>
          <p:nvPr/>
        </p:nvGrpSpPr>
        <p:grpSpPr>
          <a:xfrm>
            <a:off x="3399473" y="1075335"/>
            <a:ext cx="4951662" cy="1255727"/>
            <a:chOff x="4964125" y="1299673"/>
            <a:chExt cx="4951662" cy="1255727"/>
          </a:xfrm>
        </p:grpSpPr>
        <p:sp>
          <p:nvSpPr>
            <p:cNvPr id="1296" name="Google Shape;1120;p32">
              <a:extLst>
                <a:ext uri="{FF2B5EF4-FFF2-40B4-BE49-F238E27FC236}">
                  <a16:creationId xmlns:a16="http://schemas.microsoft.com/office/drawing/2014/main" id="{96023BFB-E4AD-DAD0-FD80-B0F665633FF3}"/>
                </a:ext>
              </a:extLst>
            </p:cNvPr>
            <p:cNvSpPr txBox="1"/>
            <p:nvPr/>
          </p:nvSpPr>
          <p:spPr>
            <a:xfrm>
              <a:off x="6970819" y="1299673"/>
              <a:ext cx="2944968"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Huỳnh Như Phương (1955), quê ở Quảng Ngãi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0" name="Google Shape;1121;p32">
              <a:extLst>
                <a:ext uri="{FF2B5EF4-FFF2-40B4-BE49-F238E27FC236}">
                  <a16:creationId xmlns:a16="http://schemas.microsoft.com/office/drawing/2014/main" id="{C48692FF-E4D5-2E1D-3B75-48F37F3515A4}"/>
                </a:ext>
              </a:extLst>
            </p:cNvPr>
            <p:cNvGrpSpPr/>
            <p:nvPr/>
          </p:nvGrpSpPr>
          <p:grpSpPr>
            <a:xfrm>
              <a:off x="4964125" y="1481100"/>
              <a:ext cx="1920275" cy="1074300"/>
              <a:chOff x="4964125" y="1481100"/>
              <a:chExt cx="1920275" cy="1074300"/>
            </a:xfrm>
          </p:grpSpPr>
          <p:sp>
            <p:nvSpPr>
              <p:cNvPr id="1291" name="Google Shape;1122;p32">
                <a:extLst>
                  <a:ext uri="{FF2B5EF4-FFF2-40B4-BE49-F238E27FC236}">
                    <a16:creationId xmlns:a16="http://schemas.microsoft.com/office/drawing/2014/main" id="{416E5FE6-E665-C529-F99E-6A3D976B6BFE}"/>
                  </a:ext>
                </a:extLst>
              </p:cNvPr>
              <p:cNvSpPr/>
              <p:nvPr/>
            </p:nvSpPr>
            <p:spPr>
              <a:xfrm>
                <a:off x="4964125" y="2396100"/>
                <a:ext cx="159300" cy="1593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123;p32">
                <a:extLst>
                  <a:ext uri="{FF2B5EF4-FFF2-40B4-BE49-F238E27FC236}">
                    <a16:creationId xmlns:a16="http://schemas.microsoft.com/office/drawing/2014/main" id="{30EE78DF-CD48-5BCB-E4E1-C7E965B57B1D}"/>
                  </a:ext>
                </a:extLst>
              </p:cNvPr>
              <p:cNvSpPr/>
              <p:nvPr/>
            </p:nvSpPr>
            <p:spPr>
              <a:xfrm>
                <a:off x="6266700" y="1481100"/>
                <a:ext cx="617700" cy="617700"/>
              </a:xfrm>
              <a:prstGeom prst="ellipse">
                <a:avLst/>
              </a:prstGeom>
              <a:solidFill>
                <a:srgbClr val="27C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293" name="Google Shape;1124;p32">
                <a:extLst>
                  <a:ext uri="{FF2B5EF4-FFF2-40B4-BE49-F238E27FC236}">
                    <a16:creationId xmlns:a16="http://schemas.microsoft.com/office/drawing/2014/main" id="{ADE0ECA8-5B14-96BC-8693-F1BC96E2B3EE}"/>
                  </a:ext>
                </a:extLst>
              </p:cNvPr>
              <p:cNvCxnSpPr>
                <a:stCxn id="1291" idx="6"/>
                <a:endCxn id="1292" idx="2"/>
              </p:cNvCxnSpPr>
              <p:nvPr/>
            </p:nvCxnSpPr>
            <p:spPr>
              <a:xfrm rot="10800000" flipH="1">
                <a:off x="5123425" y="1789950"/>
                <a:ext cx="1143300" cy="685800"/>
              </a:xfrm>
              <a:prstGeom prst="bentConnector3">
                <a:avLst>
                  <a:gd name="adj1" fmla="val 49999"/>
                </a:avLst>
              </a:prstGeom>
              <a:noFill/>
              <a:ln w="9525" cap="flat" cmpd="sng">
                <a:solidFill>
                  <a:srgbClr val="000000"/>
                </a:solidFill>
                <a:prstDash val="dash"/>
                <a:round/>
                <a:headEnd type="none" w="med" len="med"/>
                <a:tailEnd type="none" w="med" len="med"/>
              </a:ln>
            </p:spPr>
          </p:cxnSp>
          <p:sp>
            <p:nvSpPr>
              <p:cNvPr id="1294" name="Google Shape;1125;p32">
                <a:extLst>
                  <a:ext uri="{FF2B5EF4-FFF2-40B4-BE49-F238E27FC236}">
                    <a16:creationId xmlns:a16="http://schemas.microsoft.com/office/drawing/2014/main" id="{AF73B973-EEF4-9750-C3E6-637C24771598}"/>
                  </a:ext>
                </a:extLst>
              </p:cNvPr>
              <p:cNvSpPr/>
              <p:nvPr/>
            </p:nvSpPr>
            <p:spPr>
              <a:xfrm>
                <a:off x="6424063" y="1619853"/>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297" name="Google Shape;1142;p32">
            <a:extLst>
              <a:ext uri="{FF2B5EF4-FFF2-40B4-BE49-F238E27FC236}">
                <a16:creationId xmlns:a16="http://schemas.microsoft.com/office/drawing/2014/main" id="{FB2DB7DE-14A2-7E73-89F2-C2B3F247BBDC}"/>
              </a:ext>
            </a:extLst>
          </p:cNvPr>
          <p:cNvGrpSpPr/>
          <p:nvPr/>
        </p:nvGrpSpPr>
        <p:grpSpPr>
          <a:xfrm>
            <a:off x="3258986" y="2150004"/>
            <a:ext cx="5051917" cy="1040319"/>
            <a:chOff x="5497525" y="2322381"/>
            <a:chExt cx="5051917" cy="1040319"/>
          </a:xfrm>
        </p:grpSpPr>
        <p:sp>
          <p:nvSpPr>
            <p:cNvPr id="1305" name="Google Shape;1145;p32">
              <a:extLst>
                <a:ext uri="{FF2B5EF4-FFF2-40B4-BE49-F238E27FC236}">
                  <a16:creationId xmlns:a16="http://schemas.microsoft.com/office/drawing/2014/main" id="{B9DCF858-1963-22AC-78FC-BD56CB02F8B6}"/>
                </a:ext>
              </a:extLst>
            </p:cNvPr>
            <p:cNvSpPr txBox="1"/>
            <p:nvPr/>
          </p:nvSpPr>
          <p:spPr>
            <a:xfrm>
              <a:off x="7040378" y="2322381"/>
              <a:ext cx="3509064"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Là giảng viên đại học, nhà nghiên cứu phê bình văn học</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99" name="Google Shape;1146;p32">
              <a:extLst>
                <a:ext uri="{FF2B5EF4-FFF2-40B4-BE49-F238E27FC236}">
                  <a16:creationId xmlns:a16="http://schemas.microsoft.com/office/drawing/2014/main" id="{374FD9D4-2AF8-4510-471A-F980FACEEC2C}"/>
                </a:ext>
              </a:extLst>
            </p:cNvPr>
            <p:cNvGrpSpPr/>
            <p:nvPr/>
          </p:nvGrpSpPr>
          <p:grpSpPr>
            <a:xfrm>
              <a:off x="5497525" y="2517000"/>
              <a:ext cx="1386875" cy="845700"/>
              <a:chOff x="5497525" y="2517000"/>
              <a:chExt cx="1386875" cy="845700"/>
            </a:xfrm>
          </p:grpSpPr>
          <p:sp>
            <p:nvSpPr>
              <p:cNvPr id="1300" name="Google Shape;1147;p32">
                <a:extLst>
                  <a:ext uri="{FF2B5EF4-FFF2-40B4-BE49-F238E27FC236}">
                    <a16:creationId xmlns:a16="http://schemas.microsoft.com/office/drawing/2014/main" id="{8E3AABEA-C2A7-2938-81EC-41A747B5DD90}"/>
                  </a:ext>
                </a:extLst>
              </p:cNvPr>
              <p:cNvSpPr/>
              <p:nvPr/>
            </p:nvSpPr>
            <p:spPr>
              <a:xfrm>
                <a:off x="5497525" y="3203400"/>
                <a:ext cx="159300" cy="1593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148;p32">
                <a:extLst>
                  <a:ext uri="{FF2B5EF4-FFF2-40B4-BE49-F238E27FC236}">
                    <a16:creationId xmlns:a16="http://schemas.microsoft.com/office/drawing/2014/main" id="{B404FB90-EE33-C9B8-EEA1-2FF2D38D64F7}"/>
                  </a:ext>
                </a:extLst>
              </p:cNvPr>
              <p:cNvSpPr/>
              <p:nvPr/>
            </p:nvSpPr>
            <p:spPr>
              <a:xfrm>
                <a:off x="6266700" y="2517000"/>
                <a:ext cx="617700" cy="617700"/>
              </a:xfrm>
              <a:prstGeom prst="ellipse">
                <a:avLst/>
              </a:prstGeom>
              <a:solidFill>
                <a:srgbClr val="0F4C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02" name="Google Shape;1149;p32">
                <a:extLst>
                  <a:ext uri="{FF2B5EF4-FFF2-40B4-BE49-F238E27FC236}">
                    <a16:creationId xmlns:a16="http://schemas.microsoft.com/office/drawing/2014/main" id="{1287BD3A-4D58-569F-4731-42B29A90A2DF}"/>
                  </a:ext>
                </a:extLst>
              </p:cNvPr>
              <p:cNvCxnSpPr>
                <a:stCxn id="1300" idx="6"/>
                <a:endCxn id="1301" idx="2"/>
              </p:cNvCxnSpPr>
              <p:nvPr/>
            </p:nvCxnSpPr>
            <p:spPr>
              <a:xfrm rot="10800000" flipH="1">
                <a:off x="5656825" y="2825850"/>
                <a:ext cx="609900" cy="457200"/>
              </a:xfrm>
              <a:prstGeom prst="bentConnector3">
                <a:avLst>
                  <a:gd name="adj1" fmla="val 49998"/>
                </a:avLst>
              </a:prstGeom>
              <a:noFill/>
              <a:ln w="9525" cap="flat" cmpd="sng">
                <a:solidFill>
                  <a:srgbClr val="000000"/>
                </a:solidFill>
                <a:prstDash val="dash"/>
                <a:round/>
                <a:headEnd type="none" w="med" len="med"/>
                <a:tailEnd type="none" w="med" len="med"/>
              </a:ln>
            </p:spPr>
          </p:cxnSp>
          <p:sp>
            <p:nvSpPr>
              <p:cNvPr id="1303" name="Google Shape;1150;p32">
                <a:extLst>
                  <a:ext uri="{FF2B5EF4-FFF2-40B4-BE49-F238E27FC236}">
                    <a16:creationId xmlns:a16="http://schemas.microsoft.com/office/drawing/2014/main" id="{82905DBA-AAAB-32F1-BCE8-EC76AD6B5D0E}"/>
                  </a:ext>
                </a:extLst>
              </p:cNvPr>
              <p:cNvSpPr/>
              <p:nvPr/>
            </p:nvSpPr>
            <p:spPr>
              <a:xfrm>
                <a:off x="6401401" y="2655142"/>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grpSp>
        <p:nvGrpSpPr>
          <p:cNvPr id="1306" name="Google Shape;1151;p32">
            <a:extLst>
              <a:ext uri="{FF2B5EF4-FFF2-40B4-BE49-F238E27FC236}">
                <a16:creationId xmlns:a16="http://schemas.microsoft.com/office/drawing/2014/main" id="{A2E37153-E325-DB7E-384C-0BCE63FA09D2}"/>
              </a:ext>
            </a:extLst>
          </p:cNvPr>
          <p:cNvGrpSpPr/>
          <p:nvPr/>
        </p:nvGrpSpPr>
        <p:grpSpPr>
          <a:xfrm>
            <a:off x="3001739" y="3148351"/>
            <a:ext cx="5792980" cy="1108612"/>
            <a:chOff x="5878525" y="3137588"/>
            <a:chExt cx="5792980" cy="1108612"/>
          </a:xfrm>
        </p:grpSpPr>
        <p:sp>
          <p:nvSpPr>
            <p:cNvPr id="1316" name="Google Shape;1154;p32">
              <a:extLst>
                <a:ext uri="{FF2B5EF4-FFF2-40B4-BE49-F238E27FC236}">
                  <a16:creationId xmlns:a16="http://schemas.microsoft.com/office/drawing/2014/main" id="{1CC260C8-E419-0547-AAED-36715E01BF95}"/>
                </a:ext>
              </a:extLst>
            </p:cNvPr>
            <p:cNvSpPr txBox="1"/>
            <p:nvPr/>
          </p:nvSpPr>
          <p:spPr>
            <a:xfrm>
              <a:off x="6934330" y="3137588"/>
              <a:ext cx="4737175" cy="515100"/>
            </a:xfrm>
            <a:prstGeom prst="rect">
              <a:avLst/>
            </a:prstGeom>
            <a:noFill/>
            <a:ln>
              <a:noFill/>
            </a:ln>
          </p:spPr>
          <p:txBody>
            <a:bodyPr spcFirstLastPara="1" wrap="square" lIns="91425" tIns="91425" rIns="91425" bIns="91425" anchor="t" anchorCtr="0">
              <a:noAutofit/>
            </a:bodyPr>
            <a:lstStyle/>
            <a:p>
              <a:pPr algn="just">
                <a:spcAft>
                  <a:spcPts val="1000"/>
                </a:spcAft>
              </a:pPr>
              <a:r>
                <a:rPr lang="vi-VN" sz="2000" b="1">
                  <a:effectLst/>
                  <a:latin typeface="Times New Roman" panose="02020603050405020304" pitchFamily="18" charset="0"/>
                  <a:ea typeface="Calibri" panose="020F0502020204030204" pitchFamily="34" charset="0"/>
                  <a:cs typeface="Times New Roman" panose="02020603050405020304" pitchFamily="18" charset="0"/>
                </a:rPr>
                <a:t>Tác phẩm chính</a:t>
              </a:r>
              <a:r>
                <a:rPr lang="vi-VN" sz="2000">
                  <a:effectLst/>
                  <a:latin typeface="Times New Roman" panose="02020603050405020304" pitchFamily="18" charset="0"/>
                  <a:ea typeface="Calibri" panose="020F0502020204030204" pitchFamily="34" charset="0"/>
                  <a:cs typeface="Times New Roman" panose="02020603050405020304" pitchFamily="18" charset="0"/>
                </a:rPr>
                <a:t>: Dẫn vào tác phẩm văn chương (1986); Trường phái Hình thức Nga (2007); Những nguồn cảm hứng trong văn học (2008); Hãy cầm lấy và đọc (2016); Giấc mơ, cảnh tượng và cái nhìn (2019)...</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308" name="Google Shape;1155;p32">
              <a:extLst>
                <a:ext uri="{FF2B5EF4-FFF2-40B4-BE49-F238E27FC236}">
                  <a16:creationId xmlns:a16="http://schemas.microsoft.com/office/drawing/2014/main" id="{E247ED85-9110-1E45-BB62-6353EC047285}"/>
                </a:ext>
              </a:extLst>
            </p:cNvPr>
            <p:cNvGrpSpPr/>
            <p:nvPr/>
          </p:nvGrpSpPr>
          <p:grpSpPr>
            <a:xfrm>
              <a:off x="5878525" y="3552900"/>
              <a:ext cx="1005875" cy="693300"/>
              <a:chOff x="5878525" y="3552900"/>
              <a:chExt cx="1005875" cy="693300"/>
            </a:xfrm>
          </p:grpSpPr>
          <p:sp>
            <p:nvSpPr>
              <p:cNvPr id="1309" name="Google Shape;1156;p32">
                <a:extLst>
                  <a:ext uri="{FF2B5EF4-FFF2-40B4-BE49-F238E27FC236}">
                    <a16:creationId xmlns:a16="http://schemas.microsoft.com/office/drawing/2014/main" id="{C8A34001-3B41-3245-2AE7-DBF16A06A656}"/>
                  </a:ext>
                </a:extLst>
              </p:cNvPr>
              <p:cNvSpPr/>
              <p:nvPr/>
            </p:nvSpPr>
            <p:spPr>
              <a:xfrm>
                <a:off x="5878525" y="4086900"/>
                <a:ext cx="159300" cy="1593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157;p32">
                <a:extLst>
                  <a:ext uri="{FF2B5EF4-FFF2-40B4-BE49-F238E27FC236}">
                    <a16:creationId xmlns:a16="http://schemas.microsoft.com/office/drawing/2014/main" id="{3A29E8A9-C354-F695-1351-CC9297A3CAAE}"/>
                  </a:ext>
                </a:extLst>
              </p:cNvPr>
              <p:cNvSpPr/>
              <p:nvPr/>
            </p:nvSpPr>
            <p:spPr>
              <a:xfrm>
                <a:off x="6266700" y="3552900"/>
                <a:ext cx="617700" cy="617700"/>
              </a:xfrm>
              <a:prstGeom prst="ellipse">
                <a:avLst/>
              </a:prstGeom>
              <a:solidFill>
                <a:srgbClr val="3239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1311" name="Google Shape;1158;p32">
                <a:extLst>
                  <a:ext uri="{FF2B5EF4-FFF2-40B4-BE49-F238E27FC236}">
                    <a16:creationId xmlns:a16="http://schemas.microsoft.com/office/drawing/2014/main" id="{F23FE7A2-1F20-5430-98C7-B3594814B8AC}"/>
                  </a:ext>
                </a:extLst>
              </p:cNvPr>
              <p:cNvCxnSpPr>
                <a:stCxn id="1309" idx="6"/>
                <a:endCxn id="1310" idx="2"/>
              </p:cNvCxnSpPr>
              <p:nvPr/>
            </p:nvCxnSpPr>
            <p:spPr>
              <a:xfrm rot="10800000" flipH="1">
                <a:off x="6037825" y="3861750"/>
                <a:ext cx="228900" cy="304800"/>
              </a:xfrm>
              <a:prstGeom prst="bentConnector3">
                <a:avLst>
                  <a:gd name="adj1" fmla="val 49995"/>
                </a:avLst>
              </a:prstGeom>
              <a:noFill/>
              <a:ln w="9525" cap="flat" cmpd="sng">
                <a:solidFill>
                  <a:srgbClr val="000000"/>
                </a:solidFill>
                <a:prstDash val="dash"/>
                <a:round/>
                <a:headEnd type="none" w="med" len="med"/>
                <a:tailEnd type="none" w="med" len="med"/>
              </a:ln>
            </p:spPr>
          </p:cxnSp>
          <p:sp>
            <p:nvSpPr>
              <p:cNvPr id="1312" name="Google Shape;1159;p32">
                <a:extLst>
                  <a:ext uri="{FF2B5EF4-FFF2-40B4-BE49-F238E27FC236}">
                    <a16:creationId xmlns:a16="http://schemas.microsoft.com/office/drawing/2014/main" id="{61C18797-DAB9-9B6A-7009-1184ABDE9F6A}"/>
                  </a:ext>
                </a:extLst>
              </p:cNvPr>
              <p:cNvSpPr/>
              <p:nvPr/>
            </p:nvSpPr>
            <p:spPr>
              <a:xfrm>
                <a:off x="6678544" y="3770733"/>
                <a:ext cx="65805" cy="182427"/>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3" name="Google Shape;1160;p32">
                <a:extLst>
                  <a:ext uri="{FF2B5EF4-FFF2-40B4-BE49-F238E27FC236}">
                    <a16:creationId xmlns:a16="http://schemas.microsoft.com/office/drawing/2014/main" id="{80670B04-F77A-160C-A940-1E0A12DA21D5}"/>
                  </a:ext>
                </a:extLst>
              </p:cNvPr>
              <p:cNvSpPr/>
              <p:nvPr/>
            </p:nvSpPr>
            <p:spPr>
              <a:xfrm>
                <a:off x="6651537" y="3798052"/>
                <a:ext cx="50869" cy="12801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14" name="Google Shape;1161;p32">
                <a:extLst>
                  <a:ext uri="{FF2B5EF4-FFF2-40B4-BE49-F238E27FC236}">
                    <a16:creationId xmlns:a16="http://schemas.microsoft.com/office/drawing/2014/main" id="{77A860E0-C73E-8C82-F50D-9DF8E83A24BD}"/>
                  </a:ext>
                </a:extLst>
              </p:cNvPr>
              <p:cNvSpPr/>
              <p:nvPr/>
            </p:nvSpPr>
            <p:spPr>
              <a:xfrm>
                <a:off x="6406025" y="3717438"/>
                <a:ext cx="230007" cy="288626"/>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spTree>
    <p:extLst>
      <p:ext uri="{BB962C8B-B14F-4D97-AF65-F5344CB8AC3E}">
        <p14:creationId xmlns:p14="http://schemas.microsoft.com/office/powerpoint/2010/main" val="11373866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1224"/>
                                        </p:tgtEl>
                                        <p:attrNameLst>
                                          <p:attrName>style.visibility</p:attrName>
                                        </p:attrNameLst>
                                      </p:cBhvr>
                                      <p:to>
                                        <p:strVal val="visible"/>
                                      </p:to>
                                    </p:set>
                                    <p:anim calcmode="lin" valueType="num">
                                      <p:cBhvr>
                                        <p:cTn id="12" dur="1000" fill="hold"/>
                                        <p:tgtEl>
                                          <p:spTgt spid="1224"/>
                                        </p:tgtEl>
                                        <p:attrNameLst>
                                          <p:attrName>ppt_w</p:attrName>
                                        </p:attrNameLst>
                                      </p:cBhvr>
                                      <p:tavLst>
                                        <p:tav tm="0">
                                          <p:val>
                                            <p:fltVal val="0"/>
                                          </p:val>
                                        </p:tav>
                                        <p:tav tm="100000">
                                          <p:val>
                                            <p:strVal val="#ppt_w"/>
                                          </p:val>
                                        </p:tav>
                                      </p:tavLst>
                                    </p:anim>
                                    <p:anim calcmode="lin" valueType="num">
                                      <p:cBhvr>
                                        <p:cTn id="13" dur="1000" fill="hold"/>
                                        <p:tgtEl>
                                          <p:spTgt spid="1224"/>
                                        </p:tgtEl>
                                        <p:attrNameLst>
                                          <p:attrName>ppt_h</p:attrName>
                                        </p:attrNameLst>
                                      </p:cBhvr>
                                      <p:tavLst>
                                        <p:tav tm="0">
                                          <p:val>
                                            <p:fltVal val="0"/>
                                          </p:val>
                                        </p:tav>
                                        <p:tav tm="100000">
                                          <p:val>
                                            <p:strVal val="#ppt_h"/>
                                          </p:val>
                                        </p:tav>
                                      </p:tavLst>
                                    </p:anim>
                                    <p:anim calcmode="lin" valueType="num">
                                      <p:cBhvr>
                                        <p:cTn id="14" dur="1000" fill="hold"/>
                                        <p:tgtEl>
                                          <p:spTgt spid="1224"/>
                                        </p:tgtEl>
                                        <p:attrNameLst>
                                          <p:attrName>style.rotation</p:attrName>
                                        </p:attrNameLst>
                                      </p:cBhvr>
                                      <p:tavLst>
                                        <p:tav tm="0">
                                          <p:val>
                                            <p:fltVal val="90"/>
                                          </p:val>
                                        </p:tav>
                                        <p:tav tm="100000">
                                          <p:val>
                                            <p:fltVal val="0"/>
                                          </p:val>
                                        </p:tav>
                                      </p:tavLst>
                                    </p:anim>
                                    <p:animEffect transition="in" filter="fade">
                                      <p:cBhvr>
                                        <p:cTn id="15" dur="1000"/>
                                        <p:tgtEl>
                                          <p:spTgt spid="1224"/>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1297"/>
                                        </p:tgtEl>
                                        <p:attrNameLst>
                                          <p:attrName>style.visibility</p:attrName>
                                        </p:attrNameLst>
                                      </p:cBhvr>
                                      <p:to>
                                        <p:strVal val="visible"/>
                                      </p:to>
                                    </p:set>
                                    <p:anim calcmode="lin" valueType="num">
                                      <p:cBhvr>
                                        <p:cTn id="20" dur="1000" fill="hold"/>
                                        <p:tgtEl>
                                          <p:spTgt spid="1297"/>
                                        </p:tgtEl>
                                        <p:attrNameLst>
                                          <p:attrName>ppt_w</p:attrName>
                                        </p:attrNameLst>
                                      </p:cBhvr>
                                      <p:tavLst>
                                        <p:tav tm="0">
                                          <p:val>
                                            <p:fltVal val="0"/>
                                          </p:val>
                                        </p:tav>
                                        <p:tav tm="100000">
                                          <p:val>
                                            <p:strVal val="#ppt_w"/>
                                          </p:val>
                                        </p:tav>
                                      </p:tavLst>
                                    </p:anim>
                                    <p:anim calcmode="lin" valueType="num">
                                      <p:cBhvr>
                                        <p:cTn id="21" dur="1000" fill="hold"/>
                                        <p:tgtEl>
                                          <p:spTgt spid="1297"/>
                                        </p:tgtEl>
                                        <p:attrNameLst>
                                          <p:attrName>ppt_h</p:attrName>
                                        </p:attrNameLst>
                                      </p:cBhvr>
                                      <p:tavLst>
                                        <p:tav tm="0">
                                          <p:val>
                                            <p:fltVal val="0"/>
                                          </p:val>
                                        </p:tav>
                                        <p:tav tm="100000">
                                          <p:val>
                                            <p:strVal val="#ppt_h"/>
                                          </p:val>
                                        </p:tav>
                                      </p:tavLst>
                                    </p:anim>
                                    <p:anim calcmode="lin" valueType="num">
                                      <p:cBhvr>
                                        <p:cTn id="22" dur="1000" fill="hold"/>
                                        <p:tgtEl>
                                          <p:spTgt spid="1297"/>
                                        </p:tgtEl>
                                        <p:attrNameLst>
                                          <p:attrName>style.rotation</p:attrName>
                                        </p:attrNameLst>
                                      </p:cBhvr>
                                      <p:tavLst>
                                        <p:tav tm="0">
                                          <p:val>
                                            <p:fltVal val="90"/>
                                          </p:val>
                                        </p:tav>
                                        <p:tav tm="100000">
                                          <p:val>
                                            <p:fltVal val="0"/>
                                          </p:val>
                                        </p:tav>
                                      </p:tavLst>
                                    </p:anim>
                                    <p:animEffect transition="in" filter="fade">
                                      <p:cBhvr>
                                        <p:cTn id="23" dur="1000"/>
                                        <p:tgtEl>
                                          <p:spTgt spid="1297"/>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1306"/>
                                        </p:tgtEl>
                                        <p:attrNameLst>
                                          <p:attrName>style.visibility</p:attrName>
                                        </p:attrNameLst>
                                      </p:cBhvr>
                                      <p:to>
                                        <p:strVal val="visible"/>
                                      </p:to>
                                    </p:set>
                                    <p:anim calcmode="lin" valueType="num">
                                      <p:cBhvr>
                                        <p:cTn id="28" dur="1000" fill="hold"/>
                                        <p:tgtEl>
                                          <p:spTgt spid="1306"/>
                                        </p:tgtEl>
                                        <p:attrNameLst>
                                          <p:attrName>ppt_w</p:attrName>
                                        </p:attrNameLst>
                                      </p:cBhvr>
                                      <p:tavLst>
                                        <p:tav tm="0">
                                          <p:val>
                                            <p:fltVal val="0"/>
                                          </p:val>
                                        </p:tav>
                                        <p:tav tm="100000">
                                          <p:val>
                                            <p:strVal val="#ppt_w"/>
                                          </p:val>
                                        </p:tav>
                                      </p:tavLst>
                                    </p:anim>
                                    <p:anim calcmode="lin" valueType="num">
                                      <p:cBhvr>
                                        <p:cTn id="29" dur="1000" fill="hold"/>
                                        <p:tgtEl>
                                          <p:spTgt spid="1306"/>
                                        </p:tgtEl>
                                        <p:attrNameLst>
                                          <p:attrName>ppt_h</p:attrName>
                                        </p:attrNameLst>
                                      </p:cBhvr>
                                      <p:tavLst>
                                        <p:tav tm="0">
                                          <p:val>
                                            <p:fltVal val="0"/>
                                          </p:val>
                                        </p:tav>
                                        <p:tav tm="100000">
                                          <p:val>
                                            <p:strVal val="#ppt_h"/>
                                          </p:val>
                                        </p:tav>
                                      </p:tavLst>
                                    </p:anim>
                                    <p:anim calcmode="lin" valueType="num">
                                      <p:cBhvr>
                                        <p:cTn id="30" dur="1000" fill="hold"/>
                                        <p:tgtEl>
                                          <p:spTgt spid="1306"/>
                                        </p:tgtEl>
                                        <p:attrNameLst>
                                          <p:attrName>style.rotation</p:attrName>
                                        </p:attrNameLst>
                                      </p:cBhvr>
                                      <p:tavLst>
                                        <p:tav tm="0">
                                          <p:val>
                                            <p:fltVal val="90"/>
                                          </p:val>
                                        </p:tav>
                                        <p:tav tm="100000">
                                          <p:val>
                                            <p:fltVal val="0"/>
                                          </p:val>
                                        </p:tav>
                                      </p:tavLst>
                                    </p:anim>
                                    <p:animEffect transition="in" filter="fade">
                                      <p:cBhvr>
                                        <p:cTn id="31" dur="1000"/>
                                        <p:tgtEl>
                                          <p:spTgt spid="1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808976" y="4109301"/>
            <a:ext cx="1230234" cy="99971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798;p26">
            <a:extLst>
              <a:ext uri="{FF2B5EF4-FFF2-40B4-BE49-F238E27FC236}">
                <a16:creationId xmlns:a16="http://schemas.microsoft.com/office/drawing/2014/main" id="{665E9CD4-5AAA-95A5-7326-5F5135410393}"/>
              </a:ext>
            </a:extLst>
          </p:cNvPr>
          <p:cNvSpPr/>
          <p:nvPr/>
        </p:nvSpPr>
        <p:spPr>
          <a:xfrm>
            <a:off x="2855442" y="1423279"/>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3" name="Google Shape;799;p26">
            <a:extLst>
              <a:ext uri="{FF2B5EF4-FFF2-40B4-BE49-F238E27FC236}">
                <a16:creationId xmlns:a16="http://schemas.microsoft.com/office/drawing/2014/main" id="{81AB40DE-FB38-9416-E93A-B3830F7C179C}"/>
              </a:ext>
            </a:extLst>
          </p:cNvPr>
          <p:cNvSpPr/>
          <p:nvPr/>
        </p:nvSpPr>
        <p:spPr>
          <a:xfrm>
            <a:off x="2855442" y="3975979"/>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PTBĐ</a:t>
            </a:r>
            <a:endParaRPr sz="2400" b="1">
              <a:solidFill>
                <a:srgbClr val="FFFFFF"/>
              </a:solidFill>
              <a:latin typeface="Fira Sans Extra Condensed"/>
              <a:ea typeface="Fira Sans Extra Condensed"/>
              <a:cs typeface="Fira Sans Extra Condensed"/>
              <a:sym typeface="Fira Sans Extra Condensed"/>
            </a:endParaRPr>
          </a:p>
        </p:txBody>
      </p:sp>
      <p:sp>
        <p:nvSpPr>
          <p:cNvPr id="1224" name="Google Shape;800;p26">
            <a:extLst>
              <a:ext uri="{FF2B5EF4-FFF2-40B4-BE49-F238E27FC236}">
                <a16:creationId xmlns:a16="http://schemas.microsoft.com/office/drawing/2014/main" id="{C4816DFB-FFDE-950B-9C53-1E0C3E516350}"/>
              </a:ext>
            </a:extLst>
          </p:cNvPr>
          <p:cNvSpPr/>
          <p:nvPr/>
        </p:nvSpPr>
        <p:spPr>
          <a:xfrm>
            <a:off x="1358866" y="2580929"/>
            <a:ext cx="491760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vi-VN" sz="2400">
                <a:latin typeface="Times New Roman" panose="02020603050405020304" pitchFamily="18" charset="0"/>
                <a:ea typeface="Calibri" panose="020F0502020204030204" pitchFamily="34" charset="0"/>
              </a:rPr>
              <a:t>Tác phẩm </a:t>
            </a:r>
            <a:r>
              <a:rPr lang="en-US" sz="2400" b="1" i="1">
                <a:latin typeface="Times New Roman" panose="02020603050405020304" pitchFamily="18" charset="0"/>
                <a:ea typeface="Calibri" panose="020F0502020204030204" pitchFamily="34" charset="0"/>
              </a:rPr>
              <a:t>Hãy cầm lấy và đọc</a:t>
            </a:r>
            <a:endParaRPr sz="1800" b="1" i="1">
              <a:latin typeface="Roboto"/>
              <a:ea typeface="Roboto"/>
              <a:cs typeface="Roboto"/>
              <a:sym typeface="Roboto"/>
            </a:endParaRPr>
          </a:p>
        </p:txBody>
      </p:sp>
      <p:sp>
        <p:nvSpPr>
          <p:cNvPr id="1341" name="Google Shape;853;p26">
            <a:extLst>
              <a:ext uri="{FF2B5EF4-FFF2-40B4-BE49-F238E27FC236}">
                <a16:creationId xmlns:a16="http://schemas.microsoft.com/office/drawing/2014/main" id="{BEF3402B-D6B7-7824-C3DC-2912DBD292C0}"/>
              </a:ext>
            </a:extLst>
          </p:cNvPr>
          <p:cNvSpPr txBox="1"/>
          <p:nvPr/>
        </p:nvSpPr>
        <p:spPr>
          <a:xfrm>
            <a:off x="6167266" y="1358029"/>
            <a:ext cx="2413786" cy="609000"/>
          </a:xfrm>
          <a:prstGeom prst="rect">
            <a:avLst/>
          </a:prstGeom>
          <a:noFill/>
          <a:ln>
            <a:noFill/>
          </a:ln>
        </p:spPr>
        <p:txBody>
          <a:bodyPr spcFirstLastPara="1" wrap="square" lIns="91425" tIns="91425" rIns="91425" bIns="91425" anchor="ctr" anchorCtr="0">
            <a:noAutofit/>
          </a:bodyPr>
          <a:lstStyle/>
          <a:p>
            <a:r>
              <a:rPr lang="vi-VN" sz="2800">
                <a:latin typeface="+mj-lt"/>
              </a:rPr>
              <a:t>văn bản nhật dụng</a:t>
            </a:r>
            <a:endParaRPr lang="en-US" sz="2800">
              <a:latin typeface="+mj-lt"/>
            </a:endParaRPr>
          </a:p>
        </p:txBody>
      </p:sp>
      <p:sp>
        <p:nvSpPr>
          <p:cNvPr id="1342" name="Google Shape;854;p26">
            <a:extLst>
              <a:ext uri="{FF2B5EF4-FFF2-40B4-BE49-F238E27FC236}">
                <a16:creationId xmlns:a16="http://schemas.microsoft.com/office/drawing/2014/main" id="{E249BFC6-A82B-4392-0656-E9764711CE22}"/>
              </a:ext>
            </a:extLst>
          </p:cNvPr>
          <p:cNvSpPr txBox="1"/>
          <p:nvPr/>
        </p:nvSpPr>
        <p:spPr>
          <a:xfrm>
            <a:off x="6167266" y="3910641"/>
            <a:ext cx="2296828" cy="609000"/>
          </a:xfrm>
          <a:prstGeom prst="rect">
            <a:avLst/>
          </a:prstGeom>
          <a:noFill/>
          <a:ln>
            <a:noFill/>
          </a:ln>
        </p:spPr>
        <p:txBody>
          <a:bodyPr spcFirstLastPara="1" wrap="square" lIns="91425" tIns="91425" rIns="91425" bIns="91425" anchor="ctr" anchorCtr="0">
            <a:noAutofit/>
          </a:bodyPr>
          <a:lstStyle/>
          <a:p>
            <a:r>
              <a:rPr lang="vi-VN" sz="2800">
                <a:latin typeface="+mj-lt"/>
              </a:rPr>
              <a:t>nghị luận</a:t>
            </a:r>
            <a:endParaRPr lang="en-US" sz="2800">
              <a:latin typeface="+mj-lt"/>
            </a:endParaRPr>
          </a:p>
        </p:txBody>
      </p:sp>
      <p:cxnSp>
        <p:nvCxnSpPr>
          <p:cNvPr id="1343" name="Google Shape;855;p26">
            <a:extLst>
              <a:ext uri="{FF2B5EF4-FFF2-40B4-BE49-F238E27FC236}">
                <a16:creationId xmlns:a16="http://schemas.microsoft.com/office/drawing/2014/main" id="{E3F1D6AD-EC9F-C67C-DC31-41DC85244FFA}"/>
              </a:ext>
            </a:extLst>
          </p:cNvPr>
          <p:cNvCxnSpPr>
            <a:cxnSpLocks/>
            <a:stCxn id="2" idx="3"/>
            <a:endCxn id="1341" idx="1"/>
          </p:cNvCxnSpPr>
          <p:nvPr/>
        </p:nvCxnSpPr>
        <p:spPr>
          <a:xfrm>
            <a:off x="4779642" y="1662529"/>
            <a:ext cx="1387624" cy="0"/>
          </a:xfrm>
          <a:prstGeom prst="straightConnector1">
            <a:avLst/>
          </a:prstGeom>
          <a:noFill/>
          <a:ln w="9525" cap="flat" cmpd="sng">
            <a:solidFill>
              <a:srgbClr val="666666"/>
            </a:solidFill>
            <a:prstDash val="solid"/>
            <a:round/>
            <a:headEnd type="none" w="med" len="med"/>
            <a:tailEnd type="oval" w="med" len="med"/>
          </a:ln>
        </p:spPr>
      </p:cxnSp>
      <p:cxnSp>
        <p:nvCxnSpPr>
          <p:cNvPr id="1344" name="Google Shape;856;p26">
            <a:extLst>
              <a:ext uri="{FF2B5EF4-FFF2-40B4-BE49-F238E27FC236}">
                <a16:creationId xmlns:a16="http://schemas.microsoft.com/office/drawing/2014/main" id="{1451D481-D140-6552-D03F-A58BFCE06C5A}"/>
              </a:ext>
            </a:extLst>
          </p:cNvPr>
          <p:cNvCxnSpPr>
            <a:cxnSpLocks/>
            <a:stCxn id="3" idx="3"/>
            <a:endCxn id="1342" idx="1"/>
          </p:cNvCxnSpPr>
          <p:nvPr/>
        </p:nvCxnSpPr>
        <p:spPr>
          <a:xfrm flipV="1">
            <a:off x="4779642" y="4215141"/>
            <a:ext cx="1387624" cy="88"/>
          </a:xfrm>
          <a:prstGeom prst="straightConnector1">
            <a:avLst/>
          </a:prstGeom>
          <a:noFill/>
          <a:ln w="9525" cap="flat" cmpd="sng">
            <a:solidFill>
              <a:srgbClr val="666666"/>
            </a:solidFill>
            <a:prstDash val="solid"/>
            <a:round/>
            <a:headEnd type="none" w="med" len="med"/>
            <a:tailEnd type="oval" w="med" len="med"/>
          </a:ln>
        </p:spPr>
      </p:cxnSp>
      <p:grpSp>
        <p:nvGrpSpPr>
          <p:cNvPr id="1345" name="Google Shape;857;p26">
            <a:extLst>
              <a:ext uri="{FF2B5EF4-FFF2-40B4-BE49-F238E27FC236}">
                <a16:creationId xmlns:a16="http://schemas.microsoft.com/office/drawing/2014/main" id="{F99CEAA3-6436-ED8C-524E-4BEB6AD148F1}"/>
              </a:ext>
            </a:extLst>
          </p:cNvPr>
          <p:cNvGrpSpPr/>
          <p:nvPr/>
        </p:nvGrpSpPr>
        <p:grpSpPr>
          <a:xfrm>
            <a:off x="3631232" y="2076661"/>
            <a:ext cx="372621" cy="329385"/>
            <a:chOff x="3199454" y="2306991"/>
            <a:chExt cx="372621" cy="329385"/>
          </a:xfrm>
        </p:grpSpPr>
        <p:sp>
          <p:nvSpPr>
            <p:cNvPr id="1346" name="Google Shape;858;p26">
              <a:extLst>
                <a:ext uri="{FF2B5EF4-FFF2-40B4-BE49-F238E27FC236}">
                  <a16:creationId xmlns:a16="http://schemas.microsoft.com/office/drawing/2014/main" id="{9059EFDE-8D54-9076-4AD3-914FF9D5F871}"/>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859;p26">
              <a:extLst>
                <a:ext uri="{FF2B5EF4-FFF2-40B4-BE49-F238E27FC236}">
                  <a16:creationId xmlns:a16="http://schemas.microsoft.com/office/drawing/2014/main" id="{B86647F0-31FE-4C7B-89B6-A3470B0CAD9D}"/>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48" name="Google Shape;860;p26">
            <a:extLst>
              <a:ext uri="{FF2B5EF4-FFF2-40B4-BE49-F238E27FC236}">
                <a16:creationId xmlns:a16="http://schemas.microsoft.com/office/drawing/2014/main" id="{B2037455-856D-745E-5EB3-0F1ECA534C48}"/>
              </a:ext>
            </a:extLst>
          </p:cNvPr>
          <p:cNvGrpSpPr/>
          <p:nvPr/>
        </p:nvGrpSpPr>
        <p:grpSpPr>
          <a:xfrm>
            <a:off x="3632177" y="3471607"/>
            <a:ext cx="370978" cy="361187"/>
            <a:chOff x="3204349" y="4054012"/>
            <a:chExt cx="370978" cy="361187"/>
          </a:xfrm>
        </p:grpSpPr>
        <p:sp>
          <p:nvSpPr>
            <p:cNvPr id="1349" name="Google Shape;861;p26">
              <a:extLst>
                <a:ext uri="{FF2B5EF4-FFF2-40B4-BE49-F238E27FC236}">
                  <a16:creationId xmlns:a16="http://schemas.microsoft.com/office/drawing/2014/main" id="{13163594-1363-A11B-636A-36BE8EECA3C9}"/>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862;p26">
              <a:extLst>
                <a:ext uri="{FF2B5EF4-FFF2-40B4-BE49-F238E27FC236}">
                  <a16:creationId xmlns:a16="http://schemas.microsoft.com/office/drawing/2014/main" id="{0E45C135-EE1A-59D4-B596-97C80A858277}"/>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863;p26">
              <a:extLst>
                <a:ext uri="{FF2B5EF4-FFF2-40B4-BE49-F238E27FC236}">
                  <a16:creationId xmlns:a16="http://schemas.microsoft.com/office/drawing/2014/main" id="{3F8785BD-BA89-7498-2112-253579CD24B3}"/>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864;p26">
              <a:extLst>
                <a:ext uri="{FF2B5EF4-FFF2-40B4-BE49-F238E27FC236}">
                  <a16:creationId xmlns:a16="http://schemas.microsoft.com/office/drawing/2014/main" id="{66E2E8C6-A1F4-3244-4707-E63ECCAE39CE}"/>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54" name="Picture 1353">
            <a:extLst>
              <a:ext uri="{FF2B5EF4-FFF2-40B4-BE49-F238E27FC236}">
                <a16:creationId xmlns:a16="http://schemas.microsoft.com/office/drawing/2014/main" id="{0A42E6C9-E1BA-5CA3-C42F-19A2681F704A}"/>
              </a:ext>
            </a:extLst>
          </p:cNvPr>
          <p:cNvPicPr>
            <a:picLocks noChangeAspect="1"/>
          </p:cNvPicPr>
          <p:nvPr/>
        </p:nvPicPr>
        <p:blipFill>
          <a:blip r:embed="rId3"/>
          <a:stretch>
            <a:fillRect/>
          </a:stretch>
        </p:blipFill>
        <p:spPr>
          <a:xfrm>
            <a:off x="586854" y="1416705"/>
            <a:ext cx="1700931" cy="3383573"/>
          </a:xfrm>
          <a:prstGeom prst="rect">
            <a:avLst/>
          </a:prstGeom>
        </p:spPr>
      </p:pic>
    </p:spTree>
    <p:extLst>
      <p:ext uri="{BB962C8B-B14F-4D97-AF65-F5344CB8AC3E}">
        <p14:creationId xmlns:p14="http://schemas.microsoft.com/office/powerpoint/2010/main" val="9002874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par>
                                <p:cTn id="13" presetID="16" presetClass="entr" presetSubtype="21" fill="hold" nodeType="withEffect">
                                  <p:stCondLst>
                                    <p:cond delay="0"/>
                                  </p:stCondLst>
                                  <p:childTnLst>
                                    <p:set>
                                      <p:cBhvr>
                                        <p:cTn id="14" dur="1" fill="hold">
                                          <p:stCondLst>
                                            <p:cond delay="0"/>
                                          </p:stCondLst>
                                        </p:cTn>
                                        <p:tgtEl>
                                          <p:spTgt spid="1345"/>
                                        </p:tgtEl>
                                        <p:attrNameLst>
                                          <p:attrName>style.visibility</p:attrName>
                                        </p:attrNameLst>
                                      </p:cBhvr>
                                      <p:to>
                                        <p:strVal val="visible"/>
                                      </p:to>
                                    </p:set>
                                    <p:animEffect transition="in" filter="barn(inVertical)">
                                      <p:cBhvr>
                                        <p:cTn id="15" dur="500"/>
                                        <p:tgtEl>
                                          <p:spTgt spid="1345"/>
                                        </p:tgtEl>
                                      </p:cBhvr>
                                    </p:animEffect>
                                  </p:childTnLst>
                                </p:cTn>
                              </p:par>
                              <p:par>
                                <p:cTn id="16" presetID="16" presetClass="entr" presetSubtype="21" fill="hold" nodeType="withEffect">
                                  <p:stCondLst>
                                    <p:cond delay="0"/>
                                  </p:stCondLst>
                                  <p:childTnLst>
                                    <p:set>
                                      <p:cBhvr>
                                        <p:cTn id="17" dur="1" fill="hold">
                                          <p:stCondLst>
                                            <p:cond delay="0"/>
                                          </p:stCondLst>
                                        </p:cTn>
                                        <p:tgtEl>
                                          <p:spTgt spid="1348"/>
                                        </p:tgtEl>
                                        <p:attrNameLst>
                                          <p:attrName>style.visibility</p:attrName>
                                        </p:attrNameLst>
                                      </p:cBhvr>
                                      <p:to>
                                        <p:strVal val="visible"/>
                                      </p:to>
                                    </p:set>
                                    <p:animEffect transition="in" filter="barn(inVertical)">
                                      <p:cBhvr>
                                        <p:cTn id="18" dur="500"/>
                                        <p:tgtEl>
                                          <p:spTgt spid="134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43"/>
                                        </p:tgtEl>
                                        <p:attrNameLst>
                                          <p:attrName>style.visibility</p:attrName>
                                        </p:attrNameLst>
                                      </p:cBhvr>
                                      <p:to>
                                        <p:strVal val="visible"/>
                                      </p:to>
                                    </p:set>
                                    <p:animEffect transition="in" filter="barn(inVertical)">
                                      <p:cBhvr>
                                        <p:cTn id="26" dur="500"/>
                                        <p:tgtEl>
                                          <p:spTgt spid="134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41"/>
                                        </p:tgtEl>
                                        <p:attrNameLst>
                                          <p:attrName>style.visibility</p:attrName>
                                        </p:attrNameLst>
                                      </p:cBhvr>
                                      <p:to>
                                        <p:strVal val="visible"/>
                                      </p:to>
                                    </p:set>
                                    <p:animEffect transition="in" filter="barn(inVertical)">
                                      <p:cBhvr>
                                        <p:cTn id="29" dur="500"/>
                                        <p:tgtEl>
                                          <p:spTgt spid="1341"/>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344"/>
                                        </p:tgtEl>
                                        <p:attrNameLst>
                                          <p:attrName>style.visibility</p:attrName>
                                        </p:attrNameLst>
                                      </p:cBhvr>
                                      <p:to>
                                        <p:strVal val="visible"/>
                                      </p:to>
                                    </p:set>
                                    <p:animEffect transition="in" filter="barn(inVertical)">
                                      <p:cBhvr>
                                        <p:cTn id="34" dur="500"/>
                                        <p:tgtEl>
                                          <p:spTgt spid="1344"/>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342"/>
                                        </p:tgtEl>
                                        <p:attrNameLst>
                                          <p:attrName>style.visibility</p:attrName>
                                        </p:attrNameLst>
                                      </p:cBhvr>
                                      <p:to>
                                        <p:strVal val="visible"/>
                                      </p:to>
                                    </p:set>
                                    <p:animEffect transition="in" filter="barn(inVertical)">
                                      <p:cBhvr>
                                        <p:cTn id="37" dur="500"/>
                                        <p:tgtEl>
                                          <p:spTgt spid="1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224" grpId="0" animBg="1"/>
      <p:bldP spid="1341" grpId="0"/>
      <p:bldP spid="13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Tìm hiểu chung</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76264" y="4323805"/>
            <a:ext cx="862946" cy="785209"/>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4" name="Google Shape;411;p21">
            <a:extLst>
              <a:ext uri="{FF2B5EF4-FFF2-40B4-BE49-F238E27FC236}">
                <a16:creationId xmlns:a16="http://schemas.microsoft.com/office/drawing/2014/main" id="{30A7917F-E63D-2126-B93B-0F660F548804}"/>
              </a:ext>
            </a:extLst>
          </p:cNvPr>
          <p:cNvSpPr/>
          <p:nvPr/>
        </p:nvSpPr>
        <p:spPr>
          <a:xfrm>
            <a:off x="2175371" y="1196559"/>
            <a:ext cx="1924200" cy="47850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1</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5" name="Google Shape;412;p21">
            <a:extLst>
              <a:ext uri="{FF2B5EF4-FFF2-40B4-BE49-F238E27FC236}">
                <a16:creationId xmlns:a16="http://schemas.microsoft.com/office/drawing/2014/main" id="{954685E1-95BD-D576-1025-6A8C18D70B44}"/>
              </a:ext>
            </a:extLst>
          </p:cNvPr>
          <p:cNvSpPr/>
          <p:nvPr/>
        </p:nvSpPr>
        <p:spPr>
          <a:xfrm>
            <a:off x="4339145" y="1196559"/>
            <a:ext cx="1924200" cy="4785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2</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6" name="Google Shape;413;p21">
            <a:extLst>
              <a:ext uri="{FF2B5EF4-FFF2-40B4-BE49-F238E27FC236}">
                <a16:creationId xmlns:a16="http://schemas.microsoft.com/office/drawing/2014/main" id="{9D7951B7-83F4-9336-ED20-A201E7CE95EE}"/>
              </a:ext>
            </a:extLst>
          </p:cNvPr>
          <p:cNvSpPr/>
          <p:nvPr/>
        </p:nvSpPr>
        <p:spPr>
          <a:xfrm>
            <a:off x="6502909" y="1196559"/>
            <a:ext cx="1924200" cy="4785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Phần 3</a:t>
            </a:r>
            <a:endParaRPr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27" name="Google Shape;417;p21">
            <a:extLst>
              <a:ext uri="{FF2B5EF4-FFF2-40B4-BE49-F238E27FC236}">
                <a16:creationId xmlns:a16="http://schemas.microsoft.com/office/drawing/2014/main" id="{CE69EEED-E898-6643-13A6-2584AC9198BE}"/>
              </a:ext>
            </a:extLst>
          </p:cNvPr>
          <p:cNvSpPr/>
          <p:nvPr/>
        </p:nvSpPr>
        <p:spPr>
          <a:xfrm>
            <a:off x="2175370" y="2068808"/>
            <a:ext cx="1924200" cy="2645786"/>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2400">
                <a:latin typeface="+mj-lt"/>
              </a:rPr>
              <a:t>(Từ đầu đến “không dễ nhận ra”): Tầm trong trọng của việc đọc sách.</a:t>
            </a:r>
            <a:endParaRPr lang="en-US" sz="2400">
              <a:latin typeface="+mj-lt"/>
            </a:endParaRPr>
          </a:p>
        </p:txBody>
      </p:sp>
      <p:sp>
        <p:nvSpPr>
          <p:cNvPr id="1328" name="Google Shape;418;p21">
            <a:extLst>
              <a:ext uri="{FF2B5EF4-FFF2-40B4-BE49-F238E27FC236}">
                <a16:creationId xmlns:a16="http://schemas.microsoft.com/office/drawing/2014/main" id="{0AC6510A-0E36-966B-93C8-F487DAB457FD}"/>
              </a:ext>
            </a:extLst>
          </p:cNvPr>
          <p:cNvSpPr/>
          <p:nvPr/>
        </p:nvSpPr>
        <p:spPr>
          <a:xfrm>
            <a:off x="4259024" y="2068808"/>
            <a:ext cx="2118533" cy="2523455"/>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r>
              <a:rPr lang="vi-VN" sz="2400">
                <a:latin typeface="+mj-lt"/>
              </a:rPr>
              <a:t>(Tiếp theo đến “ giá trị tinh thần”): Khẳng định vai trò của sách trong thế giới hiện đại.</a:t>
            </a:r>
            <a:endParaRPr lang="en-US" sz="2400">
              <a:latin typeface="+mj-lt"/>
            </a:endParaRPr>
          </a:p>
        </p:txBody>
      </p:sp>
      <p:sp>
        <p:nvSpPr>
          <p:cNvPr id="1329" name="Google Shape;419;p21">
            <a:extLst>
              <a:ext uri="{FF2B5EF4-FFF2-40B4-BE49-F238E27FC236}">
                <a16:creationId xmlns:a16="http://schemas.microsoft.com/office/drawing/2014/main" id="{FCDFF7A1-7093-F09B-D04D-240F26C9551C}"/>
              </a:ext>
            </a:extLst>
          </p:cNvPr>
          <p:cNvSpPr/>
          <p:nvPr/>
        </p:nvSpPr>
        <p:spPr>
          <a:xfrm>
            <a:off x="6456324" y="2055497"/>
            <a:ext cx="2049563" cy="2633930"/>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2400">
                <a:latin typeface="+mj-lt"/>
              </a:rPr>
              <a:t>(Còn lại): Biện pháp khắc phục sự sa sút văn hóa đọc, kêu gọi mọi người nên đọc sách</a:t>
            </a:r>
            <a:endParaRPr sz="2800">
              <a:latin typeface="+mj-lt"/>
              <a:ea typeface="Roboto"/>
              <a:cs typeface="Roboto"/>
              <a:sym typeface="Roboto"/>
            </a:endParaRPr>
          </a:p>
        </p:txBody>
      </p:sp>
      <p:cxnSp>
        <p:nvCxnSpPr>
          <p:cNvPr id="1330" name="Google Shape;420;p21">
            <a:extLst>
              <a:ext uri="{FF2B5EF4-FFF2-40B4-BE49-F238E27FC236}">
                <a16:creationId xmlns:a16="http://schemas.microsoft.com/office/drawing/2014/main" id="{5D6EC119-92CB-713E-2766-F29D5C36CA35}"/>
              </a:ext>
            </a:extLst>
          </p:cNvPr>
          <p:cNvCxnSpPr>
            <a:cxnSpLocks/>
            <a:stCxn id="1324" idx="2"/>
            <a:endCxn id="1327" idx="0"/>
          </p:cNvCxnSpPr>
          <p:nvPr/>
        </p:nvCxnSpPr>
        <p:spPr>
          <a:xfrm flipH="1">
            <a:off x="3137470" y="1675059"/>
            <a:ext cx="1" cy="393749"/>
          </a:xfrm>
          <a:prstGeom prst="straightConnector1">
            <a:avLst/>
          </a:prstGeom>
          <a:noFill/>
          <a:ln w="9525" cap="flat" cmpd="sng">
            <a:solidFill>
              <a:srgbClr val="666666"/>
            </a:solidFill>
            <a:prstDash val="solid"/>
            <a:round/>
            <a:headEnd type="none" w="med" len="med"/>
            <a:tailEnd type="none" w="med" len="med"/>
          </a:ln>
        </p:spPr>
      </p:cxnSp>
      <p:cxnSp>
        <p:nvCxnSpPr>
          <p:cNvPr id="1331" name="Google Shape;422;p21">
            <a:extLst>
              <a:ext uri="{FF2B5EF4-FFF2-40B4-BE49-F238E27FC236}">
                <a16:creationId xmlns:a16="http://schemas.microsoft.com/office/drawing/2014/main" id="{C2C1C0A5-5FCA-E28A-8FA0-9BF418D96B29}"/>
              </a:ext>
            </a:extLst>
          </p:cNvPr>
          <p:cNvCxnSpPr>
            <a:cxnSpLocks/>
            <a:stCxn id="1325" idx="2"/>
            <a:endCxn id="1328" idx="0"/>
          </p:cNvCxnSpPr>
          <p:nvPr/>
        </p:nvCxnSpPr>
        <p:spPr>
          <a:xfrm>
            <a:off x="5301245" y="1675059"/>
            <a:ext cx="17046" cy="393749"/>
          </a:xfrm>
          <a:prstGeom prst="straightConnector1">
            <a:avLst/>
          </a:prstGeom>
          <a:noFill/>
          <a:ln w="9525" cap="flat" cmpd="sng">
            <a:solidFill>
              <a:srgbClr val="666666"/>
            </a:solidFill>
            <a:prstDash val="solid"/>
            <a:round/>
            <a:headEnd type="none" w="med" len="med"/>
            <a:tailEnd type="none" w="med" len="med"/>
          </a:ln>
        </p:spPr>
      </p:cxnSp>
      <p:cxnSp>
        <p:nvCxnSpPr>
          <p:cNvPr id="1332" name="Google Shape;424;p21">
            <a:extLst>
              <a:ext uri="{FF2B5EF4-FFF2-40B4-BE49-F238E27FC236}">
                <a16:creationId xmlns:a16="http://schemas.microsoft.com/office/drawing/2014/main" id="{20F0A1FB-081C-00EC-7782-81D900671BA2}"/>
              </a:ext>
            </a:extLst>
          </p:cNvPr>
          <p:cNvCxnSpPr>
            <a:cxnSpLocks/>
            <a:stCxn id="1326" idx="2"/>
            <a:endCxn id="1329" idx="0"/>
          </p:cNvCxnSpPr>
          <p:nvPr/>
        </p:nvCxnSpPr>
        <p:spPr>
          <a:xfrm>
            <a:off x="7465009" y="1675059"/>
            <a:ext cx="16097" cy="380438"/>
          </a:xfrm>
          <a:prstGeom prst="straightConnector1">
            <a:avLst/>
          </a:prstGeom>
          <a:noFill/>
          <a:ln w="9525" cap="flat" cmpd="sng">
            <a:solidFill>
              <a:srgbClr val="666666"/>
            </a:solidFill>
            <a:prstDash val="solid"/>
            <a:round/>
            <a:headEnd type="none" w="med" len="med"/>
            <a:tailEnd type="none" w="med" len="med"/>
          </a:ln>
        </p:spPr>
      </p:cxnSp>
      <p:pic>
        <p:nvPicPr>
          <p:cNvPr id="1340" name="Picture 1339">
            <a:extLst>
              <a:ext uri="{FF2B5EF4-FFF2-40B4-BE49-F238E27FC236}">
                <a16:creationId xmlns:a16="http://schemas.microsoft.com/office/drawing/2014/main" id="{F8CD8CA6-A5D2-4E2F-4D8F-3958EED4A2D0}"/>
              </a:ext>
            </a:extLst>
          </p:cNvPr>
          <p:cNvPicPr>
            <a:picLocks noChangeAspect="1"/>
          </p:cNvPicPr>
          <p:nvPr/>
        </p:nvPicPr>
        <p:blipFill>
          <a:blip r:embed="rId3"/>
          <a:stretch>
            <a:fillRect/>
          </a:stretch>
        </p:blipFill>
        <p:spPr>
          <a:xfrm>
            <a:off x="271894" y="1877593"/>
            <a:ext cx="1753286" cy="3001063"/>
          </a:xfrm>
          <a:prstGeom prst="rect">
            <a:avLst/>
          </a:prstGeom>
        </p:spPr>
      </p:pic>
    </p:spTree>
    <p:extLst>
      <p:ext uri="{BB962C8B-B14F-4D97-AF65-F5344CB8AC3E}">
        <p14:creationId xmlns:p14="http://schemas.microsoft.com/office/powerpoint/2010/main" val="8331489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4"/>
                                        </p:tgtEl>
                                        <p:attrNameLst>
                                          <p:attrName>style.visibility</p:attrName>
                                        </p:attrNameLst>
                                      </p:cBhvr>
                                      <p:to>
                                        <p:strVal val="visible"/>
                                      </p:to>
                                    </p:set>
                                    <p:animEffect transition="in" filter="barn(inVertical)">
                                      <p:cBhvr>
                                        <p:cTn id="7" dur="500"/>
                                        <p:tgtEl>
                                          <p:spTgt spid="132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25"/>
                                        </p:tgtEl>
                                        <p:attrNameLst>
                                          <p:attrName>style.visibility</p:attrName>
                                        </p:attrNameLst>
                                      </p:cBhvr>
                                      <p:to>
                                        <p:strVal val="visible"/>
                                      </p:to>
                                    </p:set>
                                    <p:animEffect transition="in" filter="barn(inVertical)">
                                      <p:cBhvr>
                                        <p:cTn id="10" dur="500"/>
                                        <p:tgtEl>
                                          <p:spTgt spid="132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26"/>
                                        </p:tgtEl>
                                        <p:attrNameLst>
                                          <p:attrName>style.visibility</p:attrName>
                                        </p:attrNameLst>
                                      </p:cBhvr>
                                      <p:to>
                                        <p:strVal val="visible"/>
                                      </p:to>
                                    </p:set>
                                    <p:animEffect transition="in" filter="barn(inVertical)">
                                      <p:cBhvr>
                                        <p:cTn id="13" dur="500"/>
                                        <p:tgtEl>
                                          <p:spTgt spid="132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30"/>
                                        </p:tgtEl>
                                        <p:attrNameLst>
                                          <p:attrName>style.visibility</p:attrName>
                                        </p:attrNameLst>
                                      </p:cBhvr>
                                      <p:to>
                                        <p:strVal val="visible"/>
                                      </p:to>
                                    </p:set>
                                    <p:animEffect transition="in" filter="barn(inVertical)">
                                      <p:cBhvr>
                                        <p:cTn id="18" dur="500"/>
                                        <p:tgtEl>
                                          <p:spTgt spid="133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7"/>
                                        </p:tgtEl>
                                        <p:attrNameLst>
                                          <p:attrName>style.visibility</p:attrName>
                                        </p:attrNameLst>
                                      </p:cBhvr>
                                      <p:to>
                                        <p:strVal val="visible"/>
                                      </p:to>
                                    </p:set>
                                    <p:animEffect transition="in" filter="barn(inVertical)">
                                      <p:cBhvr>
                                        <p:cTn id="21" dur="500"/>
                                        <p:tgtEl>
                                          <p:spTgt spid="132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331"/>
                                        </p:tgtEl>
                                        <p:attrNameLst>
                                          <p:attrName>style.visibility</p:attrName>
                                        </p:attrNameLst>
                                      </p:cBhvr>
                                      <p:to>
                                        <p:strVal val="visible"/>
                                      </p:to>
                                    </p:set>
                                    <p:animEffect transition="in" filter="wipe(down)">
                                      <p:cBhvr>
                                        <p:cTn id="26" dur="500"/>
                                        <p:tgtEl>
                                          <p:spTgt spid="133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328"/>
                                        </p:tgtEl>
                                        <p:attrNameLst>
                                          <p:attrName>style.visibility</p:attrName>
                                        </p:attrNameLst>
                                      </p:cBhvr>
                                      <p:to>
                                        <p:strVal val="visible"/>
                                      </p:to>
                                    </p:set>
                                    <p:animEffect transition="in" filter="wipe(down)">
                                      <p:cBhvr>
                                        <p:cTn id="29" dur="500"/>
                                        <p:tgtEl>
                                          <p:spTgt spid="132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332"/>
                                        </p:tgtEl>
                                        <p:attrNameLst>
                                          <p:attrName>style.visibility</p:attrName>
                                        </p:attrNameLst>
                                      </p:cBhvr>
                                      <p:to>
                                        <p:strVal val="visible"/>
                                      </p:to>
                                    </p:set>
                                    <p:animEffect transition="in" filter="wipe(down)">
                                      <p:cBhvr>
                                        <p:cTn id="34" dur="500"/>
                                        <p:tgtEl>
                                          <p:spTgt spid="133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329"/>
                                        </p:tgtEl>
                                        <p:attrNameLst>
                                          <p:attrName>style.visibility</p:attrName>
                                        </p:attrNameLst>
                                      </p:cBhvr>
                                      <p:to>
                                        <p:strVal val="visible"/>
                                      </p:to>
                                    </p:set>
                                    <p:animEffect transition="in" filter="wipe(down)">
                                      <p:cBhvr>
                                        <p:cTn id="37" dur="500"/>
                                        <p:tgtEl>
                                          <p:spTgt spid="1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4" grpId="0" animBg="1"/>
      <p:bldP spid="1325" grpId="0" animBg="1"/>
      <p:bldP spid="1326" grpId="0" animBg="1"/>
      <p:bldP spid="1327" grpId="0" animBg="1"/>
      <p:bldP spid="1328" grpId="0" animBg="1"/>
      <p:bldP spid="132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Khám phá văn bản</a:t>
            </a:r>
            <a:endParaRPr kumimoji="0" lang="en"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30191237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77097"/>
            <a:ext cx="4383600" cy="18754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Vấn đề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bàn luận</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01</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601198" y="172668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95295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Vấn đề bàn luận</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89" name="图片 1" descr="微信截图_20220503125252">
            <a:extLst>
              <a:ext uri="{FF2B5EF4-FFF2-40B4-BE49-F238E27FC236}">
                <a16:creationId xmlns:a16="http://schemas.microsoft.com/office/drawing/2014/main" id="{3E1BCE19-47EF-CE6D-3163-7F4C75262F82}"/>
              </a:ext>
            </a:extLst>
          </p:cNvPr>
          <p:cNvPicPr>
            <a:picLocks noChangeAspect="1"/>
          </p:cNvPicPr>
          <p:nvPr/>
        </p:nvPicPr>
        <p:blipFill>
          <a:blip r:embed="rId3"/>
          <a:stretch>
            <a:fillRect/>
          </a:stretch>
        </p:blipFill>
        <p:spPr>
          <a:xfrm flipH="1">
            <a:off x="591974" y="2723490"/>
            <a:ext cx="4015088" cy="2144239"/>
          </a:xfrm>
          <a:prstGeom prst="rect">
            <a:avLst/>
          </a:prstGeom>
        </p:spPr>
      </p:pic>
      <p:pic>
        <p:nvPicPr>
          <p:cNvPr id="1290" name="图片 2">
            <a:extLst>
              <a:ext uri="{FF2B5EF4-FFF2-40B4-BE49-F238E27FC236}">
                <a16:creationId xmlns:a16="http://schemas.microsoft.com/office/drawing/2014/main" id="{E501C7CE-92DE-14DD-1E2A-13EDFBCACA0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49931" y="805285"/>
            <a:ext cx="4794597" cy="3703391"/>
          </a:xfrm>
          <a:prstGeom prst="rect">
            <a:avLst/>
          </a:prstGeom>
        </p:spPr>
      </p:pic>
      <p:sp>
        <p:nvSpPr>
          <p:cNvPr id="1291" name="文本框 5">
            <a:extLst>
              <a:ext uri="{FF2B5EF4-FFF2-40B4-BE49-F238E27FC236}">
                <a16:creationId xmlns:a16="http://schemas.microsoft.com/office/drawing/2014/main" id="{7BBAD307-FD65-8D2A-4943-9B1DEB9A8631}"/>
              </a:ext>
            </a:extLst>
          </p:cNvPr>
          <p:cNvSpPr txBox="1"/>
          <p:nvPr/>
        </p:nvSpPr>
        <p:spPr>
          <a:xfrm>
            <a:off x="5298710" y="1396265"/>
            <a:ext cx="2490975" cy="193899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latin typeface="Times New Roman" panose="02020603050405020304" pitchFamily="18" charset="0"/>
                <a:cs typeface="Times New Roman" panose="02020603050405020304" pitchFamily="18" charset="0"/>
              </a:rPr>
              <a:t>Văn bản tập trung bàn về vấn đề gì? Dựa vào đâu em nhận biết được điều đó?</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24243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 calcmode="lin" valueType="num">
                                      <p:cBhvr additive="base">
                                        <p:cTn id="7" dur="500" fill="hold"/>
                                        <p:tgtEl>
                                          <p:spTgt spid="1289"/>
                                        </p:tgtEl>
                                        <p:attrNameLst>
                                          <p:attrName>ppt_x</p:attrName>
                                        </p:attrNameLst>
                                      </p:cBhvr>
                                      <p:tavLst>
                                        <p:tav tm="0">
                                          <p:val>
                                            <p:strVal val="#ppt_x"/>
                                          </p:val>
                                        </p:tav>
                                        <p:tav tm="100000">
                                          <p:val>
                                            <p:strVal val="#ppt_x"/>
                                          </p:val>
                                        </p:tav>
                                      </p:tavLst>
                                    </p:anim>
                                    <p:anim calcmode="lin" valueType="num">
                                      <p:cBhvr additive="base">
                                        <p:cTn id="8" dur="500" fill="hold"/>
                                        <p:tgtEl>
                                          <p:spTgt spid="128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0"/>
                                        </p:tgtEl>
                                        <p:attrNameLst>
                                          <p:attrName>style.visibility</p:attrName>
                                        </p:attrNameLst>
                                      </p:cBhvr>
                                      <p:to>
                                        <p:strVal val="visible"/>
                                      </p:to>
                                    </p:set>
                                    <p:anim calcmode="lin" valueType="num">
                                      <p:cBhvr additive="base">
                                        <p:cTn id="11" dur="500" fill="hold"/>
                                        <p:tgtEl>
                                          <p:spTgt spid="1290"/>
                                        </p:tgtEl>
                                        <p:attrNameLst>
                                          <p:attrName>ppt_x</p:attrName>
                                        </p:attrNameLst>
                                      </p:cBhvr>
                                      <p:tavLst>
                                        <p:tav tm="0">
                                          <p:val>
                                            <p:strVal val="#ppt_x"/>
                                          </p:val>
                                        </p:tav>
                                        <p:tav tm="100000">
                                          <p:val>
                                            <p:strVal val="#ppt_x"/>
                                          </p:val>
                                        </p:tav>
                                      </p:tavLst>
                                    </p:anim>
                                    <p:anim calcmode="lin" valueType="num">
                                      <p:cBhvr additive="base">
                                        <p:cTn id="12" dur="500" fill="hold"/>
                                        <p:tgtEl>
                                          <p:spTgt spid="129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91"/>
                                        </p:tgtEl>
                                        <p:attrNameLst>
                                          <p:attrName>style.visibility</p:attrName>
                                        </p:attrNameLst>
                                      </p:cBhvr>
                                      <p:to>
                                        <p:strVal val="visible"/>
                                      </p:to>
                                    </p:set>
                                    <p:animEffect transition="in" filter="wipe(down)">
                                      <p:cBhvr>
                                        <p:cTn id="1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1. Vấn đề bàn luận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850159" y="4109300"/>
            <a:ext cx="1187304" cy="964013"/>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1268;p32">
            <a:extLst>
              <a:ext uri="{FF2B5EF4-FFF2-40B4-BE49-F238E27FC236}">
                <a16:creationId xmlns:a16="http://schemas.microsoft.com/office/drawing/2014/main" id="{054F7E16-608A-E3B4-34D8-F4F1E41CFE08}"/>
              </a:ext>
            </a:extLst>
          </p:cNvPr>
          <p:cNvSpPr/>
          <p:nvPr/>
        </p:nvSpPr>
        <p:spPr>
          <a:xfrm>
            <a:off x="1009541" y="2428660"/>
            <a:ext cx="2764500" cy="1666119"/>
          </a:xfrm>
          <a:prstGeom prst="roundRect">
            <a:avLst>
              <a:gd name="adj" fmla="val 7663"/>
            </a:avLst>
          </a:prstGeom>
          <a:solidFill>
            <a:srgbClr val="002060">
              <a:alpha val="25099"/>
            </a:srgbClr>
          </a:solidFill>
          <a:ln>
            <a:noFill/>
          </a:ln>
        </p:spPr>
        <p:txBody>
          <a:bodyPr spcFirstLastPara="1" wrap="square" lIns="91425" tIns="91425" rIns="91425" bIns="91425" anchor="ctr" anchorCtr="0">
            <a:noAutofit/>
          </a:bodyPr>
          <a:lstStyle/>
          <a:p>
            <a:pPr algn="ctr"/>
            <a:endParaRPr>
              <a:latin typeface="Roboto"/>
              <a:ea typeface="Roboto"/>
              <a:cs typeface="Roboto"/>
              <a:sym typeface="Roboto"/>
            </a:endParaRPr>
          </a:p>
        </p:txBody>
      </p:sp>
      <p:grpSp>
        <p:nvGrpSpPr>
          <p:cNvPr id="3" name="Google Shape;1318;p32">
            <a:extLst>
              <a:ext uri="{FF2B5EF4-FFF2-40B4-BE49-F238E27FC236}">
                <a16:creationId xmlns:a16="http://schemas.microsoft.com/office/drawing/2014/main" id="{03CB5EE4-4973-E69E-D8F3-464624AB9FB2}"/>
              </a:ext>
            </a:extLst>
          </p:cNvPr>
          <p:cNvGrpSpPr/>
          <p:nvPr/>
        </p:nvGrpSpPr>
        <p:grpSpPr>
          <a:xfrm>
            <a:off x="3984532" y="1246442"/>
            <a:ext cx="2097205" cy="1422128"/>
            <a:chOff x="3665585" y="1054238"/>
            <a:chExt cx="2097205" cy="1422128"/>
          </a:xfrm>
        </p:grpSpPr>
        <p:sp>
          <p:nvSpPr>
            <p:cNvPr id="1224" name="Google Shape;1319;p32">
              <a:extLst>
                <a:ext uri="{FF2B5EF4-FFF2-40B4-BE49-F238E27FC236}">
                  <a16:creationId xmlns:a16="http://schemas.microsoft.com/office/drawing/2014/main" id="{006CC276-B503-FD77-B002-5DE27A01FF57}"/>
                </a:ext>
              </a:extLst>
            </p:cNvPr>
            <p:cNvSpPr/>
            <p:nvPr/>
          </p:nvSpPr>
          <p:spPr>
            <a:xfrm>
              <a:off x="4400538" y="1054238"/>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01</a:t>
              </a:r>
              <a:endParaRPr sz="1800" b="1">
                <a:solidFill>
                  <a:srgbClr val="FFFFFF"/>
                </a:solidFill>
                <a:latin typeface="Fira Sans Extra Condensed"/>
                <a:ea typeface="Fira Sans Extra Condensed"/>
                <a:cs typeface="Fira Sans Extra Condensed"/>
                <a:sym typeface="Fira Sans Extra Condensed"/>
              </a:endParaRPr>
            </a:p>
          </p:txBody>
        </p:sp>
        <p:sp>
          <p:nvSpPr>
            <p:cNvPr id="1292" name="Google Shape;1322;p32">
              <a:extLst>
                <a:ext uri="{FF2B5EF4-FFF2-40B4-BE49-F238E27FC236}">
                  <a16:creationId xmlns:a16="http://schemas.microsoft.com/office/drawing/2014/main" id="{D6EDD053-5D32-8C27-708F-C3A3D2F78661}"/>
                </a:ext>
              </a:extLst>
            </p:cNvPr>
            <p:cNvSpPr txBox="1"/>
            <p:nvPr/>
          </p:nvSpPr>
          <p:spPr>
            <a:xfrm>
              <a:off x="3665585" y="1849066"/>
              <a:ext cx="2097205" cy="6273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Nhan đề: </a:t>
              </a:r>
              <a:r>
                <a:rPr lang="en-US" sz="2000" i="1">
                  <a:effectLst/>
                  <a:latin typeface="Times New Roman" panose="02020603050405020304" pitchFamily="18" charset="0"/>
                  <a:ea typeface="Calibri" panose="020F0502020204030204" pitchFamily="34" charset="0"/>
                </a:rPr>
                <a:t>Hãy cầm lấy và đọc</a:t>
              </a:r>
              <a:endParaRPr sz="2000">
                <a:solidFill>
                  <a:sysClr val="windowText" lastClr="000000"/>
                </a:solidFill>
                <a:latin typeface="Roboto"/>
                <a:ea typeface="Roboto"/>
                <a:cs typeface="Roboto"/>
                <a:sym typeface="Roboto"/>
              </a:endParaRPr>
            </a:p>
          </p:txBody>
        </p:sp>
      </p:grpSp>
      <p:grpSp>
        <p:nvGrpSpPr>
          <p:cNvPr id="1293" name="Google Shape;1323;p32">
            <a:extLst>
              <a:ext uri="{FF2B5EF4-FFF2-40B4-BE49-F238E27FC236}">
                <a16:creationId xmlns:a16="http://schemas.microsoft.com/office/drawing/2014/main" id="{29D02A4E-2A2B-8AE7-02EE-190305E54529}"/>
              </a:ext>
            </a:extLst>
          </p:cNvPr>
          <p:cNvGrpSpPr/>
          <p:nvPr/>
        </p:nvGrpSpPr>
        <p:grpSpPr>
          <a:xfrm>
            <a:off x="4003874" y="2917148"/>
            <a:ext cx="2322876" cy="1425283"/>
            <a:chOff x="3615823" y="3087794"/>
            <a:chExt cx="2322876" cy="1425283"/>
          </a:xfrm>
        </p:grpSpPr>
        <p:sp>
          <p:nvSpPr>
            <p:cNvPr id="1294" name="Google Shape;1324;p32">
              <a:extLst>
                <a:ext uri="{FF2B5EF4-FFF2-40B4-BE49-F238E27FC236}">
                  <a16:creationId xmlns:a16="http://schemas.microsoft.com/office/drawing/2014/main" id="{9636B9C9-6C1A-15CD-FA73-DB150C46CED5}"/>
                </a:ext>
              </a:extLst>
            </p:cNvPr>
            <p:cNvSpPr/>
            <p:nvPr/>
          </p:nvSpPr>
          <p:spPr>
            <a:xfrm>
              <a:off x="4400538" y="3087794"/>
              <a:ext cx="627300" cy="627300"/>
            </a:xfrm>
            <a:prstGeom prst="ellipse">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03</a:t>
              </a:r>
              <a:endParaRPr sz="1800" b="1">
                <a:solidFill>
                  <a:srgbClr val="FFFFFF"/>
                </a:solidFill>
                <a:latin typeface="Fira Sans Extra Condensed"/>
                <a:ea typeface="Fira Sans Extra Condensed"/>
                <a:cs typeface="Fira Sans Extra Condensed"/>
                <a:sym typeface="Fira Sans Extra Condensed"/>
              </a:endParaRPr>
            </a:p>
          </p:txBody>
        </p:sp>
        <p:sp>
          <p:nvSpPr>
            <p:cNvPr id="1295" name="Google Shape;1326;p32">
              <a:extLst>
                <a:ext uri="{FF2B5EF4-FFF2-40B4-BE49-F238E27FC236}">
                  <a16:creationId xmlns:a16="http://schemas.microsoft.com/office/drawing/2014/main" id="{906BA633-FAC1-19BD-2D73-A1EF0063C7E7}"/>
                </a:ext>
              </a:extLst>
            </p:cNvPr>
            <p:cNvSpPr txBox="1"/>
            <p:nvPr/>
          </p:nvSpPr>
          <p:spPr>
            <a:xfrm>
              <a:off x="3615823" y="4181277"/>
              <a:ext cx="2322876" cy="3318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Thân bài: Tất cả các đoạn triển khai phần Thân bài đều nói về việc đọc sách</a:t>
              </a:r>
              <a:endParaRPr sz="20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296" name="Google Shape;1328;p32">
            <a:extLst>
              <a:ext uri="{FF2B5EF4-FFF2-40B4-BE49-F238E27FC236}">
                <a16:creationId xmlns:a16="http://schemas.microsoft.com/office/drawing/2014/main" id="{919A7150-4F30-5045-E82C-7D0B4976BE7F}"/>
              </a:ext>
            </a:extLst>
          </p:cNvPr>
          <p:cNvGrpSpPr/>
          <p:nvPr/>
        </p:nvGrpSpPr>
        <p:grpSpPr>
          <a:xfrm>
            <a:off x="5985295" y="1044086"/>
            <a:ext cx="2732287" cy="1416840"/>
            <a:chOff x="5779073" y="1054238"/>
            <a:chExt cx="2732287" cy="1328321"/>
          </a:xfrm>
        </p:grpSpPr>
        <p:sp>
          <p:nvSpPr>
            <p:cNvPr id="1297" name="Google Shape;1329;p32">
              <a:extLst>
                <a:ext uri="{FF2B5EF4-FFF2-40B4-BE49-F238E27FC236}">
                  <a16:creationId xmlns:a16="http://schemas.microsoft.com/office/drawing/2014/main" id="{11B290DA-D0F7-7A96-5AE8-0377CD8564FD}"/>
                </a:ext>
              </a:extLst>
            </p:cNvPr>
            <p:cNvSpPr/>
            <p:nvPr/>
          </p:nvSpPr>
          <p:spPr>
            <a:xfrm>
              <a:off x="6912775" y="1054238"/>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02</a:t>
              </a:r>
              <a:endParaRPr sz="1800" b="1">
                <a:solidFill>
                  <a:srgbClr val="FFFFFF"/>
                </a:solidFill>
                <a:latin typeface="Fira Sans Extra Condensed"/>
                <a:ea typeface="Fira Sans Extra Condensed"/>
                <a:cs typeface="Fira Sans Extra Condensed"/>
                <a:sym typeface="Fira Sans Extra Condensed"/>
              </a:endParaRPr>
            </a:p>
          </p:txBody>
        </p:sp>
        <p:sp>
          <p:nvSpPr>
            <p:cNvPr id="1298" name="Google Shape;1331;p32">
              <a:extLst>
                <a:ext uri="{FF2B5EF4-FFF2-40B4-BE49-F238E27FC236}">
                  <a16:creationId xmlns:a16="http://schemas.microsoft.com/office/drawing/2014/main" id="{1F6D414B-C6C0-8734-7BB9-BF1EF679780D}"/>
                </a:ext>
              </a:extLst>
            </p:cNvPr>
            <p:cNvSpPr txBox="1"/>
            <p:nvPr/>
          </p:nvSpPr>
          <p:spPr>
            <a:xfrm>
              <a:off x="5779073" y="2050759"/>
              <a:ext cx="2732287" cy="331800"/>
            </a:xfrm>
            <a:prstGeom prst="rect">
              <a:avLst/>
            </a:prstGeom>
            <a:noFill/>
            <a:ln>
              <a:noFill/>
            </a:ln>
          </p:spPr>
          <p:txBody>
            <a:bodyPr spcFirstLastPara="1" wrap="square" lIns="91425" tIns="91425" rIns="91425" bIns="91425" anchor="ctr" anchorCtr="0">
              <a:noAutofit/>
            </a:bodyPr>
            <a:lstStyle/>
            <a:p>
              <a:pPr algn="just">
                <a:buClrTx/>
                <a:buFontTx/>
                <a:buNone/>
                <a:defRPr/>
              </a:pPr>
              <a:r>
                <a:rPr lang="en-US" sz="2000">
                  <a:effectLst/>
                  <a:latin typeface="Times New Roman" panose="02020603050405020304" pitchFamily="18" charset="0"/>
                  <a:ea typeface="Calibri" panose="020F0502020204030204" pitchFamily="34" charset="0"/>
                </a:rPr>
                <a:t>Mở bài: Câu chuyện về động lực đọc sách của Thánh Au-gu-xtinh.</a:t>
              </a:r>
              <a:endParaRPr sz="20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299" name="Google Shape;1333;p32">
            <a:extLst>
              <a:ext uri="{FF2B5EF4-FFF2-40B4-BE49-F238E27FC236}">
                <a16:creationId xmlns:a16="http://schemas.microsoft.com/office/drawing/2014/main" id="{78177F2B-BDDC-016D-CF2A-BA8EF557340F}"/>
              </a:ext>
            </a:extLst>
          </p:cNvPr>
          <p:cNvGrpSpPr/>
          <p:nvPr/>
        </p:nvGrpSpPr>
        <p:grpSpPr>
          <a:xfrm>
            <a:off x="6569028" y="2819575"/>
            <a:ext cx="2322876" cy="1442842"/>
            <a:chOff x="6506337" y="3090068"/>
            <a:chExt cx="2322876" cy="1442842"/>
          </a:xfrm>
        </p:grpSpPr>
        <p:sp>
          <p:nvSpPr>
            <p:cNvPr id="1300" name="Google Shape;1334;p32">
              <a:extLst>
                <a:ext uri="{FF2B5EF4-FFF2-40B4-BE49-F238E27FC236}">
                  <a16:creationId xmlns:a16="http://schemas.microsoft.com/office/drawing/2014/main" id="{7BB9F13F-F4F9-075B-148B-0DEF149ED63D}"/>
                </a:ext>
              </a:extLst>
            </p:cNvPr>
            <p:cNvSpPr/>
            <p:nvPr/>
          </p:nvSpPr>
          <p:spPr>
            <a:xfrm>
              <a:off x="7226425" y="3090068"/>
              <a:ext cx="627300" cy="627300"/>
            </a:xfrm>
            <a:prstGeom prst="ellipse">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04</a:t>
              </a:r>
              <a:endParaRPr sz="1800" b="1">
                <a:solidFill>
                  <a:srgbClr val="FFFFFF"/>
                </a:solidFill>
                <a:latin typeface="Fira Sans Extra Condensed"/>
                <a:ea typeface="Fira Sans Extra Condensed"/>
                <a:cs typeface="Fira Sans Extra Condensed"/>
                <a:sym typeface="Fira Sans Extra Condensed"/>
              </a:endParaRPr>
            </a:p>
          </p:txBody>
        </p:sp>
        <p:sp>
          <p:nvSpPr>
            <p:cNvPr id="1301" name="Google Shape;1336;p32">
              <a:extLst>
                <a:ext uri="{FF2B5EF4-FFF2-40B4-BE49-F238E27FC236}">
                  <a16:creationId xmlns:a16="http://schemas.microsoft.com/office/drawing/2014/main" id="{931EA574-D965-FEA5-3EAA-F29468E76BE1}"/>
                </a:ext>
              </a:extLst>
            </p:cNvPr>
            <p:cNvSpPr txBox="1"/>
            <p:nvPr/>
          </p:nvSpPr>
          <p:spPr>
            <a:xfrm>
              <a:off x="6506337" y="4201110"/>
              <a:ext cx="2322876" cy="331800"/>
            </a:xfrm>
            <a:prstGeom prst="rect">
              <a:avLst/>
            </a:prstGeom>
            <a:noFill/>
            <a:ln>
              <a:noFill/>
            </a:ln>
          </p:spPr>
          <p:txBody>
            <a:bodyPr spcFirstLastPara="1" wrap="square" lIns="91425" tIns="91425" rIns="91425" bIns="91425" anchor="ctr" anchorCtr="0">
              <a:noAutofit/>
            </a:bodyPr>
            <a:lstStyle/>
            <a:p>
              <a:pPr>
                <a:spcAft>
                  <a:spcPts val="10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Kết bài: Nhắc lại thông điệp về đọc sách.</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302" name="Google Shape;1339;p32">
            <a:extLst>
              <a:ext uri="{FF2B5EF4-FFF2-40B4-BE49-F238E27FC236}">
                <a16:creationId xmlns:a16="http://schemas.microsoft.com/office/drawing/2014/main" id="{2BFBE363-3326-967B-666A-6F36400D3F9F}"/>
              </a:ext>
            </a:extLst>
          </p:cNvPr>
          <p:cNvSpPr txBox="1"/>
          <p:nvPr/>
        </p:nvSpPr>
        <p:spPr>
          <a:xfrm>
            <a:off x="1708940" y="3007454"/>
            <a:ext cx="2001143" cy="331800"/>
          </a:xfrm>
          <a:prstGeom prst="rect">
            <a:avLst/>
          </a:prstGeom>
          <a:noFill/>
          <a:ln>
            <a:noFill/>
          </a:ln>
        </p:spPr>
        <p:txBody>
          <a:bodyPr spcFirstLastPara="1" wrap="square" lIns="91425" tIns="91425" rIns="91425" bIns="91425" anchor="ctr" anchorCtr="0">
            <a:noAutofit/>
          </a:bodyPr>
          <a:lstStyle/>
          <a:p>
            <a:pPr algn="just"/>
            <a:r>
              <a:rPr lang="en-US" sz="2400" b="1" i="1">
                <a:latin typeface="Times New Roman" panose="02020603050405020304" pitchFamily="18" charset="0"/>
                <a:cs typeface="Times New Roman" panose="02020603050405020304" pitchFamily="18" charset="0"/>
              </a:rPr>
              <a:t>VB này tập trung bàn về việc đọc sách</a:t>
            </a:r>
            <a:endParaRPr sz="3600" b="1" i="1">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1303" name="Picture 1302">
            <a:extLst>
              <a:ext uri="{FF2B5EF4-FFF2-40B4-BE49-F238E27FC236}">
                <a16:creationId xmlns:a16="http://schemas.microsoft.com/office/drawing/2014/main" id="{4313AE3E-B599-9A57-61D1-127680167E0C}"/>
              </a:ext>
            </a:extLst>
          </p:cNvPr>
          <p:cNvPicPr>
            <a:picLocks noChangeAspect="1"/>
          </p:cNvPicPr>
          <p:nvPr/>
        </p:nvPicPr>
        <p:blipFill>
          <a:blip r:embed="rId3"/>
          <a:stretch>
            <a:fillRect/>
          </a:stretch>
        </p:blipFill>
        <p:spPr>
          <a:xfrm>
            <a:off x="118905" y="1421896"/>
            <a:ext cx="2097206" cy="3834716"/>
          </a:xfrm>
          <a:prstGeom prst="rect">
            <a:avLst/>
          </a:prstGeom>
        </p:spPr>
      </p:pic>
    </p:spTree>
    <p:extLst>
      <p:ext uri="{BB962C8B-B14F-4D97-AF65-F5344CB8AC3E}">
        <p14:creationId xmlns:p14="http://schemas.microsoft.com/office/powerpoint/2010/main" val="31476482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03"/>
                                        </p:tgtEl>
                                        <p:attrNameLst>
                                          <p:attrName>style.visibility</p:attrName>
                                        </p:attrNameLst>
                                      </p:cBhvr>
                                      <p:to>
                                        <p:strVal val="visible"/>
                                      </p:to>
                                    </p:set>
                                    <p:animEffect transition="in" filter="barn(inVertical)">
                                      <p:cBhvr>
                                        <p:cTn id="7" dur="500"/>
                                        <p:tgtEl>
                                          <p:spTgt spid="130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02"/>
                                        </p:tgtEl>
                                        <p:attrNameLst>
                                          <p:attrName>style.visibility</p:attrName>
                                        </p:attrNameLst>
                                      </p:cBhvr>
                                      <p:to>
                                        <p:strVal val="visible"/>
                                      </p:to>
                                    </p:set>
                                    <p:animEffect transition="in" filter="barn(inVertical)">
                                      <p:cBhvr>
                                        <p:cTn id="10" dur="500"/>
                                        <p:tgtEl>
                                          <p:spTgt spid="1302"/>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296"/>
                                        </p:tgtEl>
                                        <p:attrNameLst>
                                          <p:attrName>style.visibility</p:attrName>
                                        </p:attrNameLst>
                                      </p:cBhvr>
                                      <p:to>
                                        <p:strVal val="visible"/>
                                      </p:to>
                                    </p:set>
                                    <p:animEffect transition="in" filter="randombar(horizontal)">
                                      <p:cBhvr>
                                        <p:cTn id="23" dur="500"/>
                                        <p:tgtEl>
                                          <p:spTgt spid="129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1293"/>
                                        </p:tgtEl>
                                        <p:attrNameLst>
                                          <p:attrName>style.visibility</p:attrName>
                                        </p:attrNameLst>
                                      </p:cBhvr>
                                      <p:to>
                                        <p:strVal val="visible"/>
                                      </p:to>
                                    </p:set>
                                    <p:animEffect transition="in" filter="randombar(horizontal)">
                                      <p:cBhvr>
                                        <p:cTn id="28" dur="500"/>
                                        <p:tgtEl>
                                          <p:spTgt spid="1293"/>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nodeType="clickEffect">
                                  <p:stCondLst>
                                    <p:cond delay="0"/>
                                  </p:stCondLst>
                                  <p:childTnLst>
                                    <p:set>
                                      <p:cBhvr>
                                        <p:cTn id="32" dur="1" fill="hold">
                                          <p:stCondLst>
                                            <p:cond delay="0"/>
                                          </p:stCondLst>
                                        </p:cTn>
                                        <p:tgtEl>
                                          <p:spTgt spid="1299"/>
                                        </p:tgtEl>
                                        <p:attrNameLst>
                                          <p:attrName>style.visibility</p:attrName>
                                        </p:attrNameLst>
                                      </p:cBhvr>
                                      <p:to>
                                        <p:strVal val="visible"/>
                                      </p:to>
                                    </p:set>
                                    <p:animEffect transition="in" filter="randombar(horizontal)">
                                      <p:cBhvr>
                                        <p:cTn id="33" dur="500"/>
                                        <p:tgtEl>
                                          <p:spTgt spid="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0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a:latin typeface="Times New Roman" panose="02020603050405020304" pitchFamily="18" charset="0"/>
                <a:cs typeface="Times New Roman" panose="02020603050405020304" pitchFamily="18" charset="0"/>
              </a:rPr>
              <a:t>Tóm lược </a:t>
            </a:r>
            <a:br>
              <a:rPr lang="en" sz="6000" b="1">
                <a:latin typeface="Times New Roman" panose="02020603050405020304" pitchFamily="18" charset="0"/>
                <a:cs typeface="Times New Roman" panose="02020603050405020304" pitchFamily="18" charset="0"/>
              </a:rPr>
            </a:br>
            <a:r>
              <a:rPr lang="en" sz="6000" b="1">
                <a:latin typeface="Times New Roman" panose="02020603050405020304" pitchFamily="18" charset="0"/>
                <a:cs typeface="Times New Roman" panose="02020603050405020304" pitchFamily="18" charset="0"/>
              </a:rPr>
              <a:t>ý kiến</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02</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79829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75"/>
                                        </p:tgtEl>
                                        <p:attrNameLst>
                                          <p:attrName>style.visibility</p:attrName>
                                        </p:attrNameLst>
                                      </p:cBhvr>
                                      <p:to>
                                        <p:strVal val="visible"/>
                                      </p:to>
                                    </p:set>
                                    <p:anim calcmode="lin" valueType="num">
                                      <p:cBhvr additive="base">
                                        <p:cTn id="7" dur="500" fill="hold"/>
                                        <p:tgtEl>
                                          <p:spTgt spid="1375"/>
                                        </p:tgtEl>
                                        <p:attrNameLst>
                                          <p:attrName>ppt_x</p:attrName>
                                        </p:attrNameLst>
                                      </p:cBhvr>
                                      <p:tavLst>
                                        <p:tav tm="0">
                                          <p:val>
                                            <p:strVal val="#ppt_x"/>
                                          </p:val>
                                        </p:tav>
                                        <p:tav tm="100000">
                                          <p:val>
                                            <p:strVal val="#ppt_x"/>
                                          </p:val>
                                        </p:tav>
                                      </p:tavLst>
                                    </p:anim>
                                    <p:anim calcmode="lin" valueType="num">
                                      <p:cBhvr additive="base">
                                        <p:cTn id="8" dur="500" fill="hold"/>
                                        <p:tgtEl>
                                          <p:spTgt spid="137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57"/>
                                        </p:tgtEl>
                                        <p:attrNameLst>
                                          <p:attrName>style.visibility</p:attrName>
                                        </p:attrNameLst>
                                      </p:cBhvr>
                                      <p:to>
                                        <p:strVal val="visible"/>
                                      </p:to>
                                    </p:set>
                                    <p:anim calcmode="lin" valueType="num">
                                      <p:cBhvr additive="base">
                                        <p:cTn id="11" dur="500" fill="hold"/>
                                        <p:tgtEl>
                                          <p:spTgt spid="1557"/>
                                        </p:tgtEl>
                                        <p:attrNameLst>
                                          <p:attrName>ppt_x</p:attrName>
                                        </p:attrNameLst>
                                      </p:cBhvr>
                                      <p:tavLst>
                                        <p:tav tm="0">
                                          <p:val>
                                            <p:strVal val="#ppt_x"/>
                                          </p:val>
                                        </p:tav>
                                        <p:tav tm="100000">
                                          <p:val>
                                            <p:strVal val="#ppt_x"/>
                                          </p:val>
                                        </p:tav>
                                      </p:tavLst>
                                    </p:anim>
                                    <p:anim calcmode="lin" valueType="num">
                                      <p:cBhvr additive="base">
                                        <p:cTn id="12" dur="500" fill="hold"/>
                                        <p:tgtEl>
                                          <p:spTgt spid="155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376"/>
                                        </p:tgtEl>
                                        <p:attrNameLst>
                                          <p:attrName>style.visibility</p:attrName>
                                        </p:attrNameLst>
                                      </p:cBhvr>
                                      <p:to>
                                        <p:strVal val="visible"/>
                                      </p:to>
                                    </p:set>
                                    <p:animEffect transition="in" filter="barn(inVertical)">
                                      <p:cBhvr>
                                        <p:cTn id="17" dur="500"/>
                                        <p:tgtEl>
                                          <p:spTgt spid="137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373"/>
                                        </p:tgtEl>
                                        <p:attrNameLst>
                                          <p:attrName>style.visibility</p:attrName>
                                        </p:attrNameLst>
                                      </p:cBhvr>
                                      <p:to>
                                        <p:strVal val="visible"/>
                                      </p:to>
                                    </p:set>
                                    <p:animEffect transition="in" filter="randombar(horizontal)">
                                      <p:cBhvr>
                                        <p:cTn id="22" dur="500"/>
                                        <p:tgtEl>
                                          <p:spTgt spid="1373"/>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374"/>
                                        </p:tgtEl>
                                        <p:attrNameLst>
                                          <p:attrName>style.visibility</p:attrName>
                                        </p:attrNameLst>
                                      </p:cBhvr>
                                      <p:to>
                                        <p:strVal val="visible"/>
                                      </p:to>
                                    </p:set>
                                    <p:animEffect transition="in" filter="randombar(horizontal)">
                                      <p:cBhvr>
                                        <p:cTn id="25"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24E6FD6C-A6B0-6B4F-4E51-A2B230504B2C}"/>
              </a:ext>
            </a:extLst>
          </p:cNvPr>
          <p:cNvGrpSpPr/>
          <p:nvPr/>
        </p:nvGrpSpPr>
        <p:grpSpPr>
          <a:xfrm flipH="1">
            <a:off x="637904" y="1414331"/>
            <a:ext cx="4696266" cy="2202081"/>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7172807E-876D-17B5-9181-F89EEA019E23}"/>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B7FA9CA-A05D-0EDF-A163-5B17E5933E59}"/>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54CCB573-FC01-A18A-EEC1-5DBF4EC1F334}"/>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8E328DB9-B6B3-6F38-C620-4EF992F79AB5}"/>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28892F81-D798-01B4-3ED5-74EE56BE40D1}"/>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64551E38-C93B-FF17-B03D-64C27535929F}"/>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F32BDAA-50DA-AF9C-BDB3-233D23A893FB}"/>
              </a:ext>
            </a:extLst>
          </p:cNvPr>
          <p:cNvSpPr txBox="1">
            <a:spLocks/>
          </p:cNvSpPr>
          <p:nvPr/>
        </p:nvSpPr>
        <p:spPr>
          <a:xfrm flipH="1">
            <a:off x="1290932" y="2224200"/>
            <a:ext cx="3502915"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Hs</a:t>
            </a:r>
            <a:r>
              <a:rPr lang="vi-VN" sz="2800" i="1">
                <a:solidFill>
                  <a:schemeClr val="tx1">
                    <a:lumMod val="10000"/>
                  </a:schemeClr>
                </a:solidFill>
                <a:latin typeface="Times New Roman" panose="02020603050405020304" pitchFamily="18" charset="0"/>
                <a:cs typeface="Times New Roman" panose="02020603050405020304" pitchFamily="18" charset="0"/>
              </a:rPr>
              <a:t> thảo luận nhóm 4-6 em để hoàn thành PHT số 1</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grpSp>
        <p:nvGrpSpPr>
          <p:cNvPr id="1294" name="Google Shape;1279;p51">
            <a:extLst>
              <a:ext uri="{FF2B5EF4-FFF2-40B4-BE49-F238E27FC236}">
                <a16:creationId xmlns:a16="http://schemas.microsoft.com/office/drawing/2014/main" id="{A6F96991-71E5-4AC0-7DA2-7767BDDC8AF7}"/>
              </a:ext>
            </a:extLst>
          </p:cNvPr>
          <p:cNvGrpSpPr/>
          <p:nvPr/>
        </p:nvGrpSpPr>
        <p:grpSpPr>
          <a:xfrm rot="788979">
            <a:off x="6272870" y="1087285"/>
            <a:ext cx="1626010" cy="891644"/>
            <a:chOff x="5479850" y="93588"/>
            <a:chExt cx="1625975" cy="891625"/>
          </a:xfrm>
        </p:grpSpPr>
        <p:grpSp>
          <p:nvGrpSpPr>
            <p:cNvPr id="1295" name="Google Shape;1280;p51">
              <a:extLst>
                <a:ext uri="{FF2B5EF4-FFF2-40B4-BE49-F238E27FC236}">
                  <a16:creationId xmlns:a16="http://schemas.microsoft.com/office/drawing/2014/main" id="{5CA76AEC-8704-ED19-2409-55C968D3D170}"/>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7B2C7940-8F00-C371-EC77-742D0D9167E5}"/>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60EB1CC8-370E-05B7-8284-AFBCC2D5E4B5}"/>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20FA1319-1EEC-3F34-62A3-6EC44BAE1C7A}"/>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63C01DB1-4EC1-BEFD-0ACA-BD8B2E29F3F9}"/>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5B45FAD0-DD6E-57B6-A9FF-790222D5EB94}"/>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4132A7EB-8447-CDFE-09E2-3808B6C2390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6421BF64-A8BC-8385-F99E-EF486B5BD8FF}"/>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7C442DA-3690-5FD9-5957-004EB9A5B955}"/>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5166D498-8D9D-6F36-20E8-9E0734471DD7}"/>
              </a:ext>
            </a:extLst>
          </p:cNvPr>
          <p:cNvGrpSpPr/>
          <p:nvPr/>
        </p:nvGrpSpPr>
        <p:grpSpPr>
          <a:xfrm>
            <a:off x="5306450" y="2166926"/>
            <a:ext cx="3002421" cy="3122092"/>
            <a:chOff x="5687246" y="2571810"/>
            <a:chExt cx="2743664" cy="2769961"/>
          </a:xfrm>
        </p:grpSpPr>
        <p:sp>
          <p:nvSpPr>
            <p:cNvPr id="1305" name="Google Shape;1290;p51">
              <a:extLst>
                <a:ext uri="{FF2B5EF4-FFF2-40B4-BE49-F238E27FC236}">
                  <a16:creationId xmlns:a16="http://schemas.microsoft.com/office/drawing/2014/main" id="{4C4B9643-D6AD-F298-4054-593AD8D9B110}"/>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CA6E8482-AE44-1FFE-E48E-D58053DAD534}"/>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00DF07B0-4DFE-E194-5893-1BF74332727F}"/>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FC9F8D15-F12B-0D73-F839-5C0FAD04DD80}"/>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1CBCBDB4-B311-64B7-F917-9CEEC0B2286B}"/>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FC2F8563-FC54-8E00-2885-2D9E28C60DB4}"/>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0EC0B7A9-0473-DCA9-CE5D-D059E2D87BFA}"/>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5DFCC1C3-D02B-81D5-0FEC-F8D7FE292E91}"/>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FC55906-D4FB-8AD6-59F2-FB0E66B0188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58C3A99F-2C1D-D7AC-F5E1-9B44155A9BED}"/>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AFCD5007-3465-B51A-9E70-F499FD268CBA}"/>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730E1DA1-B304-767C-B2E4-A3F954A09C07}"/>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643E609D-A34F-7875-6AF1-2265D145AD48}"/>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A8C474E1-DFE2-1E38-D2B9-E899BDD05CBA}"/>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2E127F52-008D-FF44-FD23-A5D849E0FCB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14D37BE-84FD-DE48-137B-74526DF1270B}"/>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8E5CFAA4-8FA3-7545-1639-71A63B0F15F9}"/>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F6F71FC7-6BB7-6FE3-537D-50CA017880DD}"/>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42BE78E8-BFBC-3F66-6677-5E1E19546A1D}"/>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45C6D0D2-69E6-1AAB-F96E-AE55657236F2}"/>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CDF47DDC-2693-E411-B022-F78B7A96E1B3}"/>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53C99F7-F4F2-1EA3-DCF0-FDE3CF356F43}"/>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D0CEBCB6-1F00-A353-89E9-20513910A94E}"/>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75563CA9-01CD-F6B7-5EDF-6C998B3247CD}"/>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768C494-9361-2596-ED41-F43CFE681032}"/>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187FB99F-621A-C9E4-4B48-441678E7C693}"/>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15F46DED-E515-0C45-B123-C56C5BB13585}"/>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0269D2F-7061-2D41-7A4A-A144E37FE027}"/>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11D62601-8DA6-5DE1-7704-DDE9DEDE3008}"/>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C393558F-6902-AB2E-5E9D-5784C5F85590}"/>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3F4C6C9-D9E5-4D5D-C563-66490FF54573}"/>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B37CA17C-658D-A388-564A-469101C279B8}"/>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84382FC9-FE82-F377-D1EE-1EF0CA51519F}"/>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853D9C53-D544-06B7-0289-DB2E629E4BBA}"/>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D06286DC-BBA6-71BE-4956-82815D8BC608}"/>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F563B701-2167-14A1-96C9-D24C28680681}"/>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09C363A2-7E53-2DC8-FD9C-7C6C819F8652}"/>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4DC0BCF-9013-FC6E-C97C-AC99C50D788C}"/>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724C7709-17F1-5395-8673-BB05E6FAA24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14AC252C-9849-213C-B059-08DC2DA02B0C}"/>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CC71D9FF-CDD2-C08F-8754-5C0FB7E340E0}"/>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AA34F826-3F36-617B-3440-FF4ED4950B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7816EE0D-0674-3B8F-F13A-C705A5AB2FBD}"/>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D554A1ED-E8EC-77E4-D421-51B250F34C1B}"/>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A9FD45FF-C7B8-3492-8DF9-6BFF33A15AC1}"/>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FBD0657A-9ED1-D586-1D32-4A2D5E6114B9}"/>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DC21C10C-52C9-FE33-E42E-7F79C895496D}"/>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23AEEB84-C8B8-AE99-9408-FDF610E0DDB4}"/>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66191C2D-8EE7-163C-ACA2-97C3F482E443}"/>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743CC6DF-19E5-C353-04C5-107CADA38F8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3D25D42F-A3EA-5375-5A61-FF31D0828FE1}"/>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6F6F7E89-2D5A-5584-FF79-8F7C5BFF8454}"/>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342FFC6-4C70-7503-7425-0A4BD98A2B08}"/>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CFF84C79-52B7-990F-E194-1E66CCEE8584}"/>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89FBFDBC-0006-44E7-7E17-387686A1945B}"/>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AA33AE8E-62D7-7A4A-18FA-F2FF81F6946D}"/>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FD4FD783-3648-B61B-5406-654C5B222CB7}"/>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B5FB3092-C15C-8B5C-C6D1-A8482AFE71BC}"/>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96BA5B5-F612-AB4D-6CA3-E8538CCC287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7697B28B-BD86-5D72-DFFA-069D36598DD4}"/>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BCCDB5AD-5F86-938E-DDD5-AC804153C72C}"/>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32C1A2D-BE28-8F11-AFF8-CFFBEB955398}"/>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92494DD5-1ADB-F719-3B1E-2A030803D038}"/>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D58B0-88D8-CF35-8358-D79165B3D27A}"/>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E59BBA16-B899-479D-E400-79B020E6E6C8}"/>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627F9424-CEBD-3955-092F-116B934A61D5}"/>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707A6C9D-7575-3699-8444-A1445F16262D}"/>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902141C2-94AB-0873-6AB0-BA42423DF505}"/>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3D69530F-5833-05C7-CAD9-F583D149018D}"/>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AD2D2A82-1BD2-F154-0D3B-610D6858EC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A1C95A0E-E779-B5D7-2448-F94BCEEF3139}"/>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1102912C-769D-3F07-9074-B363409B5101}"/>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4AC8C369-480C-93FF-B03A-C58E39F7A35A}"/>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BC675B20-F1EA-7762-D68D-9185C9F7FDA6}"/>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7EFC0309-4D22-14FE-CABE-9B7F5F2B9112}"/>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02473D4F-6D2C-315B-C28B-6E2941249FD1}"/>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B0B8ECA1-67E2-4CA5-6221-B1B2B45E9CCF}"/>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C34B1588-6528-60CC-77E1-0F64BCF97E2B}"/>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94B08D3A-218E-D808-7DB1-30D8EA52002D}"/>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CA93F75C-9B42-2B41-1B18-3CAB19C61993}"/>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B0AF0479-5F90-A1CC-57F6-30648CE3988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6897347-85DD-AB39-32A3-403F6A5A053D}"/>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536119F2-8995-0B55-3C75-935578F4DE4D}"/>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F31C3E53-A3CA-DB02-54AA-3027DA464F72}"/>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EC38E6A5-A38E-2345-AE2F-C52A0AD24327}"/>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501430F4-89AF-8851-2E7A-84B4DB32BB1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76A01B9D-993C-37A6-7436-5B0913987C80}"/>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2D460004-B3FD-9C21-0430-283605D2CB8E}"/>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9075683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93"/>
                                        </p:tgtEl>
                                        <p:attrNameLst>
                                          <p:attrName>style.visibility</p:attrName>
                                        </p:attrNameLst>
                                      </p:cBhvr>
                                      <p:to>
                                        <p:strVal val="visible"/>
                                      </p:to>
                                    </p:set>
                                    <p:animEffect transition="in" filter="fade">
                                      <p:cBhvr>
                                        <p:cTn id="12" dur="1000"/>
                                        <p:tgtEl>
                                          <p:spTgt spid="1293"/>
                                        </p:tgtEl>
                                      </p:cBhvr>
                                    </p:animEffect>
                                    <p:anim calcmode="lin" valueType="num">
                                      <p:cBhvr>
                                        <p:cTn id="13" dur="1000" fill="hold"/>
                                        <p:tgtEl>
                                          <p:spTgt spid="1293"/>
                                        </p:tgtEl>
                                        <p:attrNameLst>
                                          <p:attrName>ppt_x</p:attrName>
                                        </p:attrNameLst>
                                      </p:cBhvr>
                                      <p:tavLst>
                                        <p:tav tm="0">
                                          <p:val>
                                            <p:strVal val="#ppt_x"/>
                                          </p:val>
                                        </p:tav>
                                        <p:tav tm="100000">
                                          <p:val>
                                            <p:strVal val="#ppt_x"/>
                                          </p:val>
                                        </p:tav>
                                      </p:tavLst>
                                    </p:anim>
                                    <p:anim calcmode="lin" valueType="num">
                                      <p:cBhvr>
                                        <p:cTn id="14" dur="1000" fill="hold"/>
                                        <p:tgtEl>
                                          <p:spTgt spid="129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04"/>
                                        </p:tgtEl>
                                        <p:attrNameLst>
                                          <p:attrName>style.visibility</p:attrName>
                                        </p:attrNameLst>
                                      </p:cBhvr>
                                      <p:to>
                                        <p:strVal val="visible"/>
                                      </p:to>
                                    </p:set>
                                    <p:animEffect transition="in" filter="fade">
                                      <p:cBhvr>
                                        <p:cTn id="17" dur="1000"/>
                                        <p:tgtEl>
                                          <p:spTgt spid="1304"/>
                                        </p:tgtEl>
                                      </p:cBhvr>
                                    </p:animEffect>
                                    <p:anim calcmode="lin" valueType="num">
                                      <p:cBhvr>
                                        <p:cTn id="18" dur="1000" fill="hold"/>
                                        <p:tgtEl>
                                          <p:spTgt spid="1304"/>
                                        </p:tgtEl>
                                        <p:attrNameLst>
                                          <p:attrName>ppt_x</p:attrName>
                                        </p:attrNameLst>
                                      </p:cBhvr>
                                      <p:tavLst>
                                        <p:tav tm="0">
                                          <p:val>
                                            <p:strVal val="#ppt_x"/>
                                          </p:val>
                                        </p:tav>
                                        <p:tav tm="100000">
                                          <p:val>
                                            <p:strVal val="#ppt_x"/>
                                          </p:val>
                                        </p:tav>
                                      </p:tavLst>
                                    </p:anim>
                                    <p:anim calcmode="lin" valueType="num">
                                      <p:cBhvr>
                                        <p:cTn id="19" dur="1000" fill="hold"/>
                                        <p:tgtEl>
                                          <p:spTgt spid="130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294"/>
                                        </p:tgtEl>
                                        <p:attrNameLst>
                                          <p:attrName>style.visibility</p:attrName>
                                        </p:attrNameLst>
                                      </p:cBhvr>
                                      <p:to>
                                        <p:strVal val="visible"/>
                                      </p:to>
                                    </p:set>
                                    <p:animEffect transition="in" filter="fade">
                                      <p:cBhvr>
                                        <p:cTn id="22" dur="1000"/>
                                        <p:tgtEl>
                                          <p:spTgt spid="1294"/>
                                        </p:tgtEl>
                                      </p:cBhvr>
                                    </p:animEffect>
                                    <p:anim calcmode="lin" valueType="num">
                                      <p:cBhvr>
                                        <p:cTn id="23" dur="1000" fill="hold"/>
                                        <p:tgtEl>
                                          <p:spTgt spid="1294"/>
                                        </p:tgtEl>
                                        <p:attrNameLst>
                                          <p:attrName>ppt_x</p:attrName>
                                        </p:attrNameLst>
                                      </p:cBhvr>
                                      <p:tavLst>
                                        <p:tav tm="0">
                                          <p:val>
                                            <p:strVal val="#ppt_x"/>
                                          </p:val>
                                        </p:tav>
                                        <p:tav tm="100000">
                                          <p:val>
                                            <p:strVal val="#ppt_x"/>
                                          </p:val>
                                        </p:tav>
                                      </p:tavLst>
                                    </p:anim>
                                    <p:anim calcmode="lin" valueType="num">
                                      <p:cBhvr>
                                        <p:cTn id="2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36798" y="1001860"/>
            <a:ext cx="854808" cy="329256"/>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 name="Picture 52">
            <a:extLst>
              <a:ext uri="{FF2B5EF4-FFF2-40B4-BE49-F238E27FC236}">
                <a16:creationId xmlns:a16="http://schemas.microsoft.com/office/drawing/2014/main" id="{1EEF5B46-DEE7-BCDE-4C81-24B9C18006E3}"/>
              </a:ext>
            </a:extLst>
          </p:cNvPr>
          <p:cNvPicPr>
            <a:picLocks noChangeAspect="1"/>
          </p:cNvPicPr>
          <p:nvPr/>
        </p:nvPicPr>
        <p:blipFill>
          <a:blip r:embed="rId3"/>
          <a:stretch>
            <a:fillRect/>
          </a:stretch>
        </p:blipFill>
        <p:spPr>
          <a:xfrm>
            <a:off x="4249415" y="76824"/>
            <a:ext cx="4962574" cy="491010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2" name="Table 1">
            <a:extLst>
              <a:ext uri="{FF2B5EF4-FFF2-40B4-BE49-F238E27FC236}">
                <a16:creationId xmlns:a16="http://schemas.microsoft.com/office/drawing/2014/main" id="{2C7B40DB-FC5A-1598-CC09-DAFCE4327A23}"/>
              </a:ext>
            </a:extLst>
          </p:cNvPr>
          <p:cNvGraphicFramePr>
            <a:graphicFrameLocks noGrp="1"/>
          </p:cNvGraphicFramePr>
          <p:nvPr>
            <p:extLst>
              <p:ext uri="{D42A27DB-BD31-4B8C-83A1-F6EECF244321}">
                <p14:modId xmlns:p14="http://schemas.microsoft.com/office/powerpoint/2010/main" val="68444890"/>
              </p:ext>
            </p:extLst>
          </p:nvPr>
        </p:nvGraphicFramePr>
        <p:xfrm>
          <a:off x="1109389" y="1191545"/>
          <a:ext cx="6877800" cy="3481841"/>
        </p:xfrm>
        <a:graphic>
          <a:graphicData uri="http://schemas.openxmlformats.org/drawingml/2006/table">
            <a:tbl>
              <a:tblPr firstRow="1" firstCol="1" bandRow="1"/>
              <a:tblGrid>
                <a:gridCol w="739789">
                  <a:extLst>
                    <a:ext uri="{9D8B030D-6E8A-4147-A177-3AD203B41FA5}">
                      <a16:colId xmlns:a16="http://schemas.microsoft.com/office/drawing/2014/main" val="1815081784"/>
                    </a:ext>
                  </a:extLst>
                </a:gridCol>
                <a:gridCol w="2722270">
                  <a:extLst>
                    <a:ext uri="{9D8B030D-6E8A-4147-A177-3AD203B41FA5}">
                      <a16:colId xmlns:a16="http://schemas.microsoft.com/office/drawing/2014/main" val="250476043"/>
                    </a:ext>
                  </a:extLst>
                </a:gridCol>
                <a:gridCol w="3415741">
                  <a:extLst>
                    <a:ext uri="{9D8B030D-6E8A-4147-A177-3AD203B41FA5}">
                      <a16:colId xmlns:a16="http://schemas.microsoft.com/office/drawing/2014/main" val="2721732466"/>
                    </a:ext>
                  </a:extLst>
                </a:gridCol>
              </a:tblGrid>
              <a:tr h="503471">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Đoạn</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Vị trí</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20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3033629896"/>
                  </a:ext>
                </a:extLst>
              </a:tr>
              <a:tr h="74529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1</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59681066"/>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901166310"/>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3</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72469892"/>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4,5,6</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4195739126"/>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7</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834823627"/>
                  </a:ext>
                </a:extLst>
              </a:tr>
              <a:tr h="385655">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8</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618301833"/>
                  </a:ext>
                </a:extLst>
              </a:tr>
              <a:tr h="243150">
                <a:tc>
                  <a:txBody>
                    <a:bodyPr/>
                    <a:lstStyle/>
                    <a:p>
                      <a:pPr lvl="1" algn="just">
                        <a:lnSpc>
                          <a:spcPct val="100000"/>
                        </a:lnSpc>
                        <a:spcAft>
                          <a:spcPts val="1000"/>
                        </a:spcAft>
                      </a:pPr>
                      <a:r>
                        <a:rPr lang="en-US" sz="20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9,10</a:t>
                      </a: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endParaRPr lang="en-US" sz="20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18322929"/>
                  </a:ext>
                </a:extLst>
              </a:tr>
            </a:tbl>
          </a:graphicData>
        </a:graphic>
      </p:graphicFrame>
      <p:grpSp>
        <p:nvGrpSpPr>
          <p:cNvPr id="1225" name="Google Shape;1225;p50"/>
          <p:cNvGrpSpPr/>
          <p:nvPr/>
        </p:nvGrpSpPr>
        <p:grpSpPr>
          <a:xfrm>
            <a:off x="7754737" y="33285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Google Shape;6647;p74">
            <a:extLst>
              <a:ext uri="{FF2B5EF4-FFF2-40B4-BE49-F238E27FC236}">
                <a16:creationId xmlns:a16="http://schemas.microsoft.com/office/drawing/2014/main" id="{9519D943-9350-29F3-3D6F-A076AF3819D6}"/>
              </a:ext>
            </a:extLst>
          </p:cNvPr>
          <p:cNvGrpSpPr/>
          <p:nvPr/>
        </p:nvGrpSpPr>
        <p:grpSpPr>
          <a:xfrm>
            <a:off x="7849610" y="2140996"/>
            <a:ext cx="1294389" cy="2628134"/>
            <a:chOff x="3701000" y="2070725"/>
            <a:chExt cx="290225" cy="580550"/>
          </a:xfrm>
        </p:grpSpPr>
        <p:sp>
          <p:nvSpPr>
            <p:cNvPr id="1224" name="Google Shape;6648;p74">
              <a:extLst>
                <a:ext uri="{FF2B5EF4-FFF2-40B4-BE49-F238E27FC236}">
                  <a16:creationId xmlns:a16="http://schemas.microsoft.com/office/drawing/2014/main" id="{3E154E2B-8E4A-34A4-08B0-734D70C7AC95}"/>
                </a:ext>
              </a:extLst>
            </p:cNvPr>
            <p:cNvSpPr/>
            <p:nvPr/>
          </p:nvSpPr>
          <p:spPr>
            <a:xfrm>
              <a:off x="3701000" y="2130900"/>
              <a:ext cx="104500" cy="168650"/>
            </a:xfrm>
            <a:custGeom>
              <a:avLst/>
              <a:gdLst/>
              <a:ahLst/>
              <a:cxnLst/>
              <a:rect l="l" t="t" r="r" b="b"/>
              <a:pathLst>
                <a:path w="4180" h="6746" extrusionOk="0">
                  <a:moveTo>
                    <a:pt x="1341" y="1"/>
                  </a:moveTo>
                  <a:cubicBezTo>
                    <a:pt x="1304" y="1"/>
                    <a:pt x="1277" y="21"/>
                    <a:pt x="1263" y="63"/>
                  </a:cubicBezTo>
                  <a:cubicBezTo>
                    <a:pt x="1204" y="193"/>
                    <a:pt x="1320" y="474"/>
                    <a:pt x="1439" y="692"/>
                  </a:cubicBezTo>
                  <a:cubicBezTo>
                    <a:pt x="1541" y="914"/>
                    <a:pt x="1584" y="1016"/>
                    <a:pt x="1584" y="1016"/>
                  </a:cubicBezTo>
                  <a:cubicBezTo>
                    <a:pt x="1584" y="1016"/>
                    <a:pt x="764" y="151"/>
                    <a:pt x="560" y="137"/>
                  </a:cubicBezTo>
                  <a:cubicBezTo>
                    <a:pt x="554" y="136"/>
                    <a:pt x="547" y="136"/>
                    <a:pt x="542" y="136"/>
                  </a:cubicBezTo>
                  <a:cubicBezTo>
                    <a:pt x="355" y="136"/>
                    <a:pt x="404" y="348"/>
                    <a:pt x="588" y="576"/>
                  </a:cubicBezTo>
                  <a:cubicBezTo>
                    <a:pt x="778" y="808"/>
                    <a:pt x="1176" y="1220"/>
                    <a:pt x="1176" y="1220"/>
                  </a:cubicBezTo>
                  <a:cubicBezTo>
                    <a:pt x="1176" y="1220"/>
                    <a:pt x="454" y="794"/>
                    <a:pt x="222" y="780"/>
                  </a:cubicBezTo>
                  <a:cubicBezTo>
                    <a:pt x="1" y="780"/>
                    <a:pt x="46" y="984"/>
                    <a:pt x="296" y="1160"/>
                  </a:cubicBezTo>
                  <a:cubicBezTo>
                    <a:pt x="528" y="1354"/>
                    <a:pt x="968" y="1617"/>
                    <a:pt x="968" y="1617"/>
                  </a:cubicBezTo>
                  <a:cubicBezTo>
                    <a:pt x="968" y="1617"/>
                    <a:pt x="650" y="1523"/>
                    <a:pt x="441" y="1523"/>
                  </a:cubicBezTo>
                  <a:cubicBezTo>
                    <a:pt x="330" y="1523"/>
                    <a:pt x="250" y="1550"/>
                    <a:pt x="264" y="1631"/>
                  </a:cubicBezTo>
                  <a:cubicBezTo>
                    <a:pt x="310" y="1881"/>
                    <a:pt x="1365" y="2113"/>
                    <a:pt x="1365" y="2113"/>
                  </a:cubicBezTo>
                  <a:cubicBezTo>
                    <a:pt x="1365" y="2113"/>
                    <a:pt x="1306" y="3904"/>
                    <a:pt x="1791" y="5135"/>
                  </a:cubicBezTo>
                  <a:cubicBezTo>
                    <a:pt x="2259" y="6334"/>
                    <a:pt x="2948" y="6746"/>
                    <a:pt x="2948" y="6746"/>
                  </a:cubicBezTo>
                  <a:lnTo>
                    <a:pt x="4179" y="5163"/>
                  </a:lnTo>
                  <a:cubicBezTo>
                    <a:pt x="4179" y="5163"/>
                    <a:pt x="3328" y="4372"/>
                    <a:pt x="2874" y="3418"/>
                  </a:cubicBezTo>
                  <a:cubicBezTo>
                    <a:pt x="2477" y="2613"/>
                    <a:pt x="2389" y="1952"/>
                    <a:pt x="2389" y="1952"/>
                  </a:cubicBezTo>
                  <a:cubicBezTo>
                    <a:pt x="2389" y="1952"/>
                    <a:pt x="2860" y="1617"/>
                    <a:pt x="2976" y="1382"/>
                  </a:cubicBezTo>
                  <a:cubicBezTo>
                    <a:pt x="3042" y="1230"/>
                    <a:pt x="2939" y="1170"/>
                    <a:pt x="2814" y="1170"/>
                  </a:cubicBezTo>
                  <a:cubicBezTo>
                    <a:pt x="2744" y="1170"/>
                    <a:pt x="2668" y="1189"/>
                    <a:pt x="2611" y="1220"/>
                  </a:cubicBezTo>
                  <a:cubicBezTo>
                    <a:pt x="2463" y="1294"/>
                    <a:pt x="2259" y="1484"/>
                    <a:pt x="2259" y="1484"/>
                  </a:cubicBezTo>
                  <a:cubicBezTo>
                    <a:pt x="2259" y="1484"/>
                    <a:pt x="1879" y="562"/>
                    <a:pt x="1686" y="281"/>
                  </a:cubicBezTo>
                  <a:cubicBezTo>
                    <a:pt x="1555" y="99"/>
                    <a:pt x="1424" y="1"/>
                    <a:pt x="1341"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6649;p74">
              <a:extLst>
                <a:ext uri="{FF2B5EF4-FFF2-40B4-BE49-F238E27FC236}">
                  <a16:creationId xmlns:a16="http://schemas.microsoft.com/office/drawing/2014/main" id="{86B5D319-A298-A39F-56C4-6E83C726B786}"/>
                </a:ext>
              </a:extLst>
            </p:cNvPr>
            <p:cNvSpPr/>
            <p:nvPr/>
          </p:nvSpPr>
          <p:spPr>
            <a:xfrm>
              <a:off x="3764750" y="2251525"/>
              <a:ext cx="68175" cy="73275"/>
            </a:xfrm>
            <a:custGeom>
              <a:avLst/>
              <a:gdLst/>
              <a:ahLst/>
              <a:cxnLst/>
              <a:rect l="l" t="t" r="r" b="b"/>
              <a:pathLst>
                <a:path w="2727" h="2931" extrusionOk="0">
                  <a:moveTo>
                    <a:pt x="1334" y="0"/>
                  </a:moveTo>
                  <a:cubicBezTo>
                    <a:pt x="1334" y="0"/>
                    <a:pt x="968" y="222"/>
                    <a:pt x="602" y="662"/>
                  </a:cubicBezTo>
                  <a:cubicBezTo>
                    <a:pt x="222" y="1084"/>
                    <a:pt x="1" y="1745"/>
                    <a:pt x="1" y="1745"/>
                  </a:cubicBezTo>
                  <a:cubicBezTo>
                    <a:pt x="1" y="1745"/>
                    <a:pt x="208" y="2037"/>
                    <a:pt x="543" y="2301"/>
                  </a:cubicBezTo>
                  <a:cubicBezTo>
                    <a:pt x="880" y="2579"/>
                    <a:pt x="1468" y="2930"/>
                    <a:pt x="1468" y="2930"/>
                  </a:cubicBezTo>
                  <a:lnTo>
                    <a:pt x="2727" y="880"/>
                  </a:lnTo>
                  <a:cubicBezTo>
                    <a:pt x="2727" y="880"/>
                    <a:pt x="2537" y="838"/>
                    <a:pt x="2199" y="616"/>
                  </a:cubicBezTo>
                  <a:cubicBezTo>
                    <a:pt x="1848" y="412"/>
                    <a:pt x="1334" y="0"/>
                    <a:pt x="1334"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6650;p74">
              <a:extLst>
                <a:ext uri="{FF2B5EF4-FFF2-40B4-BE49-F238E27FC236}">
                  <a16:creationId xmlns:a16="http://schemas.microsoft.com/office/drawing/2014/main" id="{45B796FF-8AF8-1067-7011-C25123D53AE0}"/>
                </a:ext>
              </a:extLst>
            </p:cNvPr>
            <p:cNvSpPr/>
            <p:nvPr/>
          </p:nvSpPr>
          <p:spPr>
            <a:xfrm>
              <a:off x="3911000" y="2611725"/>
              <a:ext cx="79525" cy="38075"/>
            </a:xfrm>
            <a:custGeom>
              <a:avLst/>
              <a:gdLst/>
              <a:ahLst/>
              <a:cxnLst/>
              <a:rect l="l" t="t" r="r" b="b"/>
              <a:pathLst>
                <a:path w="3181" h="1523" extrusionOk="0">
                  <a:moveTo>
                    <a:pt x="1408" y="0"/>
                  </a:moveTo>
                  <a:lnTo>
                    <a:pt x="190" y="130"/>
                  </a:lnTo>
                  <a:cubicBezTo>
                    <a:pt x="190" y="130"/>
                    <a:pt x="1" y="778"/>
                    <a:pt x="233" y="968"/>
                  </a:cubicBezTo>
                  <a:cubicBezTo>
                    <a:pt x="450" y="1133"/>
                    <a:pt x="2048" y="1523"/>
                    <a:pt x="2658" y="1523"/>
                  </a:cubicBezTo>
                  <a:cubicBezTo>
                    <a:pt x="2749" y="1523"/>
                    <a:pt x="2817" y="1514"/>
                    <a:pt x="2857" y="1495"/>
                  </a:cubicBezTo>
                  <a:cubicBezTo>
                    <a:pt x="3152" y="1361"/>
                    <a:pt x="3180" y="1157"/>
                    <a:pt x="2769" y="834"/>
                  </a:cubicBezTo>
                  <a:cubicBezTo>
                    <a:pt x="2361" y="514"/>
                    <a:pt x="1408" y="0"/>
                    <a:pt x="140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6651;p74">
              <a:extLst>
                <a:ext uri="{FF2B5EF4-FFF2-40B4-BE49-F238E27FC236}">
                  <a16:creationId xmlns:a16="http://schemas.microsoft.com/office/drawing/2014/main" id="{DD7C6937-BA24-3A2C-9824-13F81715C641}"/>
                </a:ext>
              </a:extLst>
            </p:cNvPr>
            <p:cNvSpPr/>
            <p:nvPr/>
          </p:nvSpPr>
          <p:spPr>
            <a:xfrm>
              <a:off x="3954300" y="2622600"/>
              <a:ext cx="15300" cy="7950"/>
            </a:xfrm>
            <a:custGeom>
              <a:avLst/>
              <a:gdLst/>
              <a:ahLst/>
              <a:cxnLst/>
              <a:rect l="l" t="t" r="r" b="b"/>
              <a:pathLst>
                <a:path w="612" h="318" extrusionOk="0">
                  <a:moveTo>
                    <a:pt x="445" y="1"/>
                  </a:moveTo>
                  <a:cubicBezTo>
                    <a:pt x="260" y="1"/>
                    <a:pt x="69" y="95"/>
                    <a:pt x="13" y="283"/>
                  </a:cubicBezTo>
                  <a:cubicBezTo>
                    <a:pt x="0" y="303"/>
                    <a:pt x="14" y="318"/>
                    <a:pt x="27" y="318"/>
                  </a:cubicBezTo>
                  <a:cubicBezTo>
                    <a:pt x="32" y="318"/>
                    <a:pt x="37" y="316"/>
                    <a:pt x="41" y="311"/>
                  </a:cubicBezTo>
                  <a:cubicBezTo>
                    <a:pt x="194" y="188"/>
                    <a:pt x="347" y="78"/>
                    <a:pt x="547" y="78"/>
                  </a:cubicBezTo>
                  <a:cubicBezTo>
                    <a:pt x="559" y="78"/>
                    <a:pt x="571" y="78"/>
                    <a:pt x="583" y="79"/>
                  </a:cubicBezTo>
                  <a:cubicBezTo>
                    <a:pt x="611" y="79"/>
                    <a:pt x="611" y="33"/>
                    <a:pt x="583" y="19"/>
                  </a:cubicBezTo>
                  <a:cubicBezTo>
                    <a:pt x="539" y="7"/>
                    <a:pt x="492" y="1"/>
                    <a:pt x="44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6652;p74">
              <a:extLst>
                <a:ext uri="{FF2B5EF4-FFF2-40B4-BE49-F238E27FC236}">
                  <a16:creationId xmlns:a16="http://schemas.microsoft.com/office/drawing/2014/main" id="{0FDDEBA1-CCAE-F88C-F2D1-AF7EE3189305}"/>
                </a:ext>
              </a:extLst>
            </p:cNvPr>
            <p:cNvSpPr/>
            <p:nvPr/>
          </p:nvSpPr>
          <p:spPr>
            <a:xfrm>
              <a:off x="3944775" y="2616000"/>
              <a:ext cx="14975" cy="7975"/>
            </a:xfrm>
            <a:custGeom>
              <a:avLst/>
              <a:gdLst/>
              <a:ahLst/>
              <a:cxnLst/>
              <a:rect l="l" t="t" r="r" b="b"/>
              <a:pathLst>
                <a:path w="599" h="319" extrusionOk="0">
                  <a:moveTo>
                    <a:pt x="477" y="0"/>
                  </a:moveTo>
                  <a:cubicBezTo>
                    <a:pt x="285" y="0"/>
                    <a:pt x="63" y="93"/>
                    <a:pt x="11" y="297"/>
                  </a:cubicBezTo>
                  <a:cubicBezTo>
                    <a:pt x="1" y="307"/>
                    <a:pt x="12" y="318"/>
                    <a:pt x="25" y="318"/>
                  </a:cubicBezTo>
                  <a:cubicBezTo>
                    <a:pt x="31" y="318"/>
                    <a:pt x="37" y="316"/>
                    <a:pt x="42" y="311"/>
                  </a:cubicBezTo>
                  <a:cubicBezTo>
                    <a:pt x="201" y="195"/>
                    <a:pt x="348" y="93"/>
                    <a:pt x="552" y="93"/>
                  </a:cubicBezTo>
                  <a:cubicBezTo>
                    <a:pt x="598" y="93"/>
                    <a:pt x="598" y="19"/>
                    <a:pt x="552" y="5"/>
                  </a:cubicBezTo>
                  <a:cubicBezTo>
                    <a:pt x="528" y="2"/>
                    <a:pt x="503" y="0"/>
                    <a:pt x="47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6653;p74">
              <a:extLst>
                <a:ext uri="{FF2B5EF4-FFF2-40B4-BE49-F238E27FC236}">
                  <a16:creationId xmlns:a16="http://schemas.microsoft.com/office/drawing/2014/main" id="{99D6C93F-6999-1823-44CD-D483BD02A6D6}"/>
                </a:ext>
              </a:extLst>
            </p:cNvPr>
            <p:cNvSpPr/>
            <p:nvPr/>
          </p:nvSpPr>
          <p:spPr>
            <a:xfrm>
              <a:off x="3737675" y="2613200"/>
              <a:ext cx="79875" cy="38075"/>
            </a:xfrm>
            <a:custGeom>
              <a:avLst/>
              <a:gdLst/>
              <a:ahLst/>
              <a:cxnLst/>
              <a:rect l="l" t="t" r="r" b="b"/>
              <a:pathLst>
                <a:path w="3195" h="1523" extrusionOk="0">
                  <a:moveTo>
                    <a:pt x="1787" y="1"/>
                  </a:moveTo>
                  <a:cubicBezTo>
                    <a:pt x="1787" y="1"/>
                    <a:pt x="834" y="511"/>
                    <a:pt x="412" y="835"/>
                  </a:cubicBezTo>
                  <a:cubicBezTo>
                    <a:pt x="0" y="1144"/>
                    <a:pt x="43" y="1362"/>
                    <a:pt x="338" y="1496"/>
                  </a:cubicBezTo>
                  <a:cubicBezTo>
                    <a:pt x="375" y="1514"/>
                    <a:pt x="441" y="1522"/>
                    <a:pt x="529" y="1522"/>
                  </a:cubicBezTo>
                  <a:cubicBezTo>
                    <a:pt x="1129" y="1522"/>
                    <a:pt x="2742" y="1134"/>
                    <a:pt x="2945" y="968"/>
                  </a:cubicBezTo>
                  <a:cubicBezTo>
                    <a:pt x="3194" y="775"/>
                    <a:pt x="3004" y="131"/>
                    <a:pt x="3004" y="131"/>
                  </a:cubicBezTo>
                  <a:lnTo>
                    <a:pt x="1787" y="1"/>
                  </a:ln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6654;p74">
              <a:extLst>
                <a:ext uri="{FF2B5EF4-FFF2-40B4-BE49-F238E27FC236}">
                  <a16:creationId xmlns:a16="http://schemas.microsoft.com/office/drawing/2014/main" id="{BC4DC159-3534-5895-4AB7-3D72A923BA0D}"/>
                </a:ext>
              </a:extLst>
            </p:cNvPr>
            <p:cNvSpPr/>
            <p:nvPr/>
          </p:nvSpPr>
          <p:spPr>
            <a:xfrm>
              <a:off x="3758525" y="2624100"/>
              <a:ext cx="15400" cy="7925"/>
            </a:xfrm>
            <a:custGeom>
              <a:avLst/>
              <a:gdLst/>
              <a:ahLst/>
              <a:cxnLst/>
              <a:rect l="l" t="t" r="r" b="b"/>
              <a:pathLst>
                <a:path w="616" h="317" extrusionOk="0">
                  <a:moveTo>
                    <a:pt x="184" y="1"/>
                  </a:moveTo>
                  <a:cubicBezTo>
                    <a:pt x="137" y="1"/>
                    <a:pt x="90" y="7"/>
                    <a:pt x="46" y="19"/>
                  </a:cubicBezTo>
                  <a:cubicBezTo>
                    <a:pt x="0" y="19"/>
                    <a:pt x="18" y="75"/>
                    <a:pt x="46" y="75"/>
                  </a:cubicBezTo>
                  <a:cubicBezTo>
                    <a:pt x="57" y="74"/>
                    <a:pt x="68" y="74"/>
                    <a:pt x="79" y="74"/>
                  </a:cubicBezTo>
                  <a:cubicBezTo>
                    <a:pt x="269" y="74"/>
                    <a:pt x="434" y="188"/>
                    <a:pt x="573" y="311"/>
                  </a:cubicBezTo>
                  <a:cubicBezTo>
                    <a:pt x="577" y="314"/>
                    <a:pt x="582" y="316"/>
                    <a:pt x="587" y="316"/>
                  </a:cubicBezTo>
                  <a:cubicBezTo>
                    <a:pt x="601" y="316"/>
                    <a:pt x="616" y="303"/>
                    <a:pt x="616" y="283"/>
                  </a:cubicBezTo>
                  <a:cubicBezTo>
                    <a:pt x="560" y="95"/>
                    <a:pt x="369" y="1"/>
                    <a:pt x="184"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6655;p74">
              <a:extLst>
                <a:ext uri="{FF2B5EF4-FFF2-40B4-BE49-F238E27FC236}">
                  <a16:creationId xmlns:a16="http://schemas.microsoft.com/office/drawing/2014/main" id="{3B5AC059-1F04-C7E6-063F-9A47A840F5A2}"/>
                </a:ext>
              </a:extLst>
            </p:cNvPr>
            <p:cNvSpPr/>
            <p:nvPr/>
          </p:nvSpPr>
          <p:spPr>
            <a:xfrm>
              <a:off x="3768450" y="2617450"/>
              <a:ext cx="15075" cy="7975"/>
            </a:xfrm>
            <a:custGeom>
              <a:avLst/>
              <a:gdLst/>
              <a:ahLst/>
              <a:cxnLst/>
              <a:rect l="l" t="t" r="r" b="b"/>
              <a:pathLst>
                <a:path w="603" h="319" extrusionOk="0">
                  <a:moveTo>
                    <a:pt x="132" y="1"/>
                  </a:moveTo>
                  <a:cubicBezTo>
                    <a:pt x="102" y="1"/>
                    <a:pt x="72" y="3"/>
                    <a:pt x="43" y="7"/>
                  </a:cubicBezTo>
                  <a:cubicBezTo>
                    <a:pt x="1" y="21"/>
                    <a:pt x="15" y="95"/>
                    <a:pt x="60" y="95"/>
                  </a:cubicBezTo>
                  <a:cubicBezTo>
                    <a:pt x="74" y="94"/>
                    <a:pt x="87" y="93"/>
                    <a:pt x="100" y="93"/>
                  </a:cubicBezTo>
                  <a:cubicBezTo>
                    <a:pt x="284" y="93"/>
                    <a:pt x="422" y="205"/>
                    <a:pt x="556" y="313"/>
                  </a:cubicBezTo>
                  <a:cubicBezTo>
                    <a:pt x="560" y="317"/>
                    <a:pt x="565" y="318"/>
                    <a:pt x="571" y="318"/>
                  </a:cubicBezTo>
                  <a:cubicBezTo>
                    <a:pt x="585" y="318"/>
                    <a:pt x="602" y="305"/>
                    <a:pt x="602" y="285"/>
                  </a:cubicBezTo>
                  <a:cubicBezTo>
                    <a:pt x="550" y="92"/>
                    <a:pt x="334" y="1"/>
                    <a:pt x="132"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6656;p74">
              <a:extLst>
                <a:ext uri="{FF2B5EF4-FFF2-40B4-BE49-F238E27FC236}">
                  <a16:creationId xmlns:a16="http://schemas.microsoft.com/office/drawing/2014/main" id="{0DF8EFCB-4C9F-D466-3265-E7563F3DDE2D}"/>
                </a:ext>
              </a:extLst>
            </p:cNvPr>
            <p:cNvSpPr/>
            <p:nvPr/>
          </p:nvSpPr>
          <p:spPr>
            <a:xfrm>
              <a:off x="3799925" y="2237950"/>
              <a:ext cx="186900" cy="228950"/>
            </a:xfrm>
            <a:custGeom>
              <a:avLst/>
              <a:gdLst/>
              <a:ahLst/>
              <a:cxnLst/>
              <a:rect l="l" t="t" r="r" b="b"/>
              <a:pathLst>
                <a:path w="7476" h="9158" extrusionOk="0">
                  <a:moveTo>
                    <a:pt x="3475" y="1"/>
                  </a:moveTo>
                  <a:cubicBezTo>
                    <a:pt x="2884" y="1"/>
                    <a:pt x="2354" y="69"/>
                    <a:pt x="2023" y="149"/>
                  </a:cubicBezTo>
                  <a:cubicBezTo>
                    <a:pt x="1116" y="368"/>
                    <a:pt x="954" y="1613"/>
                    <a:pt x="954" y="1613"/>
                  </a:cubicBezTo>
                  <a:cubicBezTo>
                    <a:pt x="954" y="1613"/>
                    <a:pt x="1" y="6463"/>
                    <a:pt x="1116" y="8134"/>
                  </a:cubicBezTo>
                  <a:cubicBezTo>
                    <a:pt x="1637" y="8922"/>
                    <a:pt x="3069" y="9157"/>
                    <a:pt x="4260" y="9157"/>
                  </a:cubicBezTo>
                  <a:cubicBezTo>
                    <a:pt x="4908" y="9157"/>
                    <a:pt x="5485" y="9088"/>
                    <a:pt x="5805" y="9000"/>
                  </a:cubicBezTo>
                  <a:cubicBezTo>
                    <a:pt x="6730" y="8750"/>
                    <a:pt x="7008" y="6217"/>
                    <a:pt x="7096" y="5496"/>
                  </a:cubicBezTo>
                  <a:cubicBezTo>
                    <a:pt x="7170" y="4793"/>
                    <a:pt x="7476" y="2084"/>
                    <a:pt x="6420" y="941"/>
                  </a:cubicBezTo>
                  <a:cubicBezTo>
                    <a:pt x="5748" y="212"/>
                    <a:pt x="4516" y="1"/>
                    <a:pt x="347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6657;p74">
              <a:extLst>
                <a:ext uri="{FF2B5EF4-FFF2-40B4-BE49-F238E27FC236}">
                  <a16:creationId xmlns:a16="http://schemas.microsoft.com/office/drawing/2014/main" id="{15872965-5293-341B-3DCB-018AA0DF3B30}"/>
                </a:ext>
              </a:extLst>
            </p:cNvPr>
            <p:cNvSpPr/>
            <p:nvPr/>
          </p:nvSpPr>
          <p:spPr>
            <a:xfrm>
              <a:off x="3920150" y="2295100"/>
              <a:ext cx="71075" cy="90650"/>
            </a:xfrm>
            <a:custGeom>
              <a:avLst/>
              <a:gdLst/>
              <a:ahLst/>
              <a:cxnLst/>
              <a:rect l="l" t="t" r="r" b="b"/>
              <a:pathLst>
                <a:path w="2843" h="3626" extrusionOk="0">
                  <a:moveTo>
                    <a:pt x="1282" y="1"/>
                  </a:moveTo>
                  <a:cubicBezTo>
                    <a:pt x="1172" y="1"/>
                    <a:pt x="907" y="17"/>
                    <a:pt x="704" y="164"/>
                  </a:cubicBezTo>
                  <a:cubicBezTo>
                    <a:pt x="454" y="340"/>
                    <a:pt x="0" y="1173"/>
                    <a:pt x="0" y="1173"/>
                  </a:cubicBezTo>
                  <a:cubicBezTo>
                    <a:pt x="0" y="1173"/>
                    <a:pt x="176" y="1557"/>
                    <a:pt x="704" y="2348"/>
                  </a:cubicBezTo>
                  <a:cubicBezTo>
                    <a:pt x="1161" y="3018"/>
                    <a:pt x="2090" y="3625"/>
                    <a:pt x="2426" y="3625"/>
                  </a:cubicBezTo>
                  <a:cubicBezTo>
                    <a:pt x="2479" y="3625"/>
                    <a:pt x="2517" y="3611"/>
                    <a:pt x="2536" y="3579"/>
                  </a:cubicBezTo>
                  <a:cubicBezTo>
                    <a:pt x="2740" y="3270"/>
                    <a:pt x="2842" y="2876"/>
                    <a:pt x="2477" y="1965"/>
                  </a:cubicBezTo>
                  <a:cubicBezTo>
                    <a:pt x="2097" y="1043"/>
                    <a:pt x="1333" y="2"/>
                    <a:pt x="1333" y="2"/>
                  </a:cubicBezTo>
                  <a:cubicBezTo>
                    <a:pt x="1333" y="2"/>
                    <a:pt x="1314" y="1"/>
                    <a:pt x="128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6658;p74">
              <a:extLst>
                <a:ext uri="{FF2B5EF4-FFF2-40B4-BE49-F238E27FC236}">
                  <a16:creationId xmlns:a16="http://schemas.microsoft.com/office/drawing/2014/main" id="{71811562-EBF1-3FB0-53BD-E3A45E263914}"/>
                </a:ext>
              </a:extLst>
            </p:cNvPr>
            <p:cNvSpPr/>
            <p:nvPr/>
          </p:nvSpPr>
          <p:spPr>
            <a:xfrm>
              <a:off x="3937725" y="2353800"/>
              <a:ext cx="9175" cy="10575"/>
            </a:xfrm>
            <a:custGeom>
              <a:avLst/>
              <a:gdLst/>
              <a:ahLst/>
              <a:cxnLst/>
              <a:rect l="l" t="t" r="r" b="b"/>
              <a:pathLst>
                <a:path w="367" h="423" extrusionOk="0">
                  <a:moveTo>
                    <a:pt x="367" y="422"/>
                  </a:moveTo>
                  <a:close/>
                  <a:moveTo>
                    <a:pt x="353" y="422"/>
                  </a:moveTo>
                  <a:close/>
                  <a:moveTo>
                    <a:pt x="353" y="408"/>
                  </a:moveTo>
                  <a:lnTo>
                    <a:pt x="353" y="422"/>
                  </a:lnTo>
                  <a:close/>
                  <a:moveTo>
                    <a:pt x="339" y="408"/>
                  </a:moveTo>
                  <a:lnTo>
                    <a:pt x="353" y="408"/>
                  </a:lnTo>
                  <a:close/>
                  <a:moveTo>
                    <a:pt x="339" y="394"/>
                  </a:moveTo>
                  <a:lnTo>
                    <a:pt x="339" y="408"/>
                  </a:lnTo>
                  <a:close/>
                  <a:moveTo>
                    <a:pt x="307" y="380"/>
                  </a:moveTo>
                  <a:cubicBezTo>
                    <a:pt x="324" y="380"/>
                    <a:pt x="324" y="394"/>
                    <a:pt x="339" y="394"/>
                  </a:cubicBezTo>
                  <a:cubicBezTo>
                    <a:pt x="324" y="394"/>
                    <a:pt x="324" y="380"/>
                    <a:pt x="307" y="380"/>
                  </a:cubicBezTo>
                  <a:close/>
                  <a:moveTo>
                    <a:pt x="307" y="366"/>
                  </a:moveTo>
                  <a:lnTo>
                    <a:pt x="307" y="380"/>
                  </a:lnTo>
                  <a:close/>
                  <a:moveTo>
                    <a:pt x="75" y="88"/>
                  </a:moveTo>
                  <a:cubicBezTo>
                    <a:pt x="131" y="176"/>
                    <a:pt x="219" y="278"/>
                    <a:pt x="307" y="366"/>
                  </a:cubicBezTo>
                  <a:cubicBezTo>
                    <a:pt x="219" y="278"/>
                    <a:pt x="131" y="176"/>
                    <a:pt x="75" y="88"/>
                  </a:cubicBezTo>
                  <a:close/>
                  <a:moveTo>
                    <a:pt x="61" y="71"/>
                  </a:moveTo>
                  <a:cubicBezTo>
                    <a:pt x="61" y="71"/>
                    <a:pt x="61" y="88"/>
                    <a:pt x="75" y="88"/>
                  </a:cubicBezTo>
                  <a:cubicBezTo>
                    <a:pt x="61" y="88"/>
                    <a:pt x="61" y="71"/>
                    <a:pt x="61" y="71"/>
                  </a:cubicBezTo>
                  <a:close/>
                  <a:moveTo>
                    <a:pt x="43" y="42"/>
                  </a:moveTo>
                  <a:cubicBezTo>
                    <a:pt x="43" y="57"/>
                    <a:pt x="61" y="71"/>
                    <a:pt x="61" y="71"/>
                  </a:cubicBezTo>
                  <a:cubicBezTo>
                    <a:pt x="61" y="71"/>
                    <a:pt x="43" y="57"/>
                    <a:pt x="43" y="42"/>
                  </a:cubicBezTo>
                  <a:close/>
                  <a:moveTo>
                    <a:pt x="29" y="42"/>
                  </a:moveTo>
                  <a:lnTo>
                    <a:pt x="43" y="42"/>
                  </a:lnTo>
                  <a:close/>
                  <a:moveTo>
                    <a:pt x="29" y="28"/>
                  </a:moveTo>
                  <a:lnTo>
                    <a:pt x="29" y="42"/>
                  </a:lnTo>
                  <a:close/>
                  <a:moveTo>
                    <a:pt x="29" y="28"/>
                  </a:moveTo>
                  <a:close/>
                  <a:moveTo>
                    <a:pt x="15" y="14"/>
                  </a:moveTo>
                  <a:close/>
                  <a:moveTo>
                    <a:pt x="15" y="14"/>
                  </a:moveTo>
                  <a:close/>
                  <a:moveTo>
                    <a:pt x="1" y="0"/>
                  </a:moveTo>
                  <a:lnTo>
                    <a:pt x="15" y="0"/>
                  </a:ln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6659;p74">
              <a:extLst>
                <a:ext uri="{FF2B5EF4-FFF2-40B4-BE49-F238E27FC236}">
                  <a16:creationId xmlns:a16="http://schemas.microsoft.com/office/drawing/2014/main" id="{1017FF4E-EE78-14A1-0AAB-8F31C9BBE8C5}"/>
                </a:ext>
              </a:extLst>
            </p:cNvPr>
            <p:cNvSpPr/>
            <p:nvPr/>
          </p:nvSpPr>
          <p:spPr>
            <a:xfrm>
              <a:off x="3930775" y="2325225"/>
              <a:ext cx="54650" cy="60075"/>
            </a:xfrm>
            <a:custGeom>
              <a:avLst/>
              <a:gdLst/>
              <a:ahLst/>
              <a:cxnLst/>
              <a:rect l="l" t="t" r="r" b="b"/>
              <a:pathLst>
                <a:path w="2186" h="2403" extrusionOk="0">
                  <a:moveTo>
                    <a:pt x="1010" y="0"/>
                  </a:moveTo>
                  <a:cubicBezTo>
                    <a:pt x="923" y="28"/>
                    <a:pt x="849" y="56"/>
                    <a:pt x="747" y="102"/>
                  </a:cubicBezTo>
                  <a:lnTo>
                    <a:pt x="719" y="102"/>
                  </a:lnTo>
                  <a:lnTo>
                    <a:pt x="719" y="116"/>
                  </a:lnTo>
                  <a:lnTo>
                    <a:pt x="704" y="116"/>
                  </a:lnTo>
                  <a:cubicBezTo>
                    <a:pt x="571" y="176"/>
                    <a:pt x="455" y="232"/>
                    <a:pt x="353" y="306"/>
                  </a:cubicBezTo>
                  <a:lnTo>
                    <a:pt x="339" y="306"/>
                  </a:lnTo>
                  <a:cubicBezTo>
                    <a:pt x="205" y="394"/>
                    <a:pt x="89" y="468"/>
                    <a:pt x="1" y="542"/>
                  </a:cubicBezTo>
                  <a:cubicBezTo>
                    <a:pt x="1" y="598"/>
                    <a:pt x="1" y="658"/>
                    <a:pt x="15" y="718"/>
                  </a:cubicBezTo>
                  <a:cubicBezTo>
                    <a:pt x="89" y="848"/>
                    <a:pt x="177" y="981"/>
                    <a:pt x="279" y="1143"/>
                  </a:cubicBezTo>
                  <a:lnTo>
                    <a:pt x="293" y="1143"/>
                  </a:lnTo>
                  <a:lnTo>
                    <a:pt x="293" y="1157"/>
                  </a:lnTo>
                  <a:cubicBezTo>
                    <a:pt x="293" y="1171"/>
                    <a:pt x="307" y="1171"/>
                    <a:pt x="307" y="1171"/>
                  </a:cubicBezTo>
                  <a:lnTo>
                    <a:pt x="307" y="1185"/>
                  </a:lnTo>
                  <a:lnTo>
                    <a:pt x="321" y="1185"/>
                  </a:lnTo>
                  <a:cubicBezTo>
                    <a:pt x="321" y="1200"/>
                    <a:pt x="339" y="1214"/>
                    <a:pt x="339" y="1214"/>
                  </a:cubicBezTo>
                  <a:cubicBezTo>
                    <a:pt x="339" y="1214"/>
                    <a:pt x="339" y="1231"/>
                    <a:pt x="353" y="1231"/>
                  </a:cubicBezTo>
                  <a:cubicBezTo>
                    <a:pt x="409" y="1319"/>
                    <a:pt x="497" y="1421"/>
                    <a:pt x="585" y="1509"/>
                  </a:cubicBezTo>
                  <a:lnTo>
                    <a:pt x="585" y="1523"/>
                  </a:lnTo>
                  <a:cubicBezTo>
                    <a:pt x="602" y="1523"/>
                    <a:pt x="602" y="1537"/>
                    <a:pt x="617" y="1537"/>
                  </a:cubicBezTo>
                  <a:lnTo>
                    <a:pt x="617" y="1551"/>
                  </a:lnTo>
                  <a:lnTo>
                    <a:pt x="631" y="1551"/>
                  </a:lnTo>
                  <a:lnTo>
                    <a:pt x="631" y="1565"/>
                  </a:lnTo>
                  <a:lnTo>
                    <a:pt x="645" y="1565"/>
                  </a:lnTo>
                  <a:cubicBezTo>
                    <a:pt x="1042" y="1977"/>
                    <a:pt x="1552" y="2301"/>
                    <a:pt x="1862" y="2403"/>
                  </a:cubicBezTo>
                  <a:lnTo>
                    <a:pt x="2024" y="2241"/>
                  </a:lnTo>
                  <a:cubicBezTo>
                    <a:pt x="2080" y="2167"/>
                    <a:pt x="2126" y="2093"/>
                    <a:pt x="2154" y="2005"/>
                  </a:cubicBezTo>
                  <a:cubicBezTo>
                    <a:pt x="2185" y="1917"/>
                    <a:pt x="2185" y="1815"/>
                    <a:pt x="2168" y="1713"/>
                  </a:cubicBezTo>
                  <a:cubicBezTo>
                    <a:pt x="2140" y="1407"/>
                    <a:pt x="2038" y="1098"/>
                    <a:pt x="1876" y="834"/>
                  </a:cubicBezTo>
                  <a:cubicBezTo>
                    <a:pt x="1700" y="556"/>
                    <a:pt x="1436" y="334"/>
                    <a:pt x="1186" y="130"/>
                  </a:cubicBezTo>
                  <a:cubicBezTo>
                    <a:pt x="1130" y="88"/>
                    <a:pt x="1070" y="42"/>
                    <a:pt x="1010" y="0"/>
                  </a:cubicBez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6660;p74">
              <a:extLst>
                <a:ext uri="{FF2B5EF4-FFF2-40B4-BE49-F238E27FC236}">
                  <a16:creationId xmlns:a16="http://schemas.microsoft.com/office/drawing/2014/main" id="{01BD915B-AA5E-5992-ED4A-75054230F5E8}"/>
                </a:ext>
              </a:extLst>
            </p:cNvPr>
            <p:cNvSpPr/>
            <p:nvPr/>
          </p:nvSpPr>
          <p:spPr>
            <a:xfrm>
              <a:off x="3776550" y="2425900"/>
              <a:ext cx="183900" cy="193225"/>
            </a:xfrm>
            <a:custGeom>
              <a:avLst/>
              <a:gdLst/>
              <a:ahLst/>
              <a:cxnLst/>
              <a:rect l="l" t="t" r="r" b="b"/>
              <a:pathLst>
                <a:path w="7356" h="7729" extrusionOk="0">
                  <a:moveTo>
                    <a:pt x="6448" y="1"/>
                  </a:moveTo>
                  <a:cubicBezTo>
                    <a:pt x="6448" y="1"/>
                    <a:pt x="4453" y="324"/>
                    <a:pt x="3810" y="338"/>
                  </a:cubicBezTo>
                  <a:cubicBezTo>
                    <a:pt x="3774" y="340"/>
                    <a:pt x="3734" y="341"/>
                    <a:pt x="3690" y="341"/>
                  </a:cubicBezTo>
                  <a:cubicBezTo>
                    <a:pt x="2956" y="341"/>
                    <a:pt x="1143" y="106"/>
                    <a:pt x="1143" y="106"/>
                  </a:cubicBezTo>
                  <a:cubicBezTo>
                    <a:pt x="1143" y="106"/>
                    <a:pt x="1038" y="106"/>
                    <a:pt x="1024" y="310"/>
                  </a:cubicBezTo>
                  <a:cubicBezTo>
                    <a:pt x="1010" y="528"/>
                    <a:pt x="528" y="1791"/>
                    <a:pt x="334" y="3754"/>
                  </a:cubicBezTo>
                  <a:cubicBezTo>
                    <a:pt x="190" y="5133"/>
                    <a:pt x="0" y="7581"/>
                    <a:pt x="0" y="7581"/>
                  </a:cubicBezTo>
                  <a:cubicBezTo>
                    <a:pt x="0" y="7581"/>
                    <a:pt x="116" y="7651"/>
                    <a:pt x="672" y="7697"/>
                  </a:cubicBezTo>
                  <a:cubicBezTo>
                    <a:pt x="825" y="7709"/>
                    <a:pt x="957" y="7713"/>
                    <a:pt x="1070" y="7713"/>
                  </a:cubicBezTo>
                  <a:cubicBezTo>
                    <a:pt x="1369" y="7713"/>
                    <a:pt x="1523" y="7683"/>
                    <a:pt x="1523" y="7683"/>
                  </a:cubicBezTo>
                  <a:cubicBezTo>
                    <a:pt x="1523" y="7683"/>
                    <a:pt x="2389" y="4809"/>
                    <a:pt x="3180" y="3008"/>
                  </a:cubicBezTo>
                  <a:cubicBezTo>
                    <a:pt x="3363" y="2585"/>
                    <a:pt x="3669" y="2215"/>
                    <a:pt x="3795" y="2215"/>
                  </a:cubicBezTo>
                  <a:cubicBezTo>
                    <a:pt x="3800" y="2215"/>
                    <a:pt x="3805" y="2215"/>
                    <a:pt x="3810" y="2217"/>
                  </a:cubicBezTo>
                  <a:cubicBezTo>
                    <a:pt x="4014" y="2259"/>
                    <a:pt x="4337" y="3050"/>
                    <a:pt x="4573" y="3768"/>
                  </a:cubicBezTo>
                  <a:cubicBezTo>
                    <a:pt x="4851" y="4591"/>
                    <a:pt x="5421" y="7697"/>
                    <a:pt x="5421" y="7697"/>
                  </a:cubicBezTo>
                  <a:cubicBezTo>
                    <a:pt x="5421" y="7697"/>
                    <a:pt x="5520" y="7728"/>
                    <a:pt x="5770" y="7728"/>
                  </a:cubicBezTo>
                  <a:cubicBezTo>
                    <a:pt x="5865" y="7728"/>
                    <a:pt x="5982" y="7724"/>
                    <a:pt x="6124" y="7711"/>
                  </a:cubicBezTo>
                  <a:cubicBezTo>
                    <a:pt x="6726" y="7683"/>
                    <a:pt x="7123" y="7475"/>
                    <a:pt x="7123" y="7475"/>
                  </a:cubicBezTo>
                  <a:cubicBezTo>
                    <a:pt x="7123" y="7475"/>
                    <a:pt x="7355" y="6202"/>
                    <a:pt x="7253" y="4253"/>
                  </a:cubicBezTo>
                  <a:cubicBezTo>
                    <a:pt x="7165" y="2245"/>
                    <a:pt x="6448" y="75"/>
                    <a:pt x="644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6661;p74">
              <a:extLst>
                <a:ext uri="{FF2B5EF4-FFF2-40B4-BE49-F238E27FC236}">
                  <a16:creationId xmlns:a16="http://schemas.microsoft.com/office/drawing/2014/main" id="{B8D57377-0499-CF42-B5B0-6EFBCD58C7EE}"/>
                </a:ext>
              </a:extLst>
            </p:cNvPr>
            <p:cNvSpPr/>
            <p:nvPr/>
          </p:nvSpPr>
          <p:spPr>
            <a:xfrm>
              <a:off x="3797025" y="2270325"/>
              <a:ext cx="145475" cy="174850"/>
            </a:xfrm>
            <a:custGeom>
              <a:avLst/>
              <a:gdLst/>
              <a:ahLst/>
              <a:cxnLst/>
              <a:rect l="l" t="t" r="r" b="b"/>
              <a:pathLst>
                <a:path w="5819" h="6994" extrusionOk="0">
                  <a:moveTo>
                    <a:pt x="4319" y="0"/>
                  </a:moveTo>
                  <a:cubicBezTo>
                    <a:pt x="4027" y="0"/>
                    <a:pt x="3671" y="17"/>
                    <a:pt x="3269" y="68"/>
                  </a:cubicBezTo>
                  <a:cubicBezTo>
                    <a:pt x="2154" y="230"/>
                    <a:pt x="1848" y="230"/>
                    <a:pt x="1848" y="230"/>
                  </a:cubicBezTo>
                  <a:cubicBezTo>
                    <a:pt x="1848" y="230"/>
                    <a:pt x="1411" y="80"/>
                    <a:pt x="1078" y="80"/>
                  </a:cubicBezTo>
                  <a:cubicBezTo>
                    <a:pt x="934" y="80"/>
                    <a:pt x="809" y="108"/>
                    <a:pt x="747" y="188"/>
                  </a:cubicBezTo>
                  <a:cubicBezTo>
                    <a:pt x="528" y="465"/>
                    <a:pt x="191" y="1901"/>
                    <a:pt x="103" y="3044"/>
                  </a:cubicBezTo>
                  <a:cubicBezTo>
                    <a:pt x="1" y="4173"/>
                    <a:pt x="149" y="6751"/>
                    <a:pt x="149" y="6751"/>
                  </a:cubicBezTo>
                  <a:cubicBezTo>
                    <a:pt x="149" y="6751"/>
                    <a:pt x="1379" y="6994"/>
                    <a:pt x="2753" y="6994"/>
                  </a:cubicBezTo>
                  <a:cubicBezTo>
                    <a:pt x="3034" y="6994"/>
                    <a:pt x="3322" y="6983"/>
                    <a:pt x="3606" y="6959"/>
                  </a:cubicBezTo>
                  <a:cubicBezTo>
                    <a:pt x="5263" y="6825"/>
                    <a:pt x="5819" y="6561"/>
                    <a:pt x="5819" y="6561"/>
                  </a:cubicBezTo>
                  <a:cubicBezTo>
                    <a:pt x="5819" y="6561"/>
                    <a:pt x="5291" y="3529"/>
                    <a:pt x="5351" y="2150"/>
                  </a:cubicBezTo>
                  <a:cubicBezTo>
                    <a:pt x="5407" y="789"/>
                    <a:pt x="5161" y="54"/>
                    <a:pt x="5161" y="54"/>
                  </a:cubicBezTo>
                  <a:cubicBezTo>
                    <a:pt x="5161" y="54"/>
                    <a:pt x="4845" y="0"/>
                    <a:pt x="4319"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6662;p74">
              <a:extLst>
                <a:ext uri="{FF2B5EF4-FFF2-40B4-BE49-F238E27FC236}">
                  <a16:creationId xmlns:a16="http://schemas.microsoft.com/office/drawing/2014/main" id="{0A7E2448-4CC5-DD19-8A0C-E20E20ED124A}"/>
                </a:ext>
              </a:extLst>
            </p:cNvPr>
            <p:cNvSpPr/>
            <p:nvPr/>
          </p:nvSpPr>
          <p:spPr>
            <a:xfrm>
              <a:off x="3787875" y="2261100"/>
              <a:ext cx="48400" cy="121650"/>
            </a:xfrm>
            <a:custGeom>
              <a:avLst/>
              <a:gdLst/>
              <a:ahLst/>
              <a:cxnLst/>
              <a:rect l="l" t="t" r="r" b="b"/>
              <a:pathLst>
                <a:path w="1936" h="4866" extrusionOk="0">
                  <a:moveTo>
                    <a:pt x="1410" y="1"/>
                  </a:moveTo>
                  <a:cubicBezTo>
                    <a:pt x="1356" y="1"/>
                    <a:pt x="1297" y="5"/>
                    <a:pt x="1232" y="15"/>
                  </a:cubicBezTo>
                  <a:cubicBezTo>
                    <a:pt x="894" y="57"/>
                    <a:pt x="557" y="718"/>
                    <a:pt x="293" y="1742"/>
                  </a:cubicBezTo>
                  <a:cubicBezTo>
                    <a:pt x="89" y="2565"/>
                    <a:pt x="1" y="3061"/>
                    <a:pt x="15" y="3677"/>
                  </a:cubicBezTo>
                  <a:cubicBezTo>
                    <a:pt x="29" y="4514"/>
                    <a:pt x="441" y="4866"/>
                    <a:pt x="441" y="4866"/>
                  </a:cubicBezTo>
                  <a:cubicBezTo>
                    <a:pt x="441" y="4866"/>
                    <a:pt x="585" y="3501"/>
                    <a:pt x="954" y="2389"/>
                  </a:cubicBezTo>
                  <a:cubicBezTo>
                    <a:pt x="1510" y="718"/>
                    <a:pt x="1936" y="279"/>
                    <a:pt x="1936" y="279"/>
                  </a:cubicBezTo>
                  <a:cubicBezTo>
                    <a:pt x="1936" y="279"/>
                    <a:pt x="1841" y="1"/>
                    <a:pt x="141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6663;p74">
              <a:extLst>
                <a:ext uri="{FF2B5EF4-FFF2-40B4-BE49-F238E27FC236}">
                  <a16:creationId xmlns:a16="http://schemas.microsoft.com/office/drawing/2014/main" id="{190CEAC4-0AB7-94D5-4D72-212DA024C2BC}"/>
                </a:ext>
              </a:extLst>
            </p:cNvPr>
            <p:cNvSpPr/>
            <p:nvPr/>
          </p:nvSpPr>
          <p:spPr>
            <a:xfrm>
              <a:off x="3880925" y="2263300"/>
              <a:ext cx="58675" cy="129575"/>
            </a:xfrm>
            <a:custGeom>
              <a:avLst/>
              <a:gdLst/>
              <a:ahLst/>
              <a:cxnLst/>
              <a:rect l="l" t="t" r="r" b="b"/>
              <a:pathLst>
                <a:path w="2347" h="5183" extrusionOk="0">
                  <a:moveTo>
                    <a:pt x="1064" y="0"/>
                  </a:moveTo>
                  <a:cubicBezTo>
                    <a:pt x="796" y="0"/>
                    <a:pt x="676" y="173"/>
                    <a:pt x="676" y="173"/>
                  </a:cubicBezTo>
                  <a:cubicBezTo>
                    <a:pt x="676" y="173"/>
                    <a:pt x="426" y="571"/>
                    <a:pt x="292" y="1038"/>
                  </a:cubicBezTo>
                  <a:cubicBezTo>
                    <a:pt x="162" y="1524"/>
                    <a:pt x="1" y="2094"/>
                    <a:pt x="162" y="2987"/>
                  </a:cubicBezTo>
                  <a:cubicBezTo>
                    <a:pt x="352" y="4000"/>
                    <a:pt x="894" y="4556"/>
                    <a:pt x="1569" y="4982"/>
                  </a:cubicBezTo>
                  <a:cubicBezTo>
                    <a:pt x="1808" y="5128"/>
                    <a:pt x="1975" y="5183"/>
                    <a:pt x="2090" y="5183"/>
                  </a:cubicBezTo>
                  <a:cubicBezTo>
                    <a:pt x="2343" y="5183"/>
                    <a:pt x="2346" y="4918"/>
                    <a:pt x="2315" y="4778"/>
                  </a:cubicBezTo>
                  <a:cubicBezTo>
                    <a:pt x="2287" y="4616"/>
                    <a:pt x="2171" y="4468"/>
                    <a:pt x="2171" y="4468"/>
                  </a:cubicBezTo>
                  <a:cubicBezTo>
                    <a:pt x="2171" y="4468"/>
                    <a:pt x="1042" y="3691"/>
                    <a:pt x="1084" y="2301"/>
                  </a:cubicBezTo>
                  <a:cubicBezTo>
                    <a:pt x="1130" y="894"/>
                    <a:pt x="1583" y="261"/>
                    <a:pt x="1583" y="261"/>
                  </a:cubicBezTo>
                  <a:cubicBezTo>
                    <a:pt x="1583" y="261"/>
                    <a:pt x="1555" y="71"/>
                    <a:pt x="1204" y="15"/>
                  </a:cubicBezTo>
                  <a:cubicBezTo>
                    <a:pt x="1153" y="5"/>
                    <a:pt x="1107" y="0"/>
                    <a:pt x="1064"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6664;p74">
              <a:extLst>
                <a:ext uri="{FF2B5EF4-FFF2-40B4-BE49-F238E27FC236}">
                  <a16:creationId xmlns:a16="http://schemas.microsoft.com/office/drawing/2014/main" id="{828F30BD-51D5-4CDE-B89B-DA864FCC07A1}"/>
                </a:ext>
              </a:extLst>
            </p:cNvPr>
            <p:cNvSpPr/>
            <p:nvPr/>
          </p:nvSpPr>
          <p:spPr>
            <a:xfrm>
              <a:off x="3920150" y="2269850"/>
              <a:ext cx="52425" cy="72525"/>
            </a:xfrm>
            <a:custGeom>
              <a:avLst/>
              <a:gdLst/>
              <a:ahLst/>
              <a:cxnLst/>
              <a:rect l="l" t="t" r="r" b="b"/>
              <a:pathLst>
                <a:path w="2097" h="2901" extrusionOk="0">
                  <a:moveTo>
                    <a:pt x="222" y="0"/>
                  </a:moveTo>
                  <a:cubicBezTo>
                    <a:pt x="152" y="0"/>
                    <a:pt x="82" y="14"/>
                    <a:pt x="14" y="45"/>
                  </a:cubicBezTo>
                  <a:cubicBezTo>
                    <a:pt x="0" y="59"/>
                    <a:pt x="292" y="1276"/>
                    <a:pt x="264" y="2655"/>
                  </a:cubicBezTo>
                  <a:lnTo>
                    <a:pt x="264" y="2901"/>
                  </a:lnTo>
                  <a:cubicBezTo>
                    <a:pt x="380" y="2785"/>
                    <a:pt x="704" y="2507"/>
                    <a:pt x="1172" y="2317"/>
                  </a:cubicBezTo>
                  <a:cubicBezTo>
                    <a:pt x="1627" y="2117"/>
                    <a:pt x="1924" y="2093"/>
                    <a:pt x="2040" y="2093"/>
                  </a:cubicBezTo>
                  <a:cubicBezTo>
                    <a:pt x="2078" y="2093"/>
                    <a:pt x="2097" y="2095"/>
                    <a:pt x="2097" y="2095"/>
                  </a:cubicBezTo>
                  <a:cubicBezTo>
                    <a:pt x="2097" y="2095"/>
                    <a:pt x="1907" y="1466"/>
                    <a:pt x="1333" y="776"/>
                  </a:cubicBezTo>
                  <a:cubicBezTo>
                    <a:pt x="1119" y="525"/>
                    <a:pt x="656" y="0"/>
                    <a:pt x="22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6665;p74">
              <a:extLst>
                <a:ext uri="{FF2B5EF4-FFF2-40B4-BE49-F238E27FC236}">
                  <a16:creationId xmlns:a16="http://schemas.microsoft.com/office/drawing/2014/main" id="{9E406681-AA46-1EE0-79CC-4CF24A2FAE3B}"/>
                </a:ext>
              </a:extLst>
            </p:cNvPr>
            <p:cNvSpPr/>
            <p:nvPr/>
          </p:nvSpPr>
          <p:spPr>
            <a:xfrm>
              <a:off x="3917250" y="2312725"/>
              <a:ext cx="9525" cy="23500"/>
            </a:xfrm>
            <a:custGeom>
              <a:avLst/>
              <a:gdLst/>
              <a:ahLst/>
              <a:cxnLst/>
              <a:rect l="l" t="t" r="r" b="b"/>
              <a:pathLst>
                <a:path w="381" h="940" extrusionOk="0">
                  <a:moveTo>
                    <a:pt x="0" y="1"/>
                  </a:moveTo>
                  <a:cubicBezTo>
                    <a:pt x="14" y="293"/>
                    <a:pt x="380" y="616"/>
                    <a:pt x="380" y="940"/>
                  </a:cubicBezTo>
                  <a:cubicBezTo>
                    <a:pt x="380" y="616"/>
                    <a:pt x="380" y="307"/>
                    <a:pt x="366" y="29"/>
                  </a:cubicBezTo>
                  <a:cubicBezTo>
                    <a:pt x="264" y="15"/>
                    <a:pt x="159" y="1"/>
                    <a:pt x="57"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6666;p74">
              <a:extLst>
                <a:ext uri="{FF2B5EF4-FFF2-40B4-BE49-F238E27FC236}">
                  <a16:creationId xmlns:a16="http://schemas.microsoft.com/office/drawing/2014/main" id="{8E9E5AD7-B61E-524D-9319-B3946EEA4CCB}"/>
                </a:ext>
              </a:extLst>
            </p:cNvPr>
            <p:cNvSpPr/>
            <p:nvPr/>
          </p:nvSpPr>
          <p:spPr>
            <a:xfrm>
              <a:off x="3930775" y="2325225"/>
              <a:ext cx="25275" cy="13550"/>
            </a:xfrm>
            <a:custGeom>
              <a:avLst/>
              <a:gdLst/>
              <a:ahLst/>
              <a:cxnLst/>
              <a:rect l="l" t="t" r="r" b="b"/>
              <a:pathLst>
                <a:path w="1011" h="542" extrusionOk="0">
                  <a:moveTo>
                    <a:pt x="339" y="306"/>
                  </a:moveTo>
                  <a:cubicBezTo>
                    <a:pt x="205" y="394"/>
                    <a:pt x="89" y="468"/>
                    <a:pt x="1" y="542"/>
                  </a:cubicBezTo>
                  <a:lnTo>
                    <a:pt x="1" y="542"/>
                  </a:lnTo>
                  <a:cubicBezTo>
                    <a:pt x="89" y="468"/>
                    <a:pt x="205" y="394"/>
                    <a:pt x="339" y="306"/>
                  </a:cubicBezTo>
                  <a:close/>
                  <a:moveTo>
                    <a:pt x="353" y="306"/>
                  </a:moveTo>
                  <a:lnTo>
                    <a:pt x="339" y="306"/>
                  </a:lnTo>
                  <a:close/>
                  <a:moveTo>
                    <a:pt x="704" y="116"/>
                  </a:moveTo>
                  <a:close/>
                  <a:moveTo>
                    <a:pt x="719" y="116"/>
                  </a:moveTo>
                  <a:lnTo>
                    <a:pt x="704" y="116"/>
                  </a:lnTo>
                  <a:close/>
                  <a:moveTo>
                    <a:pt x="719" y="102"/>
                  </a:moveTo>
                  <a:lnTo>
                    <a:pt x="719" y="116"/>
                  </a:lnTo>
                  <a:close/>
                  <a:moveTo>
                    <a:pt x="733" y="102"/>
                  </a:moveTo>
                  <a:close/>
                  <a:moveTo>
                    <a:pt x="747" y="102"/>
                  </a:moveTo>
                  <a:lnTo>
                    <a:pt x="733" y="102"/>
                  </a:lnTo>
                  <a:close/>
                  <a:moveTo>
                    <a:pt x="747" y="102"/>
                  </a:moveTo>
                  <a:close/>
                  <a:moveTo>
                    <a:pt x="1010" y="0"/>
                  </a:moveTo>
                  <a:cubicBezTo>
                    <a:pt x="923" y="28"/>
                    <a:pt x="849" y="56"/>
                    <a:pt x="747" y="102"/>
                  </a:cubicBezTo>
                  <a:cubicBezTo>
                    <a:pt x="849" y="56"/>
                    <a:pt x="923" y="28"/>
                    <a:pt x="1010" y="0"/>
                  </a:cubicBezTo>
                  <a:close/>
                </a:path>
              </a:pathLst>
            </a:custGeom>
            <a:solidFill>
              <a:srgbClr val="DB92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6667;p74">
              <a:extLst>
                <a:ext uri="{FF2B5EF4-FFF2-40B4-BE49-F238E27FC236}">
                  <a16:creationId xmlns:a16="http://schemas.microsoft.com/office/drawing/2014/main" id="{17BB0DB3-9E54-E89C-3F1D-B4CD32B62D57}"/>
                </a:ext>
              </a:extLst>
            </p:cNvPr>
            <p:cNvSpPr/>
            <p:nvPr/>
          </p:nvSpPr>
          <p:spPr>
            <a:xfrm>
              <a:off x="3928950" y="2338750"/>
              <a:ext cx="1850" cy="1450"/>
            </a:xfrm>
            <a:custGeom>
              <a:avLst/>
              <a:gdLst/>
              <a:ahLst/>
              <a:cxnLst/>
              <a:rect l="l" t="t" r="r" b="b"/>
              <a:pathLst>
                <a:path w="74" h="58" extrusionOk="0">
                  <a:moveTo>
                    <a:pt x="74" y="1"/>
                  </a:moveTo>
                  <a:cubicBezTo>
                    <a:pt x="42" y="15"/>
                    <a:pt x="28" y="43"/>
                    <a:pt x="0" y="57"/>
                  </a:cubicBezTo>
                  <a:lnTo>
                    <a:pt x="0" y="57"/>
                  </a:lnTo>
                  <a:cubicBezTo>
                    <a:pt x="28" y="43"/>
                    <a:pt x="42" y="15"/>
                    <a:pt x="74"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6668;p74">
              <a:extLst>
                <a:ext uri="{FF2B5EF4-FFF2-40B4-BE49-F238E27FC236}">
                  <a16:creationId xmlns:a16="http://schemas.microsoft.com/office/drawing/2014/main" id="{4F9AD9B2-C196-54C1-2FB8-4EE9636AF50B}"/>
                </a:ext>
              </a:extLst>
            </p:cNvPr>
            <p:cNvSpPr/>
            <p:nvPr/>
          </p:nvSpPr>
          <p:spPr>
            <a:xfrm>
              <a:off x="3926400" y="2313425"/>
              <a:ext cx="29650" cy="26775"/>
            </a:xfrm>
            <a:custGeom>
              <a:avLst/>
              <a:gdLst/>
              <a:ahLst/>
              <a:cxnLst/>
              <a:rect l="l" t="t" r="r" b="b"/>
              <a:pathLst>
                <a:path w="1186" h="1071" extrusionOk="0">
                  <a:moveTo>
                    <a:pt x="0" y="1"/>
                  </a:moveTo>
                  <a:lnTo>
                    <a:pt x="0" y="1"/>
                  </a:lnTo>
                  <a:cubicBezTo>
                    <a:pt x="14" y="279"/>
                    <a:pt x="14" y="588"/>
                    <a:pt x="14" y="912"/>
                  </a:cubicBezTo>
                  <a:cubicBezTo>
                    <a:pt x="42" y="954"/>
                    <a:pt x="74" y="1014"/>
                    <a:pt x="102" y="1070"/>
                  </a:cubicBezTo>
                  <a:cubicBezTo>
                    <a:pt x="130" y="1056"/>
                    <a:pt x="144" y="1028"/>
                    <a:pt x="176" y="1014"/>
                  </a:cubicBezTo>
                  <a:cubicBezTo>
                    <a:pt x="264" y="940"/>
                    <a:pt x="380" y="866"/>
                    <a:pt x="514" y="778"/>
                  </a:cubicBezTo>
                  <a:lnTo>
                    <a:pt x="528" y="778"/>
                  </a:lnTo>
                  <a:cubicBezTo>
                    <a:pt x="630" y="704"/>
                    <a:pt x="746" y="648"/>
                    <a:pt x="879" y="588"/>
                  </a:cubicBezTo>
                  <a:lnTo>
                    <a:pt x="894" y="588"/>
                  </a:lnTo>
                  <a:lnTo>
                    <a:pt x="894" y="574"/>
                  </a:lnTo>
                  <a:lnTo>
                    <a:pt x="922" y="574"/>
                  </a:lnTo>
                  <a:cubicBezTo>
                    <a:pt x="1024" y="528"/>
                    <a:pt x="1098" y="500"/>
                    <a:pt x="1185" y="472"/>
                  </a:cubicBezTo>
                  <a:cubicBezTo>
                    <a:pt x="922" y="296"/>
                    <a:pt x="468" y="75"/>
                    <a:pt x="0" y="1"/>
                  </a:cubicBezTo>
                  <a:close/>
                </a:path>
              </a:pathLst>
            </a:custGeom>
            <a:solidFill>
              <a:srgbClr val="ECC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6669;p74">
              <a:extLst>
                <a:ext uri="{FF2B5EF4-FFF2-40B4-BE49-F238E27FC236}">
                  <a16:creationId xmlns:a16="http://schemas.microsoft.com/office/drawing/2014/main" id="{703C7884-6AF1-21BA-1EBA-B31FAA828B0B}"/>
                </a:ext>
              </a:extLst>
            </p:cNvPr>
            <p:cNvSpPr/>
            <p:nvPr/>
          </p:nvSpPr>
          <p:spPr>
            <a:xfrm>
              <a:off x="3875825" y="2302675"/>
              <a:ext cx="112150" cy="88075"/>
            </a:xfrm>
            <a:custGeom>
              <a:avLst/>
              <a:gdLst/>
              <a:ahLst/>
              <a:cxnLst/>
              <a:rect l="l" t="t" r="r" b="b"/>
              <a:pathLst>
                <a:path w="4486" h="3523" extrusionOk="0">
                  <a:moveTo>
                    <a:pt x="560" y="0"/>
                  </a:moveTo>
                  <a:cubicBezTo>
                    <a:pt x="506" y="0"/>
                    <a:pt x="455" y="7"/>
                    <a:pt x="409" y="23"/>
                  </a:cubicBezTo>
                  <a:cubicBezTo>
                    <a:pt x="57" y="139"/>
                    <a:pt x="264" y="389"/>
                    <a:pt x="264" y="389"/>
                  </a:cubicBezTo>
                  <a:cubicBezTo>
                    <a:pt x="264" y="389"/>
                    <a:pt x="88" y="417"/>
                    <a:pt x="88" y="578"/>
                  </a:cubicBezTo>
                  <a:cubicBezTo>
                    <a:pt x="74" y="695"/>
                    <a:pt x="233" y="768"/>
                    <a:pt x="233" y="768"/>
                  </a:cubicBezTo>
                  <a:cubicBezTo>
                    <a:pt x="233" y="768"/>
                    <a:pt x="1" y="782"/>
                    <a:pt x="29" y="930"/>
                  </a:cubicBezTo>
                  <a:cubicBezTo>
                    <a:pt x="74" y="1092"/>
                    <a:pt x="250" y="1134"/>
                    <a:pt x="250" y="1134"/>
                  </a:cubicBezTo>
                  <a:cubicBezTo>
                    <a:pt x="250" y="1134"/>
                    <a:pt x="245" y="1134"/>
                    <a:pt x="237" y="1134"/>
                  </a:cubicBezTo>
                  <a:cubicBezTo>
                    <a:pt x="198" y="1134"/>
                    <a:pt x="86" y="1143"/>
                    <a:pt x="74" y="1254"/>
                  </a:cubicBezTo>
                  <a:cubicBezTo>
                    <a:pt x="57" y="1398"/>
                    <a:pt x="352" y="1500"/>
                    <a:pt x="352" y="1500"/>
                  </a:cubicBezTo>
                  <a:cubicBezTo>
                    <a:pt x="352" y="1500"/>
                    <a:pt x="514" y="1662"/>
                    <a:pt x="894" y="1676"/>
                  </a:cubicBezTo>
                  <a:cubicBezTo>
                    <a:pt x="917" y="1677"/>
                    <a:pt x="940" y="1678"/>
                    <a:pt x="963" y="1678"/>
                  </a:cubicBezTo>
                  <a:cubicBezTo>
                    <a:pt x="1307" y="1678"/>
                    <a:pt x="1552" y="1560"/>
                    <a:pt x="1552" y="1560"/>
                  </a:cubicBezTo>
                  <a:cubicBezTo>
                    <a:pt x="1552" y="1560"/>
                    <a:pt x="2241" y="3027"/>
                    <a:pt x="3208" y="3378"/>
                  </a:cubicBezTo>
                  <a:cubicBezTo>
                    <a:pt x="3491" y="3477"/>
                    <a:pt x="3708" y="3523"/>
                    <a:pt x="3874" y="3523"/>
                  </a:cubicBezTo>
                  <a:cubicBezTo>
                    <a:pt x="4276" y="3523"/>
                    <a:pt x="4383" y="3255"/>
                    <a:pt x="4426" y="2819"/>
                  </a:cubicBezTo>
                  <a:cubicBezTo>
                    <a:pt x="4485" y="2189"/>
                    <a:pt x="3972" y="1648"/>
                    <a:pt x="3310" y="1194"/>
                  </a:cubicBezTo>
                  <a:cubicBezTo>
                    <a:pt x="2815" y="856"/>
                    <a:pt x="1422" y="301"/>
                    <a:pt x="1422" y="301"/>
                  </a:cubicBezTo>
                  <a:cubicBezTo>
                    <a:pt x="1422" y="301"/>
                    <a:pt x="922" y="0"/>
                    <a:pt x="560"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6670;p74">
              <a:extLst>
                <a:ext uri="{FF2B5EF4-FFF2-40B4-BE49-F238E27FC236}">
                  <a16:creationId xmlns:a16="http://schemas.microsoft.com/office/drawing/2014/main" id="{B7295689-5DE5-800F-2ABE-C9FAE715FF66}"/>
                </a:ext>
              </a:extLst>
            </p:cNvPr>
            <p:cNvSpPr/>
            <p:nvPr/>
          </p:nvSpPr>
          <p:spPr>
            <a:xfrm>
              <a:off x="3832900" y="2247475"/>
              <a:ext cx="56850" cy="44000"/>
            </a:xfrm>
            <a:custGeom>
              <a:avLst/>
              <a:gdLst/>
              <a:ahLst/>
              <a:cxnLst/>
              <a:rect l="l" t="t" r="r" b="b"/>
              <a:pathLst>
                <a:path w="2274" h="1760" extrusionOk="0">
                  <a:moveTo>
                    <a:pt x="15" y="1"/>
                  </a:moveTo>
                  <a:cubicBezTo>
                    <a:pt x="15" y="1"/>
                    <a:pt x="103" y="454"/>
                    <a:pt x="75" y="736"/>
                  </a:cubicBezTo>
                  <a:cubicBezTo>
                    <a:pt x="33" y="1028"/>
                    <a:pt x="1" y="1189"/>
                    <a:pt x="1" y="1189"/>
                  </a:cubicBezTo>
                  <a:cubicBezTo>
                    <a:pt x="1" y="1189"/>
                    <a:pt x="344" y="1760"/>
                    <a:pt x="1062" y="1760"/>
                  </a:cubicBezTo>
                  <a:cubicBezTo>
                    <a:pt x="1070" y="1760"/>
                    <a:pt x="1079" y="1760"/>
                    <a:pt x="1088" y="1759"/>
                  </a:cubicBezTo>
                  <a:cubicBezTo>
                    <a:pt x="1820" y="1731"/>
                    <a:pt x="2273" y="1189"/>
                    <a:pt x="2273" y="1189"/>
                  </a:cubicBezTo>
                  <a:cubicBezTo>
                    <a:pt x="2273" y="1189"/>
                    <a:pt x="2157" y="574"/>
                    <a:pt x="2171" y="366"/>
                  </a:cubicBezTo>
                  <a:cubicBezTo>
                    <a:pt x="2185" y="162"/>
                    <a:pt x="2199" y="74"/>
                    <a:pt x="2199" y="74"/>
                  </a:cubicBezTo>
                  <a:lnTo>
                    <a:pt x="15"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6671;p74">
              <a:extLst>
                <a:ext uri="{FF2B5EF4-FFF2-40B4-BE49-F238E27FC236}">
                  <a16:creationId xmlns:a16="http://schemas.microsoft.com/office/drawing/2014/main" id="{8B79DA2C-5C22-78C7-F496-F303AD2E0560}"/>
                </a:ext>
              </a:extLst>
            </p:cNvPr>
            <p:cNvSpPr/>
            <p:nvPr/>
          </p:nvSpPr>
          <p:spPr>
            <a:xfrm>
              <a:off x="3833275" y="2247475"/>
              <a:ext cx="800" cy="5225"/>
            </a:xfrm>
            <a:custGeom>
              <a:avLst/>
              <a:gdLst/>
              <a:ahLst/>
              <a:cxnLst/>
              <a:rect l="l" t="t" r="r" b="b"/>
              <a:pathLst>
                <a:path w="32" h="209" extrusionOk="0">
                  <a:moveTo>
                    <a:pt x="0" y="1"/>
                  </a:moveTo>
                  <a:cubicBezTo>
                    <a:pt x="0" y="1"/>
                    <a:pt x="18" y="89"/>
                    <a:pt x="32" y="208"/>
                  </a:cubicBezTo>
                  <a:lnTo>
                    <a:pt x="32" y="208"/>
                  </a:lnTo>
                  <a:cubicBezTo>
                    <a:pt x="18" y="89"/>
                    <a:pt x="0" y="1"/>
                    <a:pt x="0" y="1"/>
                  </a:cubicBezTo>
                  <a:close/>
                </a:path>
              </a:pathLst>
            </a:custGeom>
            <a:solidFill>
              <a:srgbClr val="EDDD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6672;p74">
              <a:extLst>
                <a:ext uri="{FF2B5EF4-FFF2-40B4-BE49-F238E27FC236}">
                  <a16:creationId xmlns:a16="http://schemas.microsoft.com/office/drawing/2014/main" id="{DB82842B-893F-AEC1-D9A2-18C23C482242}"/>
                </a:ext>
              </a:extLst>
            </p:cNvPr>
            <p:cNvSpPr/>
            <p:nvPr/>
          </p:nvSpPr>
          <p:spPr>
            <a:xfrm>
              <a:off x="3834050" y="2252675"/>
              <a:ext cx="53850" cy="13550"/>
            </a:xfrm>
            <a:custGeom>
              <a:avLst/>
              <a:gdLst/>
              <a:ahLst/>
              <a:cxnLst/>
              <a:rect l="l" t="t" r="r" b="b"/>
              <a:pathLst>
                <a:path w="2154" h="542" extrusionOk="0">
                  <a:moveTo>
                    <a:pt x="2125" y="264"/>
                  </a:moveTo>
                  <a:cubicBezTo>
                    <a:pt x="2125" y="352"/>
                    <a:pt x="2139" y="440"/>
                    <a:pt x="2153" y="542"/>
                  </a:cubicBezTo>
                  <a:lnTo>
                    <a:pt x="2153" y="542"/>
                  </a:lnTo>
                  <a:cubicBezTo>
                    <a:pt x="2139" y="440"/>
                    <a:pt x="2125" y="352"/>
                    <a:pt x="2125" y="264"/>
                  </a:cubicBezTo>
                  <a:close/>
                  <a:moveTo>
                    <a:pt x="2125" y="264"/>
                  </a:moveTo>
                  <a:close/>
                  <a:moveTo>
                    <a:pt x="1" y="0"/>
                  </a:moveTo>
                  <a:lnTo>
                    <a:pt x="1" y="0"/>
                  </a:lnTo>
                  <a:cubicBezTo>
                    <a:pt x="29" y="130"/>
                    <a:pt x="43" y="306"/>
                    <a:pt x="29" y="454"/>
                  </a:cubicBezTo>
                  <a:lnTo>
                    <a:pt x="29" y="454"/>
                  </a:lnTo>
                  <a:cubicBezTo>
                    <a:pt x="43" y="306"/>
                    <a:pt x="29" y="130"/>
                    <a:pt x="1" y="0"/>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6673;p74">
              <a:extLst>
                <a:ext uri="{FF2B5EF4-FFF2-40B4-BE49-F238E27FC236}">
                  <a16:creationId xmlns:a16="http://schemas.microsoft.com/office/drawing/2014/main" id="{5C814092-3EBB-9DA6-CFDC-3238946517F5}"/>
                </a:ext>
              </a:extLst>
            </p:cNvPr>
            <p:cNvSpPr/>
            <p:nvPr/>
          </p:nvSpPr>
          <p:spPr>
            <a:xfrm>
              <a:off x="3833275" y="2247475"/>
              <a:ext cx="54625" cy="23850"/>
            </a:xfrm>
            <a:custGeom>
              <a:avLst/>
              <a:gdLst/>
              <a:ahLst/>
              <a:cxnLst/>
              <a:rect l="l" t="t" r="r" b="b"/>
              <a:pathLst>
                <a:path w="2185" h="954" extrusionOk="0">
                  <a:moveTo>
                    <a:pt x="0" y="1"/>
                  </a:moveTo>
                  <a:cubicBezTo>
                    <a:pt x="0" y="1"/>
                    <a:pt x="18" y="89"/>
                    <a:pt x="32" y="208"/>
                  </a:cubicBezTo>
                  <a:cubicBezTo>
                    <a:pt x="60" y="338"/>
                    <a:pt x="74" y="514"/>
                    <a:pt x="60" y="662"/>
                  </a:cubicBezTo>
                  <a:cubicBezTo>
                    <a:pt x="383" y="866"/>
                    <a:pt x="823" y="940"/>
                    <a:pt x="1189" y="954"/>
                  </a:cubicBezTo>
                  <a:lnTo>
                    <a:pt x="1217" y="954"/>
                  </a:lnTo>
                  <a:cubicBezTo>
                    <a:pt x="1569" y="954"/>
                    <a:pt x="1892" y="880"/>
                    <a:pt x="2184" y="750"/>
                  </a:cubicBezTo>
                  <a:cubicBezTo>
                    <a:pt x="2170" y="648"/>
                    <a:pt x="2156" y="560"/>
                    <a:pt x="2156" y="472"/>
                  </a:cubicBezTo>
                  <a:lnTo>
                    <a:pt x="2156" y="366"/>
                  </a:lnTo>
                  <a:cubicBezTo>
                    <a:pt x="2170" y="162"/>
                    <a:pt x="2184" y="74"/>
                    <a:pt x="2184" y="74"/>
                  </a:cubicBezTo>
                  <a:lnTo>
                    <a:pt x="222" y="15"/>
                  </a:lnTo>
                  <a:lnTo>
                    <a:pt x="0"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6674;p74">
              <a:extLst>
                <a:ext uri="{FF2B5EF4-FFF2-40B4-BE49-F238E27FC236}">
                  <a16:creationId xmlns:a16="http://schemas.microsoft.com/office/drawing/2014/main" id="{577F464C-889A-3030-FF2E-9A9837167E4B}"/>
                </a:ext>
              </a:extLst>
            </p:cNvPr>
            <p:cNvSpPr/>
            <p:nvPr/>
          </p:nvSpPr>
          <p:spPr>
            <a:xfrm>
              <a:off x="3804675" y="2070725"/>
              <a:ext cx="181100" cy="143100"/>
            </a:xfrm>
            <a:custGeom>
              <a:avLst/>
              <a:gdLst/>
              <a:ahLst/>
              <a:cxnLst/>
              <a:rect l="l" t="t" r="r" b="b"/>
              <a:pathLst>
                <a:path w="7244" h="5724" extrusionOk="0">
                  <a:moveTo>
                    <a:pt x="2831" y="1"/>
                  </a:moveTo>
                  <a:cubicBezTo>
                    <a:pt x="1721" y="1"/>
                    <a:pt x="924" y="635"/>
                    <a:pt x="602" y="1105"/>
                  </a:cubicBezTo>
                  <a:cubicBezTo>
                    <a:pt x="61" y="1896"/>
                    <a:pt x="1" y="3613"/>
                    <a:pt x="1" y="3613"/>
                  </a:cubicBezTo>
                  <a:lnTo>
                    <a:pt x="5952" y="5723"/>
                  </a:lnTo>
                  <a:cubicBezTo>
                    <a:pt x="5952" y="5723"/>
                    <a:pt x="6920" y="4728"/>
                    <a:pt x="7082" y="3479"/>
                  </a:cubicBezTo>
                  <a:cubicBezTo>
                    <a:pt x="7243" y="2178"/>
                    <a:pt x="6892" y="1516"/>
                    <a:pt x="5499" y="1151"/>
                  </a:cubicBezTo>
                  <a:cubicBezTo>
                    <a:pt x="4498" y="298"/>
                    <a:pt x="3591" y="1"/>
                    <a:pt x="2831"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6675;p74">
              <a:extLst>
                <a:ext uri="{FF2B5EF4-FFF2-40B4-BE49-F238E27FC236}">
                  <a16:creationId xmlns:a16="http://schemas.microsoft.com/office/drawing/2014/main" id="{2321E20A-0CAC-CB40-848D-17242E149926}"/>
                </a:ext>
              </a:extLst>
            </p:cNvPr>
            <p:cNvSpPr/>
            <p:nvPr/>
          </p:nvSpPr>
          <p:spPr>
            <a:xfrm>
              <a:off x="3943175" y="2208275"/>
              <a:ext cx="34500" cy="23600"/>
            </a:xfrm>
            <a:custGeom>
              <a:avLst/>
              <a:gdLst/>
              <a:ahLst/>
              <a:cxnLst/>
              <a:rect l="l" t="t" r="r" b="b"/>
              <a:pathLst>
                <a:path w="1380" h="944" extrusionOk="0">
                  <a:moveTo>
                    <a:pt x="653" y="1"/>
                  </a:moveTo>
                  <a:cubicBezTo>
                    <a:pt x="451" y="1"/>
                    <a:pt x="254" y="52"/>
                    <a:pt x="106" y="193"/>
                  </a:cubicBezTo>
                  <a:lnTo>
                    <a:pt x="177" y="74"/>
                  </a:lnTo>
                  <a:lnTo>
                    <a:pt x="177" y="74"/>
                  </a:lnTo>
                  <a:cubicBezTo>
                    <a:pt x="47" y="176"/>
                    <a:pt x="1" y="352"/>
                    <a:pt x="61" y="513"/>
                  </a:cubicBezTo>
                  <a:cubicBezTo>
                    <a:pt x="75" y="573"/>
                    <a:pt x="121" y="633"/>
                    <a:pt x="177" y="689"/>
                  </a:cubicBezTo>
                  <a:cubicBezTo>
                    <a:pt x="341" y="854"/>
                    <a:pt x="577" y="943"/>
                    <a:pt x="808" y="943"/>
                  </a:cubicBezTo>
                  <a:cubicBezTo>
                    <a:pt x="868" y="943"/>
                    <a:pt x="928" y="937"/>
                    <a:pt x="986" y="925"/>
                  </a:cubicBezTo>
                  <a:cubicBezTo>
                    <a:pt x="1056" y="911"/>
                    <a:pt x="1130" y="879"/>
                    <a:pt x="1190" y="837"/>
                  </a:cubicBezTo>
                  <a:cubicBezTo>
                    <a:pt x="1306" y="763"/>
                    <a:pt x="1380" y="615"/>
                    <a:pt x="1380" y="471"/>
                  </a:cubicBezTo>
                  <a:cubicBezTo>
                    <a:pt x="1366" y="323"/>
                    <a:pt x="1292" y="193"/>
                    <a:pt x="1176" y="119"/>
                  </a:cubicBezTo>
                  <a:cubicBezTo>
                    <a:pt x="1102" y="74"/>
                    <a:pt x="1014" y="60"/>
                    <a:pt x="940" y="31"/>
                  </a:cubicBezTo>
                  <a:cubicBezTo>
                    <a:pt x="846" y="12"/>
                    <a:pt x="749" y="1"/>
                    <a:pt x="653"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6676;p74">
              <a:extLst>
                <a:ext uri="{FF2B5EF4-FFF2-40B4-BE49-F238E27FC236}">
                  <a16:creationId xmlns:a16="http://schemas.microsoft.com/office/drawing/2014/main" id="{F1E1D9CD-00F7-5FC1-F187-B383BA124231}"/>
                </a:ext>
              </a:extLst>
            </p:cNvPr>
            <p:cNvSpPr/>
            <p:nvPr/>
          </p:nvSpPr>
          <p:spPr>
            <a:xfrm>
              <a:off x="3779450" y="2152375"/>
              <a:ext cx="30450" cy="21000"/>
            </a:xfrm>
            <a:custGeom>
              <a:avLst/>
              <a:gdLst/>
              <a:ahLst/>
              <a:cxnLst/>
              <a:rect l="l" t="t" r="r" b="b"/>
              <a:pathLst>
                <a:path w="1218" h="840" extrusionOk="0">
                  <a:moveTo>
                    <a:pt x="467" y="1"/>
                  </a:moveTo>
                  <a:cubicBezTo>
                    <a:pt x="389" y="1"/>
                    <a:pt x="310" y="11"/>
                    <a:pt x="236" y="37"/>
                  </a:cubicBezTo>
                  <a:cubicBezTo>
                    <a:pt x="116" y="83"/>
                    <a:pt x="14" y="185"/>
                    <a:pt x="14" y="319"/>
                  </a:cubicBezTo>
                  <a:cubicBezTo>
                    <a:pt x="0" y="407"/>
                    <a:pt x="43" y="509"/>
                    <a:pt x="102" y="565"/>
                  </a:cubicBezTo>
                  <a:cubicBezTo>
                    <a:pt x="162" y="639"/>
                    <a:pt x="236" y="699"/>
                    <a:pt x="324" y="741"/>
                  </a:cubicBezTo>
                  <a:cubicBezTo>
                    <a:pt x="380" y="787"/>
                    <a:pt x="440" y="815"/>
                    <a:pt x="500" y="829"/>
                  </a:cubicBezTo>
                  <a:cubicBezTo>
                    <a:pt x="533" y="836"/>
                    <a:pt x="566" y="840"/>
                    <a:pt x="598" y="840"/>
                  </a:cubicBezTo>
                  <a:cubicBezTo>
                    <a:pt x="767" y="840"/>
                    <a:pt x="927" y="744"/>
                    <a:pt x="1027" y="597"/>
                  </a:cubicBezTo>
                  <a:cubicBezTo>
                    <a:pt x="1070" y="537"/>
                    <a:pt x="1098" y="449"/>
                    <a:pt x="1158" y="389"/>
                  </a:cubicBezTo>
                  <a:lnTo>
                    <a:pt x="1217" y="347"/>
                  </a:lnTo>
                  <a:cubicBezTo>
                    <a:pt x="1056" y="171"/>
                    <a:pt x="834" y="55"/>
                    <a:pt x="602" y="9"/>
                  </a:cubicBezTo>
                  <a:cubicBezTo>
                    <a:pt x="558" y="4"/>
                    <a:pt x="513" y="1"/>
                    <a:pt x="467"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6677;p74">
              <a:extLst>
                <a:ext uri="{FF2B5EF4-FFF2-40B4-BE49-F238E27FC236}">
                  <a16:creationId xmlns:a16="http://schemas.microsoft.com/office/drawing/2014/main" id="{B8609B28-513A-069A-FB49-4FEC28B671D3}"/>
                </a:ext>
              </a:extLst>
            </p:cNvPr>
            <p:cNvSpPr/>
            <p:nvPr/>
          </p:nvSpPr>
          <p:spPr>
            <a:xfrm>
              <a:off x="3780950" y="2083200"/>
              <a:ext cx="186450" cy="180725"/>
            </a:xfrm>
            <a:custGeom>
              <a:avLst/>
              <a:gdLst/>
              <a:ahLst/>
              <a:cxnLst/>
              <a:rect l="l" t="t" r="r" b="b"/>
              <a:pathLst>
                <a:path w="7458" h="7229" extrusionOk="0">
                  <a:moveTo>
                    <a:pt x="3440" y="1"/>
                  </a:moveTo>
                  <a:cubicBezTo>
                    <a:pt x="3364" y="1"/>
                    <a:pt x="3306" y="8"/>
                    <a:pt x="3268" y="22"/>
                  </a:cubicBezTo>
                  <a:cubicBezTo>
                    <a:pt x="2388" y="388"/>
                    <a:pt x="1537" y="1063"/>
                    <a:pt x="1390" y="1869"/>
                  </a:cubicBezTo>
                  <a:cubicBezTo>
                    <a:pt x="1319" y="2249"/>
                    <a:pt x="1186" y="2776"/>
                    <a:pt x="950" y="3114"/>
                  </a:cubicBezTo>
                  <a:cubicBezTo>
                    <a:pt x="746" y="3420"/>
                    <a:pt x="0" y="4844"/>
                    <a:pt x="950" y="6146"/>
                  </a:cubicBezTo>
                  <a:cubicBezTo>
                    <a:pt x="1186" y="6470"/>
                    <a:pt x="1611" y="6705"/>
                    <a:pt x="1991" y="6849"/>
                  </a:cubicBezTo>
                  <a:cubicBezTo>
                    <a:pt x="2571" y="7067"/>
                    <a:pt x="3298" y="7229"/>
                    <a:pt x="4020" y="7229"/>
                  </a:cubicBezTo>
                  <a:cubicBezTo>
                    <a:pt x="4906" y="7229"/>
                    <a:pt x="5785" y="6986"/>
                    <a:pt x="6374" y="6308"/>
                  </a:cubicBezTo>
                  <a:cubicBezTo>
                    <a:pt x="6595" y="6044"/>
                    <a:pt x="6683" y="5724"/>
                    <a:pt x="6814" y="5414"/>
                  </a:cubicBezTo>
                  <a:cubicBezTo>
                    <a:pt x="7077" y="4771"/>
                    <a:pt x="7035" y="4447"/>
                    <a:pt x="7225" y="3789"/>
                  </a:cubicBezTo>
                  <a:cubicBezTo>
                    <a:pt x="7443" y="3012"/>
                    <a:pt x="7457" y="2206"/>
                    <a:pt x="7123" y="1457"/>
                  </a:cubicBezTo>
                  <a:cubicBezTo>
                    <a:pt x="6803" y="723"/>
                    <a:pt x="4218" y="1"/>
                    <a:pt x="3440"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6678;p74">
              <a:extLst>
                <a:ext uri="{FF2B5EF4-FFF2-40B4-BE49-F238E27FC236}">
                  <a16:creationId xmlns:a16="http://schemas.microsoft.com/office/drawing/2014/main" id="{0A92F61C-67BC-A0A4-E9D8-2546A6F195F9}"/>
                </a:ext>
              </a:extLst>
            </p:cNvPr>
            <p:cNvSpPr/>
            <p:nvPr/>
          </p:nvSpPr>
          <p:spPr>
            <a:xfrm>
              <a:off x="3801425" y="2080700"/>
              <a:ext cx="173700" cy="134175"/>
            </a:xfrm>
            <a:custGeom>
              <a:avLst/>
              <a:gdLst/>
              <a:ahLst/>
              <a:cxnLst/>
              <a:rect l="l" t="t" r="r" b="b"/>
              <a:pathLst>
                <a:path w="6948" h="5367" extrusionOk="0">
                  <a:moveTo>
                    <a:pt x="3024" y="0"/>
                  </a:moveTo>
                  <a:cubicBezTo>
                    <a:pt x="2651" y="0"/>
                    <a:pt x="2362" y="63"/>
                    <a:pt x="2171" y="136"/>
                  </a:cubicBezTo>
                  <a:cubicBezTo>
                    <a:pt x="1672" y="326"/>
                    <a:pt x="1306" y="428"/>
                    <a:pt x="968" y="882"/>
                  </a:cubicBezTo>
                  <a:cubicBezTo>
                    <a:pt x="704" y="1279"/>
                    <a:pt x="1" y="1761"/>
                    <a:pt x="1" y="1761"/>
                  </a:cubicBezTo>
                  <a:cubicBezTo>
                    <a:pt x="1" y="1761"/>
                    <a:pt x="1027" y="2053"/>
                    <a:pt x="2380" y="2053"/>
                  </a:cubicBezTo>
                  <a:cubicBezTo>
                    <a:pt x="2660" y="2053"/>
                    <a:pt x="2953" y="2041"/>
                    <a:pt x="3254" y="2011"/>
                  </a:cubicBezTo>
                  <a:cubicBezTo>
                    <a:pt x="4999" y="1835"/>
                    <a:pt x="5393" y="1543"/>
                    <a:pt x="5393" y="1543"/>
                  </a:cubicBezTo>
                  <a:lnTo>
                    <a:pt x="5393" y="1543"/>
                  </a:lnTo>
                  <a:cubicBezTo>
                    <a:pt x="5393" y="1543"/>
                    <a:pt x="5249" y="2950"/>
                    <a:pt x="5513" y="3770"/>
                  </a:cubicBezTo>
                  <a:cubicBezTo>
                    <a:pt x="5776" y="4607"/>
                    <a:pt x="6082" y="5367"/>
                    <a:pt x="6082" y="5367"/>
                  </a:cubicBezTo>
                  <a:cubicBezTo>
                    <a:pt x="6082" y="5367"/>
                    <a:pt x="6744" y="4223"/>
                    <a:pt x="6846" y="3126"/>
                  </a:cubicBezTo>
                  <a:cubicBezTo>
                    <a:pt x="6920" y="2261"/>
                    <a:pt x="6948" y="1543"/>
                    <a:pt x="5379" y="692"/>
                  </a:cubicBezTo>
                  <a:cubicBezTo>
                    <a:pt x="4423" y="160"/>
                    <a:pt x="3618" y="0"/>
                    <a:pt x="3024" y="0"/>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6679;p74">
              <a:extLst>
                <a:ext uri="{FF2B5EF4-FFF2-40B4-BE49-F238E27FC236}">
                  <a16:creationId xmlns:a16="http://schemas.microsoft.com/office/drawing/2014/main" id="{038123C9-DD23-4385-8C4A-E6D2E17214B4}"/>
                </a:ext>
              </a:extLst>
            </p:cNvPr>
            <p:cNvSpPr/>
            <p:nvPr/>
          </p:nvSpPr>
          <p:spPr>
            <a:xfrm>
              <a:off x="3881275" y="2189975"/>
              <a:ext cx="36700" cy="37025"/>
            </a:xfrm>
            <a:custGeom>
              <a:avLst/>
              <a:gdLst/>
              <a:ahLst/>
              <a:cxnLst/>
              <a:rect l="l" t="t" r="r" b="b"/>
              <a:pathLst>
                <a:path w="1468" h="1481" extrusionOk="0">
                  <a:moveTo>
                    <a:pt x="736" y="0"/>
                  </a:moveTo>
                  <a:cubicBezTo>
                    <a:pt x="324" y="0"/>
                    <a:pt x="1" y="324"/>
                    <a:pt x="1" y="732"/>
                  </a:cubicBezTo>
                  <a:cubicBezTo>
                    <a:pt x="1" y="1143"/>
                    <a:pt x="324" y="1481"/>
                    <a:pt x="736" y="1481"/>
                  </a:cubicBezTo>
                  <a:cubicBezTo>
                    <a:pt x="1144" y="1481"/>
                    <a:pt x="1467" y="1143"/>
                    <a:pt x="1467" y="732"/>
                  </a:cubicBezTo>
                  <a:cubicBezTo>
                    <a:pt x="1467" y="324"/>
                    <a:pt x="1144" y="0"/>
                    <a:pt x="736"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6680;p74">
              <a:extLst>
                <a:ext uri="{FF2B5EF4-FFF2-40B4-BE49-F238E27FC236}">
                  <a16:creationId xmlns:a16="http://schemas.microsoft.com/office/drawing/2014/main" id="{31E70B92-257A-7923-8CDE-E2D31CF6B894}"/>
                </a:ext>
              </a:extLst>
            </p:cNvPr>
            <p:cNvSpPr/>
            <p:nvPr/>
          </p:nvSpPr>
          <p:spPr>
            <a:xfrm>
              <a:off x="3880575" y="2189250"/>
              <a:ext cx="38100" cy="38475"/>
            </a:xfrm>
            <a:custGeom>
              <a:avLst/>
              <a:gdLst/>
              <a:ahLst/>
              <a:cxnLst/>
              <a:rect l="l" t="t" r="r" b="b"/>
              <a:pathLst>
                <a:path w="1524" h="1539" extrusionOk="0">
                  <a:moveTo>
                    <a:pt x="764" y="57"/>
                  </a:moveTo>
                  <a:cubicBezTo>
                    <a:pt x="954" y="57"/>
                    <a:pt x="1144" y="131"/>
                    <a:pt x="1260" y="265"/>
                  </a:cubicBezTo>
                  <a:cubicBezTo>
                    <a:pt x="1393" y="395"/>
                    <a:pt x="1467" y="571"/>
                    <a:pt x="1467" y="761"/>
                  </a:cubicBezTo>
                  <a:cubicBezTo>
                    <a:pt x="1467" y="968"/>
                    <a:pt x="1393" y="1144"/>
                    <a:pt x="1260" y="1274"/>
                  </a:cubicBezTo>
                  <a:cubicBezTo>
                    <a:pt x="1144" y="1408"/>
                    <a:pt x="954" y="1482"/>
                    <a:pt x="764" y="1482"/>
                  </a:cubicBezTo>
                  <a:cubicBezTo>
                    <a:pt x="570" y="1482"/>
                    <a:pt x="394" y="1408"/>
                    <a:pt x="264" y="1274"/>
                  </a:cubicBezTo>
                  <a:cubicBezTo>
                    <a:pt x="131" y="1144"/>
                    <a:pt x="60" y="968"/>
                    <a:pt x="60" y="761"/>
                  </a:cubicBezTo>
                  <a:cubicBezTo>
                    <a:pt x="60" y="571"/>
                    <a:pt x="131" y="395"/>
                    <a:pt x="264" y="265"/>
                  </a:cubicBezTo>
                  <a:cubicBezTo>
                    <a:pt x="394" y="131"/>
                    <a:pt x="570" y="57"/>
                    <a:pt x="764" y="57"/>
                  </a:cubicBezTo>
                  <a:close/>
                  <a:moveTo>
                    <a:pt x="764" y="1"/>
                  </a:moveTo>
                  <a:cubicBezTo>
                    <a:pt x="556" y="1"/>
                    <a:pt x="366" y="89"/>
                    <a:pt x="219" y="219"/>
                  </a:cubicBezTo>
                  <a:cubicBezTo>
                    <a:pt x="88" y="367"/>
                    <a:pt x="0" y="557"/>
                    <a:pt x="0" y="761"/>
                  </a:cubicBezTo>
                  <a:cubicBezTo>
                    <a:pt x="0" y="982"/>
                    <a:pt x="88" y="1172"/>
                    <a:pt x="219" y="1320"/>
                  </a:cubicBezTo>
                  <a:cubicBezTo>
                    <a:pt x="366" y="1450"/>
                    <a:pt x="556" y="1538"/>
                    <a:pt x="764" y="1538"/>
                  </a:cubicBezTo>
                  <a:cubicBezTo>
                    <a:pt x="982" y="1538"/>
                    <a:pt x="1172" y="1450"/>
                    <a:pt x="1305" y="1320"/>
                  </a:cubicBezTo>
                  <a:cubicBezTo>
                    <a:pt x="1450" y="1172"/>
                    <a:pt x="1524" y="982"/>
                    <a:pt x="1524" y="761"/>
                  </a:cubicBezTo>
                  <a:cubicBezTo>
                    <a:pt x="1524" y="557"/>
                    <a:pt x="1450" y="367"/>
                    <a:pt x="1305" y="219"/>
                  </a:cubicBezTo>
                  <a:cubicBezTo>
                    <a:pt x="1172" y="89"/>
                    <a:pt x="982" y="1"/>
                    <a:pt x="7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6681;p74">
              <a:extLst>
                <a:ext uri="{FF2B5EF4-FFF2-40B4-BE49-F238E27FC236}">
                  <a16:creationId xmlns:a16="http://schemas.microsoft.com/office/drawing/2014/main" id="{0BE09280-5FA4-33E3-F681-AFEC2654312C}"/>
                </a:ext>
              </a:extLst>
            </p:cNvPr>
            <p:cNvSpPr/>
            <p:nvPr/>
          </p:nvSpPr>
          <p:spPr>
            <a:xfrm>
              <a:off x="3880925" y="2191450"/>
              <a:ext cx="36700" cy="37050"/>
            </a:xfrm>
            <a:custGeom>
              <a:avLst/>
              <a:gdLst/>
              <a:ahLst/>
              <a:cxnLst/>
              <a:rect l="l" t="t" r="r" b="b"/>
              <a:pathLst>
                <a:path w="1468" h="1482" extrusionOk="0">
                  <a:moveTo>
                    <a:pt x="732" y="1"/>
                  </a:moveTo>
                  <a:cubicBezTo>
                    <a:pt x="324" y="1"/>
                    <a:pt x="1" y="339"/>
                    <a:pt x="1" y="733"/>
                  </a:cubicBezTo>
                  <a:cubicBezTo>
                    <a:pt x="1" y="1144"/>
                    <a:pt x="324" y="1482"/>
                    <a:pt x="732" y="1482"/>
                  </a:cubicBezTo>
                  <a:cubicBezTo>
                    <a:pt x="1130" y="1482"/>
                    <a:pt x="1467" y="1144"/>
                    <a:pt x="1467" y="733"/>
                  </a:cubicBezTo>
                  <a:cubicBezTo>
                    <a:pt x="1467" y="339"/>
                    <a:pt x="1130" y="1"/>
                    <a:pt x="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6682;p74">
              <a:extLst>
                <a:ext uri="{FF2B5EF4-FFF2-40B4-BE49-F238E27FC236}">
                  <a16:creationId xmlns:a16="http://schemas.microsoft.com/office/drawing/2014/main" id="{C4501DD8-45B0-CBEE-869B-904002074BFC}"/>
                </a:ext>
              </a:extLst>
            </p:cNvPr>
            <p:cNvSpPr/>
            <p:nvPr/>
          </p:nvSpPr>
          <p:spPr>
            <a:xfrm>
              <a:off x="3887175" y="2198050"/>
              <a:ext cx="23850" cy="23850"/>
            </a:xfrm>
            <a:custGeom>
              <a:avLst/>
              <a:gdLst/>
              <a:ahLst/>
              <a:cxnLst/>
              <a:rect l="l" t="t" r="r" b="b"/>
              <a:pathLst>
                <a:path w="954" h="954" extrusionOk="0">
                  <a:moveTo>
                    <a:pt x="482" y="1"/>
                  </a:moveTo>
                  <a:cubicBezTo>
                    <a:pt x="218" y="1"/>
                    <a:pt x="0" y="205"/>
                    <a:pt x="0" y="469"/>
                  </a:cubicBezTo>
                  <a:cubicBezTo>
                    <a:pt x="0" y="746"/>
                    <a:pt x="218" y="954"/>
                    <a:pt x="482" y="954"/>
                  </a:cubicBezTo>
                  <a:cubicBezTo>
                    <a:pt x="746" y="954"/>
                    <a:pt x="954" y="746"/>
                    <a:pt x="954" y="469"/>
                  </a:cubicBezTo>
                  <a:cubicBezTo>
                    <a:pt x="954" y="205"/>
                    <a:pt x="746" y="1"/>
                    <a:pt x="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6683;p74">
              <a:extLst>
                <a:ext uri="{FF2B5EF4-FFF2-40B4-BE49-F238E27FC236}">
                  <a16:creationId xmlns:a16="http://schemas.microsoft.com/office/drawing/2014/main" id="{308D685B-C5BE-77D9-C9F3-6C7C1E3463C2}"/>
                </a:ext>
              </a:extLst>
            </p:cNvPr>
            <p:cNvSpPr/>
            <p:nvPr/>
          </p:nvSpPr>
          <p:spPr>
            <a:xfrm>
              <a:off x="3905100" y="2206050"/>
              <a:ext cx="8825" cy="5575"/>
            </a:xfrm>
            <a:custGeom>
              <a:avLst/>
              <a:gdLst/>
              <a:ahLst/>
              <a:cxnLst/>
              <a:rect l="l" t="t" r="r" b="b"/>
              <a:pathLst>
                <a:path w="353" h="223" extrusionOk="0">
                  <a:moveTo>
                    <a:pt x="177" y="1"/>
                  </a:moveTo>
                  <a:cubicBezTo>
                    <a:pt x="89" y="1"/>
                    <a:pt x="1" y="47"/>
                    <a:pt x="1" y="120"/>
                  </a:cubicBezTo>
                  <a:cubicBezTo>
                    <a:pt x="1" y="177"/>
                    <a:pt x="89" y="222"/>
                    <a:pt x="177" y="222"/>
                  </a:cubicBezTo>
                  <a:cubicBezTo>
                    <a:pt x="279" y="222"/>
                    <a:pt x="353" y="177"/>
                    <a:pt x="353" y="120"/>
                  </a:cubicBezTo>
                  <a:cubicBezTo>
                    <a:pt x="353" y="47"/>
                    <a:pt x="279"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6684;p74">
              <a:extLst>
                <a:ext uri="{FF2B5EF4-FFF2-40B4-BE49-F238E27FC236}">
                  <a16:creationId xmlns:a16="http://schemas.microsoft.com/office/drawing/2014/main" id="{7CE4C516-4412-B8F4-58F3-204D54CCF13F}"/>
                </a:ext>
              </a:extLst>
            </p:cNvPr>
            <p:cNvSpPr/>
            <p:nvPr/>
          </p:nvSpPr>
          <p:spPr>
            <a:xfrm>
              <a:off x="3805475" y="2170375"/>
              <a:ext cx="42150" cy="37150"/>
            </a:xfrm>
            <a:custGeom>
              <a:avLst/>
              <a:gdLst/>
              <a:ahLst/>
              <a:cxnLst/>
              <a:rect l="l" t="t" r="r" b="b"/>
              <a:pathLst>
                <a:path w="1686" h="1486" extrusionOk="0">
                  <a:moveTo>
                    <a:pt x="842" y="0"/>
                  </a:moveTo>
                  <a:cubicBezTo>
                    <a:pt x="553" y="0"/>
                    <a:pt x="272" y="171"/>
                    <a:pt x="162" y="460"/>
                  </a:cubicBezTo>
                  <a:cubicBezTo>
                    <a:pt x="0" y="844"/>
                    <a:pt x="190" y="1284"/>
                    <a:pt x="570" y="1428"/>
                  </a:cubicBezTo>
                  <a:cubicBezTo>
                    <a:pt x="659" y="1467"/>
                    <a:pt x="753" y="1486"/>
                    <a:pt x="846" y="1486"/>
                  </a:cubicBezTo>
                  <a:cubicBezTo>
                    <a:pt x="1133" y="1486"/>
                    <a:pt x="1412" y="1307"/>
                    <a:pt x="1524" y="1020"/>
                  </a:cubicBezTo>
                  <a:cubicBezTo>
                    <a:pt x="1685" y="636"/>
                    <a:pt x="1495" y="197"/>
                    <a:pt x="1112" y="52"/>
                  </a:cubicBezTo>
                  <a:cubicBezTo>
                    <a:pt x="1025" y="17"/>
                    <a:pt x="933" y="0"/>
                    <a:pt x="842"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6685;p74">
              <a:extLst>
                <a:ext uri="{FF2B5EF4-FFF2-40B4-BE49-F238E27FC236}">
                  <a16:creationId xmlns:a16="http://schemas.microsoft.com/office/drawing/2014/main" id="{6E8B11A5-4DD4-7872-73B3-2B50FC8E525C}"/>
                </a:ext>
              </a:extLst>
            </p:cNvPr>
            <p:cNvSpPr/>
            <p:nvPr/>
          </p:nvSpPr>
          <p:spPr>
            <a:xfrm>
              <a:off x="3807325" y="2169475"/>
              <a:ext cx="38450" cy="38800"/>
            </a:xfrm>
            <a:custGeom>
              <a:avLst/>
              <a:gdLst/>
              <a:ahLst/>
              <a:cxnLst/>
              <a:rect l="l" t="t" r="r" b="b"/>
              <a:pathLst>
                <a:path w="1538" h="1552" extrusionOk="0">
                  <a:moveTo>
                    <a:pt x="774" y="57"/>
                  </a:moveTo>
                  <a:cubicBezTo>
                    <a:pt x="862" y="57"/>
                    <a:pt x="950" y="88"/>
                    <a:pt x="1038" y="117"/>
                  </a:cubicBezTo>
                  <a:cubicBezTo>
                    <a:pt x="1302" y="233"/>
                    <a:pt x="1478" y="496"/>
                    <a:pt x="1478" y="778"/>
                  </a:cubicBezTo>
                  <a:cubicBezTo>
                    <a:pt x="1478" y="866"/>
                    <a:pt x="1464" y="954"/>
                    <a:pt x="1421" y="1042"/>
                  </a:cubicBezTo>
                  <a:cubicBezTo>
                    <a:pt x="1319" y="1320"/>
                    <a:pt x="1038" y="1495"/>
                    <a:pt x="760" y="1495"/>
                  </a:cubicBezTo>
                  <a:cubicBezTo>
                    <a:pt x="672" y="1495"/>
                    <a:pt x="584" y="1481"/>
                    <a:pt x="496" y="1436"/>
                  </a:cubicBezTo>
                  <a:cubicBezTo>
                    <a:pt x="233" y="1334"/>
                    <a:pt x="57" y="1070"/>
                    <a:pt x="57" y="778"/>
                  </a:cubicBezTo>
                  <a:cubicBezTo>
                    <a:pt x="57" y="690"/>
                    <a:pt x="71" y="602"/>
                    <a:pt x="116" y="514"/>
                  </a:cubicBezTo>
                  <a:cubicBezTo>
                    <a:pt x="218" y="233"/>
                    <a:pt x="496" y="57"/>
                    <a:pt x="774" y="57"/>
                  </a:cubicBezTo>
                  <a:close/>
                  <a:moveTo>
                    <a:pt x="774" y="1"/>
                  </a:moveTo>
                  <a:cubicBezTo>
                    <a:pt x="468" y="1"/>
                    <a:pt x="176" y="190"/>
                    <a:pt x="57" y="496"/>
                  </a:cubicBezTo>
                  <a:cubicBezTo>
                    <a:pt x="14" y="584"/>
                    <a:pt x="0" y="690"/>
                    <a:pt x="0" y="778"/>
                  </a:cubicBezTo>
                  <a:cubicBezTo>
                    <a:pt x="0" y="1084"/>
                    <a:pt x="176" y="1376"/>
                    <a:pt x="482" y="1495"/>
                  </a:cubicBezTo>
                  <a:cubicBezTo>
                    <a:pt x="570" y="1538"/>
                    <a:pt x="672" y="1552"/>
                    <a:pt x="760" y="1552"/>
                  </a:cubicBezTo>
                  <a:cubicBezTo>
                    <a:pt x="1070" y="1552"/>
                    <a:pt x="1362" y="1362"/>
                    <a:pt x="1478" y="1070"/>
                  </a:cubicBezTo>
                  <a:cubicBezTo>
                    <a:pt x="1523" y="968"/>
                    <a:pt x="1538" y="866"/>
                    <a:pt x="1538" y="778"/>
                  </a:cubicBezTo>
                  <a:cubicBezTo>
                    <a:pt x="1538" y="468"/>
                    <a:pt x="1362" y="176"/>
                    <a:pt x="1056" y="57"/>
                  </a:cubicBezTo>
                  <a:cubicBezTo>
                    <a:pt x="968" y="29"/>
                    <a:pt x="862" y="1"/>
                    <a:pt x="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6686;p74">
              <a:extLst>
                <a:ext uri="{FF2B5EF4-FFF2-40B4-BE49-F238E27FC236}">
                  <a16:creationId xmlns:a16="http://schemas.microsoft.com/office/drawing/2014/main" id="{5117B786-9BDD-5201-77C2-09D754FE397F}"/>
                </a:ext>
              </a:extLst>
            </p:cNvPr>
            <p:cNvSpPr/>
            <p:nvPr/>
          </p:nvSpPr>
          <p:spPr>
            <a:xfrm>
              <a:off x="3805825" y="2172075"/>
              <a:ext cx="41450" cy="36950"/>
            </a:xfrm>
            <a:custGeom>
              <a:avLst/>
              <a:gdLst/>
              <a:ahLst/>
              <a:cxnLst/>
              <a:rect l="l" t="t" r="r" b="b"/>
              <a:pathLst>
                <a:path w="1658" h="1478" extrusionOk="0">
                  <a:moveTo>
                    <a:pt x="823" y="0"/>
                  </a:moveTo>
                  <a:cubicBezTo>
                    <a:pt x="535" y="0"/>
                    <a:pt x="257" y="179"/>
                    <a:pt x="148" y="466"/>
                  </a:cubicBezTo>
                  <a:cubicBezTo>
                    <a:pt x="1" y="850"/>
                    <a:pt x="176" y="1272"/>
                    <a:pt x="542" y="1420"/>
                  </a:cubicBezTo>
                  <a:cubicBezTo>
                    <a:pt x="635" y="1459"/>
                    <a:pt x="730" y="1478"/>
                    <a:pt x="823" y="1478"/>
                  </a:cubicBezTo>
                  <a:cubicBezTo>
                    <a:pt x="1114" y="1478"/>
                    <a:pt x="1387" y="1298"/>
                    <a:pt x="1510" y="1008"/>
                  </a:cubicBezTo>
                  <a:cubicBezTo>
                    <a:pt x="1657" y="628"/>
                    <a:pt x="1481" y="203"/>
                    <a:pt x="1098" y="58"/>
                  </a:cubicBezTo>
                  <a:cubicBezTo>
                    <a:pt x="1009" y="19"/>
                    <a:pt x="915"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6687;p74">
              <a:extLst>
                <a:ext uri="{FF2B5EF4-FFF2-40B4-BE49-F238E27FC236}">
                  <a16:creationId xmlns:a16="http://schemas.microsoft.com/office/drawing/2014/main" id="{97BCDA54-1C3B-FCF1-F708-1A28F827D974}"/>
                </a:ext>
              </a:extLst>
            </p:cNvPr>
            <p:cNvSpPr/>
            <p:nvPr/>
          </p:nvSpPr>
          <p:spPr>
            <a:xfrm>
              <a:off x="3812775" y="2178400"/>
              <a:ext cx="27100" cy="24200"/>
            </a:xfrm>
            <a:custGeom>
              <a:avLst/>
              <a:gdLst/>
              <a:ahLst/>
              <a:cxnLst/>
              <a:rect l="l" t="t" r="r" b="b"/>
              <a:pathLst>
                <a:path w="1084" h="968" extrusionOk="0">
                  <a:moveTo>
                    <a:pt x="548" y="1"/>
                  </a:moveTo>
                  <a:cubicBezTo>
                    <a:pt x="358" y="1"/>
                    <a:pt x="179" y="113"/>
                    <a:pt x="102" y="301"/>
                  </a:cubicBezTo>
                  <a:cubicBezTo>
                    <a:pt x="0" y="551"/>
                    <a:pt x="117" y="829"/>
                    <a:pt x="366" y="931"/>
                  </a:cubicBezTo>
                  <a:cubicBezTo>
                    <a:pt x="425" y="956"/>
                    <a:pt x="486" y="967"/>
                    <a:pt x="545" y="967"/>
                  </a:cubicBezTo>
                  <a:cubicBezTo>
                    <a:pt x="737" y="967"/>
                    <a:pt x="915" y="847"/>
                    <a:pt x="982" y="667"/>
                  </a:cubicBezTo>
                  <a:cubicBezTo>
                    <a:pt x="1084" y="421"/>
                    <a:pt x="968" y="139"/>
                    <a:pt x="732" y="37"/>
                  </a:cubicBezTo>
                  <a:cubicBezTo>
                    <a:pt x="672" y="12"/>
                    <a:pt x="609" y="1"/>
                    <a:pt x="5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6688;p74">
              <a:extLst>
                <a:ext uri="{FF2B5EF4-FFF2-40B4-BE49-F238E27FC236}">
                  <a16:creationId xmlns:a16="http://schemas.microsoft.com/office/drawing/2014/main" id="{49431409-15F6-5CDA-11F8-69679E032DB2}"/>
                </a:ext>
              </a:extLst>
            </p:cNvPr>
            <p:cNvSpPr/>
            <p:nvPr/>
          </p:nvSpPr>
          <p:spPr>
            <a:xfrm>
              <a:off x="3812425" y="2182475"/>
              <a:ext cx="9175" cy="6350"/>
            </a:xfrm>
            <a:custGeom>
              <a:avLst/>
              <a:gdLst/>
              <a:ahLst/>
              <a:cxnLst/>
              <a:rect l="l" t="t" r="r" b="b"/>
              <a:pathLst>
                <a:path w="367" h="254" extrusionOk="0">
                  <a:moveTo>
                    <a:pt x="150" y="0"/>
                  </a:moveTo>
                  <a:cubicBezTo>
                    <a:pt x="96" y="0"/>
                    <a:pt x="50" y="27"/>
                    <a:pt x="29" y="64"/>
                  </a:cubicBezTo>
                  <a:cubicBezTo>
                    <a:pt x="0" y="124"/>
                    <a:pt x="60" y="198"/>
                    <a:pt x="148" y="226"/>
                  </a:cubicBezTo>
                  <a:cubicBezTo>
                    <a:pt x="183" y="245"/>
                    <a:pt x="219" y="253"/>
                    <a:pt x="250" y="253"/>
                  </a:cubicBezTo>
                  <a:cubicBezTo>
                    <a:pt x="297" y="253"/>
                    <a:pt x="335" y="234"/>
                    <a:pt x="352" y="198"/>
                  </a:cubicBezTo>
                  <a:cubicBezTo>
                    <a:pt x="366" y="124"/>
                    <a:pt x="324" y="50"/>
                    <a:pt x="236" y="22"/>
                  </a:cubicBezTo>
                  <a:cubicBezTo>
                    <a:pt x="207" y="7"/>
                    <a:pt x="177"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6689;p74">
              <a:extLst>
                <a:ext uri="{FF2B5EF4-FFF2-40B4-BE49-F238E27FC236}">
                  <a16:creationId xmlns:a16="http://schemas.microsoft.com/office/drawing/2014/main" id="{EE36ECFF-8989-54EC-AC94-A201DCADD58C}"/>
                </a:ext>
              </a:extLst>
            </p:cNvPr>
            <p:cNvSpPr/>
            <p:nvPr/>
          </p:nvSpPr>
          <p:spPr>
            <a:xfrm>
              <a:off x="3849800" y="2223650"/>
              <a:ext cx="21300" cy="8825"/>
            </a:xfrm>
            <a:custGeom>
              <a:avLst/>
              <a:gdLst/>
              <a:ahLst/>
              <a:cxnLst/>
              <a:rect l="l" t="t" r="r" b="b"/>
              <a:pathLst>
                <a:path w="852" h="353" extrusionOk="0">
                  <a:moveTo>
                    <a:pt x="820" y="0"/>
                  </a:moveTo>
                  <a:lnTo>
                    <a:pt x="820" y="18"/>
                  </a:lnTo>
                  <a:lnTo>
                    <a:pt x="806" y="18"/>
                  </a:lnTo>
                  <a:lnTo>
                    <a:pt x="792" y="32"/>
                  </a:lnTo>
                  <a:cubicBezTo>
                    <a:pt x="778" y="46"/>
                    <a:pt x="764" y="60"/>
                    <a:pt x="764" y="74"/>
                  </a:cubicBezTo>
                  <a:cubicBezTo>
                    <a:pt x="746" y="74"/>
                    <a:pt x="732" y="88"/>
                    <a:pt x="718" y="106"/>
                  </a:cubicBezTo>
                  <a:cubicBezTo>
                    <a:pt x="704" y="120"/>
                    <a:pt x="676" y="134"/>
                    <a:pt x="658" y="148"/>
                  </a:cubicBezTo>
                  <a:cubicBezTo>
                    <a:pt x="644" y="162"/>
                    <a:pt x="616" y="176"/>
                    <a:pt x="602" y="194"/>
                  </a:cubicBezTo>
                  <a:cubicBezTo>
                    <a:pt x="570" y="194"/>
                    <a:pt x="556" y="222"/>
                    <a:pt x="528" y="222"/>
                  </a:cubicBezTo>
                  <a:cubicBezTo>
                    <a:pt x="514" y="236"/>
                    <a:pt x="482" y="250"/>
                    <a:pt x="454" y="250"/>
                  </a:cubicBezTo>
                  <a:cubicBezTo>
                    <a:pt x="440" y="264"/>
                    <a:pt x="412" y="264"/>
                    <a:pt x="380" y="282"/>
                  </a:cubicBezTo>
                  <a:cubicBezTo>
                    <a:pt x="352" y="282"/>
                    <a:pt x="324" y="282"/>
                    <a:pt x="306" y="296"/>
                  </a:cubicBezTo>
                  <a:lnTo>
                    <a:pt x="162" y="296"/>
                  </a:lnTo>
                  <a:cubicBezTo>
                    <a:pt x="148" y="282"/>
                    <a:pt x="116" y="282"/>
                    <a:pt x="102" y="282"/>
                  </a:cubicBezTo>
                  <a:cubicBezTo>
                    <a:pt x="88" y="282"/>
                    <a:pt x="74" y="282"/>
                    <a:pt x="60" y="264"/>
                  </a:cubicBezTo>
                  <a:lnTo>
                    <a:pt x="28" y="264"/>
                  </a:lnTo>
                  <a:cubicBezTo>
                    <a:pt x="14" y="264"/>
                    <a:pt x="0" y="264"/>
                    <a:pt x="0" y="282"/>
                  </a:cubicBezTo>
                  <a:cubicBezTo>
                    <a:pt x="0" y="282"/>
                    <a:pt x="0" y="296"/>
                    <a:pt x="14" y="296"/>
                  </a:cubicBezTo>
                  <a:cubicBezTo>
                    <a:pt x="14" y="296"/>
                    <a:pt x="28" y="310"/>
                    <a:pt x="43" y="310"/>
                  </a:cubicBezTo>
                  <a:cubicBezTo>
                    <a:pt x="60" y="324"/>
                    <a:pt x="74" y="324"/>
                    <a:pt x="88" y="324"/>
                  </a:cubicBezTo>
                  <a:cubicBezTo>
                    <a:pt x="116" y="338"/>
                    <a:pt x="130" y="338"/>
                    <a:pt x="162" y="338"/>
                  </a:cubicBezTo>
                  <a:cubicBezTo>
                    <a:pt x="176" y="352"/>
                    <a:pt x="204" y="352"/>
                    <a:pt x="218" y="352"/>
                  </a:cubicBezTo>
                  <a:lnTo>
                    <a:pt x="394" y="352"/>
                  </a:lnTo>
                  <a:cubicBezTo>
                    <a:pt x="426" y="338"/>
                    <a:pt x="454" y="338"/>
                    <a:pt x="482" y="324"/>
                  </a:cubicBezTo>
                  <a:cubicBezTo>
                    <a:pt x="514" y="324"/>
                    <a:pt x="542" y="310"/>
                    <a:pt x="570" y="296"/>
                  </a:cubicBezTo>
                  <a:cubicBezTo>
                    <a:pt x="588" y="282"/>
                    <a:pt x="616" y="264"/>
                    <a:pt x="644" y="250"/>
                  </a:cubicBezTo>
                  <a:cubicBezTo>
                    <a:pt x="658" y="236"/>
                    <a:pt x="690" y="222"/>
                    <a:pt x="704" y="208"/>
                  </a:cubicBezTo>
                  <a:cubicBezTo>
                    <a:pt x="718" y="176"/>
                    <a:pt x="746" y="162"/>
                    <a:pt x="764" y="148"/>
                  </a:cubicBezTo>
                  <a:cubicBezTo>
                    <a:pt x="792" y="120"/>
                    <a:pt x="806" y="88"/>
                    <a:pt x="820" y="60"/>
                  </a:cubicBezTo>
                  <a:cubicBezTo>
                    <a:pt x="834" y="60"/>
                    <a:pt x="834" y="46"/>
                    <a:pt x="834" y="46"/>
                  </a:cubicBezTo>
                  <a:lnTo>
                    <a:pt x="852" y="32"/>
                  </a:lnTo>
                  <a:cubicBezTo>
                    <a:pt x="852" y="18"/>
                    <a:pt x="852" y="18"/>
                    <a:pt x="83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6690;p74">
              <a:extLst>
                <a:ext uri="{FF2B5EF4-FFF2-40B4-BE49-F238E27FC236}">
                  <a16:creationId xmlns:a16="http://schemas.microsoft.com/office/drawing/2014/main" id="{334D8D29-9D15-8544-D7DF-00F3CC89F39A}"/>
                </a:ext>
              </a:extLst>
            </p:cNvPr>
            <p:cNvSpPr/>
            <p:nvPr/>
          </p:nvSpPr>
          <p:spPr>
            <a:xfrm>
              <a:off x="3897800" y="2162625"/>
              <a:ext cx="34375" cy="33800"/>
            </a:xfrm>
            <a:custGeom>
              <a:avLst/>
              <a:gdLst/>
              <a:ahLst/>
              <a:cxnLst/>
              <a:rect l="l" t="t" r="r" b="b"/>
              <a:pathLst>
                <a:path w="1375" h="1352" extrusionOk="0">
                  <a:moveTo>
                    <a:pt x="522" y="1"/>
                  </a:moveTo>
                  <a:cubicBezTo>
                    <a:pt x="499" y="1"/>
                    <a:pt x="477" y="4"/>
                    <a:pt x="455" y="11"/>
                  </a:cubicBezTo>
                  <a:cubicBezTo>
                    <a:pt x="1" y="127"/>
                    <a:pt x="690" y="992"/>
                    <a:pt x="792" y="1108"/>
                  </a:cubicBezTo>
                  <a:cubicBezTo>
                    <a:pt x="866" y="1173"/>
                    <a:pt x="1101" y="1352"/>
                    <a:pt x="1243" y="1352"/>
                  </a:cubicBezTo>
                  <a:cubicBezTo>
                    <a:pt x="1324" y="1352"/>
                    <a:pt x="1375" y="1294"/>
                    <a:pt x="1348" y="1122"/>
                  </a:cubicBezTo>
                  <a:cubicBezTo>
                    <a:pt x="1348" y="1122"/>
                    <a:pt x="939" y="1"/>
                    <a:pt x="52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6691;p74">
              <a:extLst>
                <a:ext uri="{FF2B5EF4-FFF2-40B4-BE49-F238E27FC236}">
                  <a16:creationId xmlns:a16="http://schemas.microsoft.com/office/drawing/2014/main" id="{8C257F12-8458-A2C8-2D72-9493A6AA72E9}"/>
                </a:ext>
              </a:extLst>
            </p:cNvPr>
            <p:cNvSpPr/>
            <p:nvPr/>
          </p:nvSpPr>
          <p:spPr>
            <a:xfrm>
              <a:off x="3805950" y="2142900"/>
              <a:ext cx="46425" cy="21550"/>
            </a:xfrm>
            <a:custGeom>
              <a:avLst/>
              <a:gdLst/>
              <a:ahLst/>
              <a:cxnLst/>
              <a:rect l="l" t="t" r="r" b="b"/>
              <a:pathLst>
                <a:path w="1857" h="862" extrusionOk="0">
                  <a:moveTo>
                    <a:pt x="1332" y="1"/>
                  </a:moveTo>
                  <a:cubicBezTo>
                    <a:pt x="906" y="1"/>
                    <a:pt x="200" y="564"/>
                    <a:pt x="200" y="564"/>
                  </a:cubicBezTo>
                  <a:cubicBezTo>
                    <a:pt x="1" y="802"/>
                    <a:pt x="197" y="861"/>
                    <a:pt x="399" y="861"/>
                  </a:cubicBezTo>
                  <a:cubicBezTo>
                    <a:pt x="508" y="861"/>
                    <a:pt x="619" y="844"/>
                    <a:pt x="671" y="828"/>
                  </a:cubicBezTo>
                  <a:cubicBezTo>
                    <a:pt x="829" y="800"/>
                    <a:pt x="1856" y="416"/>
                    <a:pt x="1550" y="82"/>
                  </a:cubicBezTo>
                  <a:cubicBezTo>
                    <a:pt x="1495" y="24"/>
                    <a:pt x="1419" y="1"/>
                    <a:pt x="1332" y="1"/>
                  </a:cubicBezTo>
                  <a:close/>
                </a:path>
              </a:pathLst>
            </a:custGeom>
            <a:solidFill>
              <a:srgbClr val="C16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6692;p74">
              <a:extLst>
                <a:ext uri="{FF2B5EF4-FFF2-40B4-BE49-F238E27FC236}">
                  <a16:creationId xmlns:a16="http://schemas.microsoft.com/office/drawing/2014/main" id="{177F57A6-432A-5448-4B0C-5A611D06370A}"/>
                </a:ext>
              </a:extLst>
            </p:cNvPr>
            <p:cNvSpPr/>
            <p:nvPr/>
          </p:nvSpPr>
          <p:spPr>
            <a:xfrm>
              <a:off x="3842850" y="2200950"/>
              <a:ext cx="19450" cy="19125"/>
            </a:xfrm>
            <a:custGeom>
              <a:avLst/>
              <a:gdLst/>
              <a:ahLst/>
              <a:cxnLst/>
              <a:rect l="l" t="t" r="r" b="b"/>
              <a:pathLst>
                <a:path w="778" h="765" extrusionOk="0">
                  <a:moveTo>
                    <a:pt x="331" y="0"/>
                  </a:moveTo>
                  <a:cubicBezTo>
                    <a:pt x="269" y="0"/>
                    <a:pt x="212" y="38"/>
                    <a:pt x="162" y="149"/>
                  </a:cubicBezTo>
                  <a:cubicBezTo>
                    <a:pt x="0" y="514"/>
                    <a:pt x="514" y="764"/>
                    <a:pt x="514" y="764"/>
                  </a:cubicBezTo>
                  <a:lnTo>
                    <a:pt x="778" y="205"/>
                  </a:lnTo>
                  <a:cubicBezTo>
                    <a:pt x="626" y="185"/>
                    <a:pt x="467" y="0"/>
                    <a:pt x="331"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6693;p74">
              <a:extLst>
                <a:ext uri="{FF2B5EF4-FFF2-40B4-BE49-F238E27FC236}">
                  <a16:creationId xmlns:a16="http://schemas.microsoft.com/office/drawing/2014/main" id="{150C6AE1-1C17-BF25-10AC-0D2D527959AD}"/>
                </a:ext>
              </a:extLst>
            </p:cNvPr>
            <p:cNvSpPr/>
            <p:nvPr/>
          </p:nvSpPr>
          <p:spPr>
            <a:xfrm>
              <a:off x="3845050" y="2178275"/>
              <a:ext cx="26050" cy="42300"/>
            </a:xfrm>
            <a:custGeom>
              <a:avLst/>
              <a:gdLst/>
              <a:ahLst/>
              <a:cxnLst/>
              <a:rect l="l" t="t" r="r" b="b"/>
              <a:pathLst>
                <a:path w="1042" h="1692" extrusionOk="0">
                  <a:moveTo>
                    <a:pt x="1024" y="0"/>
                  </a:moveTo>
                  <a:cubicBezTo>
                    <a:pt x="1010" y="0"/>
                    <a:pt x="1010" y="0"/>
                    <a:pt x="1010" y="14"/>
                  </a:cubicBezTo>
                  <a:cubicBezTo>
                    <a:pt x="1010" y="14"/>
                    <a:pt x="996" y="57"/>
                    <a:pt x="982" y="130"/>
                  </a:cubicBezTo>
                  <a:cubicBezTo>
                    <a:pt x="968" y="204"/>
                    <a:pt x="954" y="306"/>
                    <a:pt x="922" y="426"/>
                  </a:cubicBezTo>
                  <a:cubicBezTo>
                    <a:pt x="908" y="542"/>
                    <a:pt x="880" y="690"/>
                    <a:pt x="820" y="834"/>
                  </a:cubicBezTo>
                  <a:cubicBezTo>
                    <a:pt x="820" y="880"/>
                    <a:pt x="806" y="908"/>
                    <a:pt x="792" y="954"/>
                  </a:cubicBezTo>
                  <a:cubicBezTo>
                    <a:pt x="760" y="982"/>
                    <a:pt x="746" y="1024"/>
                    <a:pt x="732" y="1041"/>
                  </a:cubicBezTo>
                  <a:lnTo>
                    <a:pt x="704" y="1070"/>
                  </a:lnTo>
                  <a:lnTo>
                    <a:pt x="644" y="1070"/>
                  </a:lnTo>
                  <a:cubicBezTo>
                    <a:pt x="616" y="1056"/>
                    <a:pt x="584" y="1041"/>
                    <a:pt x="556" y="1010"/>
                  </a:cubicBezTo>
                  <a:cubicBezTo>
                    <a:pt x="482" y="968"/>
                    <a:pt x="408" y="922"/>
                    <a:pt x="320" y="880"/>
                  </a:cubicBezTo>
                  <a:cubicBezTo>
                    <a:pt x="299" y="873"/>
                    <a:pt x="277" y="869"/>
                    <a:pt x="254" y="869"/>
                  </a:cubicBezTo>
                  <a:cubicBezTo>
                    <a:pt x="230" y="869"/>
                    <a:pt x="204" y="873"/>
                    <a:pt x="176" y="880"/>
                  </a:cubicBezTo>
                  <a:cubicBezTo>
                    <a:pt x="131" y="894"/>
                    <a:pt x="102" y="936"/>
                    <a:pt x="74" y="982"/>
                  </a:cubicBezTo>
                  <a:cubicBezTo>
                    <a:pt x="29" y="1056"/>
                    <a:pt x="0" y="1129"/>
                    <a:pt x="14" y="1217"/>
                  </a:cubicBezTo>
                  <a:cubicBezTo>
                    <a:pt x="14" y="1288"/>
                    <a:pt x="43" y="1362"/>
                    <a:pt x="88" y="1421"/>
                  </a:cubicBezTo>
                  <a:cubicBezTo>
                    <a:pt x="162" y="1523"/>
                    <a:pt x="250" y="1597"/>
                    <a:pt x="306" y="1625"/>
                  </a:cubicBezTo>
                  <a:cubicBezTo>
                    <a:pt x="366" y="1671"/>
                    <a:pt x="408" y="1685"/>
                    <a:pt x="408" y="1685"/>
                  </a:cubicBezTo>
                  <a:cubicBezTo>
                    <a:pt x="414" y="1690"/>
                    <a:pt x="418" y="1691"/>
                    <a:pt x="421" y="1691"/>
                  </a:cubicBezTo>
                  <a:cubicBezTo>
                    <a:pt x="428" y="1691"/>
                    <a:pt x="431" y="1685"/>
                    <a:pt x="440" y="1685"/>
                  </a:cubicBezTo>
                  <a:cubicBezTo>
                    <a:pt x="440" y="1671"/>
                    <a:pt x="440" y="1671"/>
                    <a:pt x="426" y="1671"/>
                  </a:cubicBezTo>
                  <a:cubicBezTo>
                    <a:pt x="426" y="1671"/>
                    <a:pt x="394" y="1639"/>
                    <a:pt x="338" y="1597"/>
                  </a:cubicBezTo>
                  <a:cubicBezTo>
                    <a:pt x="306" y="1583"/>
                    <a:pt x="278" y="1552"/>
                    <a:pt x="233" y="1509"/>
                  </a:cubicBezTo>
                  <a:cubicBezTo>
                    <a:pt x="204" y="1481"/>
                    <a:pt x="162" y="1435"/>
                    <a:pt x="131" y="1393"/>
                  </a:cubicBezTo>
                  <a:cubicBezTo>
                    <a:pt x="102" y="1333"/>
                    <a:pt x="74" y="1274"/>
                    <a:pt x="74" y="1200"/>
                  </a:cubicBezTo>
                  <a:cubicBezTo>
                    <a:pt x="74" y="1143"/>
                    <a:pt x="102" y="1070"/>
                    <a:pt x="131" y="1010"/>
                  </a:cubicBezTo>
                  <a:cubicBezTo>
                    <a:pt x="162" y="982"/>
                    <a:pt x="176" y="954"/>
                    <a:pt x="204" y="954"/>
                  </a:cubicBezTo>
                  <a:cubicBezTo>
                    <a:pt x="218" y="945"/>
                    <a:pt x="233" y="940"/>
                    <a:pt x="250" y="940"/>
                  </a:cubicBezTo>
                  <a:cubicBezTo>
                    <a:pt x="267" y="940"/>
                    <a:pt x="285" y="945"/>
                    <a:pt x="306" y="954"/>
                  </a:cubicBezTo>
                  <a:cubicBezTo>
                    <a:pt x="366" y="982"/>
                    <a:pt x="440" y="1041"/>
                    <a:pt x="514" y="1084"/>
                  </a:cubicBezTo>
                  <a:cubicBezTo>
                    <a:pt x="542" y="1098"/>
                    <a:pt x="584" y="1129"/>
                    <a:pt x="630" y="1143"/>
                  </a:cubicBezTo>
                  <a:lnTo>
                    <a:pt x="718" y="1143"/>
                  </a:lnTo>
                  <a:cubicBezTo>
                    <a:pt x="746" y="1129"/>
                    <a:pt x="760" y="1112"/>
                    <a:pt x="792" y="1098"/>
                  </a:cubicBezTo>
                  <a:cubicBezTo>
                    <a:pt x="820" y="1056"/>
                    <a:pt x="834" y="1010"/>
                    <a:pt x="848" y="982"/>
                  </a:cubicBezTo>
                  <a:cubicBezTo>
                    <a:pt x="866" y="936"/>
                    <a:pt x="880" y="894"/>
                    <a:pt x="894" y="866"/>
                  </a:cubicBezTo>
                  <a:cubicBezTo>
                    <a:pt x="922" y="792"/>
                    <a:pt x="936" y="704"/>
                    <a:pt x="954" y="644"/>
                  </a:cubicBezTo>
                  <a:cubicBezTo>
                    <a:pt x="968" y="570"/>
                    <a:pt x="982" y="496"/>
                    <a:pt x="982" y="440"/>
                  </a:cubicBezTo>
                  <a:cubicBezTo>
                    <a:pt x="1010" y="306"/>
                    <a:pt x="1010" y="204"/>
                    <a:pt x="1024" y="130"/>
                  </a:cubicBezTo>
                  <a:cubicBezTo>
                    <a:pt x="1024" y="57"/>
                    <a:pt x="1042" y="14"/>
                    <a:pt x="1042" y="14"/>
                  </a:cubicBezTo>
                  <a:lnTo>
                    <a:pt x="1024"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2612;p64">
            <a:extLst>
              <a:ext uri="{FF2B5EF4-FFF2-40B4-BE49-F238E27FC236}">
                <a16:creationId xmlns:a16="http://schemas.microsoft.com/office/drawing/2014/main" id="{1DDDC7F4-2EDC-87DC-F814-6548C1D8F164}"/>
              </a:ext>
            </a:extLst>
          </p:cNvPr>
          <p:cNvGrpSpPr/>
          <p:nvPr/>
        </p:nvGrpSpPr>
        <p:grpSpPr>
          <a:xfrm>
            <a:off x="-143341" y="2460986"/>
            <a:ext cx="1370342" cy="2331781"/>
            <a:chOff x="2436200" y="2107875"/>
            <a:chExt cx="319375" cy="543450"/>
          </a:xfrm>
        </p:grpSpPr>
        <p:sp>
          <p:nvSpPr>
            <p:cNvPr id="1335" name="Google Shape;2613;p64">
              <a:extLst>
                <a:ext uri="{FF2B5EF4-FFF2-40B4-BE49-F238E27FC236}">
                  <a16:creationId xmlns:a16="http://schemas.microsoft.com/office/drawing/2014/main" id="{EA42E983-4FB0-2316-3889-5002230FF8BD}"/>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614;p64">
              <a:extLst>
                <a:ext uri="{FF2B5EF4-FFF2-40B4-BE49-F238E27FC236}">
                  <a16:creationId xmlns:a16="http://schemas.microsoft.com/office/drawing/2014/main" id="{2B19741A-A201-E70D-106F-33B2ECA99FAD}"/>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615;p64">
              <a:extLst>
                <a:ext uri="{FF2B5EF4-FFF2-40B4-BE49-F238E27FC236}">
                  <a16:creationId xmlns:a16="http://schemas.microsoft.com/office/drawing/2014/main" id="{5575B0A2-96B3-DD3F-7741-7964F5CD999F}"/>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616;p64">
              <a:extLst>
                <a:ext uri="{FF2B5EF4-FFF2-40B4-BE49-F238E27FC236}">
                  <a16:creationId xmlns:a16="http://schemas.microsoft.com/office/drawing/2014/main" id="{3A0C8960-C76D-E3F3-3209-6199BD6897A3}"/>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617;p64">
              <a:extLst>
                <a:ext uri="{FF2B5EF4-FFF2-40B4-BE49-F238E27FC236}">
                  <a16:creationId xmlns:a16="http://schemas.microsoft.com/office/drawing/2014/main" id="{65A0D2BE-B74B-3EF7-0549-FBA9F6B54596}"/>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618;p64">
              <a:extLst>
                <a:ext uri="{FF2B5EF4-FFF2-40B4-BE49-F238E27FC236}">
                  <a16:creationId xmlns:a16="http://schemas.microsoft.com/office/drawing/2014/main" id="{FE5200E4-8B74-92FF-6ED8-2857DA49090B}"/>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2619;p64">
              <a:extLst>
                <a:ext uri="{FF2B5EF4-FFF2-40B4-BE49-F238E27FC236}">
                  <a16:creationId xmlns:a16="http://schemas.microsoft.com/office/drawing/2014/main" id="{1B8900DC-C81D-7D13-89F4-7F300C8CAA7C}"/>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2620;p64">
              <a:extLst>
                <a:ext uri="{FF2B5EF4-FFF2-40B4-BE49-F238E27FC236}">
                  <a16:creationId xmlns:a16="http://schemas.microsoft.com/office/drawing/2014/main" id="{7BFB5250-D1F2-6084-7B00-183D58526F16}"/>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2621;p64">
              <a:extLst>
                <a:ext uri="{FF2B5EF4-FFF2-40B4-BE49-F238E27FC236}">
                  <a16:creationId xmlns:a16="http://schemas.microsoft.com/office/drawing/2014/main" id="{D5A26D37-B335-57B0-EF24-EB80B78F2790}"/>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2622;p64">
              <a:extLst>
                <a:ext uri="{FF2B5EF4-FFF2-40B4-BE49-F238E27FC236}">
                  <a16:creationId xmlns:a16="http://schemas.microsoft.com/office/drawing/2014/main" id="{176A5CDC-C00B-4C53-2EE9-4A2E3DD64AF5}"/>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2623;p64">
              <a:extLst>
                <a:ext uri="{FF2B5EF4-FFF2-40B4-BE49-F238E27FC236}">
                  <a16:creationId xmlns:a16="http://schemas.microsoft.com/office/drawing/2014/main" id="{F9D0D375-7BEC-FD0B-DE8D-B6307A3F6C10}"/>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2624;p64">
              <a:extLst>
                <a:ext uri="{FF2B5EF4-FFF2-40B4-BE49-F238E27FC236}">
                  <a16:creationId xmlns:a16="http://schemas.microsoft.com/office/drawing/2014/main" id="{9A712F93-2E03-8310-2EE1-C6DF547B80AA}"/>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625;p64">
              <a:extLst>
                <a:ext uri="{FF2B5EF4-FFF2-40B4-BE49-F238E27FC236}">
                  <a16:creationId xmlns:a16="http://schemas.microsoft.com/office/drawing/2014/main" id="{14A772A2-CBBE-6AF7-E5C3-2B63B4F01CCC}"/>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626;p64">
              <a:extLst>
                <a:ext uri="{FF2B5EF4-FFF2-40B4-BE49-F238E27FC236}">
                  <a16:creationId xmlns:a16="http://schemas.microsoft.com/office/drawing/2014/main" id="{6CEA4A9F-8A05-D44A-1937-3D5AEF076B9E}"/>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627;p64">
              <a:extLst>
                <a:ext uri="{FF2B5EF4-FFF2-40B4-BE49-F238E27FC236}">
                  <a16:creationId xmlns:a16="http://schemas.microsoft.com/office/drawing/2014/main" id="{95D56D7E-883E-7B8E-C71A-7426527531F6}"/>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628;p64">
              <a:extLst>
                <a:ext uri="{FF2B5EF4-FFF2-40B4-BE49-F238E27FC236}">
                  <a16:creationId xmlns:a16="http://schemas.microsoft.com/office/drawing/2014/main" id="{BB844DCF-AFBD-9D6C-269D-2044301EC76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629;p64">
              <a:extLst>
                <a:ext uri="{FF2B5EF4-FFF2-40B4-BE49-F238E27FC236}">
                  <a16:creationId xmlns:a16="http://schemas.microsoft.com/office/drawing/2014/main" id="{3B1BE8DA-09F9-0702-C4BC-E14BA25E008B}"/>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630;p64">
              <a:extLst>
                <a:ext uri="{FF2B5EF4-FFF2-40B4-BE49-F238E27FC236}">
                  <a16:creationId xmlns:a16="http://schemas.microsoft.com/office/drawing/2014/main" id="{50F29A91-B782-BF3B-5601-D0209F345D9F}"/>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631;p64">
              <a:extLst>
                <a:ext uri="{FF2B5EF4-FFF2-40B4-BE49-F238E27FC236}">
                  <a16:creationId xmlns:a16="http://schemas.microsoft.com/office/drawing/2014/main" id="{F8E3D0FF-DA1B-C314-A984-04C4F1567A21}"/>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632;p64">
              <a:extLst>
                <a:ext uri="{FF2B5EF4-FFF2-40B4-BE49-F238E27FC236}">
                  <a16:creationId xmlns:a16="http://schemas.microsoft.com/office/drawing/2014/main" id="{CEA05853-5C3C-41E2-9A60-0F4B6123C4BE}"/>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633;p64">
              <a:extLst>
                <a:ext uri="{FF2B5EF4-FFF2-40B4-BE49-F238E27FC236}">
                  <a16:creationId xmlns:a16="http://schemas.microsoft.com/office/drawing/2014/main" id="{792E2A25-917F-EC30-EB89-7FBEDDA75F3B}"/>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634;p64">
              <a:extLst>
                <a:ext uri="{FF2B5EF4-FFF2-40B4-BE49-F238E27FC236}">
                  <a16:creationId xmlns:a16="http://schemas.microsoft.com/office/drawing/2014/main" id="{DC8708FA-DB9F-CA50-00A1-87CE2E227A25}"/>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635;p64">
              <a:extLst>
                <a:ext uri="{FF2B5EF4-FFF2-40B4-BE49-F238E27FC236}">
                  <a16:creationId xmlns:a16="http://schemas.microsoft.com/office/drawing/2014/main" id="{9B5D9A88-376F-CF93-4040-173F6267DFAB}"/>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636;p64">
              <a:extLst>
                <a:ext uri="{FF2B5EF4-FFF2-40B4-BE49-F238E27FC236}">
                  <a16:creationId xmlns:a16="http://schemas.microsoft.com/office/drawing/2014/main" id="{538A054E-EE87-8C32-5D0B-DADBCEA7BFE8}"/>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637;p64">
              <a:extLst>
                <a:ext uri="{FF2B5EF4-FFF2-40B4-BE49-F238E27FC236}">
                  <a16:creationId xmlns:a16="http://schemas.microsoft.com/office/drawing/2014/main" id="{2895105E-E30C-C99C-06A0-94F7917525DD}"/>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638;p64">
              <a:extLst>
                <a:ext uri="{FF2B5EF4-FFF2-40B4-BE49-F238E27FC236}">
                  <a16:creationId xmlns:a16="http://schemas.microsoft.com/office/drawing/2014/main" id="{C817A63B-01FE-5888-6AF3-409CDDEA8C16}"/>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639;p64">
              <a:extLst>
                <a:ext uri="{FF2B5EF4-FFF2-40B4-BE49-F238E27FC236}">
                  <a16:creationId xmlns:a16="http://schemas.microsoft.com/office/drawing/2014/main" id="{B0AE0BB5-38B4-C214-F2AC-ED96826E513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640;p64">
              <a:extLst>
                <a:ext uri="{FF2B5EF4-FFF2-40B4-BE49-F238E27FC236}">
                  <a16:creationId xmlns:a16="http://schemas.microsoft.com/office/drawing/2014/main" id="{3BCCF632-1767-1999-894B-E32C6E71078B}"/>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641;p64">
              <a:extLst>
                <a:ext uri="{FF2B5EF4-FFF2-40B4-BE49-F238E27FC236}">
                  <a16:creationId xmlns:a16="http://schemas.microsoft.com/office/drawing/2014/main" id="{A8D5789E-DE9C-F8F7-5AB8-77EA5D82756D}"/>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642;p64">
              <a:extLst>
                <a:ext uri="{FF2B5EF4-FFF2-40B4-BE49-F238E27FC236}">
                  <a16:creationId xmlns:a16="http://schemas.microsoft.com/office/drawing/2014/main" id="{BFB19E04-EB57-9A9E-3CC2-260EA2A49B7B}"/>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643;p64">
              <a:extLst>
                <a:ext uri="{FF2B5EF4-FFF2-40B4-BE49-F238E27FC236}">
                  <a16:creationId xmlns:a16="http://schemas.microsoft.com/office/drawing/2014/main" id="{8CF66A42-D351-5079-325E-7E4459E8E1E9}"/>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644;p64">
              <a:extLst>
                <a:ext uri="{FF2B5EF4-FFF2-40B4-BE49-F238E27FC236}">
                  <a16:creationId xmlns:a16="http://schemas.microsoft.com/office/drawing/2014/main" id="{64558980-4738-0967-21E3-A8C2D4B6518F}"/>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645;p64">
              <a:extLst>
                <a:ext uri="{FF2B5EF4-FFF2-40B4-BE49-F238E27FC236}">
                  <a16:creationId xmlns:a16="http://schemas.microsoft.com/office/drawing/2014/main" id="{F4710485-202A-DE0C-E8B6-E41F38AC5DB2}"/>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646;p64">
              <a:extLst>
                <a:ext uri="{FF2B5EF4-FFF2-40B4-BE49-F238E27FC236}">
                  <a16:creationId xmlns:a16="http://schemas.microsoft.com/office/drawing/2014/main" id="{ADE69484-3784-FE64-9D36-8DB490F1AC5C}"/>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647;p64">
              <a:extLst>
                <a:ext uri="{FF2B5EF4-FFF2-40B4-BE49-F238E27FC236}">
                  <a16:creationId xmlns:a16="http://schemas.microsoft.com/office/drawing/2014/main" id="{B9C983CE-910F-3DEE-2CB6-C98533F47D91}"/>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648;p64">
              <a:extLst>
                <a:ext uri="{FF2B5EF4-FFF2-40B4-BE49-F238E27FC236}">
                  <a16:creationId xmlns:a16="http://schemas.microsoft.com/office/drawing/2014/main" id="{EA957771-FD2C-7424-1E42-BF316CD40DAB}"/>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649;p64">
              <a:extLst>
                <a:ext uri="{FF2B5EF4-FFF2-40B4-BE49-F238E27FC236}">
                  <a16:creationId xmlns:a16="http://schemas.microsoft.com/office/drawing/2014/main" id="{3923A2A4-FDB6-5CAB-D90F-9AF8CF1B5562}"/>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650;p64">
              <a:extLst>
                <a:ext uri="{FF2B5EF4-FFF2-40B4-BE49-F238E27FC236}">
                  <a16:creationId xmlns:a16="http://schemas.microsoft.com/office/drawing/2014/main" id="{21AAF019-25C7-556C-C131-CDD1909F7C2E}"/>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651;p64">
              <a:extLst>
                <a:ext uri="{FF2B5EF4-FFF2-40B4-BE49-F238E27FC236}">
                  <a16:creationId xmlns:a16="http://schemas.microsoft.com/office/drawing/2014/main" id="{A058EDF2-56B5-0FDC-85F6-D2FBCE6FF4A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652;p64">
              <a:extLst>
                <a:ext uri="{FF2B5EF4-FFF2-40B4-BE49-F238E27FC236}">
                  <a16:creationId xmlns:a16="http://schemas.microsoft.com/office/drawing/2014/main" id="{E66CFC2F-7DC2-E247-8BC7-757077CBF80F}"/>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653;p64">
              <a:extLst>
                <a:ext uri="{FF2B5EF4-FFF2-40B4-BE49-F238E27FC236}">
                  <a16:creationId xmlns:a16="http://schemas.microsoft.com/office/drawing/2014/main" id="{2D2E5C69-5F37-EC1E-5981-84F782458F94}"/>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654;p64">
              <a:extLst>
                <a:ext uri="{FF2B5EF4-FFF2-40B4-BE49-F238E27FC236}">
                  <a16:creationId xmlns:a16="http://schemas.microsoft.com/office/drawing/2014/main" id="{22EE5C33-0D44-CD71-785B-91A76404B777}"/>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655;p64">
              <a:extLst>
                <a:ext uri="{FF2B5EF4-FFF2-40B4-BE49-F238E27FC236}">
                  <a16:creationId xmlns:a16="http://schemas.microsoft.com/office/drawing/2014/main" id="{3EE27BE3-F94C-A861-A5B8-3E3A084B9FBD}"/>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61203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334"/>
                                        </p:tgtEl>
                                        <p:attrNameLst>
                                          <p:attrName>style.visibility</p:attrName>
                                        </p:attrNameLst>
                                      </p:cBhvr>
                                      <p:to>
                                        <p:strVal val="visible"/>
                                      </p:to>
                                    </p:set>
                                    <p:anim calcmode="lin" valueType="num">
                                      <p:cBhvr>
                                        <p:cTn id="7" dur="500" fill="hold"/>
                                        <p:tgtEl>
                                          <p:spTgt spid="1334"/>
                                        </p:tgtEl>
                                        <p:attrNameLst>
                                          <p:attrName>ppt_w</p:attrName>
                                        </p:attrNameLst>
                                      </p:cBhvr>
                                      <p:tavLst>
                                        <p:tav tm="0">
                                          <p:val>
                                            <p:fltVal val="0"/>
                                          </p:val>
                                        </p:tav>
                                        <p:tav tm="100000">
                                          <p:val>
                                            <p:strVal val="#ppt_w"/>
                                          </p:val>
                                        </p:tav>
                                      </p:tavLst>
                                    </p:anim>
                                    <p:anim calcmode="lin" valueType="num">
                                      <p:cBhvr>
                                        <p:cTn id="8" dur="500" fill="hold"/>
                                        <p:tgtEl>
                                          <p:spTgt spid="1334"/>
                                        </p:tgtEl>
                                        <p:attrNameLst>
                                          <p:attrName>ppt_h</p:attrName>
                                        </p:attrNameLst>
                                      </p:cBhvr>
                                      <p:tavLst>
                                        <p:tav tm="0">
                                          <p:val>
                                            <p:fltVal val="0"/>
                                          </p:val>
                                        </p:tav>
                                        <p:tav tm="100000">
                                          <p:val>
                                            <p:strVal val="#ppt_h"/>
                                          </p:val>
                                        </p:tav>
                                      </p:tavLst>
                                    </p:anim>
                                    <p:animEffect transition="in" filter="fade">
                                      <p:cBhvr>
                                        <p:cTn id="9" dur="500"/>
                                        <p:tgtEl>
                                          <p:spTgt spid="1334"/>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b="1">
                <a:latin typeface="Times New Roman" panose="02020603050405020304" pitchFamily="18" charset="0"/>
                <a:cs typeface="Times New Roman" panose="02020603050405020304" pitchFamily="18" charset="0"/>
              </a:rPr>
              <a:t>2. Tóm lược ý kiến</a:t>
            </a:r>
            <a:endParaRPr sz="3200" b="1">
              <a:latin typeface="Times New Roman" panose="02020603050405020304" pitchFamily="18" charset="0"/>
              <a:cs typeface="Times New Roman" panose="02020603050405020304" pitchFamily="18" charset="0"/>
            </a:endParaRPr>
          </a:p>
        </p:txBody>
      </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2" name="Table 1">
            <a:extLst>
              <a:ext uri="{FF2B5EF4-FFF2-40B4-BE49-F238E27FC236}">
                <a16:creationId xmlns:a16="http://schemas.microsoft.com/office/drawing/2014/main" id="{2C7B40DB-FC5A-1598-CC09-DAFCE4327A23}"/>
              </a:ext>
            </a:extLst>
          </p:cNvPr>
          <p:cNvGraphicFramePr>
            <a:graphicFrameLocks noGrp="1"/>
          </p:cNvGraphicFramePr>
          <p:nvPr>
            <p:extLst>
              <p:ext uri="{D42A27DB-BD31-4B8C-83A1-F6EECF244321}">
                <p14:modId xmlns:p14="http://schemas.microsoft.com/office/powerpoint/2010/main" val="192251257"/>
              </p:ext>
            </p:extLst>
          </p:nvPr>
        </p:nvGraphicFramePr>
        <p:xfrm>
          <a:off x="465360" y="1074393"/>
          <a:ext cx="8204785" cy="4028440"/>
        </p:xfrm>
        <a:graphic>
          <a:graphicData uri="http://schemas.openxmlformats.org/drawingml/2006/table">
            <a:tbl>
              <a:tblPr firstRow="1" firstCol="1" bandRow="1"/>
              <a:tblGrid>
                <a:gridCol w="754946">
                  <a:extLst>
                    <a:ext uri="{9D8B030D-6E8A-4147-A177-3AD203B41FA5}">
                      <a16:colId xmlns:a16="http://schemas.microsoft.com/office/drawing/2014/main" val="1815081784"/>
                    </a:ext>
                  </a:extLst>
                </a:gridCol>
                <a:gridCol w="3375073">
                  <a:extLst>
                    <a:ext uri="{9D8B030D-6E8A-4147-A177-3AD203B41FA5}">
                      <a16:colId xmlns:a16="http://schemas.microsoft.com/office/drawing/2014/main" val="250476043"/>
                    </a:ext>
                  </a:extLst>
                </a:gridCol>
                <a:gridCol w="4074766">
                  <a:extLst>
                    <a:ext uri="{9D8B030D-6E8A-4147-A177-3AD203B41FA5}">
                      <a16:colId xmlns:a16="http://schemas.microsoft.com/office/drawing/2014/main" val="2721732466"/>
                    </a:ext>
                  </a:extLst>
                </a:gridCol>
              </a:tblGrid>
              <a:tr h="162569">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Đoạn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Vị trí</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tc>
                  <a:txBody>
                    <a:bodyPr/>
                    <a:lstStyle/>
                    <a:p>
                      <a:pPr lvl="1" algn="ctr">
                        <a:lnSpc>
                          <a:spcPct val="100000"/>
                        </a:lnSpc>
                        <a:spcAft>
                          <a:spcPts val="1000"/>
                        </a:spcAft>
                      </a:pPr>
                      <a:r>
                        <a:rPr lang="en-US" sz="1600" b="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75000"/>
                      </a:schemeClr>
                    </a:solidFill>
                  </a:tcPr>
                </a:tc>
                <a:extLst>
                  <a:ext uri="{0D108BD9-81ED-4DB2-BD59-A6C34878D82A}">
                    <a16:rowId xmlns:a16="http://schemas.microsoft.com/office/drawing/2014/main" val="3033629896"/>
                  </a:ext>
                </a:extLst>
              </a:tr>
              <a:tr h="800781">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1</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Tương truyền… đến thời trung đại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(Tóm lược ý kiến bằng một câu văn)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Ví dụ: Câu chuyện về việc lĩnh hội sứ mệnh đọc sách, nghiên cứu của Thánh Au-gu-xtinh.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359681066"/>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Vượt qua tính chất huyền bí đến không dễ nhận ra):</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Vai trò của việc đọc sách đối với đời sống tinh thần của con người.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901166310"/>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3</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“Em hãy cầm lấy và đọc” đến một cuốn sách hay</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Sự khuyến khích đọc sách đến từ những người có trách nhiệm với ta</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72469892"/>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4,5,6</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Không phủ nhận vai trò đến Hơ-bớt Mác-kiu-dơ đã nói</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Sự kì diệu của sách và tác dụng to lớn của việc đọc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4195739126"/>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7</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Thời nay, với sự xuất hiện đến những giá trị tinh thần</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l">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Đọc sách trong điều kiện thay đổi hình thức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834823627"/>
                  </a:ext>
                </a:extLst>
              </a:tr>
              <a:tr h="414366">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8</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Lâu nay, chúng ta thường được nghe đến vẫn là vô ích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l">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Giai pháp cho tình trạng xuống cấp của            văn hóa đọc</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618301833"/>
                  </a:ext>
                </a:extLst>
              </a:tr>
              <a:tr h="261252">
                <a:tc>
                  <a:txBody>
                    <a:bodyPr/>
                    <a:lstStyle/>
                    <a:p>
                      <a:pPr lvl="1" algn="r">
                        <a:lnSpc>
                          <a:spcPct val="100000"/>
                        </a:lnSpc>
                        <a:spcAft>
                          <a:spcPts val="1000"/>
                        </a:spcAft>
                      </a:pPr>
                      <a:r>
                        <a:rPr lang="en-US" sz="1600" b="1" i="1">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9,10</a:t>
                      </a:r>
                      <a:endParaRPr lang="en-US" sz="1600" b="1" i="1">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Từ Sách sinh ra không phải để được trưng bày đến hết</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lvl="1" algn="just">
                        <a:lnSpc>
                          <a:spcPct val="100000"/>
                        </a:lnSpc>
                        <a:spcAft>
                          <a:spcPts val="1000"/>
                        </a:spcAft>
                      </a:pPr>
                      <a:r>
                        <a:rPr lang="en-US" sz="1600">
                          <a:solidFill>
                            <a:schemeClr val="tx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Nhắc lại thông điệp về việc đọc sách.</a:t>
                      </a:r>
                      <a:endParaRPr lang="en-US" sz="1600">
                        <a:solidFill>
                          <a:schemeClr val="tx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27369" marR="27369"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818322929"/>
                  </a:ext>
                </a:extLst>
              </a:tr>
            </a:tbl>
          </a:graphicData>
        </a:graphic>
      </p:graphicFrame>
      <p:grpSp>
        <p:nvGrpSpPr>
          <p:cNvPr id="1225" name="Google Shape;1225;p50"/>
          <p:cNvGrpSpPr/>
          <p:nvPr/>
        </p:nvGrpSpPr>
        <p:grpSpPr>
          <a:xfrm>
            <a:off x="7754737" y="33285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 name="Google Shape;6793;p76">
            <a:extLst>
              <a:ext uri="{FF2B5EF4-FFF2-40B4-BE49-F238E27FC236}">
                <a16:creationId xmlns:a16="http://schemas.microsoft.com/office/drawing/2014/main" id="{5FAC8A07-EE25-5C98-E500-537F0BF38A8D}"/>
              </a:ext>
            </a:extLst>
          </p:cNvPr>
          <p:cNvGrpSpPr/>
          <p:nvPr/>
        </p:nvGrpSpPr>
        <p:grpSpPr>
          <a:xfrm>
            <a:off x="8026732" y="3429200"/>
            <a:ext cx="1246893" cy="1717144"/>
            <a:chOff x="5545850" y="2122150"/>
            <a:chExt cx="369025" cy="565400"/>
          </a:xfrm>
        </p:grpSpPr>
        <p:sp>
          <p:nvSpPr>
            <p:cNvPr id="55" name="Google Shape;6794;p76">
              <a:extLst>
                <a:ext uri="{FF2B5EF4-FFF2-40B4-BE49-F238E27FC236}">
                  <a16:creationId xmlns:a16="http://schemas.microsoft.com/office/drawing/2014/main" id="{A82A6215-4A9C-E21B-1A45-B6E8EF6F7BE8}"/>
                </a:ext>
              </a:extLst>
            </p:cNvPr>
            <p:cNvSpPr/>
            <p:nvPr/>
          </p:nvSpPr>
          <p:spPr>
            <a:xfrm>
              <a:off x="5745925" y="2501800"/>
              <a:ext cx="66750" cy="166400"/>
            </a:xfrm>
            <a:custGeom>
              <a:avLst/>
              <a:gdLst/>
              <a:ahLst/>
              <a:cxnLst/>
              <a:rect l="l" t="t" r="r" b="b"/>
              <a:pathLst>
                <a:path w="2670" h="6656" extrusionOk="0">
                  <a:moveTo>
                    <a:pt x="0" y="0"/>
                  </a:moveTo>
                  <a:lnTo>
                    <a:pt x="120" y="6655"/>
                  </a:lnTo>
                  <a:lnTo>
                    <a:pt x="1291" y="6655"/>
                  </a:lnTo>
                  <a:cubicBezTo>
                    <a:pt x="1291" y="6655"/>
                    <a:pt x="2670" y="2857"/>
                    <a:pt x="1864"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6795;p76">
              <a:extLst>
                <a:ext uri="{FF2B5EF4-FFF2-40B4-BE49-F238E27FC236}">
                  <a16:creationId xmlns:a16="http://schemas.microsoft.com/office/drawing/2014/main" id="{22018A8D-0A7D-0E32-CFDE-0ACFB75D35F1}"/>
                </a:ext>
              </a:extLst>
            </p:cNvPr>
            <p:cNvSpPr/>
            <p:nvPr/>
          </p:nvSpPr>
          <p:spPr>
            <a:xfrm>
              <a:off x="5742650" y="2631575"/>
              <a:ext cx="69675" cy="53775"/>
            </a:xfrm>
            <a:custGeom>
              <a:avLst/>
              <a:gdLst/>
              <a:ahLst/>
              <a:cxnLst/>
              <a:rect l="l" t="t" r="r" b="b"/>
              <a:pathLst>
                <a:path w="2787" h="2151" extrusionOk="0">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6796;p76">
              <a:extLst>
                <a:ext uri="{FF2B5EF4-FFF2-40B4-BE49-F238E27FC236}">
                  <a16:creationId xmlns:a16="http://schemas.microsoft.com/office/drawing/2014/main" id="{F346B3D4-B390-8EF8-D2F3-4428EAD404D1}"/>
                </a:ext>
              </a:extLst>
            </p:cNvPr>
            <p:cNvSpPr/>
            <p:nvPr/>
          </p:nvSpPr>
          <p:spPr>
            <a:xfrm>
              <a:off x="5749950" y="2635200"/>
              <a:ext cx="34850" cy="2575"/>
            </a:xfrm>
            <a:custGeom>
              <a:avLst/>
              <a:gdLst/>
              <a:ahLst/>
              <a:cxnLst/>
              <a:rect l="l" t="t" r="r" b="b"/>
              <a:pathLst>
                <a:path w="1394" h="103" extrusionOk="0">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6797;p76">
              <a:extLst>
                <a:ext uri="{FF2B5EF4-FFF2-40B4-BE49-F238E27FC236}">
                  <a16:creationId xmlns:a16="http://schemas.microsoft.com/office/drawing/2014/main" id="{673917B0-846D-840B-E0D7-5F31CC40A13A}"/>
                </a:ext>
              </a:extLst>
            </p:cNvPr>
            <p:cNvSpPr/>
            <p:nvPr/>
          </p:nvSpPr>
          <p:spPr>
            <a:xfrm>
              <a:off x="574415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6798;p76">
              <a:extLst>
                <a:ext uri="{FF2B5EF4-FFF2-40B4-BE49-F238E27FC236}">
                  <a16:creationId xmlns:a16="http://schemas.microsoft.com/office/drawing/2014/main" id="{F02BF000-271B-1D8F-B119-839C141178A2}"/>
                </a:ext>
              </a:extLst>
            </p:cNvPr>
            <p:cNvSpPr/>
            <p:nvPr/>
          </p:nvSpPr>
          <p:spPr>
            <a:xfrm>
              <a:off x="5780550" y="2670675"/>
              <a:ext cx="12000" cy="6650"/>
            </a:xfrm>
            <a:custGeom>
              <a:avLst/>
              <a:gdLst/>
              <a:ahLst/>
              <a:cxnLst/>
              <a:rect l="l" t="t" r="r" b="b"/>
              <a:pathLst>
                <a:path w="480" h="266" extrusionOk="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6799;p76">
              <a:extLst>
                <a:ext uri="{FF2B5EF4-FFF2-40B4-BE49-F238E27FC236}">
                  <a16:creationId xmlns:a16="http://schemas.microsoft.com/office/drawing/2014/main" id="{2A956D19-AF2D-37A2-E24D-53764DFA078A}"/>
                </a:ext>
              </a:extLst>
            </p:cNvPr>
            <p:cNvSpPr/>
            <p:nvPr/>
          </p:nvSpPr>
          <p:spPr>
            <a:xfrm>
              <a:off x="5640400" y="2501800"/>
              <a:ext cx="79600" cy="166400"/>
            </a:xfrm>
            <a:custGeom>
              <a:avLst/>
              <a:gdLst/>
              <a:ahLst/>
              <a:cxnLst/>
              <a:rect l="l" t="t" r="r" b="b"/>
              <a:pathLst>
                <a:path w="3184" h="6656" extrusionOk="0">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6800;p76">
              <a:extLst>
                <a:ext uri="{FF2B5EF4-FFF2-40B4-BE49-F238E27FC236}">
                  <a16:creationId xmlns:a16="http://schemas.microsoft.com/office/drawing/2014/main" id="{5659CD08-4B75-372E-8153-472C4399A2A5}"/>
                </a:ext>
              </a:extLst>
            </p:cNvPr>
            <p:cNvSpPr/>
            <p:nvPr/>
          </p:nvSpPr>
          <p:spPr>
            <a:xfrm>
              <a:off x="5626150" y="2623275"/>
              <a:ext cx="68175" cy="62875"/>
            </a:xfrm>
            <a:custGeom>
              <a:avLst/>
              <a:gdLst/>
              <a:ahLst/>
              <a:cxnLst/>
              <a:rect l="l" t="t" r="r" b="b"/>
              <a:pathLst>
                <a:path w="2727" h="2515" extrusionOk="0">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6801;p76">
              <a:extLst>
                <a:ext uri="{FF2B5EF4-FFF2-40B4-BE49-F238E27FC236}">
                  <a16:creationId xmlns:a16="http://schemas.microsoft.com/office/drawing/2014/main" id="{50FEB06F-CFA9-08EC-F49E-CD8738172834}"/>
                </a:ext>
              </a:extLst>
            </p:cNvPr>
            <p:cNvSpPr/>
            <p:nvPr/>
          </p:nvSpPr>
          <p:spPr>
            <a:xfrm>
              <a:off x="5654025" y="2626250"/>
              <a:ext cx="36600" cy="5275"/>
            </a:xfrm>
            <a:custGeom>
              <a:avLst/>
              <a:gdLst/>
              <a:ahLst/>
              <a:cxnLst/>
              <a:rect l="l" t="t" r="r" b="b"/>
              <a:pathLst>
                <a:path w="1464" h="211" extrusionOk="0">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6802;p76">
              <a:extLst>
                <a:ext uri="{FF2B5EF4-FFF2-40B4-BE49-F238E27FC236}">
                  <a16:creationId xmlns:a16="http://schemas.microsoft.com/office/drawing/2014/main" id="{E2A4528B-7E33-71EC-B80C-EF2A4684C3C2}"/>
                </a:ext>
              </a:extLst>
            </p:cNvPr>
            <p:cNvSpPr/>
            <p:nvPr/>
          </p:nvSpPr>
          <p:spPr>
            <a:xfrm>
              <a:off x="5626850" y="2665975"/>
              <a:ext cx="65975" cy="21225"/>
            </a:xfrm>
            <a:custGeom>
              <a:avLst/>
              <a:gdLst/>
              <a:ahLst/>
              <a:cxnLst/>
              <a:rect l="l" t="t" r="r" b="b"/>
              <a:pathLst>
                <a:path w="2639" h="849" extrusionOk="0">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6803;p76">
              <a:extLst>
                <a:ext uri="{FF2B5EF4-FFF2-40B4-BE49-F238E27FC236}">
                  <a16:creationId xmlns:a16="http://schemas.microsoft.com/office/drawing/2014/main" id="{8D2E2EEC-838F-A02D-A921-D3404297AAA1}"/>
                </a:ext>
              </a:extLst>
            </p:cNvPr>
            <p:cNvSpPr/>
            <p:nvPr/>
          </p:nvSpPr>
          <p:spPr>
            <a:xfrm>
              <a:off x="5644075" y="2668875"/>
              <a:ext cx="12175" cy="6975"/>
            </a:xfrm>
            <a:custGeom>
              <a:avLst/>
              <a:gdLst/>
              <a:ahLst/>
              <a:cxnLst/>
              <a:rect l="l" t="t" r="r" b="b"/>
              <a:pathLst>
                <a:path w="487" h="279" extrusionOk="0">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6804;p76">
              <a:extLst>
                <a:ext uri="{FF2B5EF4-FFF2-40B4-BE49-F238E27FC236}">
                  <a16:creationId xmlns:a16="http://schemas.microsoft.com/office/drawing/2014/main" id="{95CFF2A8-0ADB-0191-9CD9-F71D988C3E25}"/>
                </a:ext>
              </a:extLst>
            </p:cNvPr>
            <p:cNvSpPr/>
            <p:nvPr/>
          </p:nvSpPr>
          <p:spPr>
            <a:xfrm>
              <a:off x="5651025" y="2481650"/>
              <a:ext cx="152875" cy="111400"/>
            </a:xfrm>
            <a:custGeom>
              <a:avLst/>
              <a:gdLst/>
              <a:ahLst/>
              <a:cxnLst/>
              <a:rect l="l" t="t" r="r" b="b"/>
              <a:pathLst>
                <a:path w="6115" h="4456" extrusionOk="0">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6805;p76">
              <a:extLst>
                <a:ext uri="{FF2B5EF4-FFF2-40B4-BE49-F238E27FC236}">
                  <a16:creationId xmlns:a16="http://schemas.microsoft.com/office/drawing/2014/main" id="{DA6326AA-03CA-005E-D373-FA012267CE63}"/>
                </a:ext>
              </a:extLst>
            </p:cNvPr>
            <p:cNvSpPr/>
            <p:nvPr/>
          </p:nvSpPr>
          <p:spPr>
            <a:xfrm>
              <a:off x="5674850" y="2496700"/>
              <a:ext cx="14725" cy="77675"/>
            </a:xfrm>
            <a:custGeom>
              <a:avLst/>
              <a:gdLst/>
              <a:ahLst/>
              <a:cxnLst/>
              <a:rect l="l" t="t" r="r" b="b"/>
              <a:pathLst>
                <a:path w="589" h="3107" extrusionOk="0">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6806;p76">
              <a:extLst>
                <a:ext uri="{FF2B5EF4-FFF2-40B4-BE49-F238E27FC236}">
                  <a16:creationId xmlns:a16="http://schemas.microsoft.com/office/drawing/2014/main" id="{321801A9-5CEC-C53A-924B-C0494EA22D44}"/>
                </a:ext>
              </a:extLst>
            </p:cNvPr>
            <p:cNvSpPr/>
            <p:nvPr/>
          </p:nvSpPr>
          <p:spPr>
            <a:xfrm>
              <a:off x="5771250" y="2500300"/>
              <a:ext cx="8100" cy="75125"/>
            </a:xfrm>
            <a:custGeom>
              <a:avLst/>
              <a:gdLst/>
              <a:ahLst/>
              <a:cxnLst/>
              <a:rect l="l" t="t" r="r" b="b"/>
              <a:pathLst>
                <a:path w="324" h="3005" extrusionOk="0">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6807;p76">
              <a:extLst>
                <a:ext uri="{FF2B5EF4-FFF2-40B4-BE49-F238E27FC236}">
                  <a16:creationId xmlns:a16="http://schemas.microsoft.com/office/drawing/2014/main" id="{8024AC84-EDC6-D528-7C47-8C6358001FF7}"/>
                </a:ext>
              </a:extLst>
            </p:cNvPr>
            <p:cNvSpPr/>
            <p:nvPr/>
          </p:nvSpPr>
          <p:spPr>
            <a:xfrm>
              <a:off x="5724375" y="2499600"/>
              <a:ext cx="1775" cy="76275"/>
            </a:xfrm>
            <a:custGeom>
              <a:avLst/>
              <a:gdLst/>
              <a:ahLst/>
              <a:cxnLst/>
              <a:rect l="l" t="t" r="r" b="b"/>
              <a:pathLst>
                <a:path w="71" h="3051" extrusionOk="0">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6808;p76">
              <a:extLst>
                <a:ext uri="{FF2B5EF4-FFF2-40B4-BE49-F238E27FC236}">
                  <a16:creationId xmlns:a16="http://schemas.microsoft.com/office/drawing/2014/main" id="{3757F1CE-3B82-13AB-49DD-D816D829CE3A}"/>
                </a:ext>
              </a:extLst>
            </p:cNvPr>
            <p:cNvSpPr/>
            <p:nvPr/>
          </p:nvSpPr>
          <p:spPr>
            <a:xfrm>
              <a:off x="5632375" y="2144925"/>
              <a:ext cx="193850" cy="193625"/>
            </a:xfrm>
            <a:custGeom>
              <a:avLst/>
              <a:gdLst/>
              <a:ahLst/>
              <a:cxnLst/>
              <a:rect l="l" t="t" r="r" b="b"/>
              <a:pathLst>
                <a:path w="7754" h="7745" extrusionOk="0">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6809;p76">
              <a:extLst>
                <a:ext uri="{FF2B5EF4-FFF2-40B4-BE49-F238E27FC236}">
                  <a16:creationId xmlns:a16="http://schemas.microsoft.com/office/drawing/2014/main" id="{FAEE409F-125D-11BA-3A63-BEF35D8D5B92}"/>
                </a:ext>
              </a:extLst>
            </p:cNvPr>
            <p:cNvSpPr/>
            <p:nvPr/>
          </p:nvSpPr>
          <p:spPr>
            <a:xfrm>
              <a:off x="5600625" y="2234775"/>
              <a:ext cx="61250" cy="47800"/>
            </a:xfrm>
            <a:custGeom>
              <a:avLst/>
              <a:gdLst/>
              <a:ahLst/>
              <a:cxnLst/>
              <a:rect l="l" t="t" r="r" b="b"/>
              <a:pathLst>
                <a:path w="2450" h="1912" extrusionOk="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6810;p76">
              <a:extLst>
                <a:ext uri="{FF2B5EF4-FFF2-40B4-BE49-F238E27FC236}">
                  <a16:creationId xmlns:a16="http://schemas.microsoft.com/office/drawing/2014/main" id="{ACFA6D46-1487-1EE5-1E93-F9D8D882F574}"/>
                </a:ext>
              </a:extLst>
            </p:cNvPr>
            <p:cNvSpPr/>
            <p:nvPr/>
          </p:nvSpPr>
          <p:spPr>
            <a:xfrm>
              <a:off x="5798475" y="2234775"/>
              <a:ext cx="61250" cy="47800"/>
            </a:xfrm>
            <a:custGeom>
              <a:avLst/>
              <a:gdLst/>
              <a:ahLst/>
              <a:cxnLst/>
              <a:rect l="l" t="t" r="r" b="b"/>
              <a:pathLst>
                <a:path w="2450" h="1912" extrusionOk="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6811;p76">
              <a:extLst>
                <a:ext uri="{FF2B5EF4-FFF2-40B4-BE49-F238E27FC236}">
                  <a16:creationId xmlns:a16="http://schemas.microsoft.com/office/drawing/2014/main" id="{19F8234F-58F3-4608-8BD2-21284CC6A852}"/>
                </a:ext>
              </a:extLst>
            </p:cNvPr>
            <p:cNvSpPr/>
            <p:nvPr/>
          </p:nvSpPr>
          <p:spPr>
            <a:xfrm>
              <a:off x="5617350" y="2246775"/>
              <a:ext cx="25700" cy="16900"/>
            </a:xfrm>
            <a:custGeom>
              <a:avLst/>
              <a:gdLst/>
              <a:ahLst/>
              <a:cxnLst/>
              <a:rect l="l" t="t" r="r" b="b"/>
              <a:pathLst>
                <a:path w="1028" h="676" extrusionOk="0">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6812;p76">
              <a:extLst>
                <a:ext uri="{FF2B5EF4-FFF2-40B4-BE49-F238E27FC236}">
                  <a16:creationId xmlns:a16="http://schemas.microsoft.com/office/drawing/2014/main" id="{A10B1579-30F2-D7E6-8D17-370C7E5FB222}"/>
                </a:ext>
              </a:extLst>
            </p:cNvPr>
            <p:cNvSpPr/>
            <p:nvPr/>
          </p:nvSpPr>
          <p:spPr>
            <a:xfrm>
              <a:off x="5626150" y="2251875"/>
              <a:ext cx="9875" cy="22000"/>
            </a:xfrm>
            <a:custGeom>
              <a:avLst/>
              <a:gdLst/>
              <a:ahLst/>
              <a:cxnLst/>
              <a:rect l="l" t="t" r="r" b="b"/>
              <a:pathLst>
                <a:path w="395" h="880" extrusionOk="0">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6813;p76">
              <a:extLst>
                <a:ext uri="{FF2B5EF4-FFF2-40B4-BE49-F238E27FC236}">
                  <a16:creationId xmlns:a16="http://schemas.microsoft.com/office/drawing/2014/main" id="{C9A5598D-74AC-C5EC-EDC9-61904FF28FAF}"/>
                </a:ext>
              </a:extLst>
            </p:cNvPr>
            <p:cNvSpPr/>
            <p:nvPr/>
          </p:nvSpPr>
          <p:spPr>
            <a:xfrm>
              <a:off x="5817400" y="2246775"/>
              <a:ext cx="25700" cy="16900"/>
            </a:xfrm>
            <a:custGeom>
              <a:avLst/>
              <a:gdLst/>
              <a:ahLst/>
              <a:cxnLst/>
              <a:rect l="l" t="t" r="r" b="b"/>
              <a:pathLst>
                <a:path w="1028" h="676" extrusionOk="0">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6814;p76">
              <a:extLst>
                <a:ext uri="{FF2B5EF4-FFF2-40B4-BE49-F238E27FC236}">
                  <a16:creationId xmlns:a16="http://schemas.microsoft.com/office/drawing/2014/main" id="{D4312470-D379-69A1-CBBA-869BFB897B16}"/>
                </a:ext>
              </a:extLst>
            </p:cNvPr>
            <p:cNvSpPr/>
            <p:nvPr/>
          </p:nvSpPr>
          <p:spPr>
            <a:xfrm>
              <a:off x="5824350" y="2251875"/>
              <a:ext cx="10325" cy="22000"/>
            </a:xfrm>
            <a:custGeom>
              <a:avLst/>
              <a:gdLst/>
              <a:ahLst/>
              <a:cxnLst/>
              <a:rect l="l" t="t" r="r" b="b"/>
              <a:pathLst>
                <a:path w="413" h="880" extrusionOk="0">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6815;p76">
              <a:extLst>
                <a:ext uri="{FF2B5EF4-FFF2-40B4-BE49-F238E27FC236}">
                  <a16:creationId xmlns:a16="http://schemas.microsoft.com/office/drawing/2014/main" id="{055099BB-B6C6-9E0B-27F1-56792A6EB2BA}"/>
                </a:ext>
              </a:extLst>
            </p:cNvPr>
            <p:cNvSpPr/>
            <p:nvPr/>
          </p:nvSpPr>
          <p:spPr>
            <a:xfrm>
              <a:off x="5612250" y="2275700"/>
              <a:ext cx="97925" cy="93275"/>
            </a:xfrm>
            <a:custGeom>
              <a:avLst/>
              <a:gdLst/>
              <a:ahLst/>
              <a:cxnLst/>
              <a:rect l="l" t="t" r="r" b="b"/>
              <a:pathLst>
                <a:path w="3917" h="3731" extrusionOk="0">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6816;p76">
              <a:extLst>
                <a:ext uri="{FF2B5EF4-FFF2-40B4-BE49-F238E27FC236}">
                  <a16:creationId xmlns:a16="http://schemas.microsoft.com/office/drawing/2014/main" id="{3C1BF5C7-A307-FDED-EF05-B0E967C653F8}"/>
                </a:ext>
              </a:extLst>
            </p:cNvPr>
            <p:cNvSpPr/>
            <p:nvPr/>
          </p:nvSpPr>
          <p:spPr>
            <a:xfrm>
              <a:off x="5749475" y="2275700"/>
              <a:ext cx="98025" cy="93275"/>
            </a:xfrm>
            <a:custGeom>
              <a:avLst/>
              <a:gdLst/>
              <a:ahLst/>
              <a:cxnLst/>
              <a:rect l="l" t="t" r="r" b="b"/>
              <a:pathLst>
                <a:path w="3921" h="3731" extrusionOk="0">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6817;p76">
              <a:extLst>
                <a:ext uri="{FF2B5EF4-FFF2-40B4-BE49-F238E27FC236}">
                  <a16:creationId xmlns:a16="http://schemas.microsoft.com/office/drawing/2014/main" id="{7876FB76-4637-BD1D-9C0D-B06FE53C264D}"/>
                </a:ext>
              </a:extLst>
            </p:cNvPr>
            <p:cNvSpPr/>
            <p:nvPr/>
          </p:nvSpPr>
          <p:spPr>
            <a:xfrm>
              <a:off x="5614025" y="2122150"/>
              <a:ext cx="233050" cy="124100"/>
            </a:xfrm>
            <a:custGeom>
              <a:avLst/>
              <a:gdLst/>
              <a:ahLst/>
              <a:cxnLst/>
              <a:rect l="l" t="t" r="r" b="b"/>
              <a:pathLst>
                <a:path w="9322" h="4964" extrusionOk="0">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6818;p76">
              <a:extLst>
                <a:ext uri="{FF2B5EF4-FFF2-40B4-BE49-F238E27FC236}">
                  <a16:creationId xmlns:a16="http://schemas.microsoft.com/office/drawing/2014/main" id="{0A649729-2BC6-D80A-C21F-5B133B69701B}"/>
                </a:ext>
              </a:extLst>
            </p:cNvPr>
            <p:cNvSpPr/>
            <p:nvPr/>
          </p:nvSpPr>
          <p:spPr>
            <a:xfrm>
              <a:off x="5647425" y="2136850"/>
              <a:ext cx="167450" cy="69225"/>
            </a:xfrm>
            <a:custGeom>
              <a:avLst/>
              <a:gdLst/>
              <a:ahLst/>
              <a:cxnLst/>
              <a:rect l="l" t="t" r="r" b="b"/>
              <a:pathLst>
                <a:path w="6698" h="2769" extrusionOk="0">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6819;p76">
              <a:extLst>
                <a:ext uri="{FF2B5EF4-FFF2-40B4-BE49-F238E27FC236}">
                  <a16:creationId xmlns:a16="http://schemas.microsoft.com/office/drawing/2014/main" id="{D2081FBC-116C-8234-6A47-BFB908E69AF0}"/>
                </a:ext>
              </a:extLst>
            </p:cNvPr>
            <p:cNvSpPr/>
            <p:nvPr/>
          </p:nvSpPr>
          <p:spPr>
            <a:xfrm>
              <a:off x="5623600" y="2289600"/>
              <a:ext cx="6975" cy="68175"/>
            </a:xfrm>
            <a:custGeom>
              <a:avLst/>
              <a:gdLst/>
              <a:ahLst/>
              <a:cxnLst/>
              <a:rect l="l" t="t" r="r" b="b"/>
              <a:pathLst>
                <a:path w="279" h="2727" extrusionOk="0">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6820;p76">
              <a:extLst>
                <a:ext uri="{FF2B5EF4-FFF2-40B4-BE49-F238E27FC236}">
                  <a16:creationId xmlns:a16="http://schemas.microsoft.com/office/drawing/2014/main" id="{E5EA4754-A884-9504-1514-A31B438381A7}"/>
                </a:ext>
              </a:extLst>
            </p:cNvPr>
            <p:cNvSpPr/>
            <p:nvPr/>
          </p:nvSpPr>
          <p:spPr>
            <a:xfrm>
              <a:off x="5635650" y="2291450"/>
              <a:ext cx="3700" cy="46975"/>
            </a:xfrm>
            <a:custGeom>
              <a:avLst/>
              <a:gdLst/>
              <a:ahLst/>
              <a:cxnLst/>
              <a:rect l="l" t="t" r="r" b="b"/>
              <a:pathLst>
                <a:path w="148" h="1879" extrusionOk="0">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6821;p76">
              <a:extLst>
                <a:ext uri="{FF2B5EF4-FFF2-40B4-BE49-F238E27FC236}">
                  <a16:creationId xmlns:a16="http://schemas.microsoft.com/office/drawing/2014/main" id="{77E775AB-C43F-07AE-54F7-2C6C3AE898EF}"/>
                </a:ext>
              </a:extLst>
            </p:cNvPr>
            <p:cNvSpPr/>
            <p:nvPr/>
          </p:nvSpPr>
          <p:spPr>
            <a:xfrm>
              <a:off x="5818475" y="2288550"/>
              <a:ext cx="9250" cy="70375"/>
            </a:xfrm>
            <a:custGeom>
              <a:avLst/>
              <a:gdLst/>
              <a:ahLst/>
              <a:cxnLst/>
              <a:rect l="l" t="t" r="r" b="b"/>
              <a:pathLst>
                <a:path w="370" h="2815" extrusionOk="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6822;p76">
              <a:extLst>
                <a:ext uri="{FF2B5EF4-FFF2-40B4-BE49-F238E27FC236}">
                  <a16:creationId xmlns:a16="http://schemas.microsoft.com/office/drawing/2014/main" id="{3A860F7D-1566-EDCD-CEFC-0E11EE889CFE}"/>
                </a:ext>
              </a:extLst>
            </p:cNvPr>
            <p:cNvSpPr/>
            <p:nvPr/>
          </p:nvSpPr>
          <p:spPr>
            <a:xfrm>
              <a:off x="5625450" y="2175725"/>
              <a:ext cx="22000" cy="47250"/>
            </a:xfrm>
            <a:custGeom>
              <a:avLst/>
              <a:gdLst/>
              <a:ahLst/>
              <a:cxnLst/>
              <a:rect l="l" t="t" r="r" b="b"/>
              <a:pathLst>
                <a:path w="880" h="1890" extrusionOk="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6823;p76">
              <a:extLst>
                <a:ext uri="{FF2B5EF4-FFF2-40B4-BE49-F238E27FC236}">
                  <a16:creationId xmlns:a16="http://schemas.microsoft.com/office/drawing/2014/main" id="{6E00C721-1DE3-5283-F902-68044C362848}"/>
                </a:ext>
              </a:extLst>
            </p:cNvPr>
            <p:cNvSpPr/>
            <p:nvPr/>
          </p:nvSpPr>
          <p:spPr>
            <a:xfrm>
              <a:off x="5803075" y="2166125"/>
              <a:ext cx="26050" cy="63075"/>
            </a:xfrm>
            <a:custGeom>
              <a:avLst/>
              <a:gdLst/>
              <a:ahLst/>
              <a:cxnLst/>
              <a:rect l="l" t="t" r="r" b="b"/>
              <a:pathLst>
                <a:path w="1042" h="2523" extrusionOk="0">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6824;p76">
              <a:extLst>
                <a:ext uri="{FF2B5EF4-FFF2-40B4-BE49-F238E27FC236}">
                  <a16:creationId xmlns:a16="http://schemas.microsoft.com/office/drawing/2014/main" id="{A36FF78F-101D-D8B5-E12E-608B7575C9BA}"/>
                </a:ext>
              </a:extLst>
            </p:cNvPr>
            <p:cNvSpPr/>
            <p:nvPr/>
          </p:nvSpPr>
          <p:spPr>
            <a:xfrm>
              <a:off x="5652875" y="2351950"/>
              <a:ext cx="159450" cy="128950"/>
            </a:xfrm>
            <a:custGeom>
              <a:avLst/>
              <a:gdLst/>
              <a:ahLst/>
              <a:cxnLst/>
              <a:rect l="l" t="t" r="r" b="b"/>
              <a:pathLst>
                <a:path w="6378" h="5158" extrusionOk="0">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6825;p76">
              <a:extLst>
                <a:ext uri="{FF2B5EF4-FFF2-40B4-BE49-F238E27FC236}">
                  <a16:creationId xmlns:a16="http://schemas.microsoft.com/office/drawing/2014/main" id="{B8D36842-806E-4244-9469-CE1D05B43EE1}"/>
                </a:ext>
              </a:extLst>
            </p:cNvPr>
            <p:cNvSpPr/>
            <p:nvPr/>
          </p:nvSpPr>
          <p:spPr>
            <a:xfrm>
              <a:off x="5661325" y="2340175"/>
              <a:ext cx="141775" cy="143700"/>
            </a:xfrm>
            <a:custGeom>
              <a:avLst/>
              <a:gdLst/>
              <a:ahLst/>
              <a:cxnLst/>
              <a:rect l="l" t="t" r="r" b="b"/>
              <a:pathLst>
                <a:path w="5671" h="5748" extrusionOk="0">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6826;p76">
              <a:extLst>
                <a:ext uri="{FF2B5EF4-FFF2-40B4-BE49-F238E27FC236}">
                  <a16:creationId xmlns:a16="http://schemas.microsoft.com/office/drawing/2014/main" id="{B8B5428D-A21E-1F4F-4F39-945F5B742723}"/>
                </a:ext>
              </a:extLst>
            </p:cNvPr>
            <p:cNvSpPr/>
            <p:nvPr/>
          </p:nvSpPr>
          <p:spPr>
            <a:xfrm>
              <a:off x="5708975" y="2329600"/>
              <a:ext cx="42500" cy="35200"/>
            </a:xfrm>
            <a:custGeom>
              <a:avLst/>
              <a:gdLst/>
              <a:ahLst/>
              <a:cxnLst/>
              <a:rect l="l" t="t" r="r" b="b"/>
              <a:pathLst>
                <a:path w="1700" h="1408" extrusionOk="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6827;p76">
              <a:extLst>
                <a:ext uri="{FF2B5EF4-FFF2-40B4-BE49-F238E27FC236}">
                  <a16:creationId xmlns:a16="http://schemas.microsoft.com/office/drawing/2014/main" id="{BDE2EC1D-C372-3D8F-45F9-CBFCD6CC506C}"/>
                </a:ext>
              </a:extLst>
            </p:cNvPr>
            <p:cNvSpPr/>
            <p:nvPr/>
          </p:nvSpPr>
          <p:spPr>
            <a:xfrm>
              <a:off x="5708975" y="2336200"/>
              <a:ext cx="42500" cy="11100"/>
            </a:xfrm>
            <a:custGeom>
              <a:avLst/>
              <a:gdLst/>
              <a:ahLst/>
              <a:cxnLst/>
              <a:rect l="l" t="t" r="r" b="b"/>
              <a:pathLst>
                <a:path w="1700" h="444" extrusionOk="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6828;p76">
              <a:extLst>
                <a:ext uri="{FF2B5EF4-FFF2-40B4-BE49-F238E27FC236}">
                  <a16:creationId xmlns:a16="http://schemas.microsoft.com/office/drawing/2014/main" id="{AC10DB85-D4BE-C0FB-F134-E78BC4764850}"/>
                </a:ext>
              </a:extLst>
            </p:cNvPr>
            <p:cNvSpPr/>
            <p:nvPr/>
          </p:nvSpPr>
          <p:spPr>
            <a:xfrm>
              <a:off x="5722175" y="2362950"/>
              <a:ext cx="18675" cy="25475"/>
            </a:xfrm>
            <a:custGeom>
              <a:avLst/>
              <a:gdLst/>
              <a:ahLst/>
              <a:cxnLst/>
              <a:rect l="l" t="t" r="r" b="b"/>
              <a:pathLst>
                <a:path w="747" h="1019" extrusionOk="0">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6829;p76">
              <a:extLst>
                <a:ext uri="{FF2B5EF4-FFF2-40B4-BE49-F238E27FC236}">
                  <a16:creationId xmlns:a16="http://schemas.microsoft.com/office/drawing/2014/main" id="{953D2BD6-3DAD-F731-B024-E1148A78D214}"/>
                </a:ext>
              </a:extLst>
            </p:cNvPr>
            <p:cNvSpPr/>
            <p:nvPr/>
          </p:nvSpPr>
          <p:spPr>
            <a:xfrm>
              <a:off x="5707825" y="2383425"/>
              <a:ext cx="22025" cy="42975"/>
            </a:xfrm>
            <a:custGeom>
              <a:avLst/>
              <a:gdLst/>
              <a:ahLst/>
              <a:cxnLst/>
              <a:rect l="l" t="t" r="r" b="b"/>
              <a:pathLst>
                <a:path w="881" h="1719" extrusionOk="0">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6830;p76">
              <a:extLst>
                <a:ext uri="{FF2B5EF4-FFF2-40B4-BE49-F238E27FC236}">
                  <a16:creationId xmlns:a16="http://schemas.microsoft.com/office/drawing/2014/main" id="{C8BB6C25-E705-C7EC-5195-D009E1714D21}"/>
                </a:ext>
              </a:extLst>
            </p:cNvPr>
            <p:cNvSpPr/>
            <p:nvPr/>
          </p:nvSpPr>
          <p:spPr>
            <a:xfrm>
              <a:off x="5727625" y="2383425"/>
              <a:ext cx="23850" cy="57700"/>
            </a:xfrm>
            <a:custGeom>
              <a:avLst/>
              <a:gdLst/>
              <a:ahLst/>
              <a:cxnLst/>
              <a:rect l="l" t="t" r="r" b="b"/>
              <a:pathLst>
                <a:path w="954" h="2308" extrusionOk="0">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6831;p76">
              <a:extLst>
                <a:ext uri="{FF2B5EF4-FFF2-40B4-BE49-F238E27FC236}">
                  <a16:creationId xmlns:a16="http://schemas.microsoft.com/office/drawing/2014/main" id="{CC9B1205-B392-3FD1-3877-7B13CBA0AAA5}"/>
                </a:ext>
              </a:extLst>
            </p:cNvPr>
            <p:cNvSpPr/>
            <p:nvPr/>
          </p:nvSpPr>
          <p:spPr>
            <a:xfrm>
              <a:off x="5704925" y="2343500"/>
              <a:ext cx="27475" cy="39375"/>
            </a:xfrm>
            <a:custGeom>
              <a:avLst/>
              <a:gdLst/>
              <a:ahLst/>
              <a:cxnLst/>
              <a:rect l="l" t="t" r="r" b="b"/>
              <a:pathLst>
                <a:path w="1099" h="1575" extrusionOk="0">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6832;p76">
              <a:extLst>
                <a:ext uri="{FF2B5EF4-FFF2-40B4-BE49-F238E27FC236}">
                  <a16:creationId xmlns:a16="http://schemas.microsoft.com/office/drawing/2014/main" id="{21BE813D-1A06-FACC-B019-F6F5C8C6F23F}"/>
                </a:ext>
              </a:extLst>
            </p:cNvPr>
            <p:cNvSpPr/>
            <p:nvPr/>
          </p:nvSpPr>
          <p:spPr>
            <a:xfrm>
              <a:off x="5730175" y="2344550"/>
              <a:ext cx="26050" cy="38100"/>
            </a:xfrm>
            <a:custGeom>
              <a:avLst/>
              <a:gdLst/>
              <a:ahLst/>
              <a:cxnLst/>
              <a:rect l="l" t="t" r="r" b="b"/>
              <a:pathLst>
                <a:path w="1042" h="1524" extrusionOk="0">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6833;p76">
              <a:extLst>
                <a:ext uri="{FF2B5EF4-FFF2-40B4-BE49-F238E27FC236}">
                  <a16:creationId xmlns:a16="http://schemas.microsoft.com/office/drawing/2014/main" id="{D0637510-775C-091B-0A73-1F68EFC9E70B}"/>
                </a:ext>
              </a:extLst>
            </p:cNvPr>
            <p:cNvSpPr/>
            <p:nvPr/>
          </p:nvSpPr>
          <p:spPr>
            <a:xfrm>
              <a:off x="5705650" y="2362600"/>
              <a:ext cx="26400" cy="19000"/>
            </a:xfrm>
            <a:custGeom>
              <a:avLst/>
              <a:gdLst/>
              <a:ahLst/>
              <a:cxnLst/>
              <a:rect l="l" t="t" r="r" b="b"/>
              <a:pathLst>
                <a:path w="1056" h="760" extrusionOk="0">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6834;p76">
              <a:extLst>
                <a:ext uri="{FF2B5EF4-FFF2-40B4-BE49-F238E27FC236}">
                  <a16:creationId xmlns:a16="http://schemas.microsoft.com/office/drawing/2014/main" id="{B8F0703D-04CB-4A83-AE9D-947CD4DD4E4B}"/>
                </a:ext>
              </a:extLst>
            </p:cNvPr>
            <p:cNvSpPr/>
            <p:nvPr/>
          </p:nvSpPr>
          <p:spPr>
            <a:xfrm>
              <a:off x="5731325" y="2366200"/>
              <a:ext cx="27100" cy="17600"/>
            </a:xfrm>
            <a:custGeom>
              <a:avLst/>
              <a:gdLst/>
              <a:ahLst/>
              <a:cxnLst/>
              <a:rect l="l" t="t" r="r" b="b"/>
              <a:pathLst>
                <a:path w="1084" h="704" extrusionOk="0">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6835;p76">
              <a:extLst>
                <a:ext uri="{FF2B5EF4-FFF2-40B4-BE49-F238E27FC236}">
                  <a16:creationId xmlns:a16="http://schemas.microsoft.com/office/drawing/2014/main" id="{E02A9FB5-35F1-80B9-2544-CD058F03393D}"/>
                </a:ext>
              </a:extLst>
            </p:cNvPr>
            <p:cNvSpPr/>
            <p:nvPr/>
          </p:nvSpPr>
          <p:spPr>
            <a:xfrm>
              <a:off x="5556500" y="2323675"/>
              <a:ext cx="32300" cy="41850"/>
            </a:xfrm>
            <a:custGeom>
              <a:avLst/>
              <a:gdLst/>
              <a:ahLst/>
              <a:cxnLst/>
              <a:rect l="l" t="t" r="r" b="b"/>
              <a:pathLst>
                <a:path w="1292" h="1674" extrusionOk="0">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6836;p76">
              <a:extLst>
                <a:ext uri="{FF2B5EF4-FFF2-40B4-BE49-F238E27FC236}">
                  <a16:creationId xmlns:a16="http://schemas.microsoft.com/office/drawing/2014/main" id="{E369AE6A-D8CD-194D-46D5-B2E7CA2F91CF}"/>
                </a:ext>
              </a:extLst>
            </p:cNvPr>
            <p:cNvSpPr/>
            <p:nvPr/>
          </p:nvSpPr>
          <p:spPr>
            <a:xfrm>
              <a:off x="5545850" y="2289850"/>
              <a:ext cx="41100" cy="47075"/>
            </a:xfrm>
            <a:custGeom>
              <a:avLst/>
              <a:gdLst/>
              <a:ahLst/>
              <a:cxnLst/>
              <a:rect l="l" t="t" r="r" b="b"/>
              <a:pathLst>
                <a:path w="1644" h="1883" extrusionOk="0">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6837;p76">
              <a:extLst>
                <a:ext uri="{FF2B5EF4-FFF2-40B4-BE49-F238E27FC236}">
                  <a16:creationId xmlns:a16="http://schemas.microsoft.com/office/drawing/2014/main" id="{6EC4D50D-2548-1587-8DEB-2E0F81DA24E6}"/>
                </a:ext>
              </a:extLst>
            </p:cNvPr>
            <p:cNvSpPr/>
            <p:nvPr/>
          </p:nvSpPr>
          <p:spPr>
            <a:xfrm>
              <a:off x="5555450" y="2333200"/>
              <a:ext cx="155325" cy="93525"/>
            </a:xfrm>
            <a:custGeom>
              <a:avLst/>
              <a:gdLst/>
              <a:ahLst/>
              <a:cxnLst/>
              <a:rect l="l" t="t" r="r" b="b"/>
              <a:pathLst>
                <a:path w="6213" h="3741" extrusionOk="0">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6838;p76">
              <a:extLst>
                <a:ext uri="{FF2B5EF4-FFF2-40B4-BE49-F238E27FC236}">
                  <a16:creationId xmlns:a16="http://schemas.microsoft.com/office/drawing/2014/main" id="{AA69C935-8B4D-8E02-3E9B-EF1A455A4608}"/>
                </a:ext>
              </a:extLst>
            </p:cNvPr>
            <p:cNvSpPr/>
            <p:nvPr/>
          </p:nvSpPr>
          <p:spPr>
            <a:xfrm>
              <a:off x="5608900" y="2369175"/>
              <a:ext cx="27900" cy="14725"/>
            </a:xfrm>
            <a:custGeom>
              <a:avLst/>
              <a:gdLst/>
              <a:ahLst/>
              <a:cxnLst/>
              <a:rect l="l" t="t" r="r" b="b"/>
              <a:pathLst>
                <a:path w="1116" h="589" extrusionOk="0">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6839;p76">
              <a:extLst>
                <a:ext uri="{FF2B5EF4-FFF2-40B4-BE49-F238E27FC236}">
                  <a16:creationId xmlns:a16="http://schemas.microsoft.com/office/drawing/2014/main" id="{D2F4B97D-AD46-DFC4-3012-4CC9E5D5FFD0}"/>
                </a:ext>
              </a:extLst>
            </p:cNvPr>
            <p:cNvSpPr/>
            <p:nvPr/>
          </p:nvSpPr>
          <p:spPr>
            <a:xfrm>
              <a:off x="5559850" y="2338400"/>
              <a:ext cx="30800" cy="17625"/>
            </a:xfrm>
            <a:custGeom>
              <a:avLst/>
              <a:gdLst/>
              <a:ahLst/>
              <a:cxnLst/>
              <a:rect l="l" t="t" r="r" b="b"/>
              <a:pathLst>
                <a:path w="1232" h="705" extrusionOk="0">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6840;p76">
              <a:extLst>
                <a:ext uri="{FF2B5EF4-FFF2-40B4-BE49-F238E27FC236}">
                  <a16:creationId xmlns:a16="http://schemas.microsoft.com/office/drawing/2014/main" id="{BED0396D-E3DD-9DA5-DC33-6FB2CEA29514}"/>
                </a:ext>
              </a:extLst>
            </p:cNvPr>
            <p:cNvSpPr/>
            <p:nvPr/>
          </p:nvSpPr>
          <p:spPr>
            <a:xfrm>
              <a:off x="5663875" y="2414100"/>
              <a:ext cx="8450" cy="3600"/>
            </a:xfrm>
            <a:custGeom>
              <a:avLst/>
              <a:gdLst/>
              <a:ahLst/>
              <a:cxnLst/>
              <a:rect l="l" t="t" r="r" b="b"/>
              <a:pathLst>
                <a:path w="338" h="144" extrusionOk="0">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6841;p76">
              <a:extLst>
                <a:ext uri="{FF2B5EF4-FFF2-40B4-BE49-F238E27FC236}">
                  <a16:creationId xmlns:a16="http://schemas.microsoft.com/office/drawing/2014/main" id="{82394BAD-F017-1E1B-1733-E0A087F5018F}"/>
                </a:ext>
              </a:extLst>
            </p:cNvPr>
            <p:cNvSpPr/>
            <p:nvPr/>
          </p:nvSpPr>
          <p:spPr>
            <a:xfrm>
              <a:off x="5831300" y="2513150"/>
              <a:ext cx="49900" cy="27550"/>
            </a:xfrm>
            <a:custGeom>
              <a:avLst/>
              <a:gdLst/>
              <a:ahLst/>
              <a:cxnLst/>
              <a:rect l="l" t="t" r="r" b="b"/>
              <a:pathLst>
                <a:path w="1996" h="1102" extrusionOk="0">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6842;p76">
              <a:extLst>
                <a:ext uri="{FF2B5EF4-FFF2-40B4-BE49-F238E27FC236}">
                  <a16:creationId xmlns:a16="http://schemas.microsoft.com/office/drawing/2014/main" id="{7E6F5C61-0D42-C28F-06A7-3E3CA38AE52B}"/>
                </a:ext>
              </a:extLst>
            </p:cNvPr>
            <p:cNvSpPr/>
            <p:nvPr/>
          </p:nvSpPr>
          <p:spPr>
            <a:xfrm>
              <a:off x="5799125" y="2534075"/>
              <a:ext cx="113900" cy="73625"/>
            </a:xfrm>
            <a:custGeom>
              <a:avLst/>
              <a:gdLst/>
              <a:ahLst/>
              <a:cxnLst/>
              <a:rect l="l" t="t" r="r" b="b"/>
              <a:pathLst>
                <a:path w="4556" h="2945" extrusionOk="0">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6843;p76">
              <a:extLst>
                <a:ext uri="{FF2B5EF4-FFF2-40B4-BE49-F238E27FC236}">
                  <a16:creationId xmlns:a16="http://schemas.microsoft.com/office/drawing/2014/main" id="{8EE1E4DC-D80B-74AD-8998-E83A7C18F5DD}"/>
                </a:ext>
              </a:extLst>
            </p:cNvPr>
            <p:cNvSpPr/>
            <p:nvPr/>
          </p:nvSpPr>
          <p:spPr>
            <a:xfrm>
              <a:off x="5797625" y="2532225"/>
              <a:ext cx="17950" cy="17950"/>
            </a:xfrm>
            <a:custGeom>
              <a:avLst/>
              <a:gdLst/>
              <a:ahLst/>
              <a:cxnLst/>
              <a:rect l="l" t="t" r="r" b="b"/>
              <a:pathLst>
                <a:path w="718" h="718" extrusionOk="0">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6844;p76">
              <a:extLst>
                <a:ext uri="{FF2B5EF4-FFF2-40B4-BE49-F238E27FC236}">
                  <a16:creationId xmlns:a16="http://schemas.microsoft.com/office/drawing/2014/main" id="{9800D3A2-1987-E752-C2F0-034F993E7D76}"/>
                </a:ext>
              </a:extLst>
            </p:cNvPr>
            <p:cNvSpPr/>
            <p:nvPr/>
          </p:nvSpPr>
          <p:spPr>
            <a:xfrm>
              <a:off x="5896900" y="2532225"/>
              <a:ext cx="17975" cy="17950"/>
            </a:xfrm>
            <a:custGeom>
              <a:avLst/>
              <a:gdLst/>
              <a:ahLst/>
              <a:cxnLst/>
              <a:rect l="l" t="t" r="r" b="b"/>
              <a:pathLst>
                <a:path w="719" h="718" extrusionOk="0">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6845;p76">
              <a:extLst>
                <a:ext uri="{FF2B5EF4-FFF2-40B4-BE49-F238E27FC236}">
                  <a16:creationId xmlns:a16="http://schemas.microsoft.com/office/drawing/2014/main" id="{4E9A7449-7E16-CF05-0790-EEB61312F2D8}"/>
                </a:ext>
              </a:extLst>
            </p:cNvPr>
            <p:cNvSpPr/>
            <p:nvPr/>
          </p:nvSpPr>
          <p:spPr>
            <a:xfrm>
              <a:off x="5896900" y="2591575"/>
              <a:ext cx="17975" cy="17975"/>
            </a:xfrm>
            <a:custGeom>
              <a:avLst/>
              <a:gdLst/>
              <a:ahLst/>
              <a:cxnLst/>
              <a:rect l="l" t="t" r="r" b="b"/>
              <a:pathLst>
                <a:path w="719" h="719" extrusionOk="0">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6846;p76">
              <a:extLst>
                <a:ext uri="{FF2B5EF4-FFF2-40B4-BE49-F238E27FC236}">
                  <a16:creationId xmlns:a16="http://schemas.microsoft.com/office/drawing/2014/main" id="{3C754C43-4A55-1F1D-F071-787CBBE17611}"/>
                </a:ext>
              </a:extLst>
            </p:cNvPr>
            <p:cNvSpPr/>
            <p:nvPr/>
          </p:nvSpPr>
          <p:spPr>
            <a:xfrm>
              <a:off x="5797625" y="2591575"/>
              <a:ext cx="17950" cy="17975"/>
            </a:xfrm>
            <a:custGeom>
              <a:avLst/>
              <a:gdLst/>
              <a:ahLst/>
              <a:cxnLst/>
              <a:rect l="l" t="t" r="r" b="b"/>
              <a:pathLst>
                <a:path w="718" h="719" extrusionOk="0">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6847;p76">
              <a:extLst>
                <a:ext uri="{FF2B5EF4-FFF2-40B4-BE49-F238E27FC236}">
                  <a16:creationId xmlns:a16="http://schemas.microsoft.com/office/drawing/2014/main" id="{58A5EF2E-8A09-74CB-9808-5F2386C9BB31}"/>
                </a:ext>
              </a:extLst>
            </p:cNvPr>
            <p:cNvSpPr/>
            <p:nvPr/>
          </p:nvSpPr>
          <p:spPr>
            <a:xfrm>
              <a:off x="5810100" y="2541375"/>
              <a:ext cx="91575" cy="59025"/>
            </a:xfrm>
            <a:custGeom>
              <a:avLst/>
              <a:gdLst/>
              <a:ahLst/>
              <a:cxnLst/>
              <a:rect l="l" t="t" r="r" b="b"/>
              <a:pathLst>
                <a:path w="3663" h="2361" extrusionOk="0">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6848;p76">
              <a:extLst>
                <a:ext uri="{FF2B5EF4-FFF2-40B4-BE49-F238E27FC236}">
                  <a16:creationId xmlns:a16="http://schemas.microsoft.com/office/drawing/2014/main" id="{46C97A4F-B94C-966A-2F58-180CBC9AFE87}"/>
                </a:ext>
              </a:extLst>
            </p:cNvPr>
            <p:cNvSpPr/>
            <p:nvPr/>
          </p:nvSpPr>
          <p:spPr>
            <a:xfrm>
              <a:off x="5863925" y="2564725"/>
              <a:ext cx="32725" cy="29600"/>
            </a:xfrm>
            <a:custGeom>
              <a:avLst/>
              <a:gdLst/>
              <a:ahLst/>
              <a:cxnLst/>
              <a:rect l="l" t="t" r="r" b="b"/>
              <a:pathLst>
                <a:path w="1309" h="1184" extrusionOk="0">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6849;p76">
              <a:extLst>
                <a:ext uri="{FF2B5EF4-FFF2-40B4-BE49-F238E27FC236}">
                  <a16:creationId xmlns:a16="http://schemas.microsoft.com/office/drawing/2014/main" id="{0CE90461-8302-25FC-1F4F-EE116D7556DF}"/>
                </a:ext>
              </a:extLst>
            </p:cNvPr>
            <p:cNvSpPr/>
            <p:nvPr/>
          </p:nvSpPr>
          <p:spPr>
            <a:xfrm>
              <a:off x="5822150" y="2545300"/>
              <a:ext cx="15625" cy="14175"/>
            </a:xfrm>
            <a:custGeom>
              <a:avLst/>
              <a:gdLst/>
              <a:ahLst/>
              <a:cxnLst/>
              <a:rect l="l" t="t" r="r" b="b"/>
              <a:pathLst>
                <a:path w="625" h="567" extrusionOk="0">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6850;p76">
              <a:extLst>
                <a:ext uri="{FF2B5EF4-FFF2-40B4-BE49-F238E27FC236}">
                  <a16:creationId xmlns:a16="http://schemas.microsoft.com/office/drawing/2014/main" id="{33B54172-435B-5E81-33C7-9605C5006BB8}"/>
                </a:ext>
              </a:extLst>
            </p:cNvPr>
            <p:cNvSpPr/>
            <p:nvPr/>
          </p:nvSpPr>
          <p:spPr>
            <a:xfrm>
              <a:off x="5813000" y="2558575"/>
              <a:ext cx="15275" cy="14275"/>
            </a:xfrm>
            <a:custGeom>
              <a:avLst/>
              <a:gdLst/>
              <a:ahLst/>
              <a:cxnLst/>
              <a:rect l="l" t="t" r="r" b="b"/>
              <a:pathLst>
                <a:path w="611" h="571" extrusionOk="0">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6851;p76">
              <a:extLst>
                <a:ext uri="{FF2B5EF4-FFF2-40B4-BE49-F238E27FC236}">
                  <a16:creationId xmlns:a16="http://schemas.microsoft.com/office/drawing/2014/main" id="{C54B912B-2F91-9BBC-2990-C2434D6E61FE}"/>
                </a:ext>
              </a:extLst>
            </p:cNvPr>
            <p:cNvSpPr/>
            <p:nvPr/>
          </p:nvSpPr>
          <p:spPr>
            <a:xfrm>
              <a:off x="5819600" y="2596325"/>
              <a:ext cx="47250" cy="1875"/>
            </a:xfrm>
            <a:custGeom>
              <a:avLst/>
              <a:gdLst/>
              <a:ahLst/>
              <a:cxnLst/>
              <a:rect l="l" t="t" r="r" b="b"/>
              <a:pathLst>
                <a:path w="1890" h="75" extrusionOk="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6852;p76">
              <a:extLst>
                <a:ext uri="{FF2B5EF4-FFF2-40B4-BE49-F238E27FC236}">
                  <a16:creationId xmlns:a16="http://schemas.microsoft.com/office/drawing/2014/main" id="{966B1662-6326-6797-FB62-33F999F0B620}"/>
                </a:ext>
              </a:extLst>
            </p:cNvPr>
            <p:cNvSpPr/>
            <p:nvPr/>
          </p:nvSpPr>
          <p:spPr>
            <a:xfrm>
              <a:off x="5834300" y="2479100"/>
              <a:ext cx="28150" cy="46550"/>
            </a:xfrm>
            <a:custGeom>
              <a:avLst/>
              <a:gdLst/>
              <a:ahLst/>
              <a:cxnLst/>
              <a:rect l="l" t="t" r="r" b="b"/>
              <a:pathLst>
                <a:path w="1126" h="1862" extrusionOk="0">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6853;p76">
              <a:extLst>
                <a:ext uri="{FF2B5EF4-FFF2-40B4-BE49-F238E27FC236}">
                  <a16:creationId xmlns:a16="http://schemas.microsoft.com/office/drawing/2014/main" id="{4A55E801-D9FD-8A13-EA7A-DBC0F7924CD1}"/>
                </a:ext>
              </a:extLst>
            </p:cNvPr>
            <p:cNvSpPr/>
            <p:nvPr/>
          </p:nvSpPr>
          <p:spPr>
            <a:xfrm>
              <a:off x="5829100" y="2497675"/>
              <a:ext cx="37400" cy="28450"/>
            </a:xfrm>
            <a:custGeom>
              <a:avLst/>
              <a:gdLst/>
              <a:ahLst/>
              <a:cxnLst/>
              <a:rect l="l" t="t" r="r" b="b"/>
              <a:pathLst>
                <a:path w="1496" h="1138" extrusionOk="0">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6854;p76">
              <a:extLst>
                <a:ext uri="{FF2B5EF4-FFF2-40B4-BE49-F238E27FC236}">
                  <a16:creationId xmlns:a16="http://schemas.microsoft.com/office/drawing/2014/main" id="{8F0E2849-6D90-D77B-8BE3-66DF421959FA}"/>
                </a:ext>
              </a:extLst>
            </p:cNvPr>
            <p:cNvSpPr/>
            <p:nvPr/>
          </p:nvSpPr>
          <p:spPr>
            <a:xfrm>
              <a:off x="5758775" y="2350050"/>
              <a:ext cx="105525" cy="147675"/>
            </a:xfrm>
            <a:custGeom>
              <a:avLst/>
              <a:gdLst/>
              <a:ahLst/>
              <a:cxnLst/>
              <a:rect l="l" t="t" r="r" b="b"/>
              <a:pathLst>
                <a:path w="4221" h="5907" extrusionOk="0">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6855;p76">
              <a:extLst>
                <a:ext uri="{FF2B5EF4-FFF2-40B4-BE49-F238E27FC236}">
                  <a16:creationId xmlns:a16="http://schemas.microsoft.com/office/drawing/2014/main" id="{005FE946-6B5A-56B6-2DA1-DB93B55A1064}"/>
                </a:ext>
              </a:extLst>
            </p:cNvPr>
            <p:cNvSpPr/>
            <p:nvPr/>
          </p:nvSpPr>
          <p:spPr>
            <a:xfrm>
              <a:off x="5793575" y="2425550"/>
              <a:ext cx="6275" cy="9975"/>
            </a:xfrm>
            <a:custGeom>
              <a:avLst/>
              <a:gdLst/>
              <a:ahLst/>
              <a:cxnLst/>
              <a:rect l="l" t="t" r="r" b="b"/>
              <a:pathLst>
                <a:path w="251" h="399" extrusionOk="0">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6856;p76">
              <a:extLst>
                <a:ext uri="{FF2B5EF4-FFF2-40B4-BE49-F238E27FC236}">
                  <a16:creationId xmlns:a16="http://schemas.microsoft.com/office/drawing/2014/main" id="{28A6594C-D2B2-BF67-06FC-449634920845}"/>
                </a:ext>
              </a:extLst>
            </p:cNvPr>
            <p:cNvSpPr/>
            <p:nvPr/>
          </p:nvSpPr>
          <p:spPr>
            <a:xfrm>
              <a:off x="5663875" y="2345000"/>
              <a:ext cx="51725" cy="114425"/>
            </a:xfrm>
            <a:custGeom>
              <a:avLst/>
              <a:gdLst/>
              <a:ahLst/>
              <a:cxnLst/>
              <a:rect l="l" t="t" r="r" b="b"/>
              <a:pathLst>
                <a:path w="2069" h="4577" extrusionOk="0">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6857;p76">
              <a:extLst>
                <a:ext uri="{FF2B5EF4-FFF2-40B4-BE49-F238E27FC236}">
                  <a16:creationId xmlns:a16="http://schemas.microsoft.com/office/drawing/2014/main" id="{B2595188-D17A-7C35-423B-E8029809B7C9}"/>
                </a:ext>
              </a:extLst>
            </p:cNvPr>
            <p:cNvSpPr/>
            <p:nvPr/>
          </p:nvSpPr>
          <p:spPr>
            <a:xfrm>
              <a:off x="5667550" y="2348950"/>
              <a:ext cx="33725" cy="96775"/>
            </a:xfrm>
            <a:custGeom>
              <a:avLst/>
              <a:gdLst/>
              <a:ahLst/>
              <a:cxnLst/>
              <a:rect l="l" t="t" r="r" b="b"/>
              <a:pathLst>
                <a:path w="1349" h="3871" extrusionOk="0">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6858;p76">
              <a:extLst>
                <a:ext uri="{FF2B5EF4-FFF2-40B4-BE49-F238E27FC236}">
                  <a16:creationId xmlns:a16="http://schemas.microsoft.com/office/drawing/2014/main" id="{5916A08A-7E3D-7B6F-0B21-A86E9973B1BC}"/>
                </a:ext>
              </a:extLst>
            </p:cNvPr>
            <p:cNvSpPr/>
            <p:nvPr/>
          </p:nvSpPr>
          <p:spPr>
            <a:xfrm>
              <a:off x="5749600" y="2345000"/>
              <a:ext cx="51750" cy="114425"/>
            </a:xfrm>
            <a:custGeom>
              <a:avLst/>
              <a:gdLst/>
              <a:ahLst/>
              <a:cxnLst/>
              <a:rect l="l" t="t" r="r" b="b"/>
              <a:pathLst>
                <a:path w="2070" h="4577" extrusionOk="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6859;p76">
              <a:extLst>
                <a:ext uri="{FF2B5EF4-FFF2-40B4-BE49-F238E27FC236}">
                  <a16:creationId xmlns:a16="http://schemas.microsoft.com/office/drawing/2014/main" id="{69A0659D-A3E0-C471-60A6-CDDEC2CF0453}"/>
                </a:ext>
              </a:extLst>
            </p:cNvPr>
            <p:cNvSpPr/>
            <p:nvPr/>
          </p:nvSpPr>
          <p:spPr>
            <a:xfrm>
              <a:off x="5764300" y="2349750"/>
              <a:ext cx="29650" cy="99300"/>
            </a:xfrm>
            <a:custGeom>
              <a:avLst/>
              <a:gdLst/>
              <a:ahLst/>
              <a:cxnLst/>
              <a:rect l="l" t="t" r="r" b="b"/>
              <a:pathLst>
                <a:path w="1186" h="3972" extrusionOk="0">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6860;p76">
              <a:extLst>
                <a:ext uri="{FF2B5EF4-FFF2-40B4-BE49-F238E27FC236}">
                  <a16:creationId xmlns:a16="http://schemas.microsoft.com/office/drawing/2014/main" id="{23093A72-2ECD-EDA6-10F0-3F3069C20B92}"/>
                </a:ext>
              </a:extLst>
            </p:cNvPr>
            <p:cNvSpPr/>
            <p:nvPr/>
          </p:nvSpPr>
          <p:spPr>
            <a:xfrm>
              <a:off x="5662825" y="2269100"/>
              <a:ext cx="9500" cy="2575"/>
            </a:xfrm>
            <a:custGeom>
              <a:avLst/>
              <a:gdLst/>
              <a:ahLst/>
              <a:cxnLst/>
              <a:rect l="l" t="t" r="r" b="b"/>
              <a:pathLst>
                <a:path w="380" h="103" extrusionOk="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6861;p76">
              <a:extLst>
                <a:ext uri="{FF2B5EF4-FFF2-40B4-BE49-F238E27FC236}">
                  <a16:creationId xmlns:a16="http://schemas.microsoft.com/office/drawing/2014/main" id="{60B0D37C-8FA0-930D-797B-9437F8451850}"/>
                </a:ext>
              </a:extLst>
            </p:cNvPr>
            <p:cNvSpPr/>
            <p:nvPr/>
          </p:nvSpPr>
          <p:spPr>
            <a:xfrm>
              <a:off x="5663525" y="2264725"/>
              <a:ext cx="9525" cy="4200"/>
            </a:xfrm>
            <a:custGeom>
              <a:avLst/>
              <a:gdLst/>
              <a:ahLst/>
              <a:cxnLst/>
              <a:rect l="l" t="t" r="r" b="b"/>
              <a:pathLst>
                <a:path w="381" h="168" extrusionOk="0">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6862;p76">
              <a:extLst>
                <a:ext uri="{FF2B5EF4-FFF2-40B4-BE49-F238E27FC236}">
                  <a16:creationId xmlns:a16="http://schemas.microsoft.com/office/drawing/2014/main" id="{E0B007EE-6931-12DA-2ACA-1EF7B77F2D43}"/>
                </a:ext>
              </a:extLst>
            </p:cNvPr>
            <p:cNvSpPr/>
            <p:nvPr/>
          </p:nvSpPr>
          <p:spPr>
            <a:xfrm>
              <a:off x="5665000" y="2259600"/>
              <a:ext cx="8825" cy="5625"/>
            </a:xfrm>
            <a:custGeom>
              <a:avLst/>
              <a:gdLst/>
              <a:ahLst/>
              <a:cxnLst/>
              <a:rect l="l" t="t" r="r" b="b"/>
              <a:pathLst>
                <a:path w="353" h="225" extrusionOk="0">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6863;p76">
              <a:extLst>
                <a:ext uri="{FF2B5EF4-FFF2-40B4-BE49-F238E27FC236}">
                  <a16:creationId xmlns:a16="http://schemas.microsoft.com/office/drawing/2014/main" id="{0FB49C5B-E88D-0869-0760-460B7B042764}"/>
                </a:ext>
              </a:extLst>
            </p:cNvPr>
            <p:cNvSpPr/>
            <p:nvPr/>
          </p:nvSpPr>
          <p:spPr>
            <a:xfrm>
              <a:off x="5789175" y="2272450"/>
              <a:ext cx="9525" cy="2575"/>
            </a:xfrm>
            <a:custGeom>
              <a:avLst/>
              <a:gdLst/>
              <a:ahLst/>
              <a:cxnLst/>
              <a:rect l="l" t="t" r="r" b="b"/>
              <a:pathLst>
                <a:path w="381" h="103" extrusionOk="0">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6864;p76">
              <a:extLst>
                <a:ext uri="{FF2B5EF4-FFF2-40B4-BE49-F238E27FC236}">
                  <a16:creationId xmlns:a16="http://schemas.microsoft.com/office/drawing/2014/main" id="{7B3B2129-22D5-064D-102C-8EDF8F2CA34F}"/>
                </a:ext>
              </a:extLst>
            </p:cNvPr>
            <p:cNvSpPr/>
            <p:nvPr/>
          </p:nvSpPr>
          <p:spPr>
            <a:xfrm>
              <a:off x="5788475" y="2268050"/>
              <a:ext cx="9525" cy="3975"/>
            </a:xfrm>
            <a:custGeom>
              <a:avLst/>
              <a:gdLst/>
              <a:ahLst/>
              <a:cxnLst/>
              <a:rect l="l" t="t" r="r" b="b"/>
              <a:pathLst>
                <a:path w="381" h="159" extrusionOk="0">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6865;p76">
              <a:extLst>
                <a:ext uri="{FF2B5EF4-FFF2-40B4-BE49-F238E27FC236}">
                  <a16:creationId xmlns:a16="http://schemas.microsoft.com/office/drawing/2014/main" id="{1BBBA965-0336-CFC8-38F4-1ABBDC8F0168}"/>
                </a:ext>
              </a:extLst>
            </p:cNvPr>
            <p:cNvSpPr/>
            <p:nvPr/>
          </p:nvSpPr>
          <p:spPr>
            <a:xfrm>
              <a:off x="5787675" y="2262725"/>
              <a:ext cx="8825" cy="5700"/>
            </a:xfrm>
            <a:custGeom>
              <a:avLst/>
              <a:gdLst/>
              <a:ahLst/>
              <a:cxnLst/>
              <a:rect l="l" t="t" r="r" b="b"/>
              <a:pathLst>
                <a:path w="353" h="228" extrusionOk="0">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6866;p76">
              <a:extLst>
                <a:ext uri="{FF2B5EF4-FFF2-40B4-BE49-F238E27FC236}">
                  <a16:creationId xmlns:a16="http://schemas.microsoft.com/office/drawing/2014/main" id="{8B5D61CF-0D26-6480-D209-B3201CE53400}"/>
                </a:ext>
              </a:extLst>
            </p:cNvPr>
            <p:cNvSpPr/>
            <p:nvPr/>
          </p:nvSpPr>
          <p:spPr>
            <a:xfrm>
              <a:off x="5748900" y="2251150"/>
              <a:ext cx="42850" cy="38875"/>
            </a:xfrm>
            <a:custGeom>
              <a:avLst/>
              <a:gdLst/>
              <a:ahLst/>
              <a:cxnLst/>
              <a:rect l="l" t="t" r="r" b="b"/>
              <a:pathLst>
                <a:path w="1714" h="1555" extrusionOk="0">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6867;p76">
              <a:extLst>
                <a:ext uri="{FF2B5EF4-FFF2-40B4-BE49-F238E27FC236}">
                  <a16:creationId xmlns:a16="http://schemas.microsoft.com/office/drawing/2014/main" id="{1A77E2C8-D26C-15EF-D0E5-5B3CE1BDCA42}"/>
                </a:ext>
              </a:extLst>
            </p:cNvPr>
            <p:cNvSpPr/>
            <p:nvPr/>
          </p:nvSpPr>
          <p:spPr>
            <a:xfrm>
              <a:off x="5750300" y="2250475"/>
              <a:ext cx="40050" cy="40300"/>
            </a:xfrm>
            <a:custGeom>
              <a:avLst/>
              <a:gdLst/>
              <a:ahLst/>
              <a:cxnLst/>
              <a:rect l="l" t="t" r="r" b="b"/>
              <a:pathLst>
                <a:path w="1602" h="1612" extrusionOk="0">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6868;p76">
              <a:extLst>
                <a:ext uri="{FF2B5EF4-FFF2-40B4-BE49-F238E27FC236}">
                  <a16:creationId xmlns:a16="http://schemas.microsoft.com/office/drawing/2014/main" id="{6DB991C6-7671-45D1-E852-A01E9D473CF7}"/>
                </a:ext>
              </a:extLst>
            </p:cNvPr>
            <p:cNvSpPr/>
            <p:nvPr/>
          </p:nvSpPr>
          <p:spPr>
            <a:xfrm>
              <a:off x="5748900" y="2252975"/>
              <a:ext cx="42850" cy="38750"/>
            </a:xfrm>
            <a:custGeom>
              <a:avLst/>
              <a:gdLst/>
              <a:ahLst/>
              <a:cxnLst/>
              <a:rect l="l" t="t" r="r" b="b"/>
              <a:pathLst>
                <a:path w="1714" h="1550" extrusionOk="0">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6869;p76">
              <a:extLst>
                <a:ext uri="{FF2B5EF4-FFF2-40B4-BE49-F238E27FC236}">
                  <a16:creationId xmlns:a16="http://schemas.microsoft.com/office/drawing/2014/main" id="{A92D3FF3-6764-E9B3-F416-AD37952CE437}"/>
                </a:ext>
              </a:extLst>
            </p:cNvPr>
            <p:cNvSpPr/>
            <p:nvPr/>
          </p:nvSpPr>
          <p:spPr>
            <a:xfrm>
              <a:off x="5756200" y="2259525"/>
              <a:ext cx="27900" cy="25450"/>
            </a:xfrm>
            <a:custGeom>
              <a:avLst/>
              <a:gdLst/>
              <a:ahLst/>
              <a:cxnLst/>
              <a:rect l="l" t="t" r="r" b="b"/>
              <a:pathLst>
                <a:path w="1116" h="1018" extrusionOk="0">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6870;p76">
              <a:extLst>
                <a:ext uri="{FF2B5EF4-FFF2-40B4-BE49-F238E27FC236}">
                  <a16:creationId xmlns:a16="http://schemas.microsoft.com/office/drawing/2014/main" id="{7BC3FA92-D809-093F-7FBB-0655B972FEC0}"/>
                </a:ext>
              </a:extLst>
            </p:cNvPr>
            <p:cNvSpPr/>
            <p:nvPr/>
          </p:nvSpPr>
          <p:spPr>
            <a:xfrm>
              <a:off x="5775625" y="2265150"/>
              <a:ext cx="9525" cy="6400"/>
            </a:xfrm>
            <a:custGeom>
              <a:avLst/>
              <a:gdLst/>
              <a:ahLst/>
              <a:cxnLst/>
              <a:rect l="l" t="t" r="r" b="b"/>
              <a:pathLst>
                <a:path w="381" h="256" extrusionOk="0">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6871;p76">
              <a:extLst>
                <a:ext uri="{FF2B5EF4-FFF2-40B4-BE49-F238E27FC236}">
                  <a16:creationId xmlns:a16="http://schemas.microsoft.com/office/drawing/2014/main" id="{1A0FB373-9EEF-0C3B-4613-8E45053DD6CC}"/>
                </a:ext>
              </a:extLst>
            </p:cNvPr>
            <p:cNvSpPr/>
            <p:nvPr/>
          </p:nvSpPr>
          <p:spPr>
            <a:xfrm>
              <a:off x="5670475" y="2251775"/>
              <a:ext cx="41075" cy="39100"/>
            </a:xfrm>
            <a:custGeom>
              <a:avLst/>
              <a:gdLst/>
              <a:ahLst/>
              <a:cxnLst/>
              <a:rect l="l" t="t" r="r" b="b"/>
              <a:pathLst>
                <a:path w="1643" h="1564" extrusionOk="0">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6872;p76">
              <a:extLst>
                <a:ext uri="{FF2B5EF4-FFF2-40B4-BE49-F238E27FC236}">
                  <a16:creationId xmlns:a16="http://schemas.microsoft.com/office/drawing/2014/main" id="{948A8784-61E1-BDCE-CFFB-D63A989F5415}"/>
                </a:ext>
              </a:extLst>
            </p:cNvPr>
            <p:cNvSpPr/>
            <p:nvPr/>
          </p:nvSpPr>
          <p:spPr>
            <a:xfrm>
              <a:off x="5670825" y="2251175"/>
              <a:ext cx="40375" cy="40300"/>
            </a:xfrm>
            <a:custGeom>
              <a:avLst/>
              <a:gdLst/>
              <a:ahLst/>
              <a:cxnLst/>
              <a:rect l="l" t="t" r="r" b="b"/>
              <a:pathLst>
                <a:path w="1615" h="1612" extrusionOk="0">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6873;p76">
              <a:extLst>
                <a:ext uri="{FF2B5EF4-FFF2-40B4-BE49-F238E27FC236}">
                  <a16:creationId xmlns:a16="http://schemas.microsoft.com/office/drawing/2014/main" id="{9B87E71F-32EB-3FFB-4BE6-222D22B163F8}"/>
                </a:ext>
              </a:extLst>
            </p:cNvPr>
            <p:cNvSpPr/>
            <p:nvPr/>
          </p:nvSpPr>
          <p:spPr>
            <a:xfrm>
              <a:off x="5671175" y="2253525"/>
              <a:ext cx="40375" cy="38825"/>
            </a:xfrm>
            <a:custGeom>
              <a:avLst/>
              <a:gdLst/>
              <a:ahLst/>
              <a:cxnLst/>
              <a:rect l="l" t="t" r="r" b="b"/>
              <a:pathLst>
                <a:path w="1615" h="1553" extrusionOk="0">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6874;p76">
              <a:extLst>
                <a:ext uri="{FF2B5EF4-FFF2-40B4-BE49-F238E27FC236}">
                  <a16:creationId xmlns:a16="http://schemas.microsoft.com/office/drawing/2014/main" id="{A33BE666-4AB9-5378-2B63-B1C61EA0357A}"/>
                </a:ext>
              </a:extLst>
            </p:cNvPr>
            <p:cNvSpPr/>
            <p:nvPr/>
          </p:nvSpPr>
          <p:spPr>
            <a:xfrm>
              <a:off x="5678200" y="2260250"/>
              <a:ext cx="26400" cy="25125"/>
            </a:xfrm>
            <a:custGeom>
              <a:avLst/>
              <a:gdLst/>
              <a:ahLst/>
              <a:cxnLst/>
              <a:rect l="l" t="t" r="r" b="b"/>
              <a:pathLst>
                <a:path w="1056" h="1005" extrusionOk="0">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6875;p76">
              <a:extLst>
                <a:ext uri="{FF2B5EF4-FFF2-40B4-BE49-F238E27FC236}">
                  <a16:creationId xmlns:a16="http://schemas.microsoft.com/office/drawing/2014/main" id="{1C45F218-6144-0871-CC0B-A5F86393D9DF}"/>
                </a:ext>
              </a:extLst>
            </p:cNvPr>
            <p:cNvSpPr/>
            <p:nvPr/>
          </p:nvSpPr>
          <p:spPr>
            <a:xfrm>
              <a:off x="5676000" y="2267550"/>
              <a:ext cx="9175" cy="6050"/>
            </a:xfrm>
            <a:custGeom>
              <a:avLst/>
              <a:gdLst/>
              <a:ahLst/>
              <a:cxnLst/>
              <a:rect l="l" t="t" r="r" b="b"/>
              <a:pathLst>
                <a:path w="367" h="242" extrusionOk="0">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6876;p76">
              <a:extLst>
                <a:ext uri="{FF2B5EF4-FFF2-40B4-BE49-F238E27FC236}">
                  <a16:creationId xmlns:a16="http://schemas.microsoft.com/office/drawing/2014/main" id="{FDE7C753-CABC-E673-021B-DDE6A33A7D80}"/>
                </a:ext>
              </a:extLst>
            </p:cNvPr>
            <p:cNvSpPr/>
            <p:nvPr/>
          </p:nvSpPr>
          <p:spPr>
            <a:xfrm>
              <a:off x="5726125" y="2294100"/>
              <a:ext cx="19825" cy="13550"/>
            </a:xfrm>
            <a:custGeom>
              <a:avLst/>
              <a:gdLst/>
              <a:ahLst/>
              <a:cxnLst/>
              <a:rect l="l" t="t" r="r" b="b"/>
              <a:pathLst>
                <a:path w="793" h="542" extrusionOk="0">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6877;p76">
              <a:extLst>
                <a:ext uri="{FF2B5EF4-FFF2-40B4-BE49-F238E27FC236}">
                  <a16:creationId xmlns:a16="http://schemas.microsoft.com/office/drawing/2014/main" id="{FA29C5C8-3647-B8FD-8234-56A489AA67D8}"/>
                </a:ext>
              </a:extLst>
            </p:cNvPr>
            <p:cNvSpPr/>
            <p:nvPr/>
          </p:nvSpPr>
          <p:spPr>
            <a:xfrm>
              <a:off x="5755500" y="2225900"/>
              <a:ext cx="52175" cy="19450"/>
            </a:xfrm>
            <a:custGeom>
              <a:avLst/>
              <a:gdLst/>
              <a:ahLst/>
              <a:cxnLst/>
              <a:rect l="l" t="t" r="r" b="b"/>
              <a:pathLst>
                <a:path w="2087" h="778" extrusionOk="0">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6878;p76">
              <a:extLst>
                <a:ext uri="{FF2B5EF4-FFF2-40B4-BE49-F238E27FC236}">
                  <a16:creationId xmlns:a16="http://schemas.microsoft.com/office/drawing/2014/main" id="{C2DBE9F6-54B7-13B5-D3A1-4793C1BB7ED6}"/>
                </a:ext>
              </a:extLst>
            </p:cNvPr>
            <p:cNvSpPr/>
            <p:nvPr/>
          </p:nvSpPr>
          <p:spPr>
            <a:xfrm>
              <a:off x="5656425" y="2225750"/>
              <a:ext cx="52150" cy="19250"/>
            </a:xfrm>
            <a:custGeom>
              <a:avLst/>
              <a:gdLst/>
              <a:ahLst/>
              <a:cxnLst/>
              <a:rect l="l" t="t" r="r" b="b"/>
              <a:pathLst>
                <a:path w="2086" h="770" extrusionOk="0">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6879;p76">
              <a:extLst>
                <a:ext uri="{FF2B5EF4-FFF2-40B4-BE49-F238E27FC236}">
                  <a16:creationId xmlns:a16="http://schemas.microsoft.com/office/drawing/2014/main" id="{DC182E1A-DB85-B723-8E61-8493C763B840}"/>
                </a:ext>
              </a:extLst>
            </p:cNvPr>
            <p:cNvSpPr/>
            <p:nvPr/>
          </p:nvSpPr>
          <p:spPr>
            <a:xfrm>
              <a:off x="5714775" y="2248275"/>
              <a:ext cx="20600" cy="46900"/>
            </a:xfrm>
            <a:custGeom>
              <a:avLst/>
              <a:gdLst/>
              <a:ahLst/>
              <a:cxnLst/>
              <a:rect l="l" t="t" r="r" b="b"/>
              <a:pathLst>
                <a:path w="824" h="1876" extrusionOk="0">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05" name="Google Shape;6880;p76">
            <a:extLst>
              <a:ext uri="{FF2B5EF4-FFF2-40B4-BE49-F238E27FC236}">
                <a16:creationId xmlns:a16="http://schemas.microsoft.com/office/drawing/2014/main" id="{2ACE615F-4982-8DC9-2155-F2EE50A32919}"/>
              </a:ext>
            </a:extLst>
          </p:cNvPr>
          <p:cNvGrpSpPr/>
          <p:nvPr/>
        </p:nvGrpSpPr>
        <p:grpSpPr>
          <a:xfrm>
            <a:off x="-199969" y="3104235"/>
            <a:ext cx="1075113" cy="2068371"/>
            <a:chOff x="3454075" y="1949925"/>
            <a:chExt cx="369000" cy="640075"/>
          </a:xfrm>
        </p:grpSpPr>
        <p:sp>
          <p:nvSpPr>
            <p:cNvPr id="1306" name="Google Shape;6881;p76">
              <a:extLst>
                <a:ext uri="{FF2B5EF4-FFF2-40B4-BE49-F238E27FC236}">
                  <a16:creationId xmlns:a16="http://schemas.microsoft.com/office/drawing/2014/main" id="{A75149AA-F472-91CD-A3A1-4968DABE9AA1}"/>
                </a:ext>
              </a:extLst>
            </p:cNvPr>
            <p:cNvSpPr/>
            <p:nvPr/>
          </p:nvSpPr>
          <p:spPr>
            <a:xfrm>
              <a:off x="3707250" y="2086975"/>
              <a:ext cx="112850" cy="188400"/>
            </a:xfrm>
            <a:custGeom>
              <a:avLst/>
              <a:gdLst/>
              <a:ahLst/>
              <a:cxnLst/>
              <a:rect l="l" t="t" r="r" b="b"/>
              <a:pathLst>
                <a:path w="4514" h="7536" extrusionOk="0">
                  <a:moveTo>
                    <a:pt x="2712" y="1"/>
                  </a:moveTo>
                  <a:lnTo>
                    <a:pt x="2522" y="838"/>
                  </a:lnTo>
                  <a:lnTo>
                    <a:pt x="2403" y="1232"/>
                  </a:lnTo>
                  <a:lnTo>
                    <a:pt x="2347" y="1436"/>
                  </a:lnTo>
                  <a:lnTo>
                    <a:pt x="2315" y="1541"/>
                  </a:lnTo>
                  <a:lnTo>
                    <a:pt x="2287" y="1643"/>
                  </a:lnTo>
                  <a:lnTo>
                    <a:pt x="2157" y="2037"/>
                  </a:lnTo>
                  <a:cubicBezTo>
                    <a:pt x="2139" y="2097"/>
                    <a:pt x="2111" y="2171"/>
                    <a:pt x="2083" y="2227"/>
                  </a:cubicBezTo>
                  <a:lnTo>
                    <a:pt x="2009" y="2421"/>
                  </a:lnTo>
                  <a:lnTo>
                    <a:pt x="1861" y="2800"/>
                  </a:lnTo>
                  <a:lnTo>
                    <a:pt x="1699" y="3180"/>
                  </a:lnTo>
                  <a:cubicBezTo>
                    <a:pt x="1467" y="3666"/>
                    <a:pt x="1203" y="4148"/>
                    <a:pt x="908" y="4573"/>
                  </a:cubicBezTo>
                  <a:cubicBezTo>
                    <a:pt x="764" y="4777"/>
                    <a:pt x="602" y="4985"/>
                    <a:pt x="440" y="5161"/>
                  </a:cubicBezTo>
                  <a:cubicBezTo>
                    <a:pt x="366" y="5263"/>
                    <a:pt x="278" y="5337"/>
                    <a:pt x="204" y="5425"/>
                  </a:cubicBezTo>
                  <a:cubicBezTo>
                    <a:pt x="162" y="5453"/>
                    <a:pt x="116" y="5498"/>
                    <a:pt x="74" y="5527"/>
                  </a:cubicBezTo>
                  <a:lnTo>
                    <a:pt x="29" y="5569"/>
                  </a:lnTo>
                  <a:lnTo>
                    <a:pt x="0" y="5586"/>
                  </a:lnTo>
                  <a:lnTo>
                    <a:pt x="0" y="5600"/>
                  </a:lnTo>
                  <a:lnTo>
                    <a:pt x="14" y="5586"/>
                  </a:lnTo>
                  <a:lnTo>
                    <a:pt x="1524" y="7535"/>
                  </a:lnTo>
                  <a:lnTo>
                    <a:pt x="1583" y="7489"/>
                  </a:lnTo>
                  <a:lnTo>
                    <a:pt x="1611" y="7461"/>
                  </a:lnTo>
                  <a:lnTo>
                    <a:pt x="1685" y="7401"/>
                  </a:lnTo>
                  <a:cubicBezTo>
                    <a:pt x="1717" y="7359"/>
                    <a:pt x="1759" y="7328"/>
                    <a:pt x="1787" y="7285"/>
                  </a:cubicBezTo>
                  <a:cubicBezTo>
                    <a:pt x="1833" y="7257"/>
                    <a:pt x="1861" y="7211"/>
                    <a:pt x="1893" y="7183"/>
                  </a:cubicBezTo>
                  <a:lnTo>
                    <a:pt x="1981" y="7081"/>
                  </a:lnTo>
                  <a:cubicBezTo>
                    <a:pt x="2097" y="6934"/>
                    <a:pt x="2213" y="6800"/>
                    <a:pt x="2315" y="6656"/>
                  </a:cubicBezTo>
                  <a:cubicBezTo>
                    <a:pt x="2522" y="6378"/>
                    <a:pt x="2712" y="6082"/>
                    <a:pt x="2874" y="5790"/>
                  </a:cubicBezTo>
                  <a:cubicBezTo>
                    <a:pt x="3212" y="5203"/>
                    <a:pt x="3476" y="4601"/>
                    <a:pt x="3694" y="3986"/>
                  </a:cubicBezTo>
                  <a:lnTo>
                    <a:pt x="3856" y="3532"/>
                  </a:lnTo>
                  <a:lnTo>
                    <a:pt x="3986" y="3064"/>
                  </a:lnTo>
                  <a:lnTo>
                    <a:pt x="4046" y="2843"/>
                  </a:lnTo>
                  <a:cubicBezTo>
                    <a:pt x="4074" y="2755"/>
                    <a:pt x="4091" y="2684"/>
                    <a:pt x="4105" y="2611"/>
                  </a:cubicBezTo>
                  <a:lnTo>
                    <a:pt x="4221" y="2139"/>
                  </a:lnTo>
                  <a:lnTo>
                    <a:pt x="4236" y="2023"/>
                  </a:lnTo>
                  <a:lnTo>
                    <a:pt x="4267" y="1907"/>
                  </a:lnTo>
                  <a:lnTo>
                    <a:pt x="4309" y="1671"/>
                  </a:lnTo>
                  <a:lnTo>
                    <a:pt x="4397" y="1218"/>
                  </a:lnTo>
                  <a:lnTo>
                    <a:pt x="4513" y="278"/>
                  </a:lnTo>
                  <a:lnTo>
                    <a:pt x="2712" y="1"/>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6882;p76">
              <a:extLst>
                <a:ext uri="{FF2B5EF4-FFF2-40B4-BE49-F238E27FC236}">
                  <a16:creationId xmlns:a16="http://schemas.microsoft.com/office/drawing/2014/main" id="{D04C2CA9-20CA-BCE4-447F-E53349616E96}"/>
                </a:ext>
              </a:extLst>
            </p:cNvPr>
            <p:cNvSpPr/>
            <p:nvPr/>
          </p:nvSpPr>
          <p:spPr>
            <a:xfrm>
              <a:off x="3491100" y="2110100"/>
              <a:ext cx="120150" cy="186450"/>
            </a:xfrm>
            <a:custGeom>
              <a:avLst/>
              <a:gdLst/>
              <a:ahLst/>
              <a:cxnLst/>
              <a:rect l="l" t="t" r="r" b="b"/>
              <a:pathLst>
                <a:path w="4806" h="7458" extrusionOk="0">
                  <a:moveTo>
                    <a:pt x="4791" y="5421"/>
                  </a:moveTo>
                  <a:lnTo>
                    <a:pt x="4788" y="5426"/>
                  </a:lnTo>
                  <a:lnTo>
                    <a:pt x="4805" y="5435"/>
                  </a:lnTo>
                  <a:lnTo>
                    <a:pt x="4805" y="5435"/>
                  </a:lnTo>
                  <a:lnTo>
                    <a:pt x="4791" y="5421"/>
                  </a:lnTo>
                  <a:close/>
                  <a:moveTo>
                    <a:pt x="1787" y="1"/>
                  </a:moveTo>
                  <a:lnTo>
                    <a:pt x="0" y="381"/>
                  </a:lnTo>
                  <a:lnTo>
                    <a:pt x="176" y="1302"/>
                  </a:lnTo>
                  <a:lnTo>
                    <a:pt x="292" y="1773"/>
                  </a:lnTo>
                  <a:lnTo>
                    <a:pt x="338" y="1992"/>
                  </a:lnTo>
                  <a:lnTo>
                    <a:pt x="366" y="2111"/>
                  </a:lnTo>
                  <a:lnTo>
                    <a:pt x="408" y="2227"/>
                  </a:lnTo>
                  <a:lnTo>
                    <a:pt x="542" y="2681"/>
                  </a:lnTo>
                  <a:cubicBezTo>
                    <a:pt x="556" y="2755"/>
                    <a:pt x="584" y="2843"/>
                    <a:pt x="616" y="2917"/>
                  </a:cubicBezTo>
                  <a:lnTo>
                    <a:pt x="690" y="3135"/>
                  </a:lnTo>
                  <a:lnTo>
                    <a:pt x="848" y="3589"/>
                  </a:lnTo>
                  <a:lnTo>
                    <a:pt x="1042" y="4046"/>
                  </a:lnTo>
                  <a:cubicBezTo>
                    <a:pt x="1288" y="4630"/>
                    <a:pt x="1583" y="5231"/>
                    <a:pt x="1949" y="5787"/>
                  </a:cubicBezTo>
                  <a:cubicBezTo>
                    <a:pt x="2139" y="6068"/>
                    <a:pt x="2329" y="6360"/>
                    <a:pt x="2551" y="6624"/>
                  </a:cubicBezTo>
                  <a:cubicBezTo>
                    <a:pt x="2667" y="6754"/>
                    <a:pt x="2783" y="6888"/>
                    <a:pt x="2916" y="7036"/>
                  </a:cubicBezTo>
                  <a:lnTo>
                    <a:pt x="3018" y="7124"/>
                  </a:lnTo>
                  <a:cubicBezTo>
                    <a:pt x="3047" y="7166"/>
                    <a:pt x="3078" y="7194"/>
                    <a:pt x="3120" y="7226"/>
                  </a:cubicBezTo>
                  <a:cubicBezTo>
                    <a:pt x="3152" y="7268"/>
                    <a:pt x="3194" y="7300"/>
                    <a:pt x="3222" y="7328"/>
                  </a:cubicBezTo>
                  <a:lnTo>
                    <a:pt x="3296" y="7387"/>
                  </a:lnTo>
                  <a:lnTo>
                    <a:pt x="3328" y="7416"/>
                  </a:lnTo>
                  <a:lnTo>
                    <a:pt x="3384" y="7458"/>
                  </a:lnTo>
                  <a:lnTo>
                    <a:pt x="4788" y="5426"/>
                  </a:lnTo>
                  <a:lnTo>
                    <a:pt x="4777" y="5421"/>
                  </a:lnTo>
                  <a:lnTo>
                    <a:pt x="4717" y="5379"/>
                  </a:lnTo>
                  <a:cubicBezTo>
                    <a:pt x="4689" y="5347"/>
                    <a:pt x="4647" y="5305"/>
                    <a:pt x="4601" y="5277"/>
                  </a:cubicBezTo>
                  <a:cubicBezTo>
                    <a:pt x="4513" y="5203"/>
                    <a:pt x="4425" y="5115"/>
                    <a:pt x="4337" y="5027"/>
                  </a:cubicBezTo>
                  <a:cubicBezTo>
                    <a:pt x="4162" y="4865"/>
                    <a:pt x="4000" y="4661"/>
                    <a:pt x="3838" y="4454"/>
                  </a:cubicBezTo>
                  <a:cubicBezTo>
                    <a:pt x="3518" y="4060"/>
                    <a:pt x="3240" y="3589"/>
                    <a:pt x="2976" y="3121"/>
                  </a:cubicBezTo>
                  <a:lnTo>
                    <a:pt x="2783" y="2755"/>
                  </a:lnTo>
                  <a:lnTo>
                    <a:pt x="2624" y="2389"/>
                  </a:lnTo>
                  <a:lnTo>
                    <a:pt x="2536" y="2199"/>
                  </a:lnTo>
                  <a:cubicBezTo>
                    <a:pt x="2505" y="2125"/>
                    <a:pt x="2477" y="2065"/>
                    <a:pt x="2463" y="2006"/>
                  </a:cubicBezTo>
                  <a:lnTo>
                    <a:pt x="2301" y="1612"/>
                  </a:lnTo>
                  <a:lnTo>
                    <a:pt x="2255" y="1524"/>
                  </a:lnTo>
                  <a:lnTo>
                    <a:pt x="2227" y="1422"/>
                  </a:lnTo>
                  <a:lnTo>
                    <a:pt x="2167" y="1214"/>
                  </a:lnTo>
                  <a:lnTo>
                    <a:pt x="2023" y="820"/>
                  </a:lnTo>
                  <a:lnTo>
                    <a:pt x="1787" y="1"/>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6883;p76">
              <a:extLst>
                <a:ext uri="{FF2B5EF4-FFF2-40B4-BE49-F238E27FC236}">
                  <a16:creationId xmlns:a16="http://schemas.microsoft.com/office/drawing/2014/main" id="{BF992DAC-7042-4188-D822-C1326475E6C0}"/>
                </a:ext>
              </a:extLst>
            </p:cNvPr>
            <p:cNvSpPr/>
            <p:nvPr/>
          </p:nvSpPr>
          <p:spPr>
            <a:xfrm>
              <a:off x="3551150" y="2367675"/>
              <a:ext cx="157275" cy="201175"/>
            </a:xfrm>
            <a:custGeom>
              <a:avLst/>
              <a:gdLst/>
              <a:ahLst/>
              <a:cxnLst/>
              <a:rect l="l" t="t" r="r" b="b"/>
              <a:pathLst>
                <a:path w="6291" h="8047" extrusionOk="0">
                  <a:moveTo>
                    <a:pt x="662" y="0"/>
                  </a:moveTo>
                  <a:cubicBezTo>
                    <a:pt x="662" y="0"/>
                    <a:pt x="1" y="5421"/>
                    <a:pt x="353" y="7679"/>
                  </a:cubicBezTo>
                  <a:cubicBezTo>
                    <a:pt x="353" y="7679"/>
                    <a:pt x="804" y="8046"/>
                    <a:pt x="1457" y="8046"/>
                  </a:cubicBezTo>
                  <a:cubicBezTo>
                    <a:pt x="1708" y="8046"/>
                    <a:pt x="1990" y="7992"/>
                    <a:pt x="2287" y="7841"/>
                  </a:cubicBezTo>
                  <a:lnTo>
                    <a:pt x="3167" y="2727"/>
                  </a:lnTo>
                  <a:lnTo>
                    <a:pt x="3181" y="2653"/>
                  </a:lnTo>
                  <a:cubicBezTo>
                    <a:pt x="3388" y="2653"/>
                    <a:pt x="3592" y="2653"/>
                    <a:pt x="3782" y="2667"/>
                  </a:cubicBezTo>
                  <a:lnTo>
                    <a:pt x="3782" y="2727"/>
                  </a:lnTo>
                  <a:lnTo>
                    <a:pt x="3916" y="7841"/>
                  </a:lnTo>
                  <a:cubicBezTo>
                    <a:pt x="4209" y="7992"/>
                    <a:pt x="4489" y="8046"/>
                    <a:pt x="4740" y="8046"/>
                  </a:cubicBezTo>
                  <a:cubicBezTo>
                    <a:pt x="5392" y="8046"/>
                    <a:pt x="5850" y="7679"/>
                    <a:pt x="5850" y="7679"/>
                  </a:cubicBezTo>
                  <a:cubicBezTo>
                    <a:pt x="6202" y="5421"/>
                    <a:pt x="6290" y="1"/>
                    <a:pt x="6290" y="0"/>
                  </a:cubicBezTo>
                  <a:lnTo>
                    <a:pt x="6290" y="0"/>
                  </a:lnTo>
                  <a:lnTo>
                    <a:pt x="5161" y="219"/>
                  </a:lnTo>
                  <a:lnTo>
                    <a:pt x="1862" y="233"/>
                  </a:lnTo>
                  <a:lnTo>
                    <a:pt x="662" y="0"/>
                  </a:ln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6884;p76">
              <a:extLst>
                <a:ext uri="{FF2B5EF4-FFF2-40B4-BE49-F238E27FC236}">
                  <a16:creationId xmlns:a16="http://schemas.microsoft.com/office/drawing/2014/main" id="{4354D116-1B85-DC62-E697-06DF3518C8FE}"/>
                </a:ext>
              </a:extLst>
            </p:cNvPr>
            <p:cNvSpPr/>
            <p:nvPr/>
          </p:nvSpPr>
          <p:spPr>
            <a:xfrm>
              <a:off x="3555550" y="2369875"/>
              <a:ext cx="156475" cy="128225"/>
            </a:xfrm>
            <a:custGeom>
              <a:avLst/>
              <a:gdLst/>
              <a:ahLst/>
              <a:cxnLst/>
              <a:rect l="l" t="t" r="r" b="b"/>
              <a:pathLst>
                <a:path w="6259" h="5129" extrusionOk="0">
                  <a:moveTo>
                    <a:pt x="486" y="0"/>
                  </a:moveTo>
                  <a:cubicBezTo>
                    <a:pt x="486" y="0"/>
                    <a:pt x="117" y="2375"/>
                    <a:pt x="1" y="4763"/>
                  </a:cubicBezTo>
                  <a:cubicBezTo>
                    <a:pt x="764" y="5041"/>
                    <a:pt x="1963" y="5087"/>
                    <a:pt x="2727" y="5129"/>
                  </a:cubicBezTo>
                  <a:lnTo>
                    <a:pt x="2991" y="2741"/>
                  </a:lnTo>
                  <a:lnTo>
                    <a:pt x="3005" y="2667"/>
                  </a:lnTo>
                  <a:lnTo>
                    <a:pt x="3606" y="2667"/>
                  </a:lnTo>
                  <a:lnTo>
                    <a:pt x="3606" y="2741"/>
                  </a:lnTo>
                  <a:lnTo>
                    <a:pt x="3546" y="5055"/>
                  </a:lnTo>
                  <a:cubicBezTo>
                    <a:pt x="4324" y="5041"/>
                    <a:pt x="5615" y="5087"/>
                    <a:pt x="6128" y="4735"/>
                  </a:cubicBezTo>
                  <a:cubicBezTo>
                    <a:pt x="6258" y="2449"/>
                    <a:pt x="6114" y="0"/>
                    <a:pt x="6114" y="0"/>
                  </a:cubicBezTo>
                  <a:lnTo>
                    <a:pt x="4985" y="233"/>
                  </a:lnTo>
                  <a:lnTo>
                    <a:pt x="1686" y="250"/>
                  </a:lnTo>
                  <a:lnTo>
                    <a:pt x="486"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6885;p76">
              <a:extLst>
                <a:ext uri="{FF2B5EF4-FFF2-40B4-BE49-F238E27FC236}">
                  <a16:creationId xmlns:a16="http://schemas.microsoft.com/office/drawing/2014/main" id="{20F74097-9ACC-C006-CF91-39FBE32FC309}"/>
                </a:ext>
              </a:extLst>
            </p:cNvPr>
            <p:cNvSpPr/>
            <p:nvPr/>
          </p:nvSpPr>
          <p:spPr>
            <a:xfrm>
              <a:off x="3607975" y="2434675"/>
              <a:ext cx="60075" cy="2225"/>
            </a:xfrm>
            <a:custGeom>
              <a:avLst/>
              <a:gdLst/>
              <a:ahLst/>
              <a:cxnLst/>
              <a:rect l="l" t="t" r="r" b="b"/>
              <a:pathLst>
                <a:path w="2403" h="89" extrusionOk="0">
                  <a:moveTo>
                    <a:pt x="1203" y="1"/>
                  </a:moveTo>
                  <a:cubicBezTo>
                    <a:pt x="806" y="1"/>
                    <a:pt x="412" y="1"/>
                    <a:pt x="14" y="33"/>
                  </a:cubicBezTo>
                  <a:cubicBezTo>
                    <a:pt x="0" y="33"/>
                    <a:pt x="0" y="33"/>
                    <a:pt x="0" y="47"/>
                  </a:cubicBezTo>
                  <a:cubicBezTo>
                    <a:pt x="0" y="61"/>
                    <a:pt x="14" y="61"/>
                    <a:pt x="14" y="61"/>
                  </a:cubicBezTo>
                  <a:lnTo>
                    <a:pt x="1203" y="75"/>
                  </a:lnTo>
                  <a:lnTo>
                    <a:pt x="1787" y="89"/>
                  </a:lnTo>
                  <a:lnTo>
                    <a:pt x="2374" y="89"/>
                  </a:lnTo>
                  <a:cubicBezTo>
                    <a:pt x="2389" y="89"/>
                    <a:pt x="2403" y="75"/>
                    <a:pt x="2403" y="61"/>
                  </a:cubicBezTo>
                  <a:cubicBezTo>
                    <a:pt x="2403" y="61"/>
                    <a:pt x="2389" y="47"/>
                    <a:pt x="2374" y="47"/>
                  </a:cubicBezTo>
                  <a:cubicBezTo>
                    <a:pt x="2185" y="33"/>
                    <a:pt x="1995" y="33"/>
                    <a:pt x="1787" y="15"/>
                  </a:cubicBezTo>
                  <a:cubicBezTo>
                    <a:pt x="1597" y="15"/>
                    <a:pt x="1393" y="1"/>
                    <a:pt x="1203"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6886;p76">
              <a:extLst>
                <a:ext uri="{FF2B5EF4-FFF2-40B4-BE49-F238E27FC236}">
                  <a16:creationId xmlns:a16="http://schemas.microsoft.com/office/drawing/2014/main" id="{29D0929B-51AD-D61E-4D46-A985B86E367B}"/>
                </a:ext>
              </a:extLst>
            </p:cNvPr>
            <p:cNvSpPr/>
            <p:nvPr/>
          </p:nvSpPr>
          <p:spPr>
            <a:xfrm>
              <a:off x="3637600" y="2362125"/>
              <a:ext cx="2225" cy="60175"/>
            </a:xfrm>
            <a:custGeom>
              <a:avLst/>
              <a:gdLst/>
              <a:ahLst/>
              <a:cxnLst/>
              <a:rect l="l" t="t" r="r" b="b"/>
              <a:pathLst>
                <a:path w="89" h="2407" extrusionOk="0">
                  <a:moveTo>
                    <a:pt x="32" y="1"/>
                  </a:moveTo>
                  <a:lnTo>
                    <a:pt x="18" y="15"/>
                  </a:lnTo>
                  <a:cubicBezTo>
                    <a:pt x="18" y="222"/>
                    <a:pt x="18" y="412"/>
                    <a:pt x="1" y="616"/>
                  </a:cubicBezTo>
                  <a:lnTo>
                    <a:pt x="1" y="1204"/>
                  </a:lnTo>
                  <a:lnTo>
                    <a:pt x="1" y="1791"/>
                  </a:lnTo>
                  <a:lnTo>
                    <a:pt x="1" y="2375"/>
                  </a:lnTo>
                  <a:cubicBezTo>
                    <a:pt x="1" y="2389"/>
                    <a:pt x="1" y="2407"/>
                    <a:pt x="18" y="2407"/>
                  </a:cubicBezTo>
                  <a:cubicBezTo>
                    <a:pt x="18" y="2407"/>
                    <a:pt x="32" y="2389"/>
                    <a:pt x="32" y="2375"/>
                  </a:cubicBezTo>
                  <a:cubicBezTo>
                    <a:pt x="74" y="1995"/>
                    <a:pt x="74" y="1598"/>
                    <a:pt x="74" y="1204"/>
                  </a:cubicBezTo>
                  <a:cubicBezTo>
                    <a:pt x="88" y="1000"/>
                    <a:pt x="74" y="806"/>
                    <a:pt x="74" y="602"/>
                  </a:cubicBezTo>
                  <a:cubicBezTo>
                    <a:pt x="74" y="412"/>
                    <a:pt x="74" y="222"/>
                    <a:pt x="60" y="15"/>
                  </a:cubicBezTo>
                  <a:cubicBezTo>
                    <a:pt x="60" y="1"/>
                    <a:pt x="46" y="1"/>
                    <a:pt x="32"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6887;p76">
              <a:extLst>
                <a:ext uri="{FF2B5EF4-FFF2-40B4-BE49-F238E27FC236}">
                  <a16:creationId xmlns:a16="http://schemas.microsoft.com/office/drawing/2014/main" id="{C9EF3747-FE4A-73AA-1D06-20460011798A}"/>
                </a:ext>
              </a:extLst>
            </p:cNvPr>
            <p:cNvSpPr/>
            <p:nvPr/>
          </p:nvSpPr>
          <p:spPr>
            <a:xfrm>
              <a:off x="3628450" y="2380875"/>
              <a:ext cx="10325" cy="38250"/>
            </a:xfrm>
            <a:custGeom>
              <a:avLst/>
              <a:gdLst/>
              <a:ahLst/>
              <a:cxnLst/>
              <a:rect l="l" t="t" r="r" b="b"/>
              <a:pathLst>
                <a:path w="413" h="1530" extrusionOk="0">
                  <a:moveTo>
                    <a:pt x="46" y="0"/>
                  </a:moveTo>
                  <a:cubicBezTo>
                    <a:pt x="32" y="0"/>
                    <a:pt x="32" y="14"/>
                    <a:pt x="32" y="14"/>
                  </a:cubicBezTo>
                  <a:cubicBezTo>
                    <a:pt x="1" y="292"/>
                    <a:pt x="1" y="570"/>
                    <a:pt x="15" y="848"/>
                  </a:cubicBezTo>
                  <a:cubicBezTo>
                    <a:pt x="15" y="996"/>
                    <a:pt x="32" y="1129"/>
                    <a:pt x="75" y="1273"/>
                  </a:cubicBezTo>
                  <a:cubicBezTo>
                    <a:pt x="89" y="1333"/>
                    <a:pt x="120" y="1407"/>
                    <a:pt x="177" y="1463"/>
                  </a:cubicBezTo>
                  <a:cubicBezTo>
                    <a:pt x="217" y="1503"/>
                    <a:pt x="269" y="1529"/>
                    <a:pt x="322" y="1529"/>
                  </a:cubicBezTo>
                  <a:cubicBezTo>
                    <a:pt x="348" y="1529"/>
                    <a:pt x="374" y="1523"/>
                    <a:pt x="398" y="1509"/>
                  </a:cubicBezTo>
                  <a:cubicBezTo>
                    <a:pt x="398" y="1509"/>
                    <a:pt x="412" y="1495"/>
                    <a:pt x="398" y="1495"/>
                  </a:cubicBezTo>
                  <a:cubicBezTo>
                    <a:pt x="398" y="1481"/>
                    <a:pt x="398" y="1481"/>
                    <a:pt x="384" y="1481"/>
                  </a:cubicBezTo>
                  <a:cubicBezTo>
                    <a:pt x="374" y="1483"/>
                    <a:pt x="364" y="1484"/>
                    <a:pt x="355" y="1484"/>
                  </a:cubicBezTo>
                  <a:cubicBezTo>
                    <a:pt x="305" y="1484"/>
                    <a:pt x="258" y="1456"/>
                    <a:pt x="222" y="1421"/>
                  </a:cubicBezTo>
                  <a:cubicBezTo>
                    <a:pt x="177" y="1375"/>
                    <a:pt x="163" y="1319"/>
                    <a:pt x="148" y="1245"/>
                  </a:cubicBezTo>
                  <a:cubicBezTo>
                    <a:pt x="103" y="1112"/>
                    <a:pt x="103" y="982"/>
                    <a:pt x="89" y="848"/>
                  </a:cubicBezTo>
                  <a:cubicBezTo>
                    <a:pt x="75" y="570"/>
                    <a:pt x="61" y="292"/>
                    <a:pt x="61" y="14"/>
                  </a:cubicBezTo>
                  <a:lnTo>
                    <a:pt x="46"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6888;p76">
              <a:extLst>
                <a:ext uri="{FF2B5EF4-FFF2-40B4-BE49-F238E27FC236}">
                  <a16:creationId xmlns:a16="http://schemas.microsoft.com/office/drawing/2014/main" id="{763AE7B3-A19E-E961-C4E9-9E6B2E0217B6}"/>
                </a:ext>
              </a:extLst>
            </p:cNvPr>
            <p:cNvSpPr/>
            <p:nvPr/>
          </p:nvSpPr>
          <p:spPr>
            <a:xfrm>
              <a:off x="3688175" y="2376825"/>
              <a:ext cx="18050" cy="30100"/>
            </a:xfrm>
            <a:custGeom>
              <a:avLst/>
              <a:gdLst/>
              <a:ahLst/>
              <a:cxnLst/>
              <a:rect l="l" t="t" r="r" b="b"/>
              <a:pathLst>
                <a:path w="722" h="1204" extrusionOk="0">
                  <a:moveTo>
                    <a:pt x="32" y="0"/>
                  </a:moveTo>
                  <a:cubicBezTo>
                    <a:pt x="18" y="0"/>
                    <a:pt x="18" y="14"/>
                    <a:pt x="18" y="14"/>
                  </a:cubicBezTo>
                  <a:cubicBezTo>
                    <a:pt x="0" y="74"/>
                    <a:pt x="0" y="148"/>
                    <a:pt x="0" y="204"/>
                  </a:cubicBezTo>
                  <a:lnTo>
                    <a:pt x="18" y="292"/>
                  </a:lnTo>
                  <a:lnTo>
                    <a:pt x="18" y="380"/>
                  </a:lnTo>
                  <a:lnTo>
                    <a:pt x="46" y="468"/>
                  </a:lnTo>
                  <a:lnTo>
                    <a:pt x="60" y="556"/>
                  </a:lnTo>
                  <a:cubicBezTo>
                    <a:pt x="74" y="588"/>
                    <a:pt x="88" y="616"/>
                    <a:pt x="106" y="644"/>
                  </a:cubicBezTo>
                  <a:cubicBezTo>
                    <a:pt x="120" y="676"/>
                    <a:pt x="120" y="704"/>
                    <a:pt x="148" y="732"/>
                  </a:cubicBezTo>
                  <a:cubicBezTo>
                    <a:pt x="208" y="852"/>
                    <a:pt x="282" y="940"/>
                    <a:pt x="384" y="1027"/>
                  </a:cubicBezTo>
                  <a:cubicBezTo>
                    <a:pt x="471" y="1098"/>
                    <a:pt x="573" y="1172"/>
                    <a:pt x="690" y="1203"/>
                  </a:cubicBezTo>
                  <a:cubicBezTo>
                    <a:pt x="704" y="1203"/>
                    <a:pt x="721" y="1203"/>
                    <a:pt x="721" y="1186"/>
                  </a:cubicBezTo>
                  <a:cubicBezTo>
                    <a:pt x="721" y="1186"/>
                    <a:pt x="721" y="1172"/>
                    <a:pt x="704" y="1172"/>
                  </a:cubicBezTo>
                  <a:cubicBezTo>
                    <a:pt x="602" y="1115"/>
                    <a:pt x="500" y="1056"/>
                    <a:pt x="426" y="968"/>
                  </a:cubicBezTo>
                  <a:cubicBezTo>
                    <a:pt x="338" y="894"/>
                    <a:pt x="264" y="806"/>
                    <a:pt x="208" y="704"/>
                  </a:cubicBezTo>
                  <a:cubicBezTo>
                    <a:pt x="194" y="676"/>
                    <a:pt x="176" y="644"/>
                    <a:pt x="162" y="616"/>
                  </a:cubicBezTo>
                  <a:cubicBezTo>
                    <a:pt x="148" y="602"/>
                    <a:pt x="148" y="570"/>
                    <a:pt x="134" y="542"/>
                  </a:cubicBezTo>
                  <a:lnTo>
                    <a:pt x="106" y="454"/>
                  </a:lnTo>
                  <a:lnTo>
                    <a:pt x="88" y="366"/>
                  </a:lnTo>
                  <a:cubicBezTo>
                    <a:pt x="60" y="324"/>
                    <a:pt x="60" y="250"/>
                    <a:pt x="60" y="190"/>
                  </a:cubicBezTo>
                  <a:cubicBezTo>
                    <a:pt x="46" y="130"/>
                    <a:pt x="46" y="74"/>
                    <a:pt x="46" y="14"/>
                  </a:cubicBezTo>
                  <a:lnTo>
                    <a:pt x="32"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6889;p76">
              <a:extLst>
                <a:ext uri="{FF2B5EF4-FFF2-40B4-BE49-F238E27FC236}">
                  <a16:creationId xmlns:a16="http://schemas.microsoft.com/office/drawing/2014/main" id="{A27406C4-0B31-E53A-A653-E6812ECB93CE}"/>
                </a:ext>
              </a:extLst>
            </p:cNvPr>
            <p:cNvSpPr/>
            <p:nvPr/>
          </p:nvSpPr>
          <p:spPr>
            <a:xfrm>
              <a:off x="3567250" y="2376825"/>
              <a:ext cx="18400" cy="30100"/>
            </a:xfrm>
            <a:custGeom>
              <a:avLst/>
              <a:gdLst/>
              <a:ahLst/>
              <a:cxnLst/>
              <a:rect l="l" t="t" r="r" b="b"/>
              <a:pathLst>
                <a:path w="736" h="1204" extrusionOk="0">
                  <a:moveTo>
                    <a:pt x="704" y="0"/>
                  </a:moveTo>
                  <a:cubicBezTo>
                    <a:pt x="690" y="0"/>
                    <a:pt x="690" y="14"/>
                    <a:pt x="690" y="14"/>
                  </a:cubicBezTo>
                  <a:cubicBezTo>
                    <a:pt x="676" y="74"/>
                    <a:pt x="676" y="130"/>
                    <a:pt x="676" y="190"/>
                  </a:cubicBezTo>
                  <a:cubicBezTo>
                    <a:pt x="662" y="250"/>
                    <a:pt x="662" y="324"/>
                    <a:pt x="648" y="366"/>
                  </a:cubicBezTo>
                  <a:lnTo>
                    <a:pt x="634" y="454"/>
                  </a:lnTo>
                  <a:lnTo>
                    <a:pt x="602" y="542"/>
                  </a:lnTo>
                  <a:cubicBezTo>
                    <a:pt x="588" y="570"/>
                    <a:pt x="574" y="602"/>
                    <a:pt x="560" y="616"/>
                  </a:cubicBezTo>
                  <a:cubicBezTo>
                    <a:pt x="546" y="644"/>
                    <a:pt x="546" y="676"/>
                    <a:pt x="528" y="704"/>
                  </a:cubicBezTo>
                  <a:cubicBezTo>
                    <a:pt x="472" y="806"/>
                    <a:pt x="398" y="894"/>
                    <a:pt x="310" y="968"/>
                  </a:cubicBezTo>
                  <a:cubicBezTo>
                    <a:pt x="222" y="1056"/>
                    <a:pt x="120" y="1115"/>
                    <a:pt x="18" y="1172"/>
                  </a:cubicBezTo>
                  <a:cubicBezTo>
                    <a:pt x="18" y="1172"/>
                    <a:pt x="1" y="1186"/>
                    <a:pt x="18" y="1203"/>
                  </a:cubicBezTo>
                  <a:lnTo>
                    <a:pt x="32" y="1203"/>
                  </a:lnTo>
                  <a:cubicBezTo>
                    <a:pt x="148" y="1172"/>
                    <a:pt x="264" y="1098"/>
                    <a:pt x="352" y="1027"/>
                  </a:cubicBezTo>
                  <a:cubicBezTo>
                    <a:pt x="440" y="940"/>
                    <a:pt x="528" y="852"/>
                    <a:pt x="588" y="732"/>
                  </a:cubicBezTo>
                  <a:cubicBezTo>
                    <a:pt x="602" y="704"/>
                    <a:pt x="616" y="676"/>
                    <a:pt x="634" y="644"/>
                  </a:cubicBezTo>
                  <a:cubicBezTo>
                    <a:pt x="648" y="616"/>
                    <a:pt x="662" y="588"/>
                    <a:pt x="662" y="556"/>
                  </a:cubicBezTo>
                  <a:lnTo>
                    <a:pt x="690" y="468"/>
                  </a:lnTo>
                  <a:lnTo>
                    <a:pt x="704" y="380"/>
                  </a:lnTo>
                  <a:cubicBezTo>
                    <a:pt x="722" y="352"/>
                    <a:pt x="722" y="324"/>
                    <a:pt x="722" y="292"/>
                  </a:cubicBezTo>
                  <a:lnTo>
                    <a:pt x="736" y="204"/>
                  </a:lnTo>
                  <a:cubicBezTo>
                    <a:pt x="736" y="148"/>
                    <a:pt x="722" y="74"/>
                    <a:pt x="722" y="14"/>
                  </a:cubicBezTo>
                  <a:lnTo>
                    <a:pt x="704"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6890;p76">
              <a:extLst>
                <a:ext uri="{FF2B5EF4-FFF2-40B4-BE49-F238E27FC236}">
                  <a16:creationId xmlns:a16="http://schemas.microsoft.com/office/drawing/2014/main" id="{CCB2F09A-A6E2-6293-58EF-CE64D60A84E0}"/>
                </a:ext>
              </a:extLst>
            </p:cNvPr>
            <p:cNvSpPr/>
            <p:nvPr/>
          </p:nvSpPr>
          <p:spPr>
            <a:xfrm>
              <a:off x="3529875" y="2205400"/>
              <a:ext cx="76275" cy="97050"/>
            </a:xfrm>
            <a:custGeom>
              <a:avLst/>
              <a:gdLst/>
              <a:ahLst/>
              <a:cxnLst/>
              <a:rect l="l" t="t" r="r" b="b"/>
              <a:pathLst>
                <a:path w="3051" h="3882" extrusionOk="0">
                  <a:moveTo>
                    <a:pt x="2188" y="1"/>
                  </a:moveTo>
                  <a:cubicBezTo>
                    <a:pt x="2176" y="1"/>
                    <a:pt x="2166" y="4"/>
                    <a:pt x="2157" y="12"/>
                  </a:cubicBezTo>
                  <a:cubicBezTo>
                    <a:pt x="1073" y="937"/>
                    <a:pt x="1" y="1933"/>
                    <a:pt x="1" y="1933"/>
                  </a:cubicBezTo>
                  <a:cubicBezTo>
                    <a:pt x="1" y="1933"/>
                    <a:pt x="1365" y="3867"/>
                    <a:pt x="2157" y="3881"/>
                  </a:cubicBezTo>
                  <a:lnTo>
                    <a:pt x="3050" y="512"/>
                  </a:lnTo>
                  <a:lnTo>
                    <a:pt x="3050" y="512"/>
                  </a:lnTo>
                  <a:cubicBezTo>
                    <a:pt x="3046" y="512"/>
                    <a:pt x="3041" y="512"/>
                    <a:pt x="3037" y="512"/>
                  </a:cubicBezTo>
                  <a:cubicBezTo>
                    <a:pt x="2678" y="512"/>
                    <a:pt x="2330" y="1"/>
                    <a:pt x="2188"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6891;p76">
              <a:extLst>
                <a:ext uri="{FF2B5EF4-FFF2-40B4-BE49-F238E27FC236}">
                  <a16:creationId xmlns:a16="http://schemas.microsoft.com/office/drawing/2014/main" id="{2E50176A-43C9-5832-36F2-C7A653747486}"/>
                </a:ext>
              </a:extLst>
            </p:cNvPr>
            <p:cNvSpPr/>
            <p:nvPr/>
          </p:nvSpPr>
          <p:spPr>
            <a:xfrm>
              <a:off x="3526975" y="2203000"/>
              <a:ext cx="60075" cy="53825"/>
            </a:xfrm>
            <a:custGeom>
              <a:avLst/>
              <a:gdLst/>
              <a:ahLst/>
              <a:cxnLst/>
              <a:rect l="l" t="t" r="r" b="b"/>
              <a:pathLst>
                <a:path w="2403" h="2153" extrusionOk="0">
                  <a:moveTo>
                    <a:pt x="2105" y="1"/>
                  </a:moveTo>
                  <a:cubicBezTo>
                    <a:pt x="2069" y="1"/>
                    <a:pt x="2030" y="17"/>
                    <a:pt x="2009" y="48"/>
                  </a:cubicBezTo>
                  <a:cubicBezTo>
                    <a:pt x="1685" y="696"/>
                    <a:pt x="264" y="1677"/>
                    <a:pt x="60" y="1793"/>
                  </a:cubicBezTo>
                  <a:cubicBezTo>
                    <a:pt x="1" y="1825"/>
                    <a:pt x="1" y="1881"/>
                    <a:pt x="15" y="1941"/>
                  </a:cubicBezTo>
                  <a:cubicBezTo>
                    <a:pt x="15" y="1941"/>
                    <a:pt x="101" y="2152"/>
                    <a:pt x="216" y="2152"/>
                  </a:cubicBezTo>
                  <a:cubicBezTo>
                    <a:pt x="236" y="2152"/>
                    <a:pt x="257" y="2146"/>
                    <a:pt x="278" y="2131"/>
                  </a:cubicBezTo>
                  <a:cubicBezTo>
                    <a:pt x="514" y="1983"/>
                    <a:pt x="2009" y="974"/>
                    <a:pt x="2375" y="224"/>
                  </a:cubicBezTo>
                  <a:cubicBezTo>
                    <a:pt x="2403" y="182"/>
                    <a:pt x="2375" y="108"/>
                    <a:pt x="2333" y="94"/>
                  </a:cubicBezTo>
                  <a:lnTo>
                    <a:pt x="2139" y="6"/>
                  </a:lnTo>
                  <a:cubicBezTo>
                    <a:pt x="2129" y="3"/>
                    <a:pt x="2117" y="1"/>
                    <a:pt x="210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6892;p76">
              <a:extLst>
                <a:ext uri="{FF2B5EF4-FFF2-40B4-BE49-F238E27FC236}">
                  <a16:creationId xmlns:a16="http://schemas.microsoft.com/office/drawing/2014/main" id="{AB009678-D69D-5122-CDFE-1D4A4A07520B}"/>
                </a:ext>
              </a:extLst>
            </p:cNvPr>
            <p:cNvSpPr/>
            <p:nvPr/>
          </p:nvSpPr>
          <p:spPr>
            <a:xfrm>
              <a:off x="3701000" y="2213725"/>
              <a:ext cx="64575" cy="96150"/>
            </a:xfrm>
            <a:custGeom>
              <a:avLst/>
              <a:gdLst/>
              <a:ahLst/>
              <a:cxnLst/>
              <a:rect l="l" t="t" r="r" b="b"/>
              <a:pathLst>
                <a:path w="2583" h="3846" extrusionOk="0">
                  <a:moveTo>
                    <a:pt x="832" y="1"/>
                  </a:moveTo>
                  <a:cubicBezTo>
                    <a:pt x="709" y="1"/>
                    <a:pt x="382" y="389"/>
                    <a:pt x="70" y="389"/>
                  </a:cubicBezTo>
                  <a:cubicBezTo>
                    <a:pt x="47" y="389"/>
                    <a:pt x="24" y="387"/>
                    <a:pt x="1" y="383"/>
                  </a:cubicBezTo>
                  <a:lnTo>
                    <a:pt x="1" y="383"/>
                  </a:lnTo>
                  <a:lnTo>
                    <a:pt x="366" y="3840"/>
                  </a:lnTo>
                  <a:cubicBezTo>
                    <a:pt x="388" y="3844"/>
                    <a:pt x="410" y="3845"/>
                    <a:pt x="433" y="3845"/>
                  </a:cubicBezTo>
                  <a:cubicBezTo>
                    <a:pt x="1175" y="3845"/>
                    <a:pt x="2583" y="2229"/>
                    <a:pt x="2583" y="2229"/>
                  </a:cubicBezTo>
                  <a:cubicBezTo>
                    <a:pt x="2583" y="2229"/>
                    <a:pt x="1731" y="1086"/>
                    <a:pt x="866" y="17"/>
                  </a:cubicBezTo>
                  <a:cubicBezTo>
                    <a:pt x="858" y="6"/>
                    <a:pt x="846" y="1"/>
                    <a:pt x="832"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6893;p76">
              <a:extLst>
                <a:ext uri="{FF2B5EF4-FFF2-40B4-BE49-F238E27FC236}">
                  <a16:creationId xmlns:a16="http://schemas.microsoft.com/office/drawing/2014/main" id="{340FBC50-10D0-ECDE-892C-128F86AC2646}"/>
                </a:ext>
              </a:extLst>
            </p:cNvPr>
            <p:cNvSpPr/>
            <p:nvPr/>
          </p:nvSpPr>
          <p:spPr>
            <a:xfrm>
              <a:off x="3560650" y="2218175"/>
              <a:ext cx="151375" cy="175900"/>
            </a:xfrm>
            <a:custGeom>
              <a:avLst/>
              <a:gdLst/>
              <a:ahLst/>
              <a:cxnLst/>
              <a:rect l="l" t="t" r="r" b="b"/>
              <a:pathLst>
                <a:path w="6055" h="7036" extrusionOk="0">
                  <a:moveTo>
                    <a:pt x="1144" y="1"/>
                  </a:moveTo>
                  <a:cubicBezTo>
                    <a:pt x="838" y="15"/>
                    <a:pt x="440" y="3297"/>
                    <a:pt x="440" y="3297"/>
                  </a:cubicBezTo>
                  <a:lnTo>
                    <a:pt x="1" y="6213"/>
                  </a:lnTo>
                  <a:cubicBezTo>
                    <a:pt x="1" y="6213"/>
                    <a:pt x="1204" y="6888"/>
                    <a:pt x="2948" y="7004"/>
                  </a:cubicBezTo>
                  <a:lnTo>
                    <a:pt x="2934" y="7004"/>
                  </a:lnTo>
                  <a:cubicBezTo>
                    <a:pt x="2948" y="7022"/>
                    <a:pt x="2962" y="7022"/>
                    <a:pt x="2962" y="7022"/>
                  </a:cubicBezTo>
                  <a:lnTo>
                    <a:pt x="2991" y="7022"/>
                  </a:lnTo>
                  <a:cubicBezTo>
                    <a:pt x="3151" y="7031"/>
                    <a:pt x="3308" y="7035"/>
                    <a:pt x="3461" y="7035"/>
                  </a:cubicBezTo>
                  <a:cubicBezTo>
                    <a:pt x="4957" y="7035"/>
                    <a:pt x="6054" y="6624"/>
                    <a:pt x="6054" y="6624"/>
                  </a:cubicBezTo>
                  <a:lnTo>
                    <a:pt x="6012" y="3662"/>
                  </a:lnTo>
                  <a:cubicBezTo>
                    <a:pt x="5966" y="2287"/>
                    <a:pt x="5952" y="177"/>
                    <a:pt x="5952" y="177"/>
                  </a:cubicBezTo>
                  <a:cubicBezTo>
                    <a:pt x="5478" y="95"/>
                    <a:pt x="4983" y="75"/>
                    <a:pt x="4555" y="75"/>
                  </a:cubicBezTo>
                  <a:cubicBezTo>
                    <a:pt x="4282" y="75"/>
                    <a:pt x="4036" y="83"/>
                    <a:pt x="3842" y="89"/>
                  </a:cubicBezTo>
                  <a:cubicBezTo>
                    <a:pt x="3638" y="103"/>
                    <a:pt x="3490" y="103"/>
                    <a:pt x="3430" y="103"/>
                  </a:cubicBezTo>
                  <a:cubicBezTo>
                    <a:pt x="3212" y="75"/>
                    <a:pt x="2245" y="1"/>
                    <a:pt x="1144"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6894;p76">
              <a:extLst>
                <a:ext uri="{FF2B5EF4-FFF2-40B4-BE49-F238E27FC236}">
                  <a16:creationId xmlns:a16="http://schemas.microsoft.com/office/drawing/2014/main" id="{360CCA42-3D26-BC5F-F3FF-18F67390D582}"/>
                </a:ext>
              </a:extLst>
            </p:cNvPr>
            <p:cNvSpPr/>
            <p:nvPr/>
          </p:nvSpPr>
          <p:spPr>
            <a:xfrm>
              <a:off x="3614200" y="2229525"/>
              <a:ext cx="69600" cy="36000"/>
            </a:xfrm>
            <a:custGeom>
              <a:avLst/>
              <a:gdLst/>
              <a:ahLst/>
              <a:cxnLst/>
              <a:rect l="l" t="t" r="r" b="b"/>
              <a:pathLst>
                <a:path w="2784" h="1440" extrusionOk="0">
                  <a:moveTo>
                    <a:pt x="342" y="28"/>
                  </a:moveTo>
                  <a:cubicBezTo>
                    <a:pt x="43" y="28"/>
                    <a:pt x="43" y="278"/>
                    <a:pt x="43" y="278"/>
                  </a:cubicBezTo>
                  <a:cubicBezTo>
                    <a:pt x="1" y="894"/>
                    <a:pt x="483" y="1362"/>
                    <a:pt x="1084" y="1393"/>
                  </a:cubicBezTo>
                  <a:lnTo>
                    <a:pt x="1746" y="1436"/>
                  </a:lnTo>
                  <a:cubicBezTo>
                    <a:pt x="1772" y="1438"/>
                    <a:pt x="1799" y="1439"/>
                    <a:pt x="1826" y="1439"/>
                  </a:cubicBezTo>
                  <a:cubicBezTo>
                    <a:pt x="2318" y="1439"/>
                    <a:pt x="2728" y="1043"/>
                    <a:pt x="2755" y="542"/>
                  </a:cubicBezTo>
                  <a:cubicBezTo>
                    <a:pt x="2755" y="542"/>
                    <a:pt x="2783" y="306"/>
                    <a:pt x="2477" y="219"/>
                  </a:cubicBezTo>
                  <a:cubicBezTo>
                    <a:pt x="1570" y="0"/>
                    <a:pt x="778" y="60"/>
                    <a:pt x="367" y="29"/>
                  </a:cubicBezTo>
                  <a:cubicBezTo>
                    <a:pt x="358" y="28"/>
                    <a:pt x="350" y="28"/>
                    <a:pt x="342" y="28"/>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6895;p76">
              <a:extLst>
                <a:ext uri="{FF2B5EF4-FFF2-40B4-BE49-F238E27FC236}">
                  <a16:creationId xmlns:a16="http://schemas.microsoft.com/office/drawing/2014/main" id="{03405C98-ABC2-5076-E9D6-92FF601D5CA0}"/>
                </a:ext>
              </a:extLst>
            </p:cNvPr>
            <p:cNvSpPr/>
            <p:nvPr/>
          </p:nvSpPr>
          <p:spPr>
            <a:xfrm>
              <a:off x="3719725" y="2212200"/>
              <a:ext cx="49100" cy="60175"/>
            </a:xfrm>
            <a:custGeom>
              <a:avLst/>
              <a:gdLst/>
              <a:ahLst/>
              <a:cxnLst/>
              <a:rect l="l" t="t" r="r" b="b"/>
              <a:pathLst>
                <a:path w="1964" h="2407" extrusionOk="0">
                  <a:moveTo>
                    <a:pt x="279" y="0"/>
                  </a:moveTo>
                  <a:cubicBezTo>
                    <a:pt x="270" y="0"/>
                    <a:pt x="261" y="2"/>
                    <a:pt x="251" y="4"/>
                  </a:cubicBezTo>
                  <a:lnTo>
                    <a:pt x="89" y="50"/>
                  </a:lnTo>
                  <a:cubicBezTo>
                    <a:pt x="29" y="78"/>
                    <a:pt x="1" y="138"/>
                    <a:pt x="15" y="180"/>
                  </a:cubicBezTo>
                  <a:cubicBezTo>
                    <a:pt x="251" y="971"/>
                    <a:pt x="1464" y="2188"/>
                    <a:pt x="1658" y="2378"/>
                  </a:cubicBezTo>
                  <a:cubicBezTo>
                    <a:pt x="1678" y="2398"/>
                    <a:pt x="1699" y="2407"/>
                    <a:pt x="1720" y="2407"/>
                  </a:cubicBezTo>
                  <a:cubicBezTo>
                    <a:pt x="1820" y="2407"/>
                    <a:pt x="1921" y="2217"/>
                    <a:pt x="1921" y="2217"/>
                  </a:cubicBezTo>
                  <a:cubicBezTo>
                    <a:pt x="1964" y="2174"/>
                    <a:pt x="1950" y="2115"/>
                    <a:pt x="1921" y="2072"/>
                  </a:cubicBezTo>
                  <a:cubicBezTo>
                    <a:pt x="1746" y="1911"/>
                    <a:pt x="585" y="736"/>
                    <a:pt x="367" y="64"/>
                  </a:cubicBezTo>
                  <a:cubicBezTo>
                    <a:pt x="355" y="26"/>
                    <a:pt x="322" y="0"/>
                    <a:pt x="27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6896;p76">
              <a:extLst>
                <a:ext uri="{FF2B5EF4-FFF2-40B4-BE49-F238E27FC236}">
                  <a16:creationId xmlns:a16="http://schemas.microsoft.com/office/drawing/2014/main" id="{B4994E36-A3F5-D4C5-D941-BD6575987469}"/>
                </a:ext>
              </a:extLst>
            </p:cNvPr>
            <p:cNvSpPr/>
            <p:nvPr/>
          </p:nvSpPr>
          <p:spPr>
            <a:xfrm>
              <a:off x="3625200" y="2185525"/>
              <a:ext cx="51300" cy="73150"/>
            </a:xfrm>
            <a:custGeom>
              <a:avLst/>
              <a:gdLst/>
              <a:ahLst/>
              <a:cxnLst/>
              <a:rect l="l" t="t" r="r" b="b"/>
              <a:pathLst>
                <a:path w="2052" h="2926" extrusionOk="0">
                  <a:moveTo>
                    <a:pt x="1059" y="0"/>
                  </a:moveTo>
                  <a:cubicBezTo>
                    <a:pt x="571" y="0"/>
                    <a:pt x="144" y="371"/>
                    <a:pt x="117" y="867"/>
                  </a:cubicBezTo>
                  <a:lnTo>
                    <a:pt x="29" y="2186"/>
                  </a:lnTo>
                  <a:cubicBezTo>
                    <a:pt x="1" y="2700"/>
                    <a:pt x="395" y="2890"/>
                    <a:pt x="908" y="2918"/>
                  </a:cubicBezTo>
                  <a:lnTo>
                    <a:pt x="968" y="2918"/>
                  </a:lnTo>
                  <a:cubicBezTo>
                    <a:pt x="1026" y="2923"/>
                    <a:pt x="1082" y="2926"/>
                    <a:pt x="1137" y="2926"/>
                  </a:cubicBezTo>
                  <a:cubicBezTo>
                    <a:pt x="1572" y="2926"/>
                    <a:pt x="1907" y="2758"/>
                    <a:pt x="1935" y="2302"/>
                  </a:cubicBezTo>
                  <a:lnTo>
                    <a:pt x="2023" y="997"/>
                  </a:lnTo>
                  <a:cubicBezTo>
                    <a:pt x="2051" y="484"/>
                    <a:pt x="1671" y="44"/>
                    <a:pt x="1158" y="2"/>
                  </a:cubicBezTo>
                  <a:lnTo>
                    <a:pt x="1112" y="2"/>
                  </a:lnTo>
                  <a:cubicBezTo>
                    <a:pt x="1094" y="1"/>
                    <a:pt x="1077" y="0"/>
                    <a:pt x="1059" y="0"/>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6897;p76">
              <a:extLst>
                <a:ext uri="{FF2B5EF4-FFF2-40B4-BE49-F238E27FC236}">
                  <a16:creationId xmlns:a16="http://schemas.microsoft.com/office/drawing/2014/main" id="{782202F5-9ABD-2761-D64A-C837F1C9E137}"/>
                </a:ext>
              </a:extLst>
            </p:cNvPr>
            <p:cNvSpPr/>
            <p:nvPr/>
          </p:nvSpPr>
          <p:spPr>
            <a:xfrm>
              <a:off x="3626600" y="2220375"/>
              <a:ext cx="825" cy="10225"/>
            </a:xfrm>
            <a:custGeom>
              <a:avLst/>
              <a:gdLst/>
              <a:ahLst/>
              <a:cxnLst/>
              <a:rect l="l" t="t" r="r" b="b"/>
              <a:pathLst>
                <a:path w="33" h="409" extrusionOk="0">
                  <a:moveTo>
                    <a:pt x="33" y="1"/>
                  </a:moveTo>
                  <a:lnTo>
                    <a:pt x="1" y="409"/>
                  </a:lnTo>
                  <a:lnTo>
                    <a:pt x="1" y="409"/>
                  </a:lnTo>
                  <a:close/>
                </a:path>
              </a:pathLst>
            </a:custGeom>
            <a:solidFill>
              <a:srgbClr val="A98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6898;p76">
              <a:extLst>
                <a:ext uri="{FF2B5EF4-FFF2-40B4-BE49-F238E27FC236}">
                  <a16:creationId xmlns:a16="http://schemas.microsoft.com/office/drawing/2014/main" id="{688B6488-FEE8-4B66-0BB0-0104B5F4465F}"/>
                </a:ext>
              </a:extLst>
            </p:cNvPr>
            <p:cNvSpPr/>
            <p:nvPr/>
          </p:nvSpPr>
          <p:spPr>
            <a:xfrm>
              <a:off x="3626250" y="2230575"/>
              <a:ext cx="375" cy="2225"/>
            </a:xfrm>
            <a:custGeom>
              <a:avLst/>
              <a:gdLst/>
              <a:ahLst/>
              <a:cxnLst/>
              <a:rect l="l" t="t" r="r" b="b"/>
              <a:pathLst>
                <a:path w="15" h="89" extrusionOk="0">
                  <a:moveTo>
                    <a:pt x="15" y="1"/>
                  </a:moveTo>
                  <a:lnTo>
                    <a:pt x="1" y="89"/>
                  </a:lnTo>
                  <a:lnTo>
                    <a:pt x="1" y="89"/>
                  </a:lnTo>
                  <a:close/>
                </a:path>
              </a:pathLst>
            </a:custGeom>
            <a:solidFill>
              <a:srgbClr val="9E4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6899;p76">
              <a:extLst>
                <a:ext uri="{FF2B5EF4-FFF2-40B4-BE49-F238E27FC236}">
                  <a16:creationId xmlns:a16="http://schemas.microsoft.com/office/drawing/2014/main" id="{007CA9E3-1E43-7D18-E0F9-438C5D0CC8F7}"/>
                </a:ext>
              </a:extLst>
            </p:cNvPr>
            <p:cNvSpPr/>
            <p:nvPr/>
          </p:nvSpPr>
          <p:spPr>
            <a:xfrm>
              <a:off x="3674275" y="2230225"/>
              <a:ext cx="25" cy="4425"/>
            </a:xfrm>
            <a:custGeom>
              <a:avLst/>
              <a:gdLst/>
              <a:ahLst/>
              <a:cxnLst/>
              <a:rect l="l" t="t" r="r" b="b"/>
              <a:pathLst>
                <a:path w="1" h="177" extrusionOk="0">
                  <a:moveTo>
                    <a:pt x="0" y="1"/>
                  </a:moveTo>
                  <a:lnTo>
                    <a:pt x="0" y="176"/>
                  </a:lnTo>
                  <a:lnTo>
                    <a:pt x="0" y="176"/>
                  </a:lnTo>
                  <a:close/>
                </a:path>
              </a:pathLst>
            </a:custGeom>
            <a:solidFill>
              <a:srgbClr val="A98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6900;p76">
              <a:extLst>
                <a:ext uri="{FF2B5EF4-FFF2-40B4-BE49-F238E27FC236}">
                  <a16:creationId xmlns:a16="http://schemas.microsoft.com/office/drawing/2014/main" id="{9BEC5B46-B533-237A-657B-ED8F82CE32F0}"/>
                </a:ext>
              </a:extLst>
            </p:cNvPr>
            <p:cNvSpPr/>
            <p:nvPr/>
          </p:nvSpPr>
          <p:spPr>
            <a:xfrm>
              <a:off x="3673925" y="2234625"/>
              <a:ext cx="375" cy="5575"/>
            </a:xfrm>
            <a:custGeom>
              <a:avLst/>
              <a:gdLst/>
              <a:ahLst/>
              <a:cxnLst/>
              <a:rect l="l" t="t" r="r" b="b"/>
              <a:pathLst>
                <a:path w="15" h="223" extrusionOk="0">
                  <a:moveTo>
                    <a:pt x="14" y="0"/>
                  </a:moveTo>
                  <a:lnTo>
                    <a:pt x="0" y="222"/>
                  </a:lnTo>
                  <a:lnTo>
                    <a:pt x="0" y="222"/>
                  </a:lnTo>
                  <a:close/>
                </a:path>
              </a:pathLst>
            </a:custGeom>
            <a:solidFill>
              <a:srgbClr val="9E4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6901;p76">
              <a:extLst>
                <a:ext uri="{FF2B5EF4-FFF2-40B4-BE49-F238E27FC236}">
                  <a16:creationId xmlns:a16="http://schemas.microsoft.com/office/drawing/2014/main" id="{553024A0-8AC5-81B3-5136-583344914B8C}"/>
                </a:ext>
              </a:extLst>
            </p:cNvPr>
            <p:cNvSpPr/>
            <p:nvPr/>
          </p:nvSpPr>
          <p:spPr>
            <a:xfrm>
              <a:off x="3626250" y="2220375"/>
              <a:ext cx="48050" cy="19825"/>
            </a:xfrm>
            <a:custGeom>
              <a:avLst/>
              <a:gdLst/>
              <a:ahLst/>
              <a:cxnLst/>
              <a:rect l="l" t="t" r="r" b="b"/>
              <a:pathLst>
                <a:path w="1922" h="793" extrusionOk="0">
                  <a:moveTo>
                    <a:pt x="47" y="1"/>
                  </a:moveTo>
                  <a:lnTo>
                    <a:pt x="15" y="409"/>
                  </a:lnTo>
                  <a:lnTo>
                    <a:pt x="1" y="497"/>
                  </a:lnTo>
                  <a:cubicBezTo>
                    <a:pt x="630" y="732"/>
                    <a:pt x="1190" y="792"/>
                    <a:pt x="1598" y="792"/>
                  </a:cubicBezTo>
                  <a:lnTo>
                    <a:pt x="1907" y="792"/>
                  </a:lnTo>
                  <a:lnTo>
                    <a:pt x="1921" y="570"/>
                  </a:lnTo>
                  <a:lnTo>
                    <a:pt x="1921" y="395"/>
                  </a:lnTo>
                  <a:cubicBezTo>
                    <a:pt x="1306" y="321"/>
                    <a:pt x="648" y="205"/>
                    <a:pt x="47" y="1"/>
                  </a:cubicBezTo>
                  <a:close/>
                </a:path>
              </a:pathLst>
            </a:custGeom>
            <a:solidFill>
              <a:srgbClr val="7843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6902;p76">
              <a:extLst>
                <a:ext uri="{FF2B5EF4-FFF2-40B4-BE49-F238E27FC236}">
                  <a16:creationId xmlns:a16="http://schemas.microsoft.com/office/drawing/2014/main" id="{191CF58F-EA13-1FD3-05E1-C2A21A97E188}"/>
                </a:ext>
              </a:extLst>
            </p:cNvPr>
            <p:cNvSpPr/>
            <p:nvPr/>
          </p:nvSpPr>
          <p:spPr>
            <a:xfrm>
              <a:off x="3619300" y="2008250"/>
              <a:ext cx="23875" cy="33725"/>
            </a:xfrm>
            <a:custGeom>
              <a:avLst/>
              <a:gdLst/>
              <a:ahLst/>
              <a:cxnLst/>
              <a:rect l="l" t="t" r="r" b="b"/>
              <a:pathLst>
                <a:path w="955" h="1349" extrusionOk="0">
                  <a:moveTo>
                    <a:pt x="810" y="0"/>
                  </a:moveTo>
                  <a:cubicBezTo>
                    <a:pt x="775" y="0"/>
                    <a:pt x="737" y="21"/>
                    <a:pt x="704" y="44"/>
                  </a:cubicBezTo>
                  <a:cubicBezTo>
                    <a:pt x="676" y="86"/>
                    <a:pt x="645" y="131"/>
                    <a:pt x="631" y="188"/>
                  </a:cubicBezTo>
                  <a:cubicBezTo>
                    <a:pt x="486" y="511"/>
                    <a:pt x="398" y="863"/>
                    <a:pt x="367" y="1215"/>
                  </a:cubicBezTo>
                  <a:cubicBezTo>
                    <a:pt x="339" y="951"/>
                    <a:pt x="293" y="673"/>
                    <a:pt x="265" y="395"/>
                  </a:cubicBezTo>
                  <a:cubicBezTo>
                    <a:pt x="251" y="321"/>
                    <a:pt x="237" y="233"/>
                    <a:pt x="149" y="219"/>
                  </a:cubicBezTo>
                  <a:cubicBezTo>
                    <a:pt x="143" y="218"/>
                    <a:pt x="136" y="217"/>
                    <a:pt x="130" y="217"/>
                  </a:cubicBezTo>
                  <a:cubicBezTo>
                    <a:pt x="89" y="217"/>
                    <a:pt x="44" y="255"/>
                    <a:pt x="29" y="307"/>
                  </a:cubicBezTo>
                  <a:cubicBezTo>
                    <a:pt x="1" y="350"/>
                    <a:pt x="15" y="409"/>
                    <a:pt x="15" y="469"/>
                  </a:cubicBezTo>
                  <a:cubicBezTo>
                    <a:pt x="47" y="775"/>
                    <a:pt x="149" y="1085"/>
                    <a:pt x="310" y="1349"/>
                  </a:cubicBezTo>
                  <a:lnTo>
                    <a:pt x="455" y="1349"/>
                  </a:lnTo>
                  <a:cubicBezTo>
                    <a:pt x="662" y="1025"/>
                    <a:pt x="820" y="659"/>
                    <a:pt x="926" y="293"/>
                  </a:cubicBezTo>
                  <a:cubicBezTo>
                    <a:pt x="940" y="248"/>
                    <a:pt x="954" y="188"/>
                    <a:pt x="954" y="131"/>
                  </a:cubicBezTo>
                  <a:cubicBezTo>
                    <a:pt x="940" y="72"/>
                    <a:pt x="908" y="29"/>
                    <a:pt x="852" y="12"/>
                  </a:cubicBezTo>
                  <a:cubicBezTo>
                    <a:pt x="839" y="4"/>
                    <a:pt x="825" y="0"/>
                    <a:pt x="810"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6903;p76">
              <a:extLst>
                <a:ext uri="{FF2B5EF4-FFF2-40B4-BE49-F238E27FC236}">
                  <a16:creationId xmlns:a16="http://schemas.microsoft.com/office/drawing/2014/main" id="{2A9C0590-077F-09DF-0C9F-3B9FE474FB7E}"/>
                </a:ext>
              </a:extLst>
            </p:cNvPr>
            <p:cNvSpPr/>
            <p:nvPr/>
          </p:nvSpPr>
          <p:spPr>
            <a:xfrm>
              <a:off x="3551150" y="2015525"/>
              <a:ext cx="251350" cy="216325"/>
            </a:xfrm>
            <a:custGeom>
              <a:avLst/>
              <a:gdLst/>
              <a:ahLst/>
              <a:cxnLst/>
              <a:rect l="l" t="t" r="r" b="b"/>
              <a:pathLst>
                <a:path w="10054" h="8653" extrusionOk="0">
                  <a:moveTo>
                    <a:pt x="5266" y="1"/>
                  </a:moveTo>
                  <a:cubicBezTo>
                    <a:pt x="4208" y="1"/>
                    <a:pt x="3680" y="632"/>
                    <a:pt x="3680" y="632"/>
                  </a:cubicBezTo>
                  <a:cubicBezTo>
                    <a:pt x="3127" y="422"/>
                    <a:pt x="2699" y="333"/>
                    <a:pt x="2356" y="333"/>
                  </a:cubicBezTo>
                  <a:cubicBezTo>
                    <a:pt x="1427" y="333"/>
                    <a:pt x="1126" y="987"/>
                    <a:pt x="676" y="1673"/>
                  </a:cubicBezTo>
                  <a:cubicBezTo>
                    <a:pt x="61" y="2595"/>
                    <a:pt x="1" y="4368"/>
                    <a:pt x="574" y="6158"/>
                  </a:cubicBezTo>
                  <a:cubicBezTo>
                    <a:pt x="1144" y="7945"/>
                    <a:pt x="3754" y="8560"/>
                    <a:pt x="5731" y="8648"/>
                  </a:cubicBezTo>
                  <a:cubicBezTo>
                    <a:pt x="5797" y="8651"/>
                    <a:pt x="5861" y="8653"/>
                    <a:pt x="5924" y="8653"/>
                  </a:cubicBezTo>
                  <a:cubicBezTo>
                    <a:pt x="7732" y="8653"/>
                    <a:pt x="8238" y="7435"/>
                    <a:pt x="9132" y="5409"/>
                  </a:cubicBezTo>
                  <a:cubicBezTo>
                    <a:pt x="10054" y="3298"/>
                    <a:pt x="9424" y="1937"/>
                    <a:pt x="7300" y="660"/>
                  </a:cubicBezTo>
                  <a:cubicBezTo>
                    <a:pt x="6484" y="165"/>
                    <a:pt x="5806" y="1"/>
                    <a:pt x="5266"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6904;p76">
              <a:extLst>
                <a:ext uri="{FF2B5EF4-FFF2-40B4-BE49-F238E27FC236}">
                  <a16:creationId xmlns:a16="http://schemas.microsoft.com/office/drawing/2014/main" id="{AAD725CB-86DA-4859-CE74-3D401091ED3F}"/>
                </a:ext>
              </a:extLst>
            </p:cNvPr>
            <p:cNvSpPr/>
            <p:nvPr/>
          </p:nvSpPr>
          <p:spPr>
            <a:xfrm>
              <a:off x="3550800" y="2025525"/>
              <a:ext cx="85775" cy="179850"/>
            </a:xfrm>
            <a:custGeom>
              <a:avLst/>
              <a:gdLst/>
              <a:ahLst/>
              <a:cxnLst/>
              <a:rect l="l" t="t" r="r" b="b"/>
              <a:pathLst>
                <a:path w="3431" h="7194" extrusionOk="0">
                  <a:moveTo>
                    <a:pt x="2655" y="1"/>
                  </a:moveTo>
                  <a:cubicBezTo>
                    <a:pt x="2426" y="1"/>
                    <a:pt x="2190" y="42"/>
                    <a:pt x="1964" y="130"/>
                  </a:cubicBezTo>
                  <a:cubicBezTo>
                    <a:pt x="1510" y="274"/>
                    <a:pt x="1116" y="598"/>
                    <a:pt x="778" y="1023"/>
                  </a:cubicBezTo>
                  <a:cubicBezTo>
                    <a:pt x="381" y="1551"/>
                    <a:pt x="131" y="2223"/>
                    <a:pt x="61" y="2972"/>
                  </a:cubicBezTo>
                  <a:cubicBezTo>
                    <a:pt x="1" y="3602"/>
                    <a:pt x="61" y="4291"/>
                    <a:pt x="236" y="5054"/>
                  </a:cubicBezTo>
                  <a:cubicBezTo>
                    <a:pt x="307" y="5389"/>
                    <a:pt x="412" y="5726"/>
                    <a:pt x="602" y="6022"/>
                  </a:cubicBezTo>
                  <a:cubicBezTo>
                    <a:pt x="982" y="6620"/>
                    <a:pt x="1658" y="6901"/>
                    <a:pt x="2435" y="7193"/>
                  </a:cubicBezTo>
                  <a:lnTo>
                    <a:pt x="2449" y="7165"/>
                  </a:lnTo>
                  <a:cubicBezTo>
                    <a:pt x="1686" y="6870"/>
                    <a:pt x="1010" y="6592"/>
                    <a:pt x="630" y="6004"/>
                  </a:cubicBezTo>
                  <a:cubicBezTo>
                    <a:pt x="440" y="5712"/>
                    <a:pt x="353" y="5375"/>
                    <a:pt x="279" y="5054"/>
                  </a:cubicBezTo>
                  <a:cubicBezTo>
                    <a:pt x="89" y="4277"/>
                    <a:pt x="43" y="3602"/>
                    <a:pt x="103" y="2972"/>
                  </a:cubicBezTo>
                  <a:cubicBezTo>
                    <a:pt x="177" y="2240"/>
                    <a:pt x="426" y="1565"/>
                    <a:pt x="806" y="1052"/>
                  </a:cubicBezTo>
                  <a:cubicBezTo>
                    <a:pt x="1130" y="626"/>
                    <a:pt x="1538" y="320"/>
                    <a:pt x="1978" y="158"/>
                  </a:cubicBezTo>
                  <a:cubicBezTo>
                    <a:pt x="2198" y="78"/>
                    <a:pt x="2426" y="38"/>
                    <a:pt x="2651" y="38"/>
                  </a:cubicBezTo>
                  <a:cubicBezTo>
                    <a:pt x="2921" y="38"/>
                    <a:pt x="3184" y="97"/>
                    <a:pt x="3416" y="218"/>
                  </a:cubicBezTo>
                  <a:lnTo>
                    <a:pt x="3430" y="172"/>
                  </a:lnTo>
                  <a:cubicBezTo>
                    <a:pt x="3198" y="61"/>
                    <a:pt x="2931" y="1"/>
                    <a:pt x="2655"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6905;p76">
              <a:extLst>
                <a:ext uri="{FF2B5EF4-FFF2-40B4-BE49-F238E27FC236}">
                  <a16:creationId xmlns:a16="http://schemas.microsoft.com/office/drawing/2014/main" id="{AE62BCA9-5D6D-78F6-361E-6F89E30D3065}"/>
                </a:ext>
              </a:extLst>
            </p:cNvPr>
            <p:cNvSpPr/>
            <p:nvPr/>
          </p:nvSpPr>
          <p:spPr>
            <a:xfrm>
              <a:off x="3645350" y="2013100"/>
              <a:ext cx="159000" cy="218650"/>
            </a:xfrm>
            <a:custGeom>
              <a:avLst/>
              <a:gdLst/>
              <a:ahLst/>
              <a:cxnLst/>
              <a:rect l="l" t="t" r="r" b="b"/>
              <a:pathLst>
                <a:path w="6360" h="8746" extrusionOk="0">
                  <a:moveTo>
                    <a:pt x="1643" y="0"/>
                  </a:moveTo>
                  <a:cubicBezTo>
                    <a:pt x="653" y="0"/>
                    <a:pt x="10" y="527"/>
                    <a:pt x="0" y="539"/>
                  </a:cubicBezTo>
                  <a:lnTo>
                    <a:pt x="28" y="567"/>
                  </a:lnTo>
                  <a:cubicBezTo>
                    <a:pt x="38" y="558"/>
                    <a:pt x="664" y="40"/>
                    <a:pt x="1634" y="40"/>
                  </a:cubicBezTo>
                  <a:cubicBezTo>
                    <a:pt x="2092" y="40"/>
                    <a:pt x="2626" y="155"/>
                    <a:pt x="3208" y="493"/>
                  </a:cubicBezTo>
                  <a:cubicBezTo>
                    <a:pt x="4791" y="1401"/>
                    <a:pt x="6318" y="2632"/>
                    <a:pt x="5582" y="4876"/>
                  </a:cubicBezTo>
                  <a:cubicBezTo>
                    <a:pt x="4791" y="7265"/>
                    <a:pt x="4059" y="8380"/>
                    <a:pt x="3120" y="8598"/>
                  </a:cubicBezTo>
                  <a:cubicBezTo>
                    <a:pt x="2734" y="8687"/>
                    <a:pt x="2359" y="8715"/>
                    <a:pt x="2042" y="8715"/>
                  </a:cubicBezTo>
                  <a:cubicBezTo>
                    <a:pt x="1519" y="8715"/>
                    <a:pt x="1152" y="8638"/>
                    <a:pt x="1143" y="8629"/>
                  </a:cubicBezTo>
                  <a:lnTo>
                    <a:pt x="1129" y="8672"/>
                  </a:lnTo>
                  <a:cubicBezTo>
                    <a:pt x="1143" y="8672"/>
                    <a:pt x="1509" y="8745"/>
                    <a:pt x="2037" y="8745"/>
                  </a:cubicBezTo>
                  <a:cubicBezTo>
                    <a:pt x="2360" y="8745"/>
                    <a:pt x="2740" y="8717"/>
                    <a:pt x="3138" y="8629"/>
                  </a:cubicBezTo>
                  <a:cubicBezTo>
                    <a:pt x="4073" y="8408"/>
                    <a:pt x="4823" y="7293"/>
                    <a:pt x="5614" y="4890"/>
                  </a:cubicBezTo>
                  <a:cubicBezTo>
                    <a:pt x="6360" y="2632"/>
                    <a:pt x="4823" y="1373"/>
                    <a:pt x="3226" y="451"/>
                  </a:cubicBezTo>
                  <a:cubicBezTo>
                    <a:pt x="2642" y="115"/>
                    <a:pt x="2105" y="0"/>
                    <a:pt x="1643"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6906;p76">
              <a:extLst>
                <a:ext uri="{FF2B5EF4-FFF2-40B4-BE49-F238E27FC236}">
                  <a16:creationId xmlns:a16="http://schemas.microsoft.com/office/drawing/2014/main" id="{1D4C8461-DD48-E476-999B-EB67C328C7E0}"/>
                </a:ext>
              </a:extLst>
            </p:cNvPr>
            <p:cNvSpPr/>
            <p:nvPr/>
          </p:nvSpPr>
          <p:spPr>
            <a:xfrm>
              <a:off x="3526975" y="2110575"/>
              <a:ext cx="67125" cy="59100"/>
            </a:xfrm>
            <a:custGeom>
              <a:avLst/>
              <a:gdLst/>
              <a:ahLst/>
              <a:cxnLst/>
              <a:rect l="l" t="t" r="r" b="b"/>
              <a:pathLst>
                <a:path w="2685" h="2364" extrusionOk="0">
                  <a:moveTo>
                    <a:pt x="1354" y="1"/>
                  </a:moveTo>
                  <a:cubicBezTo>
                    <a:pt x="909" y="1"/>
                    <a:pt x="481" y="257"/>
                    <a:pt x="278" y="685"/>
                  </a:cubicBezTo>
                  <a:cubicBezTo>
                    <a:pt x="1" y="1269"/>
                    <a:pt x="264" y="1973"/>
                    <a:pt x="852" y="2250"/>
                  </a:cubicBezTo>
                  <a:cubicBezTo>
                    <a:pt x="1011" y="2327"/>
                    <a:pt x="1179" y="2364"/>
                    <a:pt x="1343" y="2364"/>
                  </a:cubicBezTo>
                  <a:cubicBezTo>
                    <a:pt x="1782" y="2364"/>
                    <a:pt x="2201" y="2108"/>
                    <a:pt x="2403" y="1681"/>
                  </a:cubicBezTo>
                  <a:cubicBezTo>
                    <a:pt x="2684" y="1079"/>
                    <a:pt x="2435" y="390"/>
                    <a:pt x="1847" y="112"/>
                  </a:cubicBezTo>
                  <a:cubicBezTo>
                    <a:pt x="1688" y="36"/>
                    <a:pt x="1520" y="1"/>
                    <a:pt x="1354" y="1"/>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6907;p76">
              <a:extLst>
                <a:ext uri="{FF2B5EF4-FFF2-40B4-BE49-F238E27FC236}">
                  <a16:creationId xmlns:a16="http://schemas.microsoft.com/office/drawing/2014/main" id="{C0DD9163-A3F9-0D8C-32BB-9BD2A7D8CB09}"/>
                </a:ext>
              </a:extLst>
            </p:cNvPr>
            <p:cNvSpPr/>
            <p:nvPr/>
          </p:nvSpPr>
          <p:spPr>
            <a:xfrm>
              <a:off x="3536125" y="2129450"/>
              <a:ext cx="44775" cy="40025"/>
            </a:xfrm>
            <a:custGeom>
              <a:avLst/>
              <a:gdLst/>
              <a:ahLst/>
              <a:cxnLst/>
              <a:rect l="l" t="t" r="r" b="b"/>
              <a:pathLst>
                <a:path w="1791" h="1601" extrusionOk="0">
                  <a:moveTo>
                    <a:pt x="778" y="0"/>
                  </a:moveTo>
                  <a:cubicBezTo>
                    <a:pt x="718" y="0"/>
                    <a:pt x="662" y="0"/>
                    <a:pt x="602" y="18"/>
                  </a:cubicBezTo>
                  <a:lnTo>
                    <a:pt x="704" y="18"/>
                  </a:lnTo>
                  <a:cubicBezTo>
                    <a:pt x="837" y="18"/>
                    <a:pt x="968" y="32"/>
                    <a:pt x="1101" y="74"/>
                  </a:cubicBezTo>
                  <a:cubicBezTo>
                    <a:pt x="1155" y="88"/>
                    <a:pt x="1213" y="105"/>
                    <a:pt x="1270" y="131"/>
                  </a:cubicBezTo>
                  <a:lnTo>
                    <a:pt x="1270" y="131"/>
                  </a:lnTo>
                  <a:cubicBezTo>
                    <a:pt x="1243" y="118"/>
                    <a:pt x="1230" y="106"/>
                    <a:pt x="1217" y="106"/>
                  </a:cubicBezTo>
                  <a:cubicBezTo>
                    <a:pt x="1070" y="32"/>
                    <a:pt x="925" y="0"/>
                    <a:pt x="778" y="0"/>
                  </a:cubicBezTo>
                  <a:close/>
                  <a:moveTo>
                    <a:pt x="1270" y="131"/>
                  </a:moveTo>
                  <a:cubicBezTo>
                    <a:pt x="1272" y="132"/>
                    <a:pt x="1275" y="133"/>
                    <a:pt x="1277" y="134"/>
                  </a:cubicBezTo>
                  <a:cubicBezTo>
                    <a:pt x="1275" y="133"/>
                    <a:pt x="1272" y="132"/>
                    <a:pt x="1270" y="131"/>
                  </a:cubicBezTo>
                  <a:close/>
                  <a:moveTo>
                    <a:pt x="560" y="134"/>
                  </a:moveTo>
                  <a:cubicBezTo>
                    <a:pt x="454" y="148"/>
                    <a:pt x="338" y="162"/>
                    <a:pt x="236" y="194"/>
                  </a:cubicBezTo>
                  <a:cubicBezTo>
                    <a:pt x="162" y="250"/>
                    <a:pt x="102" y="324"/>
                    <a:pt x="60" y="412"/>
                  </a:cubicBezTo>
                  <a:cubicBezTo>
                    <a:pt x="14" y="500"/>
                    <a:pt x="0" y="602"/>
                    <a:pt x="0" y="690"/>
                  </a:cubicBezTo>
                  <a:cubicBezTo>
                    <a:pt x="0" y="1014"/>
                    <a:pt x="222" y="1337"/>
                    <a:pt x="560" y="1495"/>
                  </a:cubicBezTo>
                  <a:cubicBezTo>
                    <a:pt x="704" y="1569"/>
                    <a:pt x="866" y="1601"/>
                    <a:pt x="1013" y="1601"/>
                  </a:cubicBezTo>
                  <a:cubicBezTo>
                    <a:pt x="1319" y="1601"/>
                    <a:pt x="1597" y="1453"/>
                    <a:pt x="1717" y="1189"/>
                  </a:cubicBezTo>
                  <a:cubicBezTo>
                    <a:pt x="1759" y="1101"/>
                    <a:pt x="1791" y="999"/>
                    <a:pt x="1791" y="912"/>
                  </a:cubicBezTo>
                  <a:lnTo>
                    <a:pt x="1791" y="880"/>
                  </a:lnTo>
                  <a:cubicBezTo>
                    <a:pt x="1703" y="824"/>
                    <a:pt x="1597" y="778"/>
                    <a:pt x="1495" y="750"/>
                  </a:cubicBezTo>
                  <a:cubicBezTo>
                    <a:pt x="1393" y="722"/>
                    <a:pt x="1305" y="722"/>
                    <a:pt x="1203" y="722"/>
                  </a:cubicBezTo>
                  <a:lnTo>
                    <a:pt x="1101" y="722"/>
                  </a:lnTo>
                  <a:cubicBezTo>
                    <a:pt x="968" y="736"/>
                    <a:pt x="837" y="750"/>
                    <a:pt x="704" y="792"/>
                  </a:cubicBezTo>
                  <a:lnTo>
                    <a:pt x="690" y="792"/>
                  </a:lnTo>
                  <a:cubicBezTo>
                    <a:pt x="676" y="792"/>
                    <a:pt x="662" y="778"/>
                    <a:pt x="662" y="764"/>
                  </a:cubicBezTo>
                  <a:cubicBezTo>
                    <a:pt x="662" y="764"/>
                    <a:pt x="662" y="750"/>
                    <a:pt x="676" y="736"/>
                  </a:cubicBezTo>
                  <a:cubicBezTo>
                    <a:pt x="806" y="662"/>
                    <a:pt x="940" y="634"/>
                    <a:pt x="1087" y="602"/>
                  </a:cubicBezTo>
                  <a:lnTo>
                    <a:pt x="1203" y="602"/>
                  </a:lnTo>
                  <a:cubicBezTo>
                    <a:pt x="1305" y="602"/>
                    <a:pt x="1421" y="616"/>
                    <a:pt x="1527" y="648"/>
                  </a:cubicBezTo>
                  <a:cubicBezTo>
                    <a:pt x="1597" y="662"/>
                    <a:pt x="1657" y="690"/>
                    <a:pt x="1731" y="736"/>
                  </a:cubicBezTo>
                  <a:cubicBezTo>
                    <a:pt x="1745" y="736"/>
                    <a:pt x="1759" y="750"/>
                    <a:pt x="1773" y="750"/>
                  </a:cubicBezTo>
                  <a:cubicBezTo>
                    <a:pt x="1759" y="690"/>
                    <a:pt x="1731" y="616"/>
                    <a:pt x="1703" y="560"/>
                  </a:cubicBezTo>
                  <a:cubicBezTo>
                    <a:pt x="1643" y="500"/>
                    <a:pt x="1597" y="440"/>
                    <a:pt x="1541" y="412"/>
                  </a:cubicBezTo>
                  <a:cubicBezTo>
                    <a:pt x="1393" y="296"/>
                    <a:pt x="1246" y="222"/>
                    <a:pt x="1070" y="176"/>
                  </a:cubicBezTo>
                  <a:cubicBezTo>
                    <a:pt x="954" y="148"/>
                    <a:pt x="823" y="134"/>
                    <a:pt x="690" y="134"/>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6908;p76">
              <a:extLst>
                <a:ext uri="{FF2B5EF4-FFF2-40B4-BE49-F238E27FC236}">
                  <a16:creationId xmlns:a16="http://schemas.microsoft.com/office/drawing/2014/main" id="{273D2B63-2395-302D-0DA7-74E56CDEBB55}"/>
                </a:ext>
              </a:extLst>
            </p:cNvPr>
            <p:cNvSpPr/>
            <p:nvPr/>
          </p:nvSpPr>
          <p:spPr>
            <a:xfrm>
              <a:off x="3535775" y="2129900"/>
              <a:ext cx="49525" cy="19800"/>
            </a:xfrm>
            <a:custGeom>
              <a:avLst/>
              <a:gdLst/>
              <a:ahLst/>
              <a:cxnLst/>
              <a:rect l="l" t="t" r="r" b="b"/>
              <a:pathLst>
                <a:path w="1981" h="792" extrusionOk="0">
                  <a:moveTo>
                    <a:pt x="574" y="0"/>
                  </a:moveTo>
                  <a:cubicBezTo>
                    <a:pt x="468" y="14"/>
                    <a:pt x="380" y="28"/>
                    <a:pt x="292" y="56"/>
                  </a:cubicBezTo>
                  <a:cubicBezTo>
                    <a:pt x="204" y="70"/>
                    <a:pt x="116" y="116"/>
                    <a:pt x="28" y="158"/>
                  </a:cubicBezTo>
                  <a:cubicBezTo>
                    <a:pt x="14" y="158"/>
                    <a:pt x="0" y="176"/>
                    <a:pt x="14" y="204"/>
                  </a:cubicBezTo>
                  <a:cubicBezTo>
                    <a:pt x="14" y="218"/>
                    <a:pt x="28" y="218"/>
                    <a:pt x="46" y="218"/>
                  </a:cubicBezTo>
                  <a:lnTo>
                    <a:pt x="60" y="218"/>
                  </a:lnTo>
                  <a:cubicBezTo>
                    <a:pt x="134" y="204"/>
                    <a:pt x="190" y="190"/>
                    <a:pt x="250" y="176"/>
                  </a:cubicBezTo>
                  <a:cubicBezTo>
                    <a:pt x="352" y="88"/>
                    <a:pt x="486" y="28"/>
                    <a:pt x="616" y="0"/>
                  </a:cubicBezTo>
                  <a:close/>
                  <a:moveTo>
                    <a:pt x="1291" y="116"/>
                  </a:moveTo>
                  <a:lnTo>
                    <a:pt x="1291" y="116"/>
                  </a:lnTo>
                  <a:cubicBezTo>
                    <a:pt x="1481" y="218"/>
                    <a:pt x="1629" y="366"/>
                    <a:pt x="1717" y="542"/>
                  </a:cubicBezTo>
                  <a:lnTo>
                    <a:pt x="1745" y="570"/>
                  </a:lnTo>
                  <a:cubicBezTo>
                    <a:pt x="1773" y="598"/>
                    <a:pt x="1787" y="630"/>
                    <a:pt x="1819" y="658"/>
                  </a:cubicBezTo>
                  <a:lnTo>
                    <a:pt x="1907" y="774"/>
                  </a:lnTo>
                  <a:cubicBezTo>
                    <a:pt x="1907" y="792"/>
                    <a:pt x="1921" y="792"/>
                    <a:pt x="1935" y="792"/>
                  </a:cubicBezTo>
                  <a:cubicBezTo>
                    <a:pt x="1935" y="792"/>
                    <a:pt x="1949" y="792"/>
                    <a:pt x="1949" y="774"/>
                  </a:cubicBezTo>
                  <a:cubicBezTo>
                    <a:pt x="1981" y="774"/>
                    <a:pt x="1981" y="746"/>
                    <a:pt x="1963" y="732"/>
                  </a:cubicBezTo>
                  <a:lnTo>
                    <a:pt x="1893" y="616"/>
                  </a:lnTo>
                  <a:cubicBezTo>
                    <a:pt x="1861" y="584"/>
                    <a:pt x="1833" y="542"/>
                    <a:pt x="1805" y="510"/>
                  </a:cubicBezTo>
                  <a:cubicBezTo>
                    <a:pt x="1745" y="440"/>
                    <a:pt x="1685" y="366"/>
                    <a:pt x="1611" y="306"/>
                  </a:cubicBezTo>
                  <a:cubicBezTo>
                    <a:pt x="1569" y="278"/>
                    <a:pt x="1541" y="246"/>
                    <a:pt x="1495" y="218"/>
                  </a:cubicBezTo>
                  <a:lnTo>
                    <a:pt x="1379" y="158"/>
                  </a:lnTo>
                  <a:cubicBezTo>
                    <a:pt x="1347" y="144"/>
                    <a:pt x="1319" y="130"/>
                    <a:pt x="1291" y="116"/>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6909;p76">
              <a:extLst>
                <a:ext uri="{FF2B5EF4-FFF2-40B4-BE49-F238E27FC236}">
                  <a16:creationId xmlns:a16="http://schemas.microsoft.com/office/drawing/2014/main" id="{73A6B0A0-ED9A-A087-2118-2A00DB224E7B}"/>
                </a:ext>
              </a:extLst>
            </p:cNvPr>
            <p:cNvSpPr/>
            <p:nvPr/>
          </p:nvSpPr>
          <p:spPr>
            <a:xfrm>
              <a:off x="3542025" y="2129900"/>
              <a:ext cx="36675" cy="13550"/>
            </a:xfrm>
            <a:custGeom>
              <a:avLst/>
              <a:gdLst/>
              <a:ahLst/>
              <a:cxnLst/>
              <a:rect l="l" t="t" r="r" b="b"/>
              <a:pathLst>
                <a:path w="1467" h="542" extrusionOk="0">
                  <a:moveTo>
                    <a:pt x="366" y="0"/>
                  </a:moveTo>
                  <a:cubicBezTo>
                    <a:pt x="236" y="28"/>
                    <a:pt x="102" y="88"/>
                    <a:pt x="0" y="176"/>
                  </a:cubicBezTo>
                  <a:cubicBezTo>
                    <a:pt x="102" y="144"/>
                    <a:pt x="218" y="130"/>
                    <a:pt x="324" y="116"/>
                  </a:cubicBezTo>
                  <a:lnTo>
                    <a:pt x="454" y="116"/>
                  </a:lnTo>
                  <a:cubicBezTo>
                    <a:pt x="587" y="116"/>
                    <a:pt x="718" y="130"/>
                    <a:pt x="834" y="158"/>
                  </a:cubicBezTo>
                  <a:cubicBezTo>
                    <a:pt x="1010" y="204"/>
                    <a:pt x="1157" y="278"/>
                    <a:pt x="1305" y="394"/>
                  </a:cubicBezTo>
                  <a:cubicBezTo>
                    <a:pt x="1361" y="422"/>
                    <a:pt x="1407" y="482"/>
                    <a:pt x="1467" y="542"/>
                  </a:cubicBezTo>
                  <a:cubicBezTo>
                    <a:pt x="1379" y="366"/>
                    <a:pt x="1231" y="218"/>
                    <a:pt x="1041" y="116"/>
                  </a:cubicBezTo>
                  <a:cubicBezTo>
                    <a:pt x="981" y="88"/>
                    <a:pt x="922" y="70"/>
                    <a:pt x="865" y="56"/>
                  </a:cubicBezTo>
                  <a:cubicBezTo>
                    <a:pt x="732" y="14"/>
                    <a:pt x="601" y="0"/>
                    <a:pt x="468" y="0"/>
                  </a:cubicBezTo>
                  <a:close/>
                </a:path>
              </a:pathLst>
            </a:custGeom>
            <a:solidFill>
              <a:srgbClr val="6A38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6910;p76">
              <a:extLst>
                <a:ext uri="{FF2B5EF4-FFF2-40B4-BE49-F238E27FC236}">
                  <a16:creationId xmlns:a16="http://schemas.microsoft.com/office/drawing/2014/main" id="{07905C76-EC1E-3256-5206-9E650A0E4899}"/>
                </a:ext>
              </a:extLst>
            </p:cNvPr>
            <p:cNvSpPr/>
            <p:nvPr/>
          </p:nvSpPr>
          <p:spPr>
            <a:xfrm>
              <a:off x="3585625" y="2153625"/>
              <a:ext cx="5125" cy="6625"/>
            </a:xfrm>
            <a:custGeom>
              <a:avLst/>
              <a:gdLst/>
              <a:ahLst/>
              <a:cxnLst/>
              <a:rect l="l" t="t" r="r" b="b"/>
              <a:pathLst>
                <a:path w="205" h="265" extrusionOk="0">
                  <a:moveTo>
                    <a:pt x="43" y="1"/>
                  </a:moveTo>
                  <a:cubicBezTo>
                    <a:pt x="29" y="32"/>
                    <a:pt x="15" y="47"/>
                    <a:pt x="1" y="75"/>
                  </a:cubicBezTo>
                  <a:lnTo>
                    <a:pt x="15" y="89"/>
                  </a:lnTo>
                  <a:cubicBezTo>
                    <a:pt x="57" y="134"/>
                    <a:pt x="103" y="194"/>
                    <a:pt x="145" y="251"/>
                  </a:cubicBezTo>
                  <a:cubicBezTo>
                    <a:pt x="162" y="265"/>
                    <a:pt x="162" y="265"/>
                    <a:pt x="177" y="265"/>
                  </a:cubicBezTo>
                  <a:cubicBezTo>
                    <a:pt x="177" y="265"/>
                    <a:pt x="191" y="265"/>
                    <a:pt x="191" y="251"/>
                  </a:cubicBezTo>
                  <a:cubicBezTo>
                    <a:pt x="205" y="251"/>
                    <a:pt x="205" y="236"/>
                    <a:pt x="191" y="222"/>
                  </a:cubicBezTo>
                  <a:cubicBezTo>
                    <a:pt x="162" y="163"/>
                    <a:pt x="117" y="89"/>
                    <a:pt x="75" y="47"/>
                  </a:cubicBezTo>
                  <a:cubicBezTo>
                    <a:pt x="57" y="32"/>
                    <a:pt x="57" y="18"/>
                    <a:pt x="43" y="1"/>
                  </a:cubicBezTo>
                  <a:close/>
                </a:path>
              </a:pathLst>
            </a:custGeom>
            <a:solidFill>
              <a:srgbClr val="5C33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6911;p76">
              <a:extLst>
                <a:ext uri="{FF2B5EF4-FFF2-40B4-BE49-F238E27FC236}">
                  <a16:creationId xmlns:a16="http://schemas.microsoft.com/office/drawing/2014/main" id="{3F76764E-DBE0-9E63-25FC-DE2112564EF0}"/>
                </a:ext>
              </a:extLst>
            </p:cNvPr>
            <p:cNvSpPr/>
            <p:nvPr/>
          </p:nvSpPr>
          <p:spPr>
            <a:xfrm>
              <a:off x="3580450" y="2148175"/>
              <a:ext cx="6250" cy="7325"/>
            </a:xfrm>
            <a:custGeom>
              <a:avLst/>
              <a:gdLst/>
              <a:ahLst/>
              <a:cxnLst/>
              <a:rect l="l" t="t" r="r" b="b"/>
              <a:pathLst>
                <a:path w="250" h="293" extrusionOk="0">
                  <a:moveTo>
                    <a:pt x="0" y="1"/>
                  </a:moveTo>
                  <a:cubicBezTo>
                    <a:pt x="0" y="43"/>
                    <a:pt x="18" y="89"/>
                    <a:pt x="18" y="131"/>
                  </a:cubicBezTo>
                  <a:cubicBezTo>
                    <a:pt x="32" y="148"/>
                    <a:pt x="60" y="163"/>
                    <a:pt x="74" y="177"/>
                  </a:cubicBezTo>
                  <a:cubicBezTo>
                    <a:pt x="120" y="205"/>
                    <a:pt x="162" y="250"/>
                    <a:pt x="208" y="293"/>
                  </a:cubicBezTo>
                  <a:cubicBezTo>
                    <a:pt x="222" y="265"/>
                    <a:pt x="236" y="250"/>
                    <a:pt x="250" y="219"/>
                  </a:cubicBezTo>
                  <a:cubicBezTo>
                    <a:pt x="208" y="177"/>
                    <a:pt x="176" y="131"/>
                    <a:pt x="134" y="103"/>
                  </a:cubicBezTo>
                  <a:cubicBezTo>
                    <a:pt x="88" y="61"/>
                    <a:pt x="46" y="29"/>
                    <a:pt x="0" y="1"/>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6912;p76">
              <a:extLst>
                <a:ext uri="{FF2B5EF4-FFF2-40B4-BE49-F238E27FC236}">
                  <a16:creationId xmlns:a16="http://schemas.microsoft.com/office/drawing/2014/main" id="{D1943BD4-63BB-0359-FE1F-306B53DC3A65}"/>
                </a:ext>
              </a:extLst>
            </p:cNvPr>
            <p:cNvSpPr/>
            <p:nvPr/>
          </p:nvSpPr>
          <p:spPr>
            <a:xfrm>
              <a:off x="3552650" y="2144475"/>
              <a:ext cx="28250" cy="6975"/>
            </a:xfrm>
            <a:custGeom>
              <a:avLst/>
              <a:gdLst/>
              <a:ahLst/>
              <a:cxnLst/>
              <a:rect l="l" t="t" r="r" b="b"/>
              <a:pathLst>
                <a:path w="1130" h="279" extrusionOk="0">
                  <a:moveTo>
                    <a:pt x="426" y="1"/>
                  </a:moveTo>
                  <a:cubicBezTo>
                    <a:pt x="279" y="33"/>
                    <a:pt x="145" y="61"/>
                    <a:pt x="15" y="135"/>
                  </a:cubicBezTo>
                  <a:cubicBezTo>
                    <a:pt x="1" y="149"/>
                    <a:pt x="1" y="163"/>
                    <a:pt x="1" y="163"/>
                  </a:cubicBezTo>
                  <a:cubicBezTo>
                    <a:pt x="1" y="177"/>
                    <a:pt x="15" y="191"/>
                    <a:pt x="29" y="191"/>
                  </a:cubicBezTo>
                  <a:lnTo>
                    <a:pt x="43" y="191"/>
                  </a:lnTo>
                  <a:cubicBezTo>
                    <a:pt x="176" y="149"/>
                    <a:pt x="307" y="135"/>
                    <a:pt x="440" y="121"/>
                  </a:cubicBezTo>
                  <a:lnTo>
                    <a:pt x="542" y="121"/>
                  </a:lnTo>
                  <a:cubicBezTo>
                    <a:pt x="644" y="121"/>
                    <a:pt x="732" y="121"/>
                    <a:pt x="834" y="149"/>
                  </a:cubicBezTo>
                  <a:cubicBezTo>
                    <a:pt x="936" y="177"/>
                    <a:pt x="1042" y="223"/>
                    <a:pt x="1130" y="279"/>
                  </a:cubicBezTo>
                  <a:cubicBezTo>
                    <a:pt x="1130" y="237"/>
                    <a:pt x="1112" y="191"/>
                    <a:pt x="1112" y="149"/>
                  </a:cubicBezTo>
                  <a:cubicBezTo>
                    <a:pt x="1098" y="149"/>
                    <a:pt x="1084" y="135"/>
                    <a:pt x="1070" y="135"/>
                  </a:cubicBezTo>
                  <a:cubicBezTo>
                    <a:pt x="996" y="89"/>
                    <a:pt x="936" y="61"/>
                    <a:pt x="866" y="47"/>
                  </a:cubicBezTo>
                  <a:cubicBezTo>
                    <a:pt x="760" y="15"/>
                    <a:pt x="644" y="1"/>
                    <a:pt x="542" y="1"/>
                  </a:cubicBezTo>
                  <a:close/>
                </a:path>
              </a:pathLst>
            </a:custGeom>
            <a:solidFill>
              <a:srgbClr val="6A38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6913;p76">
              <a:extLst>
                <a:ext uri="{FF2B5EF4-FFF2-40B4-BE49-F238E27FC236}">
                  <a16:creationId xmlns:a16="http://schemas.microsoft.com/office/drawing/2014/main" id="{2DFDEF7C-E422-268E-C5CB-F63E96C7C4EC}"/>
                </a:ext>
              </a:extLst>
            </p:cNvPr>
            <p:cNvSpPr/>
            <p:nvPr/>
          </p:nvSpPr>
          <p:spPr>
            <a:xfrm>
              <a:off x="3726675" y="2159175"/>
              <a:ext cx="59400" cy="59025"/>
            </a:xfrm>
            <a:custGeom>
              <a:avLst/>
              <a:gdLst/>
              <a:ahLst/>
              <a:cxnLst/>
              <a:rect l="l" t="t" r="r" b="b"/>
              <a:pathLst>
                <a:path w="2376" h="2361" extrusionOk="0">
                  <a:moveTo>
                    <a:pt x="1192" y="0"/>
                  </a:moveTo>
                  <a:cubicBezTo>
                    <a:pt x="556" y="0"/>
                    <a:pt x="29" y="509"/>
                    <a:pt x="15" y="1158"/>
                  </a:cubicBezTo>
                  <a:cubicBezTo>
                    <a:pt x="1" y="1801"/>
                    <a:pt x="514" y="2347"/>
                    <a:pt x="1172" y="2361"/>
                  </a:cubicBezTo>
                  <a:cubicBezTo>
                    <a:pt x="1181" y="2361"/>
                    <a:pt x="1189" y="2361"/>
                    <a:pt x="1198" y="2361"/>
                  </a:cubicBezTo>
                  <a:cubicBezTo>
                    <a:pt x="1833" y="2361"/>
                    <a:pt x="2347" y="1852"/>
                    <a:pt x="2361" y="1203"/>
                  </a:cubicBezTo>
                  <a:cubicBezTo>
                    <a:pt x="2375" y="556"/>
                    <a:pt x="1862" y="14"/>
                    <a:pt x="1218" y="0"/>
                  </a:cubicBezTo>
                  <a:cubicBezTo>
                    <a:pt x="1209" y="0"/>
                    <a:pt x="1201" y="0"/>
                    <a:pt x="1192"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6914;p76">
              <a:extLst>
                <a:ext uri="{FF2B5EF4-FFF2-40B4-BE49-F238E27FC236}">
                  <a16:creationId xmlns:a16="http://schemas.microsoft.com/office/drawing/2014/main" id="{3EB66AE2-98CC-BCE4-A28F-39749FFA468B}"/>
                </a:ext>
              </a:extLst>
            </p:cNvPr>
            <p:cNvSpPr/>
            <p:nvPr/>
          </p:nvSpPr>
          <p:spPr>
            <a:xfrm>
              <a:off x="3731075" y="2178600"/>
              <a:ext cx="46200" cy="38825"/>
            </a:xfrm>
            <a:custGeom>
              <a:avLst/>
              <a:gdLst/>
              <a:ahLst/>
              <a:cxnLst/>
              <a:rect l="l" t="t" r="r" b="b"/>
              <a:pathLst>
                <a:path w="1848" h="1553" extrusionOk="0">
                  <a:moveTo>
                    <a:pt x="894" y="1"/>
                  </a:moveTo>
                  <a:cubicBezTo>
                    <a:pt x="954" y="15"/>
                    <a:pt x="1010" y="15"/>
                    <a:pt x="1070" y="29"/>
                  </a:cubicBezTo>
                  <a:cubicBezTo>
                    <a:pt x="1232" y="57"/>
                    <a:pt x="1394" y="117"/>
                    <a:pt x="1538" y="205"/>
                  </a:cubicBezTo>
                  <a:cubicBezTo>
                    <a:pt x="1380" y="89"/>
                    <a:pt x="1172" y="15"/>
                    <a:pt x="940" y="1"/>
                  </a:cubicBezTo>
                  <a:close/>
                  <a:moveTo>
                    <a:pt x="792" y="103"/>
                  </a:moveTo>
                  <a:cubicBezTo>
                    <a:pt x="704" y="103"/>
                    <a:pt x="616" y="117"/>
                    <a:pt x="528" y="131"/>
                  </a:cubicBezTo>
                  <a:cubicBezTo>
                    <a:pt x="454" y="145"/>
                    <a:pt x="381" y="177"/>
                    <a:pt x="324" y="205"/>
                  </a:cubicBezTo>
                  <a:cubicBezTo>
                    <a:pt x="264" y="233"/>
                    <a:pt x="205" y="293"/>
                    <a:pt x="162" y="353"/>
                  </a:cubicBezTo>
                  <a:cubicBezTo>
                    <a:pt x="177" y="338"/>
                    <a:pt x="191" y="338"/>
                    <a:pt x="219" y="338"/>
                  </a:cubicBezTo>
                  <a:cubicBezTo>
                    <a:pt x="293" y="338"/>
                    <a:pt x="366" y="338"/>
                    <a:pt x="426" y="367"/>
                  </a:cubicBezTo>
                  <a:cubicBezTo>
                    <a:pt x="571" y="381"/>
                    <a:pt x="718" y="440"/>
                    <a:pt x="834" y="514"/>
                  </a:cubicBezTo>
                  <a:cubicBezTo>
                    <a:pt x="954" y="602"/>
                    <a:pt x="1070" y="690"/>
                    <a:pt x="1144" y="820"/>
                  </a:cubicBezTo>
                  <a:cubicBezTo>
                    <a:pt x="1158" y="820"/>
                    <a:pt x="1158" y="834"/>
                    <a:pt x="1144" y="849"/>
                  </a:cubicBezTo>
                  <a:lnTo>
                    <a:pt x="1130" y="866"/>
                  </a:lnTo>
                  <a:cubicBezTo>
                    <a:pt x="1116" y="866"/>
                    <a:pt x="1116" y="866"/>
                    <a:pt x="1098" y="849"/>
                  </a:cubicBezTo>
                  <a:cubicBezTo>
                    <a:pt x="996" y="761"/>
                    <a:pt x="894" y="673"/>
                    <a:pt x="778" y="616"/>
                  </a:cubicBezTo>
                  <a:cubicBezTo>
                    <a:pt x="658" y="543"/>
                    <a:pt x="542" y="483"/>
                    <a:pt x="412" y="469"/>
                  </a:cubicBezTo>
                  <a:cubicBezTo>
                    <a:pt x="338" y="455"/>
                    <a:pt x="279" y="440"/>
                    <a:pt x="205" y="440"/>
                  </a:cubicBezTo>
                  <a:cubicBezTo>
                    <a:pt x="162" y="440"/>
                    <a:pt x="131" y="440"/>
                    <a:pt x="89" y="455"/>
                  </a:cubicBezTo>
                  <a:cubicBezTo>
                    <a:pt x="43" y="543"/>
                    <a:pt x="15" y="645"/>
                    <a:pt x="15" y="761"/>
                  </a:cubicBezTo>
                  <a:cubicBezTo>
                    <a:pt x="1" y="1186"/>
                    <a:pt x="412" y="1538"/>
                    <a:pt x="908" y="1552"/>
                  </a:cubicBezTo>
                  <a:lnTo>
                    <a:pt x="940" y="1552"/>
                  </a:lnTo>
                  <a:cubicBezTo>
                    <a:pt x="1436" y="1552"/>
                    <a:pt x="1833" y="1218"/>
                    <a:pt x="1847" y="792"/>
                  </a:cubicBezTo>
                  <a:cubicBezTo>
                    <a:pt x="1847" y="704"/>
                    <a:pt x="1833" y="602"/>
                    <a:pt x="1788" y="514"/>
                  </a:cubicBezTo>
                  <a:cubicBezTo>
                    <a:pt x="1700" y="440"/>
                    <a:pt x="1612" y="381"/>
                    <a:pt x="1524" y="321"/>
                  </a:cubicBezTo>
                  <a:cubicBezTo>
                    <a:pt x="1380" y="233"/>
                    <a:pt x="1218" y="163"/>
                    <a:pt x="1042" y="131"/>
                  </a:cubicBezTo>
                  <a:cubicBezTo>
                    <a:pt x="954" y="117"/>
                    <a:pt x="880" y="103"/>
                    <a:pt x="792" y="103"/>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6915;p76">
              <a:extLst>
                <a:ext uri="{FF2B5EF4-FFF2-40B4-BE49-F238E27FC236}">
                  <a16:creationId xmlns:a16="http://schemas.microsoft.com/office/drawing/2014/main" id="{1C042DE9-F36F-B8BF-FF26-9FE321A2C6DB}"/>
                </a:ext>
              </a:extLst>
            </p:cNvPr>
            <p:cNvSpPr/>
            <p:nvPr/>
          </p:nvSpPr>
          <p:spPr>
            <a:xfrm>
              <a:off x="3730375" y="2178600"/>
              <a:ext cx="50950" cy="16475"/>
            </a:xfrm>
            <a:custGeom>
              <a:avLst/>
              <a:gdLst/>
              <a:ahLst/>
              <a:cxnLst/>
              <a:rect l="l" t="t" r="r" b="b"/>
              <a:pathLst>
                <a:path w="2038" h="659" extrusionOk="0">
                  <a:moveTo>
                    <a:pt x="820" y="1"/>
                  </a:moveTo>
                  <a:lnTo>
                    <a:pt x="672" y="15"/>
                  </a:lnTo>
                  <a:cubicBezTo>
                    <a:pt x="630" y="15"/>
                    <a:pt x="584" y="29"/>
                    <a:pt x="542" y="43"/>
                  </a:cubicBezTo>
                  <a:cubicBezTo>
                    <a:pt x="440" y="57"/>
                    <a:pt x="366" y="89"/>
                    <a:pt x="278" y="131"/>
                  </a:cubicBezTo>
                  <a:cubicBezTo>
                    <a:pt x="233" y="145"/>
                    <a:pt x="190" y="177"/>
                    <a:pt x="145" y="191"/>
                  </a:cubicBezTo>
                  <a:lnTo>
                    <a:pt x="29" y="265"/>
                  </a:lnTo>
                  <a:cubicBezTo>
                    <a:pt x="15" y="265"/>
                    <a:pt x="1" y="293"/>
                    <a:pt x="15" y="307"/>
                  </a:cubicBezTo>
                  <a:cubicBezTo>
                    <a:pt x="29" y="321"/>
                    <a:pt x="43" y="321"/>
                    <a:pt x="43" y="321"/>
                  </a:cubicBezTo>
                  <a:lnTo>
                    <a:pt x="71" y="321"/>
                  </a:lnTo>
                  <a:lnTo>
                    <a:pt x="190" y="265"/>
                  </a:lnTo>
                  <a:cubicBezTo>
                    <a:pt x="233" y="251"/>
                    <a:pt x="264" y="219"/>
                    <a:pt x="307" y="205"/>
                  </a:cubicBezTo>
                  <a:lnTo>
                    <a:pt x="352" y="205"/>
                  </a:lnTo>
                  <a:cubicBezTo>
                    <a:pt x="496" y="89"/>
                    <a:pt x="704" y="15"/>
                    <a:pt x="922" y="1"/>
                  </a:cubicBezTo>
                  <a:close/>
                  <a:moveTo>
                    <a:pt x="1566" y="205"/>
                  </a:moveTo>
                  <a:lnTo>
                    <a:pt x="1566" y="205"/>
                  </a:lnTo>
                  <a:cubicBezTo>
                    <a:pt x="1671" y="293"/>
                    <a:pt x="1759" y="395"/>
                    <a:pt x="1816" y="514"/>
                  </a:cubicBezTo>
                  <a:cubicBezTo>
                    <a:pt x="1861" y="557"/>
                    <a:pt x="1918" y="602"/>
                    <a:pt x="1963" y="645"/>
                  </a:cubicBezTo>
                  <a:cubicBezTo>
                    <a:pt x="1963" y="659"/>
                    <a:pt x="1977" y="659"/>
                    <a:pt x="1991" y="659"/>
                  </a:cubicBezTo>
                  <a:cubicBezTo>
                    <a:pt x="1991" y="659"/>
                    <a:pt x="2006" y="659"/>
                    <a:pt x="2023" y="645"/>
                  </a:cubicBezTo>
                  <a:cubicBezTo>
                    <a:pt x="2023" y="630"/>
                    <a:pt x="2037" y="616"/>
                    <a:pt x="2023" y="602"/>
                  </a:cubicBezTo>
                  <a:cubicBezTo>
                    <a:pt x="1963" y="528"/>
                    <a:pt x="1904" y="455"/>
                    <a:pt x="1830" y="395"/>
                  </a:cubicBezTo>
                  <a:cubicBezTo>
                    <a:pt x="1759" y="338"/>
                    <a:pt x="1685" y="279"/>
                    <a:pt x="1612" y="233"/>
                  </a:cubicBezTo>
                  <a:cubicBezTo>
                    <a:pt x="1597" y="219"/>
                    <a:pt x="1583" y="219"/>
                    <a:pt x="1566" y="205"/>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6916;p76">
              <a:extLst>
                <a:ext uri="{FF2B5EF4-FFF2-40B4-BE49-F238E27FC236}">
                  <a16:creationId xmlns:a16="http://schemas.microsoft.com/office/drawing/2014/main" id="{55F78ADF-1108-116A-5DF0-2946C0A01B6C}"/>
                </a:ext>
              </a:extLst>
            </p:cNvPr>
            <p:cNvSpPr/>
            <p:nvPr/>
          </p:nvSpPr>
          <p:spPr>
            <a:xfrm>
              <a:off x="3739175" y="2178600"/>
              <a:ext cx="36600" cy="12875"/>
            </a:xfrm>
            <a:custGeom>
              <a:avLst/>
              <a:gdLst/>
              <a:ahLst/>
              <a:cxnLst/>
              <a:rect l="l" t="t" r="r" b="b"/>
              <a:pathLst>
                <a:path w="1464" h="515" extrusionOk="0">
                  <a:moveTo>
                    <a:pt x="570" y="1"/>
                  </a:moveTo>
                  <a:cubicBezTo>
                    <a:pt x="352" y="15"/>
                    <a:pt x="144" y="89"/>
                    <a:pt x="0" y="205"/>
                  </a:cubicBezTo>
                  <a:cubicBezTo>
                    <a:pt x="57" y="177"/>
                    <a:pt x="130" y="145"/>
                    <a:pt x="204" y="131"/>
                  </a:cubicBezTo>
                  <a:cubicBezTo>
                    <a:pt x="292" y="117"/>
                    <a:pt x="380" y="103"/>
                    <a:pt x="468" y="103"/>
                  </a:cubicBezTo>
                  <a:cubicBezTo>
                    <a:pt x="556" y="103"/>
                    <a:pt x="630" y="117"/>
                    <a:pt x="718" y="131"/>
                  </a:cubicBezTo>
                  <a:cubicBezTo>
                    <a:pt x="894" y="163"/>
                    <a:pt x="1056" y="233"/>
                    <a:pt x="1200" y="321"/>
                  </a:cubicBezTo>
                  <a:cubicBezTo>
                    <a:pt x="1288" y="381"/>
                    <a:pt x="1376" y="440"/>
                    <a:pt x="1464" y="514"/>
                  </a:cubicBezTo>
                  <a:cubicBezTo>
                    <a:pt x="1407" y="395"/>
                    <a:pt x="1319" y="293"/>
                    <a:pt x="1214" y="205"/>
                  </a:cubicBezTo>
                  <a:cubicBezTo>
                    <a:pt x="1070" y="117"/>
                    <a:pt x="908" y="57"/>
                    <a:pt x="746" y="29"/>
                  </a:cubicBezTo>
                  <a:cubicBezTo>
                    <a:pt x="686" y="15"/>
                    <a:pt x="630" y="15"/>
                    <a:pt x="570" y="1"/>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6917;p76">
              <a:extLst>
                <a:ext uri="{FF2B5EF4-FFF2-40B4-BE49-F238E27FC236}">
                  <a16:creationId xmlns:a16="http://schemas.microsoft.com/office/drawing/2014/main" id="{242B24E6-E856-0E9D-FF9B-9AFAD98E4ECC}"/>
                </a:ext>
              </a:extLst>
            </p:cNvPr>
            <p:cNvSpPr/>
            <p:nvPr/>
          </p:nvSpPr>
          <p:spPr>
            <a:xfrm>
              <a:off x="3720800" y="2189250"/>
              <a:ext cx="6600" cy="4425"/>
            </a:xfrm>
            <a:custGeom>
              <a:avLst/>
              <a:gdLst/>
              <a:ahLst/>
              <a:cxnLst/>
              <a:rect l="l" t="t" r="r" b="b"/>
              <a:pathLst>
                <a:path w="264" h="177" extrusionOk="0">
                  <a:moveTo>
                    <a:pt x="250" y="0"/>
                  </a:moveTo>
                  <a:cubicBezTo>
                    <a:pt x="236" y="0"/>
                    <a:pt x="222" y="14"/>
                    <a:pt x="208" y="14"/>
                  </a:cubicBezTo>
                  <a:cubicBezTo>
                    <a:pt x="134" y="43"/>
                    <a:pt x="74" y="88"/>
                    <a:pt x="14" y="117"/>
                  </a:cubicBezTo>
                  <a:cubicBezTo>
                    <a:pt x="0" y="131"/>
                    <a:pt x="0" y="145"/>
                    <a:pt x="0" y="159"/>
                  </a:cubicBezTo>
                  <a:cubicBezTo>
                    <a:pt x="14" y="176"/>
                    <a:pt x="14" y="176"/>
                    <a:pt x="32" y="176"/>
                  </a:cubicBezTo>
                  <a:lnTo>
                    <a:pt x="46" y="176"/>
                  </a:lnTo>
                  <a:cubicBezTo>
                    <a:pt x="120" y="145"/>
                    <a:pt x="176" y="117"/>
                    <a:pt x="236" y="88"/>
                  </a:cubicBezTo>
                  <a:lnTo>
                    <a:pt x="264" y="88"/>
                  </a:lnTo>
                  <a:cubicBezTo>
                    <a:pt x="250" y="57"/>
                    <a:pt x="250" y="29"/>
                    <a:pt x="250" y="0"/>
                  </a:cubicBezTo>
                  <a:close/>
                </a:path>
              </a:pathLst>
            </a:custGeom>
            <a:solidFill>
              <a:srgbClr val="5C33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6918;p76">
              <a:extLst>
                <a:ext uri="{FF2B5EF4-FFF2-40B4-BE49-F238E27FC236}">
                  <a16:creationId xmlns:a16="http://schemas.microsoft.com/office/drawing/2014/main" id="{E2A0BB88-C8AD-9548-900A-D32D0A3FC90B}"/>
                </a:ext>
              </a:extLst>
            </p:cNvPr>
            <p:cNvSpPr/>
            <p:nvPr/>
          </p:nvSpPr>
          <p:spPr>
            <a:xfrm>
              <a:off x="3727025" y="2187400"/>
              <a:ext cx="8125" cy="4075"/>
            </a:xfrm>
            <a:custGeom>
              <a:avLst/>
              <a:gdLst/>
              <a:ahLst/>
              <a:cxnLst/>
              <a:rect l="l" t="t" r="r" b="b"/>
              <a:pathLst>
                <a:path w="325" h="163" extrusionOk="0">
                  <a:moveTo>
                    <a:pt x="324" y="1"/>
                  </a:moveTo>
                  <a:cubicBezTo>
                    <a:pt x="265" y="1"/>
                    <a:pt x="222" y="1"/>
                    <a:pt x="163" y="15"/>
                  </a:cubicBezTo>
                  <a:cubicBezTo>
                    <a:pt x="103" y="29"/>
                    <a:pt x="61" y="43"/>
                    <a:pt x="1" y="74"/>
                  </a:cubicBezTo>
                  <a:cubicBezTo>
                    <a:pt x="1" y="103"/>
                    <a:pt x="1" y="131"/>
                    <a:pt x="15" y="162"/>
                  </a:cubicBezTo>
                  <a:cubicBezTo>
                    <a:pt x="61" y="145"/>
                    <a:pt x="117" y="117"/>
                    <a:pt x="177" y="117"/>
                  </a:cubicBezTo>
                  <a:cubicBezTo>
                    <a:pt x="205" y="103"/>
                    <a:pt x="237" y="103"/>
                    <a:pt x="251" y="103"/>
                  </a:cubicBezTo>
                  <a:cubicBezTo>
                    <a:pt x="279" y="57"/>
                    <a:pt x="293" y="29"/>
                    <a:pt x="324" y="1"/>
                  </a:cubicBezTo>
                  <a:close/>
                </a:path>
              </a:pathLst>
            </a:custGeom>
            <a:solidFill>
              <a:srgbClr val="723E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6919;p76">
              <a:extLst>
                <a:ext uri="{FF2B5EF4-FFF2-40B4-BE49-F238E27FC236}">
                  <a16:creationId xmlns:a16="http://schemas.microsoft.com/office/drawing/2014/main" id="{AE7C59BA-1B41-100C-3C1F-0CF1E7D9EEC8}"/>
                </a:ext>
              </a:extLst>
            </p:cNvPr>
            <p:cNvSpPr/>
            <p:nvPr/>
          </p:nvSpPr>
          <p:spPr>
            <a:xfrm>
              <a:off x="3733275" y="2187050"/>
              <a:ext cx="26750" cy="13225"/>
            </a:xfrm>
            <a:custGeom>
              <a:avLst/>
              <a:gdLst/>
              <a:ahLst/>
              <a:cxnLst/>
              <a:rect l="l" t="t" r="r" b="b"/>
              <a:pathLst>
                <a:path w="1070" h="529" extrusionOk="0">
                  <a:moveTo>
                    <a:pt x="131" y="0"/>
                  </a:moveTo>
                  <a:cubicBezTo>
                    <a:pt x="103" y="0"/>
                    <a:pt x="89" y="0"/>
                    <a:pt x="74" y="15"/>
                  </a:cubicBezTo>
                  <a:cubicBezTo>
                    <a:pt x="43" y="43"/>
                    <a:pt x="29" y="71"/>
                    <a:pt x="1" y="117"/>
                  </a:cubicBezTo>
                  <a:cubicBezTo>
                    <a:pt x="43" y="102"/>
                    <a:pt x="74" y="102"/>
                    <a:pt x="117" y="102"/>
                  </a:cubicBezTo>
                  <a:cubicBezTo>
                    <a:pt x="191" y="102"/>
                    <a:pt x="250" y="117"/>
                    <a:pt x="324" y="131"/>
                  </a:cubicBezTo>
                  <a:cubicBezTo>
                    <a:pt x="454" y="145"/>
                    <a:pt x="570" y="205"/>
                    <a:pt x="690" y="278"/>
                  </a:cubicBezTo>
                  <a:cubicBezTo>
                    <a:pt x="806" y="335"/>
                    <a:pt x="908" y="423"/>
                    <a:pt x="1010" y="511"/>
                  </a:cubicBezTo>
                  <a:cubicBezTo>
                    <a:pt x="1028" y="528"/>
                    <a:pt x="1028" y="528"/>
                    <a:pt x="1042" y="528"/>
                  </a:cubicBezTo>
                  <a:lnTo>
                    <a:pt x="1056" y="511"/>
                  </a:lnTo>
                  <a:cubicBezTo>
                    <a:pt x="1070" y="496"/>
                    <a:pt x="1070" y="482"/>
                    <a:pt x="1056" y="482"/>
                  </a:cubicBezTo>
                  <a:cubicBezTo>
                    <a:pt x="982" y="352"/>
                    <a:pt x="866" y="264"/>
                    <a:pt x="746" y="176"/>
                  </a:cubicBezTo>
                  <a:cubicBezTo>
                    <a:pt x="630" y="102"/>
                    <a:pt x="483" y="43"/>
                    <a:pt x="338" y="29"/>
                  </a:cubicBezTo>
                  <a:cubicBezTo>
                    <a:pt x="278" y="0"/>
                    <a:pt x="205" y="0"/>
                    <a:pt x="131" y="0"/>
                  </a:cubicBezTo>
                  <a:close/>
                </a:path>
              </a:pathLst>
            </a:custGeom>
            <a:solidFill>
              <a:srgbClr val="6C3A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6920;p76">
              <a:extLst>
                <a:ext uri="{FF2B5EF4-FFF2-40B4-BE49-F238E27FC236}">
                  <a16:creationId xmlns:a16="http://schemas.microsoft.com/office/drawing/2014/main" id="{1F93BAAB-8208-324C-3B2D-314D1C9DD011}"/>
                </a:ext>
              </a:extLst>
            </p:cNvPr>
            <p:cNvSpPr/>
            <p:nvPr/>
          </p:nvSpPr>
          <p:spPr>
            <a:xfrm>
              <a:off x="3563650" y="2037475"/>
              <a:ext cx="215475" cy="197775"/>
            </a:xfrm>
            <a:custGeom>
              <a:avLst/>
              <a:gdLst/>
              <a:ahLst/>
              <a:cxnLst/>
              <a:rect l="l" t="t" r="r" b="b"/>
              <a:pathLst>
                <a:path w="8619" h="7911" extrusionOk="0">
                  <a:moveTo>
                    <a:pt x="4348" y="1"/>
                  </a:moveTo>
                  <a:cubicBezTo>
                    <a:pt x="2829" y="1"/>
                    <a:pt x="1388" y="932"/>
                    <a:pt x="792" y="2448"/>
                  </a:cubicBezTo>
                  <a:cubicBezTo>
                    <a:pt x="0" y="4429"/>
                    <a:pt x="602" y="6669"/>
                    <a:pt x="2871" y="7580"/>
                  </a:cubicBezTo>
                  <a:cubicBezTo>
                    <a:pt x="3430" y="7807"/>
                    <a:pt x="3954" y="7911"/>
                    <a:pt x="4438" y="7911"/>
                  </a:cubicBezTo>
                  <a:cubicBezTo>
                    <a:pt x="6047" y="7911"/>
                    <a:pt x="7218" y="6771"/>
                    <a:pt x="7827" y="5248"/>
                  </a:cubicBezTo>
                  <a:cubicBezTo>
                    <a:pt x="8618" y="3257"/>
                    <a:pt x="7679" y="1027"/>
                    <a:pt x="5730" y="267"/>
                  </a:cubicBezTo>
                  <a:cubicBezTo>
                    <a:pt x="5277" y="87"/>
                    <a:pt x="4809" y="1"/>
                    <a:pt x="4348"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6921;p76">
              <a:extLst>
                <a:ext uri="{FF2B5EF4-FFF2-40B4-BE49-F238E27FC236}">
                  <a16:creationId xmlns:a16="http://schemas.microsoft.com/office/drawing/2014/main" id="{D8EF3AB2-EAC2-1AE6-170E-AEA2E63C4F0C}"/>
                </a:ext>
              </a:extLst>
            </p:cNvPr>
            <p:cNvSpPr/>
            <p:nvPr/>
          </p:nvSpPr>
          <p:spPr>
            <a:xfrm>
              <a:off x="3604625" y="2122275"/>
              <a:ext cx="48400" cy="42425"/>
            </a:xfrm>
            <a:custGeom>
              <a:avLst/>
              <a:gdLst/>
              <a:ahLst/>
              <a:cxnLst/>
              <a:rect l="l" t="t" r="r" b="b"/>
              <a:pathLst>
                <a:path w="1936" h="1697" extrusionOk="0">
                  <a:moveTo>
                    <a:pt x="974" y="0"/>
                  </a:moveTo>
                  <a:cubicBezTo>
                    <a:pt x="669" y="0"/>
                    <a:pt x="374" y="165"/>
                    <a:pt x="222" y="449"/>
                  </a:cubicBezTo>
                  <a:cubicBezTo>
                    <a:pt x="0" y="875"/>
                    <a:pt x="162" y="1388"/>
                    <a:pt x="574" y="1607"/>
                  </a:cubicBezTo>
                  <a:cubicBezTo>
                    <a:pt x="695" y="1668"/>
                    <a:pt x="825" y="1697"/>
                    <a:pt x="954" y="1697"/>
                  </a:cubicBezTo>
                  <a:cubicBezTo>
                    <a:pt x="1261" y="1697"/>
                    <a:pt x="1561" y="1531"/>
                    <a:pt x="1717" y="1241"/>
                  </a:cubicBezTo>
                  <a:cubicBezTo>
                    <a:pt x="1935" y="815"/>
                    <a:pt x="1777" y="305"/>
                    <a:pt x="1365" y="98"/>
                  </a:cubicBezTo>
                  <a:cubicBezTo>
                    <a:pt x="1240" y="31"/>
                    <a:pt x="1106" y="0"/>
                    <a:pt x="97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6922;p76">
              <a:extLst>
                <a:ext uri="{FF2B5EF4-FFF2-40B4-BE49-F238E27FC236}">
                  <a16:creationId xmlns:a16="http://schemas.microsoft.com/office/drawing/2014/main" id="{7757D2B1-94B2-2B21-246A-66A6FB5E44E6}"/>
                </a:ext>
              </a:extLst>
            </p:cNvPr>
            <p:cNvSpPr/>
            <p:nvPr/>
          </p:nvSpPr>
          <p:spPr>
            <a:xfrm>
              <a:off x="3606825" y="2121450"/>
              <a:ext cx="44000" cy="44000"/>
            </a:xfrm>
            <a:custGeom>
              <a:avLst/>
              <a:gdLst/>
              <a:ahLst/>
              <a:cxnLst/>
              <a:rect l="l" t="t" r="r" b="b"/>
              <a:pathLst>
                <a:path w="1760" h="1760" extrusionOk="0">
                  <a:moveTo>
                    <a:pt x="880" y="57"/>
                  </a:moveTo>
                  <a:cubicBezTo>
                    <a:pt x="1013" y="57"/>
                    <a:pt x="1144" y="88"/>
                    <a:pt x="1263" y="145"/>
                  </a:cubicBezTo>
                  <a:cubicBezTo>
                    <a:pt x="1541" y="292"/>
                    <a:pt x="1689" y="584"/>
                    <a:pt x="1689" y="880"/>
                  </a:cubicBezTo>
                  <a:cubicBezTo>
                    <a:pt x="1689" y="1010"/>
                    <a:pt x="1657" y="1130"/>
                    <a:pt x="1601" y="1260"/>
                  </a:cubicBezTo>
                  <a:cubicBezTo>
                    <a:pt x="1453" y="1538"/>
                    <a:pt x="1161" y="1699"/>
                    <a:pt x="866" y="1699"/>
                  </a:cubicBezTo>
                  <a:cubicBezTo>
                    <a:pt x="750" y="1699"/>
                    <a:pt x="616" y="1671"/>
                    <a:pt x="500" y="1611"/>
                  </a:cubicBezTo>
                  <a:cubicBezTo>
                    <a:pt x="222" y="1464"/>
                    <a:pt x="60" y="1186"/>
                    <a:pt x="60" y="894"/>
                  </a:cubicBezTo>
                  <a:cubicBezTo>
                    <a:pt x="60" y="760"/>
                    <a:pt x="88" y="630"/>
                    <a:pt x="162" y="496"/>
                  </a:cubicBezTo>
                  <a:cubicBezTo>
                    <a:pt x="310" y="218"/>
                    <a:pt x="588" y="57"/>
                    <a:pt x="880" y="57"/>
                  </a:cubicBezTo>
                  <a:close/>
                  <a:moveTo>
                    <a:pt x="880" y="0"/>
                  </a:moveTo>
                  <a:cubicBezTo>
                    <a:pt x="574" y="0"/>
                    <a:pt x="264" y="176"/>
                    <a:pt x="106" y="482"/>
                  </a:cubicBezTo>
                  <a:cubicBezTo>
                    <a:pt x="32" y="602"/>
                    <a:pt x="0" y="746"/>
                    <a:pt x="0" y="894"/>
                  </a:cubicBezTo>
                  <a:cubicBezTo>
                    <a:pt x="0" y="1200"/>
                    <a:pt x="176" y="1509"/>
                    <a:pt x="472" y="1657"/>
                  </a:cubicBezTo>
                  <a:cubicBezTo>
                    <a:pt x="602" y="1728"/>
                    <a:pt x="736" y="1759"/>
                    <a:pt x="866" y="1759"/>
                  </a:cubicBezTo>
                  <a:cubicBezTo>
                    <a:pt x="1189" y="1759"/>
                    <a:pt x="1495" y="1583"/>
                    <a:pt x="1657" y="1288"/>
                  </a:cubicBezTo>
                  <a:cubicBezTo>
                    <a:pt x="1717" y="1158"/>
                    <a:pt x="1759" y="1010"/>
                    <a:pt x="1759" y="880"/>
                  </a:cubicBezTo>
                  <a:cubicBezTo>
                    <a:pt x="1759" y="556"/>
                    <a:pt x="1583" y="250"/>
                    <a:pt x="1291" y="102"/>
                  </a:cubicBezTo>
                  <a:cubicBezTo>
                    <a:pt x="1161" y="29"/>
                    <a:pt x="1028" y="0"/>
                    <a:pt x="8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6923;p76">
              <a:extLst>
                <a:ext uri="{FF2B5EF4-FFF2-40B4-BE49-F238E27FC236}">
                  <a16:creationId xmlns:a16="http://schemas.microsoft.com/office/drawing/2014/main" id="{ED551DBB-1379-1F40-749A-B4F6337A4F90}"/>
                </a:ext>
              </a:extLst>
            </p:cNvPr>
            <p:cNvSpPr/>
            <p:nvPr/>
          </p:nvSpPr>
          <p:spPr>
            <a:xfrm>
              <a:off x="3604625" y="2124100"/>
              <a:ext cx="48050" cy="42325"/>
            </a:xfrm>
            <a:custGeom>
              <a:avLst/>
              <a:gdLst/>
              <a:ahLst/>
              <a:cxnLst/>
              <a:rect l="l" t="t" r="r" b="b"/>
              <a:pathLst>
                <a:path w="1922" h="1693" extrusionOk="0">
                  <a:moveTo>
                    <a:pt x="958" y="0"/>
                  </a:moveTo>
                  <a:cubicBezTo>
                    <a:pt x="654" y="0"/>
                    <a:pt x="360" y="164"/>
                    <a:pt x="208" y="450"/>
                  </a:cubicBezTo>
                  <a:cubicBezTo>
                    <a:pt x="0" y="876"/>
                    <a:pt x="148" y="1389"/>
                    <a:pt x="560" y="1593"/>
                  </a:cubicBezTo>
                  <a:cubicBezTo>
                    <a:pt x="684" y="1661"/>
                    <a:pt x="817" y="1693"/>
                    <a:pt x="949" y="1693"/>
                  </a:cubicBezTo>
                  <a:cubicBezTo>
                    <a:pt x="1252" y="1693"/>
                    <a:pt x="1549" y="1524"/>
                    <a:pt x="1703" y="1228"/>
                  </a:cubicBezTo>
                  <a:cubicBezTo>
                    <a:pt x="1921" y="816"/>
                    <a:pt x="1759" y="302"/>
                    <a:pt x="1351" y="98"/>
                  </a:cubicBezTo>
                  <a:cubicBezTo>
                    <a:pt x="1226" y="32"/>
                    <a:pt x="1091" y="0"/>
                    <a:pt x="9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6924;p76">
              <a:extLst>
                <a:ext uri="{FF2B5EF4-FFF2-40B4-BE49-F238E27FC236}">
                  <a16:creationId xmlns:a16="http://schemas.microsoft.com/office/drawing/2014/main" id="{6C13A550-7187-BB89-75F0-8D52414B53C2}"/>
                </a:ext>
              </a:extLst>
            </p:cNvPr>
            <p:cNvSpPr/>
            <p:nvPr/>
          </p:nvSpPr>
          <p:spPr>
            <a:xfrm>
              <a:off x="3610175" y="2124025"/>
              <a:ext cx="31150" cy="27425"/>
            </a:xfrm>
            <a:custGeom>
              <a:avLst/>
              <a:gdLst/>
              <a:ahLst/>
              <a:cxnLst/>
              <a:rect l="l" t="t" r="r" b="b"/>
              <a:pathLst>
                <a:path w="1246" h="1097" extrusionOk="0">
                  <a:moveTo>
                    <a:pt x="634" y="1"/>
                  </a:moveTo>
                  <a:cubicBezTo>
                    <a:pt x="435" y="1"/>
                    <a:pt x="240" y="109"/>
                    <a:pt x="148" y="305"/>
                  </a:cubicBezTo>
                  <a:cubicBezTo>
                    <a:pt x="0" y="569"/>
                    <a:pt x="102" y="893"/>
                    <a:pt x="366" y="1041"/>
                  </a:cubicBezTo>
                  <a:cubicBezTo>
                    <a:pt x="447" y="1079"/>
                    <a:pt x="533" y="1097"/>
                    <a:pt x="617" y="1097"/>
                  </a:cubicBezTo>
                  <a:cubicBezTo>
                    <a:pt x="819" y="1097"/>
                    <a:pt x="1011" y="991"/>
                    <a:pt x="1115" y="805"/>
                  </a:cubicBezTo>
                  <a:cubicBezTo>
                    <a:pt x="1245" y="541"/>
                    <a:pt x="1143" y="203"/>
                    <a:pt x="879" y="59"/>
                  </a:cubicBezTo>
                  <a:cubicBezTo>
                    <a:pt x="802" y="20"/>
                    <a:pt x="718" y="1"/>
                    <a:pt x="63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6925;p76">
              <a:extLst>
                <a:ext uri="{FF2B5EF4-FFF2-40B4-BE49-F238E27FC236}">
                  <a16:creationId xmlns:a16="http://schemas.microsoft.com/office/drawing/2014/main" id="{9B700CD9-9ED0-2C3F-8E13-DAFFA3F099E2}"/>
                </a:ext>
              </a:extLst>
            </p:cNvPr>
            <p:cNvSpPr/>
            <p:nvPr/>
          </p:nvSpPr>
          <p:spPr>
            <a:xfrm>
              <a:off x="3633650" y="2137625"/>
              <a:ext cx="10225" cy="7500"/>
            </a:xfrm>
            <a:custGeom>
              <a:avLst/>
              <a:gdLst/>
              <a:ahLst/>
              <a:cxnLst/>
              <a:rect l="l" t="t" r="r" b="b"/>
              <a:pathLst>
                <a:path w="409" h="300" extrusionOk="0">
                  <a:moveTo>
                    <a:pt x="158" y="1"/>
                  </a:moveTo>
                  <a:cubicBezTo>
                    <a:pt x="104" y="1"/>
                    <a:pt x="54" y="20"/>
                    <a:pt x="28" y="57"/>
                  </a:cubicBezTo>
                  <a:cubicBezTo>
                    <a:pt x="0" y="131"/>
                    <a:pt x="42" y="219"/>
                    <a:pt x="144" y="261"/>
                  </a:cubicBezTo>
                  <a:cubicBezTo>
                    <a:pt x="190" y="287"/>
                    <a:pt x="235" y="299"/>
                    <a:pt x="275" y="299"/>
                  </a:cubicBezTo>
                  <a:cubicBezTo>
                    <a:pt x="325" y="299"/>
                    <a:pt x="364" y="280"/>
                    <a:pt x="380" y="247"/>
                  </a:cubicBezTo>
                  <a:cubicBezTo>
                    <a:pt x="408" y="173"/>
                    <a:pt x="366" y="85"/>
                    <a:pt x="264" y="25"/>
                  </a:cubicBezTo>
                  <a:cubicBezTo>
                    <a:pt x="230" y="9"/>
                    <a:pt x="193" y="1"/>
                    <a:pt x="15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6926;p76">
              <a:extLst>
                <a:ext uri="{FF2B5EF4-FFF2-40B4-BE49-F238E27FC236}">
                  <a16:creationId xmlns:a16="http://schemas.microsoft.com/office/drawing/2014/main" id="{8AB279D6-3BAB-26E0-05C1-F83005271408}"/>
                </a:ext>
              </a:extLst>
            </p:cNvPr>
            <p:cNvSpPr/>
            <p:nvPr/>
          </p:nvSpPr>
          <p:spPr>
            <a:xfrm>
              <a:off x="3687450" y="2139650"/>
              <a:ext cx="44350" cy="42700"/>
            </a:xfrm>
            <a:custGeom>
              <a:avLst/>
              <a:gdLst/>
              <a:ahLst/>
              <a:cxnLst/>
              <a:rect l="l" t="t" r="r" b="b"/>
              <a:pathLst>
                <a:path w="1774" h="1708" extrusionOk="0">
                  <a:moveTo>
                    <a:pt x="892" y="1"/>
                  </a:moveTo>
                  <a:cubicBezTo>
                    <a:pt x="457" y="1"/>
                    <a:pt x="87" y="339"/>
                    <a:pt x="47" y="781"/>
                  </a:cubicBezTo>
                  <a:cubicBezTo>
                    <a:pt x="1" y="1249"/>
                    <a:pt x="339" y="1661"/>
                    <a:pt x="806" y="1703"/>
                  </a:cubicBezTo>
                  <a:cubicBezTo>
                    <a:pt x="834" y="1706"/>
                    <a:pt x="862" y="1707"/>
                    <a:pt x="889" y="1707"/>
                  </a:cubicBezTo>
                  <a:cubicBezTo>
                    <a:pt x="1309" y="1707"/>
                    <a:pt x="1675" y="1383"/>
                    <a:pt x="1732" y="943"/>
                  </a:cubicBezTo>
                  <a:cubicBezTo>
                    <a:pt x="1774" y="472"/>
                    <a:pt x="1436" y="64"/>
                    <a:pt x="968" y="4"/>
                  </a:cubicBezTo>
                  <a:cubicBezTo>
                    <a:pt x="943" y="2"/>
                    <a:pt x="917" y="1"/>
                    <a:pt x="89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6927;p76">
              <a:extLst>
                <a:ext uri="{FF2B5EF4-FFF2-40B4-BE49-F238E27FC236}">
                  <a16:creationId xmlns:a16="http://schemas.microsoft.com/office/drawing/2014/main" id="{80D71B61-033D-15A9-B7CF-A0410D8936F6}"/>
                </a:ext>
              </a:extLst>
            </p:cNvPr>
            <p:cNvSpPr/>
            <p:nvPr/>
          </p:nvSpPr>
          <p:spPr>
            <a:xfrm>
              <a:off x="3687825" y="2139025"/>
              <a:ext cx="43625" cy="44000"/>
            </a:xfrm>
            <a:custGeom>
              <a:avLst/>
              <a:gdLst/>
              <a:ahLst/>
              <a:cxnLst/>
              <a:rect l="l" t="t" r="r" b="b"/>
              <a:pathLst>
                <a:path w="1745" h="1760" extrusionOk="0">
                  <a:moveTo>
                    <a:pt x="953" y="57"/>
                  </a:moveTo>
                  <a:cubicBezTo>
                    <a:pt x="1365" y="103"/>
                    <a:pt x="1685" y="469"/>
                    <a:pt x="1685" y="880"/>
                  </a:cubicBezTo>
                  <a:lnTo>
                    <a:pt x="1685" y="968"/>
                  </a:lnTo>
                  <a:cubicBezTo>
                    <a:pt x="1643" y="1394"/>
                    <a:pt x="1277" y="1700"/>
                    <a:pt x="865" y="1700"/>
                  </a:cubicBezTo>
                  <a:lnTo>
                    <a:pt x="791" y="1700"/>
                  </a:lnTo>
                  <a:cubicBezTo>
                    <a:pt x="366" y="1658"/>
                    <a:pt x="60" y="1306"/>
                    <a:pt x="60" y="880"/>
                  </a:cubicBezTo>
                  <a:lnTo>
                    <a:pt x="60" y="806"/>
                  </a:lnTo>
                  <a:cubicBezTo>
                    <a:pt x="102" y="381"/>
                    <a:pt x="454" y="57"/>
                    <a:pt x="865" y="57"/>
                  </a:cubicBezTo>
                  <a:close/>
                  <a:moveTo>
                    <a:pt x="865" y="1"/>
                  </a:moveTo>
                  <a:cubicBezTo>
                    <a:pt x="426" y="1"/>
                    <a:pt x="46" y="339"/>
                    <a:pt x="0" y="792"/>
                  </a:cubicBezTo>
                  <a:lnTo>
                    <a:pt x="0" y="880"/>
                  </a:lnTo>
                  <a:cubicBezTo>
                    <a:pt x="0" y="1334"/>
                    <a:pt x="338" y="1714"/>
                    <a:pt x="777" y="1760"/>
                  </a:cubicBezTo>
                  <a:lnTo>
                    <a:pt x="865" y="1760"/>
                  </a:lnTo>
                  <a:cubicBezTo>
                    <a:pt x="1319" y="1760"/>
                    <a:pt x="1703" y="1422"/>
                    <a:pt x="1745" y="968"/>
                  </a:cubicBezTo>
                  <a:lnTo>
                    <a:pt x="1745" y="880"/>
                  </a:lnTo>
                  <a:cubicBezTo>
                    <a:pt x="1745" y="441"/>
                    <a:pt x="1407" y="43"/>
                    <a:pt x="95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6928;p76">
              <a:extLst>
                <a:ext uri="{FF2B5EF4-FFF2-40B4-BE49-F238E27FC236}">
                  <a16:creationId xmlns:a16="http://schemas.microsoft.com/office/drawing/2014/main" id="{49D6B3C2-E2D0-D212-9F57-C307CE97446D}"/>
                </a:ext>
              </a:extLst>
            </p:cNvPr>
            <p:cNvSpPr/>
            <p:nvPr/>
          </p:nvSpPr>
          <p:spPr>
            <a:xfrm>
              <a:off x="3686750" y="2141475"/>
              <a:ext cx="44000" cy="42350"/>
            </a:xfrm>
            <a:custGeom>
              <a:avLst/>
              <a:gdLst/>
              <a:ahLst/>
              <a:cxnLst/>
              <a:rect l="l" t="t" r="r" b="b"/>
              <a:pathLst>
                <a:path w="1760" h="1694" extrusionOk="0">
                  <a:moveTo>
                    <a:pt x="883" y="1"/>
                  </a:moveTo>
                  <a:cubicBezTo>
                    <a:pt x="449" y="1"/>
                    <a:pt x="86" y="326"/>
                    <a:pt x="43" y="768"/>
                  </a:cubicBezTo>
                  <a:cubicBezTo>
                    <a:pt x="1" y="1236"/>
                    <a:pt x="339" y="1648"/>
                    <a:pt x="806" y="1690"/>
                  </a:cubicBezTo>
                  <a:cubicBezTo>
                    <a:pt x="834" y="1693"/>
                    <a:pt x="861" y="1694"/>
                    <a:pt x="889" y="1694"/>
                  </a:cubicBezTo>
                  <a:cubicBezTo>
                    <a:pt x="1309" y="1694"/>
                    <a:pt x="1674" y="1369"/>
                    <a:pt x="1714" y="927"/>
                  </a:cubicBezTo>
                  <a:cubicBezTo>
                    <a:pt x="1760" y="473"/>
                    <a:pt x="1422" y="47"/>
                    <a:pt x="968" y="5"/>
                  </a:cubicBezTo>
                  <a:cubicBezTo>
                    <a:pt x="939" y="2"/>
                    <a:pt x="911" y="1"/>
                    <a:pt x="8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6929;p76">
              <a:extLst>
                <a:ext uri="{FF2B5EF4-FFF2-40B4-BE49-F238E27FC236}">
                  <a16:creationId xmlns:a16="http://schemas.microsoft.com/office/drawing/2014/main" id="{926EF1B0-C156-2B93-6303-AD5A1EFAE12B}"/>
                </a:ext>
              </a:extLst>
            </p:cNvPr>
            <p:cNvSpPr/>
            <p:nvPr/>
          </p:nvSpPr>
          <p:spPr>
            <a:xfrm>
              <a:off x="3691850" y="2141150"/>
              <a:ext cx="28625" cy="27625"/>
            </a:xfrm>
            <a:custGeom>
              <a:avLst/>
              <a:gdLst/>
              <a:ahLst/>
              <a:cxnLst/>
              <a:rect l="l" t="t" r="r" b="b"/>
              <a:pathLst>
                <a:path w="1145" h="1105" extrusionOk="0">
                  <a:moveTo>
                    <a:pt x="561" y="1"/>
                  </a:moveTo>
                  <a:cubicBezTo>
                    <a:pt x="292" y="1"/>
                    <a:pt x="59" y="213"/>
                    <a:pt x="29" y="500"/>
                  </a:cubicBezTo>
                  <a:cubicBezTo>
                    <a:pt x="1" y="809"/>
                    <a:pt x="222" y="1073"/>
                    <a:pt x="514" y="1101"/>
                  </a:cubicBezTo>
                  <a:cubicBezTo>
                    <a:pt x="534" y="1103"/>
                    <a:pt x="553" y="1104"/>
                    <a:pt x="572" y="1104"/>
                  </a:cubicBezTo>
                  <a:cubicBezTo>
                    <a:pt x="853" y="1104"/>
                    <a:pt x="1086" y="892"/>
                    <a:pt x="1116" y="605"/>
                  </a:cubicBezTo>
                  <a:cubicBezTo>
                    <a:pt x="1144" y="310"/>
                    <a:pt x="926" y="32"/>
                    <a:pt x="616" y="4"/>
                  </a:cubicBezTo>
                  <a:cubicBezTo>
                    <a:pt x="598" y="2"/>
                    <a:pt x="579" y="1"/>
                    <a:pt x="56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6930;p76">
              <a:extLst>
                <a:ext uri="{FF2B5EF4-FFF2-40B4-BE49-F238E27FC236}">
                  <a16:creationId xmlns:a16="http://schemas.microsoft.com/office/drawing/2014/main" id="{397AE80A-F73D-5E1C-F18C-C834E2108578}"/>
                </a:ext>
              </a:extLst>
            </p:cNvPr>
            <p:cNvSpPr/>
            <p:nvPr/>
          </p:nvSpPr>
          <p:spPr>
            <a:xfrm>
              <a:off x="3713500" y="2154500"/>
              <a:ext cx="10650" cy="6825"/>
            </a:xfrm>
            <a:custGeom>
              <a:avLst/>
              <a:gdLst/>
              <a:ahLst/>
              <a:cxnLst/>
              <a:rect l="l" t="t" r="r" b="b"/>
              <a:pathLst>
                <a:path w="426" h="273" extrusionOk="0">
                  <a:moveTo>
                    <a:pt x="170" y="1"/>
                  </a:moveTo>
                  <a:cubicBezTo>
                    <a:pt x="98" y="1"/>
                    <a:pt x="39" y="27"/>
                    <a:pt x="28" y="71"/>
                  </a:cubicBezTo>
                  <a:cubicBezTo>
                    <a:pt x="0" y="142"/>
                    <a:pt x="74" y="230"/>
                    <a:pt x="176" y="261"/>
                  </a:cubicBezTo>
                  <a:cubicBezTo>
                    <a:pt x="202" y="269"/>
                    <a:pt x="228" y="272"/>
                    <a:pt x="253" y="272"/>
                  </a:cubicBezTo>
                  <a:cubicBezTo>
                    <a:pt x="325" y="272"/>
                    <a:pt x="384" y="242"/>
                    <a:pt x="394" y="187"/>
                  </a:cubicBezTo>
                  <a:cubicBezTo>
                    <a:pt x="426" y="128"/>
                    <a:pt x="352" y="40"/>
                    <a:pt x="250" y="12"/>
                  </a:cubicBezTo>
                  <a:cubicBezTo>
                    <a:pt x="223" y="4"/>
                    <a:pt x="196" y="1"/>
                    <a:pt x="17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6931;p76">
              <a:extLst>
                <a:ext uri="{FF2B5EF4-FFF2-40B4-BE49-F238E27FC236}">
                  <a16:creationId xmlns:a16="http://schemas.microsoft.com/office/drawing/2014/main" id="{4B1FD5D9-AEFE-D9A8-A708-ECE404A0CDB7}"/>
                </a:ext>
              </a:extLst>
            </p:cNvPr>
            <p:cNvSpPr/>
            <p:nvPr/>
          </p:nvSpPr>
          <p:spPr>
            <a:xfrm>
              <a:off x="3648600" y="2194000"/>
              <a:ext cx="11450" cy="7675"/>
            </a:xfrm>
            <a:custGeom>
              <a:avLst/>
              <a:gdLst/>
              <a:ahLst/>
              <a:cxnLst/>
              <a:rect l="l" t="t" r="r" b="b"/>
              <a:pathLst>
                <a:path w="458" h="307" extrusionOk="0">
                  <a:moveTo>
                    <a:pt x="18" y="0"/>
                  </a:moveTo>
                  <a:cubicBezTo>
                    <a:pt x="18" y="0"/>
                    <a:pt x="0" y="0"/>
                    <a:pt x="18" y="14"/>
                  </a:cubicBezTo>
                  <a:cubicBezTo>
                    <a:pt x="46" y="102"/>
                    <a:pt x="106" y="176"/>
                    <a:pt x="176" y="218"/>
                  </a:cubicBezTo>
                  <a:cubicBezTo>
                    <a:pt x="264" y="278"/>
                    <a:pt x="352" y="306"/>
                    <a:pt x="440" y="306"/>
                  </a:cubicBezTo>
                  <a:cubicBezTo>
                    <a:pt x="458" y="306"/>
                    <a:pt x="458" y="306"/>
                    <a:pt x="458" y="292"/>
                  </a:cubicBezTo>
                  <a:lnTo>
                    <a:pt x="440" y="278"/>
                  </a:lnTo>
                  <a:cubicBezTo>
                    <a:pt x="352" y="278"/>
                    <a:pt x="282" y="233"/>
                    <a:pt x="208" y="190"/>
                  </a:cubicBezTo>
                  <a:cubicBezTo>
                    <a:pt x="134" y="145"/>
                    <a:pt x="74" y="74"/>
                    <a:pt x="32"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6932;p76">
              <a:extLst>
                <a:ext uri="{FF2B5EF4-FFF2-40B4-BE49-F238E27FC236}">
                  <a16:creationId xmlns:a16="http://schemas.microsoft.com/office/drawing/2014/main" id="{3616B287-35C9-F08E-A455-25AC50B490C8}"/>
                </a:ext>
              </a:extLst>
            </p:cNvPr>
            <p:cNvSpPr/>
            <p:nvPr/>
          </p:nvSpPr>
          <p:spPr>
            <a:xfrm>
              <a:off x="3599850" y="2092350"/>
              <a:ext cx="56850" cy="21450"/>
            </a:xfrm>
            <a:custGeom>
              <a:avLst/>
              <a:gdLst/>
              <a:ahLst/>
              <a:cxnLst/>
              <a:rect l="l" t="t" r="r" b="b"/>
              <a:pathLst>
                <a:path w="2274" h="858" extrusionOk="0">
                  <a:moveTo>
                    <a:pt x="1644" y="1"/>
                  </a:moveTo>
                  <a:cubicBezTo>
                    <a:pt x="1154" y="1"/>
                    <a:pt x="367" y="461"/>
                    <a:pt x="367" y="461"/>
                  </a:cubicBezTo>
                  <a:cubicBezTo>
                    <a:pt x="0" y="790"/>
                    <a:pt x="544" y="857"/>
                    <a:pt x="795" y="857"/>
                  </a:cubicBezTo>
                  <a:cubicBezTo>
                    <a:pt x="823" y="857"/>
                    <a:pt x="848" y="856"/>
                    <a:pt x="867" y="855"/>
                  </a:cubicBezTo>
                  <a:cubicBezTo>
                    <a:pt x="1043" y="841"/>
                    <a:pt x="2274" y="577"/>
                    <a:pt x="1968" y="137"/>
                  </a:cubicBezTo>
                  <a:cubicBezTo>
                    <a:pt x="1902" y="39"/>
                    <a:pt x="1785" y="1"/>
                    <a:pt x="1644"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6933;p76">
              <a:extLst>
                <a:ext uri="{FF2B5EF4-FFF2-40B4-BE49-F238E27FC236}">
                  <a16:creationId xmlns:a16="http://schemas.microsoft.com/office/drawing/2014/main" id="{7BA9FDED-BC02-E207-D3A6-DD26DBC74BED}"/>
                </a:ext>
              </a:extLst>
            </p:cNvPr>
            <p:cNvSpPr/>
            <p:nvPr/>
          </p:nvSpPr>
          <p:spPr>
            <a:xfrm>
              <a:off x="3697750" y="2113325"/>
              <a:ext cx="48375" cy="31225"/>
            </a:xfrm>
            <a:custGeom>
              <a:avLst/>
              <a:gdLst/>
              <a:ahLst/>
              <a:cxnLst/>
              <a:rect l="l" t="t" r="r" b="b"/>
              <a:pathLst>
                <a:path w="1935" h="1249" extrusionOk="0">
                  <a:moveTo>
                    <a:pt x="616" y="0"/>
                  </a:moveTo>
                  <a:cubicBezTo>
                    <a:pt x="557" y="0"/>
                    <a:pt x="503" y="15"/>
                    <a:pt x="454" y="48"/>
                  </a:cubicBezTo>
                  <a:cubicBezTo>
                    <a:pt x="1" y="339"/>
                    <a:pt x="1056" y="1029"/>
                    <a:pt x="1218" y="1117"/>
                  </a:cubicBezTo>
                  <a:cubicBezTo>
                    <a:pt x="1300" y="1163"/>
                    <a:pt x="1529" y="1248"/>
                    <a:pt x="1692" y="1248"/>
                  </a:cubicBezTo>
                  <a:cubicBezTo>
                    <a:pt x="1840" y="1248"/>
                    <a:pt x="1935" y="1177"/>
                    <a:pt x="1816" y="941"/>
                  </a:cubicBezTo>
                  <a:cubicBezTo>
                    <a:pt x="1816" y="941"/>
                    <a:pt x="1086" y="0"/>
                    <a:pt x="61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6934;p76">
              <a:extLst>
                <a:ext uri="{FF2B5EF4-FFF2-40B4-BE49-F238E27FC236}">
                  <a16:creationId xmlns:a16="http://schemas.microsoft.com/office/drawing/2014/main" id="{04EC1AFC-5DB9-5818-2883-63AB4A833A1B}"/>
                </a:ext>
              </a:extLst>
            </p:cNvPr>
            <p:cNvSpPr/>
            <p:nvPr/>
          </p:nvSpPr>
          <p:spPr>
            <a:xfrm>
              <a:off x="3667325" y="2161025"/>
              <a:ext cx="17600" cy="17950"/>
            </a:xfrm>
            <a:custGeom>
              <a:avLst/>
              <a:gdLst/>
              <a:ahLst/>
              <a:cxnLst/>
              <a:rect l="l" t="t" r="r" b="b"/>
              <a:pathLst>
                <a:path w="704" h="718" extrusionOk="0">
                  <a:moveTo>
                    <a:pt x="29" y="0"/>
                  </a:moveTo>
                  <a:lnTo>
                    <a:pt x="0" y="718"/>
                  </a:lnTo>
                  <a:cubicBezTo>
                    <a:pt x="0" y="718"/>
                    <a:pt x="658" y="718"/>
                    <a:pt x="690" y="264"/>
                  </a:cubicBezTo>
                  <a:cubicBezTo>
                    <a:pt x="704" y="44"/>
                    <a:pt x="598" y="0"/>
                    <a:pt x="458" y="0"/>
                  </a:cubicBezTo>
                  <a:cubicBezTo>
                    <a:pt x="365" y="0"/>
                    <a:pt x="258" y="20"/>
                    <a:pt x="161" y="20"/>
                  </a:cubicBezTo>
                  <a:cubicBezTo>
                    <a:pt x="113" y="20"/>
                    <a:pt x="68" y="15"/>
                    <a:pt x="29" y="0"/>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6935;p76">
              <a:extLst>
                <a:ext uri="{FF2B5EF4-FFF2-40B4-BE49-F238E27FC236}">
                  <a16:creationId xmlns:a16="http://schemas.microsoft.com/office/drawing/2014/main" id="{9B27A408-1498-7C4C-BDB2-57BD5C05DB32}"/>
                </a:ext>
              </a:extLst>
            </p:cNvPr>
            <p:cNvSpPr/>
            <p:nvPr/>
          </p:nvSpPr>
          <p:spPr>
            <a:xfrm>
              <a:off x="3665825" y="2128250"/>
              <a:ext cx="19475" cy="51075"/>
            </a:xfrm>
            <a:custGeom>
              <a:avLst/>
              <a:gdLst/>
              <a:ahLst/>
              <a:cxnLst/>
              <a:rect l="l" t="t" r="r" b="b"/>
              <a:pathLst>
                <a:path w="779" h="2043" extrusionOk="0">
                  <a:moveTo>
                    <a:pt x="328" y="0"/>
                  </a:moveTo>
                  <a:cubicBezTo>
                    <a:pt x="324" y="0"/>
                    <a:pt x="324" y="6"/>
                    <a:pt x="324" y="6"/>
                  </a:cubicBezTo>
                  <a:cubicBezTo>
                    <a:pt x="222" y="256"/>
                    <a:pt x="134" y="488"/>
                    <a:pt x="60" y="738"/>
                  </a:cubicBezTo>
                  <a:cubicBezTo>
                    <a:pt x="32" y="872"/>
                    <a:pt x="1" y="988"/>
                    <a:pt x="1" y="1135"/>
                  </a:cubicBezTo>
                  <a:lnTo>
                    <a:pt x="1" y="1237"/>
                  </a:lnTo>
                  <a:cubicBezTo>
                    <a:pt x="15" y="1266"/>
                    <a:pt x="32" y="1311"/>
                    <a:pt x="75" y="1339"/>
                  </a:cubicBezTo>
                  <a:cubicBezTo>
                    <a:pt x="118" y="1356"/>
                    <a:pt x="161" y="1363"/>
                    <a:pt x="201" y="1363"/>
                  </a:cubicBezTo>
                  <a:cubicBezTo>
                    <a:pt x="229" y="1363"/>
                    <a:pt x="255" y="1359"/>
                    <a:pt x="279" y="1354"/>
                  </a:cubicBezTo>
                  <a:cubicBezTo>
                    <a:pt x="352" y="1354"/>
                    <a:pt x="412" y="1354"/>
                    <a:pt x="472" y="1339"/>
                  </a:cubicBezTo>
                  <a:cubicBezTo>
                    <a:pt x="542" y="1339"/>
                    <a:pt x="602" y="1339"/>
                    <a:pt x="648" y="1368"/>
                  </a:cubicBezTo>
                  <a:cubicBezTo>
                    <a:pt x="690" y="1399"/>
                    <a:pt x="704" y="1456"/>
                    <a:pt x="704" y="1515"/>
                  </a:cubicBezTo>
                  <a:lnTo>
                    <a:pt x="704" y="1603"/>
                  </a:lnTo>
                  <a:lnTo>
                    <a:pt x="690" y="1649"/>
                  </a:lnTo>
                  <a:lnTo>
                    <a:pt x="690" y="1691"/>
                  </a:lnTo>
                  <a:cubicBezTo>
                    <a:pt x="676" y="1719"/>
                    <a:pt x="662" y="1737"/>
                    <a:pt x="648" y="1765"/>
                  </a:cubicBezTo>
                  <a:cubicBezTo>
                    <a:pt x="616" y="1779"/>
                    <a:pt x="602" y="1807"/>
                    <a:pt x="588" y="1825"/>
                  </a:cubicBezTo>
                  <a:cubicBezTo>
                    <a:pt x="542" y="1867"/>
                    <a:pt x="486" y="1895"/>
                    <a:pt x="426" y="1927"/>
                  </a:cubicBezTo>
                  <a:cubicBezTo>
                    <a:pt x="310" y="1969"/>
                    <a:pt x="191" y="2001"/>
                    <a:pt x="60" y="2001"/>
                  </a:cubicBezTo>
                  <a:cubicBezTo>
                    <a:pt x="46" y="2015"/>
                    <a:pt x="46" y="2015"/>
                    <a:pt x="46" y="2029"/>
                  </a:cubicBezTo>
                  <a:cubicBezTo>
                    <a:pt x="46" y="2029"/>
                    <a:pt x="46" y="2043"/>
                    <a:pt x="60" y="2043"/>
                  </a:cubicBezTo>
                  <a:cubicBezTo>
                    <a:pt x="191" y="2043"/>
                    <a:pt x="324" y="2015"/>
                    <a:pt x="440" y="1969"/>
                  </a:cubicBezTo>
                  <a:cubicBezTo>
                    <a:pt x="514" y="1955"/>
                    <a:pt x="574" y="1927"/>
                    <a:pt x="616" y="1867"/>
                  </a:cubicBezTo>
                  <a:cubicBezTo>
                    <a:pt x="648" y="1853"/>
                    <a:pt x="676" y="1825"/>
                    <a:pt x="690" y="1793"/>
                  </a:cubicBezTo>
                  <a:cubicBezTo>
                    <a:pt x="704" y="1765"/>
                    <a:pt x="736" y="1737"/>
                    <a:pt x="750" y="1705"/>
                  </a:cubicBezTo>
                  <a:cubicBezTo>
                    <a:pt x="750" y="1691"/>
                    <a:pt x="764" y="1677"/>
                    <a:pt x="764" y="1663"/>
                  </a:cubicBezTo>
                  <a:lnTo>
                    <a:pt x="778" y="1603"/>
                  </a:lnTo>
                  <a:lnTo>
                    <a:pt x="778" y="1501"/>
                  </a:lnTo>
                  <a:cubicBezTo>
                    <a:pt x="778" y="1473"/>
                    <a:pt x="764" y="1427"/>
                    <a:pt x="750" y="1399"/>
                  </a:cubicBezTo>
                  <a:cubicBezTo>
                    <a:pt x="736" y="1368"/>
                    <a:pt x="718" y="1325"/>
                    <a:pt x="676" y="1311"/>
                  </a:cubicBezTo>
                  <a:cubicBezTo>
                    <a:pt x="616" y="1266"/>
                    <a:pt x="542" y="1266"/>
                    <a:pt x="472" y="1266"/>
                  </a:cubicBezTo>
                  <a:cubicBezTo>
                    <a:pt x="412" y="1266"/>
                    <a:pt x="338" y="1280"/>
                    <a:pt x="279" y="1280"/>
                  </a:cubicBezTo>
                  <a:cubicBezTo>
                    <a:pt x="255" y="1287"/>
                    <a:pt x="227" y="1291"/>
                    <a:pt x="200" y="1291"/>
                  </a:cubicBezTo>
                  <a:cubicBezTo>
                    <a:pt x="164" y="1291"/>
                    <a:pt x="129" y="1284"/>
                    <a:pt x="103" y="1266"/>
                  </a:cubicBezTo>
                  <a:cubicBezTo>
                    <a:pt x="89" y="1266"/>
                    <a:pt x="89" y="1251"/>
                    <a:pt x="75" y="1223"/>
                  </a:cubicBezTo>
                  <a:lnTo>
                    <a:pt x="75" y="1135"/>
                  </a:lnTo>
                  <a:cubicBezTo>
                    <a:pt x="75" y="1002"/>
                    <a:pt x="103" y="886"/>
                    <a:pt x="134" y="752"/>
                  </a:cubicBezTo>
                  <a:cubicBezTo>
                    <a:pt x="162" y="636"/>
                    <a:pt x="191" y="506"/>
                    <a:pt x="236" y="386"/>
                  </a:cubicBezTo>
                  <a:cubicBezTo>
                    <a:pt x="264" y="270"/>
                    <a:pt x="310" y="136"/>
                    <a:pt x="352" y="20"/>
                  </a:cubicBezTo>
                  <a:cubicBezTo>
                    <a:pt x="352" y="6"/>
                    <a:pt x="352" y="6"/>
                    <a:pt x="338" y="6"/>
                  </a:cubicBezTo>
                  <a:cubicBezTo>
                    <a:pt x="334" y="2"/>
                    <a:pt x="331" y="0"/>
                    <a:pt x="328"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6936;p76">
              <a:extLst>
                <a:ext uri="{FF2B5EF4-FFF2-40B4-BE49-F238E27FC236}">
                  <a16:creationId xmlns:a16="http://schemas.microsoft.com/office/drawing/2014/main" id="{BDE4E4A4-D25D-008E-D706-1061C7842FAD}"/>
                </a:ext>
              </a:extLst>
            </p:cNvPr>
            <p:cNvSpPr/>
            <p:nvPr/>
          </p:nvSpPr>
          <p:spPr>
            <a:xfrm>
              <a:off x="3558100" y="2019225"/>
              <a:ext cx="234550" cy="137075"/>
            </a:xfrm>
            <a:custGeom>
              <a:avLst/>
              <a:gdLst/>
              <a:ahLst/>
              <a:cxnLst/>
              <a:rect l="l" t="t" r="r" b="b"/>
              <a:pathLst>
                <a:path w="9382" h="5483" extrusionOk="0">
                  <a:moveTo>
                    <a:pt x="4962" y="1"/>
                  </a:moveTo>
                  <a:cubicBezTo>
                    <a:pt x="3922" y="1"/>
                    <a:pt x="3268" y="470"/>
                    <a:pt x="3268" y="470"/>
                  </a:cubicBezTo>
                  <a:cubicBezTo>
                    <a:pt x="3268" y="470"/>
                    <a:pt x="2974" y="235"/>
                    <a:pt x="2524" y="235"/>
                  </a:cubicBezTo>
                  <a:cubicBezTo>
                    <a:pt x="2211" y="235"/>
                    <a:pt x="1823" y="348"/>
                    <a:pt x="1408" y="734"/>
                  </a:cubicBezTo>
                  <a:cubicBezTo>
                    <a:pt x="398" y="1669"/>
                    <a:pt x="1" y="3914"/>
                    <a:pt x="824" y="3928"/>
                  </a:cubicBezTo>
                  <a:cubicBezTo>
                    <a:pt x="829" y="3928"/>
                    <a:pt x="835" y="3928"/>
                    <a:pt x="841" y="3928"/>
                  </a:cubicBezTo>
                  <a:cubicBezTo>
                    <a:pt x="1649" y="3928"/>
                    <a:pt x="3064" y="1933"/>
                    <a:pt x="3064" y="1933"/>
                  </a:cubicBezTo>
                  <a:cubicBezTo>
                    <a:pt x="3930" y="2696"/>
                    <a:pt x="4253" y="3090"/>
                    <a:pt x="4999" y="3590"/>
                  </a:cubicBezTo>
                  <a:cubicBezTo>
                    <a:pt x="5304" y="3797"/>
                    <a:pt x="5536" y="3870"/>
                    <a:pt x="5715" y="3870"/>
                  </a:cubicBezTo>
                  <a:cubicBezTo>
                    <a:pt x="6129" y="3870"/>
                    <a:pt x="6255" y="3481"/>
                    <a:pt x="6323" y="3481"/>
                  </a:cubicBezTo>
                  <a:cubicBezTo>
                    <a:pt x="6331" y="3481"/>
                    <a:pt x="6339" y="3487"/>
                    <a:pt x="6346" y="3502"/>
                  </a:cubicBezTo>
                  <a:cubicBezTo>
                    <a:pt x="6934" y="4733"/>
                    <a:pt x="8253" y="5482"/>
                    <a:pt x="8253" y="5482"/>
                  </a:cubicBezTo>
                  <a:cubicBezTo>
                    <a:pt x="9146" y="4030"/>
                    <a:pt x="9382" y="2095"/>
                    <a:pt x="7155" y="688"/>
                  </a:cubicBezTo>
                  <a:cubicBezTo>
                    <a:pt x="6326" y="165"/>
                    <a:pt x="5577" y="1"/>
                    <a:pt x="4962" y="1"/>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6937;p76">
              <a:extLst>
                <a:ext uri="{FF2B5EF4-FFF2-40B4-BE49-F238E27FC236}">
                  <a16:creationId xmlns:a16="http://schemas.microsoft.com/office/drawing/2014/main" id="{FDCC52CF-46D0-2C0B-AC76-3C67445540BB}"/>
                </a:ext>
              </a:extLst>
            </p:cNvPr>
            <p:cNvSpPr/>
            <p:nvPr/>
          </p:nvSpPr>
          <p:spPr>
            <a:xfrm>
              <a:off x="3635400" y="2060950"/>
              <a:ext cx="84700" cy="59025"/>
            </a:xfrm>
            <a:custGeom>
              <a:avLst/>
              <a:gdLst/>
              <a:ahLst/>
              <a:cxnLst/>
              <a:rect l="l" t="t" r="r" b="b"/>
              <a:pathLst>
                <a:path w="3388" h="2361" extrusionOk="0">
                  <a:moveTo>
                    <a:pt x="46" y="0"/>
                  </a:moveTo>
                  <a:lnTo>
                    <a:pt x="1" y="32"/>
                  </a:lnTo>
                  <a:cubicBezTo>
                    <a:pt x="528" y="911"/>
                    <a:pt x="1277" y="1629"/>
                    <a:pt x="2157" y="2143"/>
                  </a:cubicBezTo>
                  <a:cubicBezTo>
                    <a:pt x="2361" y="2259"/>
                    <a:pt x="2582" y="2361"/>
                    <a:pt x="2815" y="2361"/>
                  </a:cubicBezTo>
                  <a:lnTo>
                    <a:pt x="2860" y="2361"/>
                  </a:lnTo>
                  <a:cubicBezTo>
                    <a:pt x="3096" y="2347"/>
                    <a:pt x="3374" y="2171"/>
                    <a:pt x="3388" y="1907"/>
                  </a:cubicBezTo>
                  <a:lnTo>
                    <a:pt x="3342" y="1907"/>
                  </a:lnTo>
                  <a:cubicBezTo>
                    <a:pt x="3328" y="2143"/>
                    <a:pt x="3078" y="2301"/>
                    <a:pt x="2860" y="2318"/>
                  </a:cubicBezTo>
                  <a:cubicBezTo>
                    <a:pt x="2845" y="2319"/>
                    <a:pt x="2829" y="2320"/>
                    <a:pt x="2814" y="2320"/>
                  </a:cubicBezTo>
                  <a:cubicBezTo>
                    <a:pt x="2583" y="2320"/>
                    <a:pt x="2379" y="2223"/>
                    <a:pt x="2171" y="2111"/>
                  </a:cubicBezTo>
                  <a:cubicBezTo>
                    <a:pt x="1292" y="1597"/>
                    <a:pt x="560" y="880"/>
                    <a:pt x="46" y="0"/>
                  </a:cubicBez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6938;p76">
              <a:extLst>
                <a:ext uri="{FF2B5EF4-FFF2-40B4-BE49-F238E27FC236}">
                  <a16:creationId xmlns:a16="http://schemas.microsoft.com/office/drawing/2014/main" id="{3D38EB94-296E-AD7E-A32D-10B673D0BFA0}"/>
                </a:ext>
              </a:extLst>
            </p:cNvPr>
            <p:cNvSpPr/>
            <p:nvPr/>
          </p:nvSpPr>
          <p:spPr>
            <a:xfrm>
              <a:off x="3564000" y="2060950"/>
              <a:ext cx="73625" cy="57975"/>
            </a:xfrm>
            <a:custGeom>
              <a:avLst/>
              <a:gdLst/>
              <a:ahLst/>
              <a:cxnLst/>
              <a:rect l="l" t="t" r="r" b="b"/>
              <a:pathLst>
                <a:path w="2945" h="2319" extrusionOk="0">
                  <a:moveTo>
                    <a:pt x="2902" y="0"/>
                  </a:moveTo>
                  <a:cubicBezTo>
                    <a:pt x="2610" y="838"/>
                    <a:pt x="2023" y="1555"/>
                    <a:pt x="1291" y="2023"/>
                  </a:cubicBezTo>
                  <a:cubicBezTo>
                    <a:pt x="1115" y="2143"/>
                    <a:pt x="866" y="2273"/>
                    <a:pt x="616" y="2287"/>
                  </a:cubicBezTo>
                  <a:cubicBezTo>
                    <a:pt x="394" y="2287"/>
                    <a:pt x="116" y="2171"/>
                    <a:pt x="29" y="1949"/>
                  </a:cubicBezTo>
                  <a:lnTo>
                    <a:pt x="0" y="1949"/>
                  </a:lnTo>
                  <a:cubicBezTo>
                    <a:pt x="88" y="2213"/>
                    <a:pt x="366" y="2318"/>
                    <a:pt x="588" y="2318"/>
                  </a:cubicBezTo>
                  <a:lnTo>
                    <a:pt x="616" y="2318"/>
                  </a:lnTo>
                  <a:cubicBezTo>
                    <a:pt x="880" y="2318"/>
                    <a:pt x="1130" y="2185"/>
                    <a:pt x="1305" y="2055"/>
                  </a:cubicBezTo>
                  <a:cubicBezTo>
                    <a:pt x="2051" y="1583"/>
                    <a:pt x="2639" y="852"/>
                    <a:pt x="2945" y="14"/>
                  </a:cubicBezTo>
                  <a:lnTo>
                    <a:pt x="2902" y="0"/>
                  </a:lnTo>
                  <a:close/>
                </a:path>
              </a:pathLst>
            </a:custGeom>
            <a:solidFill>
              <a:srgbClr val="4C2D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6939;p76">
              <a:extLst>
                <a:ext uri="{FF2B5EF4-FFF2-40B4-BE49-F238E27FC236}">
                  <a16:creationId xmlns:a16="http://schemas.microsoft.com/office/drawing/2014/main" id="{4DA2BF4F-0C8A-6970-BC54-0CE0FBEDCF23}"/>
                </a:ext>
              </a:extLst>
            </p:cNvPr>
            <p:cNvSpPr/>
            <p:nvPr/>
          </p:nvSpPr>
          <p:spPr>
            <a:xfrm>
              <a:off x="3649725" y="2182425"/>
              <a:ext cx="23875" cy="16425"/>
            </a:xfrm>
            <a:custGeom>
              <a:avLst/>
              <a:gdLst/>
              <a:ahLst/>
              <a:cxnLst/>
              <a:rect l="l" t="t" r="r" b="b"/>
              <a:pathLst>
                <a:path w="955" h="657" extrusionOk="0">
                  <a:moveTo>
                    <a:pt x="135" y="1"/>
                  </a:moveTo>
                  <a:cubicBezTo>
                    <a:pt x="77" y="1"/>
                    <a:pt x="29" y="49"/>
                    <a:pt x="29" y="98"/>
                  </a:cubicBezTo>
                  <a:cubicBezTo>
                    <a:pt x="1" y="256"/>
                    <a:pt x="43" y="520"/>
                    <a:pt x="325" y="625"/>
                  </a:cubicBezTo>
                  <a:cubicBezTo>
                    <a:pt x="388" y="647"/>
                    <a:pt x="448" y="657"/>
                    <a:pt x="504" y="657"/>
                  </a:cubicBezTo>
                  <a:cubicBezTo>
                    <a:pt x="705" y="657"/>
                    <a:pt x="854" y="530"/>
                    <a:pt x="923" y="404"/>
                  </a:cubicBezTo>
                  <a:cubicBezTo>
                    <a:pt x="954" y="344"/>
                    <a:pt x="954" y="273"/>
                    <a:pt x="894" y="242"/>
                  </a:cubicBezTo>
                  <a:cubicBezTo>
                    <a:pt x="747" y="168"/>
                    <a:pt x="500" y="80"/>
                    <a:pt x="177" y="10"/>
                  </a:cubicBezTo>
                  <a:cubicBezTo>
                    <a:pt x="163" y="4"/>
                    <a:pt x="149" y="1"/>
                    <a:pt x="13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6940;p76">
              <a:extLst>
                <a:ext uri="{FF2B5EF4-FFF2-40B4-BE49-F238E27FC236}">
                  <a16:creationId xmlns:a16="http://schemas.microsoft.com/office/drawing/2014/main" id="{25247662-0049-4736-AABD-4BE341E2D0F6}"/>
                </a:ext>
              </a:extLst>
            </p:cNvPr>
            <p:cNvSpPr/>
            <p:nvPr/>
          </p:nvSpPr>
          <p:spPr>
            <a:xfrm>
              <a:off x="3662925" y="2185550"/>
              <a:ext cx="8825" cy="7050"/>
            </a:xfrm>
            <a:custGeom>
              <a:avLst/>
              <a:gdLst/>
              <a:ahLst/>
              <a:cxnLst/>
              <a:rect l="l" t="t" r="r" b="b"/>
              <a:pathLst>
                <a:path w="353" h="282" extrusionOk="0">
                  <a:moveTo>
                    <a:pt x="60" y="1"/>
                  </a:moveTo>
                  <a:cubicBezTo>
                    <a:pt x="29" y="89"/>
                    <a:pt x="1" y="191"/>
                    <a:pt x="1" y="205"/>
                  </a:cubicBezTo>
                  <a:cubicBezTo>
                    <a:pt x="37" y="244"/>
                    <a:pt x="142" y="281"/>
                    <a:pt x="209" y="281"/>
                  </a:cubicBezTo>
                  <a:cubicBezTo>
                    <a:pt x="219" y="281"/>
                    <a:pt x="228" y="280"/>
                    <a:pt x="236" y="279"/>
                  </a:cubicBezTo>
                  <a:cubicBezTo>
                    <a:pt x="278" y="265"/>
                    <a:pt x="324" y="177"/>
                    <a:pt x="352" y="103"/>
                  </a:cubicBezTo>
                  <a:cubicBezTo>
                    <a:pt x="278" y="75"/>
                    <a:pt x="176" y="29"/>
                    <a:pt x="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6941;p76">
              <a:extLst>
                <a:ext uri="{FF2B5EF4-FFF2-40B4-BE49-F238E27FC236}">
                  <a16:creationId xmlns:a16="http://schemas.microsoft.com/office/drawing/2014/main" id="{7DB039A9-7E78-B6B9-37DB-CDC5667F38A4}"/>
                </a:ext>
              </a:extLst>
            </p:cNvPr>
            <p:cNvSpPr/>
            <p:nvPr/>
          </p:nvSpPr>
          <p:spPr>
            <a:xfrm>
              <a:off x="3653775" y="2182650"/>
              <a:ext cx="8025" cy="5350"/>
            </a:xfrm>
            <a:custGeom>
              <a:avLst/>
              <a:gdLst/>
              <a:ahLst/>
              <a:cxnLst/>
              <a:rect l="l" t="t" r="r" b="b"/>
              <a:pathLst>
                <a:path w="321" h="214" extrusionOk="0">
                  <a:moveTo>
                    <a:pt x="43" y="1"/>
                  </a:moveTo>
                  <a:cubicBezTo>
                    <a:pt x="15" y="71"/>
                    <a:pt x="1" y="131"/>
                    <a:pt x="1" y="145"/>
                  </a:cubicBezTo>
                  <a:cubicBezTo>
                    <a:pt x="34" y="180"/>
                    <a:pt x="113" y="214"/>
                    <a:pt x="173" y="214"/>
                  </a:cubicBezTo>
                  <a:cubicBezTo>
                    <a:pt x="190" y="214"/>
                    <a:pt x="206" y="211"/>
                    <a:pt x="219" y="205"/>
                  </a:cubicBezTo>
                  <a:cubicBezTo>
                    <a:pt x="251" y="205"/>
                    <a:pt x="293" y="131"/>
                    <a:pt x="321" y="71"/>
                  </a:cubicBezTo>
                  <a:cubicBezTo>
                    <a:pt x="233" y="43"/>
                    <a:pt x="145" y="29"/>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6942;p76">
              <a:extLst>
                <a:ext uri="{FF2B5EF4-FFF2-40B4-BE49-F238E27FC236}">
                  <a16:creationId xmlns:a16="http://schemas.microsoft.com/office/drawing/2014/main" id="{7A120057-F85B-6589-2D15-6096B66E3EC7}"/>
                </a:ext>
              </a:extLst>
            </p:cNvPr>
            <p:cNvSpPr/>
            <p:nvPr/>
          </p:nvSpPr>
          <p:spPr>
            <a:xfrm>
              <a:off x="3650800" y="2190650"/>
              <a:ext cx="13650" cy="8325"/>
            </a:xfrm>
            <a:custGeom>
              <a:avLst/>
              <a:gdLst/>
              <a:ahLst/>
              <a:cxnLst/>
              <a:rect l="l" t="t" r="r" b="b"/>
              <a:pathLst>
                <a:path w="546" h="333" extrusionOk="0">
                  <a:moveTo>
                    <a:pt x="60" y="1"/>
                  </a:moveTo>
                  <a:cubicBezTo>
                    <a:pt x="46" y="15"/>
                    <a:pt x="32" y="15"/>
                    <a:pt x="0" y="15"/>
                  </a:cubicBezTo>
                  <a:cubicBezTo>
                    <a:pt x="46" y="134"/>
                    <a:pt x="120" y="236"/>
                    <a:pt x="282" y="296"/>
                  </a:cubicBezTo>
                  <a:cubicBezTo>
                    <a:pt x="346" y="323"/>
                    <a:pt x="405" y="333"/>
                    <a:pt x="459" y="333"/>
                  </a:cubicBezTo>
                  <a:cubicBezTo>
                    <a:pt x="489" y="333"/>
                    <a:pt x="518" y="329"/>
                    <a:pt x="545" y="324"/>
                  </a:cubicBezTo>
                  <a:cubicBezTo>
                    <a:pt x="500" y="236"/>
                    <a:pt x="457" y="163"/>
                    <a:pt x="384" y="103"/>
                  </a:cubicBezTo>
                  <a:cubicBezTo>
                    <a:pt x="296" y="32"/>
                    <a:pt x="176" y="1"/>
                    <a:pt x="60" y="1"/>
                  </a:cubicBezTo>
                  <a:close/>
                </a:path>
              </a:pathLst>
            </a:custGeom>
            <a:solidFill>
              <a:srgbClr val="F069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6943;p76">
              <a:extLst>
                <a:ext uri="{FF2B5EF4-FFF2-40B4-BE49-F238E27FC236}">
                  <a16:creationId xmlns:a16="http://schemas.microsoft.com/office/drawing/2014/main" id="{2ADFD8D6-4C07-5F61-ECB5-CE7B0A0EC451}"/>
                </a:ext>
              </a:extLst>
            </p:cNvPr>
            <p:cNvSpPr/>
            <p:nvPr/>
          </p:nvSpPr>
          <p:spPr>
            <a:xfrm>
              <a:off x="3705400" y="2563350"/>
              <a:ext cx="24550" cy="20150"/>
            </a:xfrm>
            <a:custGeom>
              <a:avLst/>
              <a:gdLst/>
              <a:ahLst/>
              <a:cxnLst/>
              <a:rect l="l" t="t" r="r" b="b"/>
              <a:pathLst>
                <a:path w="982" h="806" extrusionOk="0">
                  <a:moveTo>
                    <a:pt x="134" y="0"/>
                  </a:moveTo>
                  <a:lnTo>
                    <a:pt x="134" y="0"/>
                  </a:lnTo>
                  <a:cubicBezTo>
                    <a:pt x="1" y="264"/>
                    <a:pt x="46" y="542"/>
                    <a:pt x="162" y="806"/>
                  </a:cubicBezTo>
                  <a:cubicBezTo>
                    <a:pt x="454" y="777"/>
                    <a:pt x="588" y="746"/>
                    <a:pt x="838" y="689"/>
                  </a:cubicBezTo>
                  <a:cubicBezTo>
                    <a:pt x="838" y="689"/>
                    <a:pt x="982" y="162"/>
                    <a:pt x="1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6944;p76">
              <a:extLst>
                <a:ext uri="{FF2B5EF4-FFF2-40B4-BE49-F238E27FC236}">
                  <a16:creationId xmlns:a16="http://schemas.microsoft.com/office/drawing/2014/main" id="{8846668F-7696-0239-FA11-BFB43CD663C7}"/>
                </a:ext>
              </a:extLst>
            </p:cNvPr>
            <p:cNvSpPr/>
            <p:nvPr/>
          </p:nvSpPr>
          <p:spPr>
            <a:xfrm>
              <a:off x="3647900" y="2543475"/>
              <a:ext cx="61925" cy="40625"/>
            </a:xfrm>
            <a:custGeom>
              <a:avLst/>
              <a:gdLst/>
              <a:ahLst/>
              <a:cxnLst/>
              <a:rect l="l" t="t" r="r" b="b"/>
              <a:pathLst>
                <a:path w="2477" h="1625" extrusionOk="0">
                  <a:moveTo>
                    <a:pt x="1587" y="0"/>
                  </a:moveTo>
                  <a:cubicBezTo>
                    <a:pt x="1562" y="0"/>
                    <a:pt x="1536" y="1"/>
                    <a:pt x="1509" y="4"/>
                  </a:cubicBezTo>
                  <a:cubicBezTo>
                    <a:pt x="1129" y="32"/>
                    <a:pt x="939" y="355"/>
                    <a:pt x="967" y="517"/>
                  </a:cubicBezTo>
                  <a:cubicBezTo>
                    <a:pt x="925" y="443"/>
                    <a:pt x="865" y="324"/>
                    <a:pt x="661" y="236"/>
                  </a:cubicBezTo>
                  <a:cubicBezTo>
                    <a:pt x="598" y="206"/>
                    <a:pt x="532" y="192"/>
                    <a:pt x="468" y="192"/>
                  </a:cubicBezTo>
                  <a:cubicBezTo>
                    <a:pt x="222" y="192"/>
                    <a:pt x="0" y="396"/>
                    <a:pt x="0" y="675"/>
                  </a:cubicBezTo>
                  <a:lnTo>
                    <a:pt x="14" y="1555"/>
                  </a:lnTo>
                  <a:cubicBezTo>
                    <a:pt x="14" y="1555"/>
                    <a:pt x="606" y="1625"/>
                    <a:pt x="1438" y="1625"/>
                  </a:cubicBezTo>
                  <a:cubicBezTo>
                    <a:pt x="1756" y="1625"/>
                    <a:pt x="2108" y="1615"/>
                    <a:pt x="2476" y="1586"/>
                  </a:cubicBezTo>
                  <a:cubicBezTo>
                    <a:pt x="2360" y="1323"/>
                    <a:pt x="2315" y="1045"/>
                    <a:pt x="2448" y="763"/>
                  </a:cubicBezTo>
                  <a:cubicBezTo>
                    <a:pt x="2244" y="735"/>
                    <a:pt x="2244" y="735"/>
                    <a:pt x="2156" y="721"/>
                  </a:cubicBezTo>
                  <a:cubicBezTo>
                    <a:pt x="2156" y="721"/>
                    <a:pt x="2238" y="0"/>
                    <a:pt x="158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6945;p76">
              <a:extLst>
                <a:ext uri="{FF2B5EF4-FFF2-40B4-BE49-F238E27FC236}">
                  <a16:creationId xmlns:a16="http://schemas.microsoft.com/office/drawing/2014/main" id="{4D9EF51B-91F6-4AA8-17C1-5FA7DC688CD7}"/>
                </a:ext>
              </a:extLst>
            </p:cNvPr>
            <p:cNvSpPr/>
            <p:nvPr/>
          </p:nvSpPr>
          <p:spPr>
            <a:xfrm>
              <a:off x="3647900" y="2580125"/>
              <a:ext cx="78725" cy="9875"/>
            </a:xfrm>
            <a:custGeom>
              <a:avLst/>
              <a:gdLst/>
              <a:ahLst/>
              <a:cxnLst/>
              <a:rect l="l" t="t" r="r" b="b"/>
              <a:pathLst>
                <a:path w="3149" h="395" extrusionOk="0">
                  <a:moveTo>
                    <a:pt x="3110" y="0"/>
                  </a:moveTo>
                  <a:cubicBezTo>
                    <a:pt x="3109" y="0"/>
                    <a:pt x="3107" y="0"/>
                    <a:pt x="3106" y="1"/>
                  </a:cubicBezTo>
                  <a:cubicBezTo>
                    <a:pt x="2386" y="117"/>
                    <a:pt x="1666" y="148"/>
                    <a:pt x="1100" y="148"/>
                  </a:cubicBezTo>
                  <a:cubicBezTo>
                    <a:pt x="447" y="148"/>
                    <a:pt x="0" y="106"/>
                    <a:pt x="0" y="106"/>
                  </a:cubicBezTo>
                  <a:lnTo>
                    <a:pt x="0" y="296"/>
                  </a:lnTo>
                  <a:cubicBezTo>
                    <a:pt x="0" y="296"/>
                    <a:pt x="671" y="394"/>
                    <a:pt x="1487" y="394"/>
                  </a:cubicBezTo>
                  <a:cubicBezTo>
                    <a:pt x="2008" y="394"/>
                    <a:pt x="2590" y="354"/>
                    <a:pt x="3092" y="222"/>
                  </a:cubicBezTo>
                  <a:cubicBezTo>
                    <a:pt x="3092" y="222"/>
                    <a:pt x="3148" y="0"/>
                    <a:pt x="31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6946;p76">
              <a:extLst>
                <a:ext uri="{FF2B5EF4-FFF2-40B4-BE49-F238E27FC236}">
                  <a16:creationId xmlns:a16="http://schemas.microsoft.com/office/drawing/2014/main" id="{5630ADE6-0268-0479-1F83-555ADEE1B6EC}"/>
                </a:ext>
              </a:extLst>
            </p:cNvPr>
            <p:cNvSpPr/>
            <p:nvPr/>
          </p:nvSpPr>
          <p:spPr>
            <a:xfrm>
              <a:off x="3656675" y="2562200"/>
              <a:ext cx="11375" cy="11375"/>
            </a:xfrm>
            <a:custGeom>
              <a:avLst/>
              <a:gdLst/>
              <a:ahLst/>
              <a:cxnLst/>
              <a:rect l="l" t="t" r="r" b="b"/>
              <a:pathLst>
                <a:path w="455" h="455" extrusionOk="0">
                  <a:moveTo>
                    <a:pt x="237" y="0"/>
                  </a:moveTo>
                  <a:cubicBezTo>
                    <a:pt x="103" y="0"/>
                    <a:pt x="1" y="102"/>
                    <a:pt x="1" y="236"/>
                  </a:cubicBezTo>
                  <a:cubicBezTo>
                    <a:pt x="1" y="352"/>
                    <a:pt x="103" y="454"/>
                    <a:pt x="237" y="454"/>
                  </a:cubicBezTo>
                  <a:cubicBezTo>
                    <a:pt x="353" y="454"/>
                    <a:pt x="455" y="352"/>
                    <a:pt x="455" y="222"/>
                  </a:cubicBezTo>
                  <a:cubicBezTo>
                    <a:pt x="455" y="102"/>
                    <a:pt x="353" y="0"/>
                    <a:pt x="237"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6947;p76">
              <a:extLst>
                <a:ext uri="{FF2B5EF4-FFF2-40B4-BE49-F238E27FC236}">
                  <a16:creationId xmlns:a16="http://schemas.microsoft.com/office/drawing/2014/main" id="{B8005D62-63D8-C8A0-A47E-3C9875FEDAF3}"/>
                </a:ext>
              </a:extLst>
            </p:cNvPr>
            <p:cNvSpPr/>
            <p:nvPr/>
          </p:nvSpPr>
          <p:spPr>
            <a:xfrm>
              <a:off x="3680875" y="2561050"/>
              <a:ext cx="22000" cy="3375"/>
            </a:xfrm>
            <a:custGeom>
              <a:avLst/>
              <a:gdLst/>
              <a:ahLst/>
              <a:cxnLst/>
              <a:rect l="l" t="t" r="r" b="b"/>
              <a:pathLst>
                <a:path w="880" h="135" extrusionOk="0">
                  <a:moveTo>
                    <a:pt x="836" y="0"/>
                  </a:moveTo>
                  <a:cubicBezTo>
                    <a:pt x="831" y="0"/>
                    <a:pt x="826" y="1"/>
                    <a:pt x="820" y="4"/>
                  </a:cubicBezTo>
                  <a:lnTo>
                    <a:pt x="46" y="46"/>
                  </a:lnTo>
                  <a:cubicBezTo>
                    <a:pt x="28" y="46"/>
                    <a:pt x="0" y="78"/>
                    <a:pt x="14" y="92"/>
                  </a:cubicBezTo>
                  <a:cubicBezTo>
                    <a:pt x="14" y="120"/>
                    <a:pt x="28" y="134"/>
                    <a:pt x="60" y="134"/>
                  </a:cubicBezTo>
                  <a:lnTo>
                    <a:pt x="837" y="92"/>
                  </a:lnTo>
                  <a:cubicBezTo>
                    <a:pt x="851" y="78"/>
                    <a:pt x="880" y="60"/>
                    <a:pt x="865" y="32"/>
                  </a:cubicBezTo>
                  <a:cubicBezTo>
                    <a:pt x="865" y="21"/>
                    <a:pt x="856" y="0"/>
                    <a:pt x="83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6948;p76">
              <a:extLst>
                <a:ext uri="{FF2B5EF4-FFF2-40B4-BE49-F238E27FC236}">
                  <a16:creationId xmlns:a16="http://schemas.microsoft.com/office/drawing/2014/main" id="{401E01E8-F4A8-4440-7F24-279E53FB6F16}"/>
                </a:ext>
              </a:extLst>
            </p:cNvPr>
            <p:cNvSpPr/>
            <p:nvPr/>
          </p:nvSpPr>
          <p:spPr>
            <a:xfrm>
              <a:off x="3679800" y="2541525"/>
              <a:ext cx="31525" cy="18850"/>
            </a:xfrm>
            <a:custGeom>
              <a:avLst/>
              <a:gdLst/>
              <a:ahLst/>
              <a:cxnLst/>
              <a:rect l="l" t="t" r="r" b="b"/>
              <a:pathLst>
                <a:path w="1261" h="754" extrusionOk="0">
                  <a:moveTo>
                    <a:pt x="863" y="96"/>
                  </a:moveTo>
                  <a:cubicBezTo>
                    <a:pt x="880" y="110"/>
                    <a:pt x="880" y="124"/>
                    <a:pt x="863" y="170"/>
                  </a:cubicBezTo>
                  <a:cubicBezTo>
                    <a:pt x="821" y="286"/>
                    <a:pt x="761" y="402"/>
                    <a:pt x="687" y="490"/>
                  </a:cubicBezTo>
                  <a:lnTo>
                    <a:pt x="673" y="507"/>
                  </a:lnTo>
                  <a:cubicBezTo>
                    <a:pt x="673" y="476"/>
                    <a:pt x="687" y="447"/>
                    <a:pt x="687" y="419"/>
                  </a:cubicBezTo>
                  <a:cubicBezTo>
                    <a:pt x="719" y="314"/>
                    <a:pt x="733" y="226"/>
                    <a:pt x="792" y="155"/>
                  </a:cubicBezTo>
                  <a:cubicBezTo>
                    <a:pt x="792" y="138"/>
                    <a:pt x="806" y="110"/>
                    <a:pt x="835" y="96"/>
                  </a:cubicBezTo>
                  <a:close/>
                  <a:moveTo>
                    <a:pt x="1112" y="300"/>
                  </a:moveTo>
                  <a:cubicBezTo>
                    <a:pt x="1144" y="300"/>
                    <a:pt x="1158" y="314"/>
                    <a:pt x="1158" y="331"/>
                  </a:cubicBezTo>
                  <a:cubicBezTo>
                    <a:pt x="1158" y="345"/>
                    <a:pt x="1158" y="359"/>
                    <a:pt x="1127" y="388"/>
                  </a:cubicBezTo>
                  <a:cubicBezTo>
                    <a:pt x="1010" y="476"/>
                    <a:pt x="863" y="549"/>
                    <a:pt x="733" y="578"/>
                  </a:cubicBezTo>
                  <a:cubicBezTo>
                    <a:pt x="747" y="563"/>
                    <a:pt x="747" y="563"/>
                    <a:pt x="747" y="549"/>
                  </a:cubicBezTo>
                  <a:cubicBezTo>
                    <a:pt x="835" y="476"/>
                    <a:pt x="923" y="402"/>
                    <a:pt x="1025" y="345"/>
                  </a:cubicBezTo>
                  <a:cubicBezTo>
                    <a:pt x="1056" y="314"/>
                    <a:pt x="1084" y="300"/>
                    <a:pt x="1112" y="300"/>
                  </a:cubicBezTo>
                  <a:close/>
                  <a:moveTo>
                    <a:pt x="850" y="1"/>
                  </a:moveTo>
                  <a:cubicBezTo>
                    <a:pt x="824" y="1"/>
                    <a:pt x="798" y="8"/>
                    <a:pt x="775" y="22"/>
                  </a:cubicBezTo>
                  <a:cubicBezTo>
                    <a:pt x="747" y="50"/>
                    <a:pt x="733" y="82"/>
                    <a:pt x="704" y="110"/>
                  </a:cubicBezTo>
                  <a:cubicBezTo>
                    <a:pt x="659" y="198"/>
                    <a:pt x="631" y="300"/>
                    <a:pt x="599" y="402"/>
                  </a:cubicBezTo>
                  <a:cubicBezTo>
                    <a:pt x="585" y="476"/>
                    <a:pt x="571" y="549"/>
                    <a:pt x="543" y="609"/>
                  </a:cubicBezTo>
                  <a:lnTo>
                    <a:pt x="29" y="665"/>
                  </a:lnTo>
                  <a:cubicBezTo>
                    <a:pt x="15" y="665"/>
                    <a:pt x="1" y="683"/>
                    <a:pt x="1" y="711"/>
                  </a:cubicBezTo>
                  <a:cubicBezTo>
                    <a:pt x="1" y="725"/>
                    <a:pt x="15" y="753"/>
                    <a:pt x="43" y="753"/>
                  </a:cubicBezTo>
                  <a:lnTo>
                    <a:pt x="585" y="697"/>
                  </a:lnTo>
                  <a:lnTo>
                    <a:pt x="617" y="697"/>
                  </a:lnTo>
                  <a:lnTo>
                    <a:pt x="849" y="665"/>
                  </a:lnTo>
                  <a:cubicBezTo>
                    <a:pt x="880" y="665"/>
                    <a:pt x="894" y="651"/>
                    <a:pt x="894" y="623"/>
                  </a:cubicBezTo>
                  <a:cubicBezTo>
                    <a:pt x="1010" y="578"/>
                    <a:pt x="1098" y="521"/>
                    <a:pt x="1172" y="461"/>
                  </a:cubicBezTo>
                  <a:cubicBezTo>
                    <a:pt x="1200" y="447"/>
                    <a:pt x="1260" y="388"/>
                    <a:pt x="1246" y="314"/>
                  </a:cubicBezTo>
                  <a:cubicBezTo>
                    <a:pt x="1246" y="257"/>
                    <a:pt x="1172" y="212"/>
                    <a:pt x="1112" y="212"/>
                  </a:cubicBezTo>
                  <a:cubicBezTo>
                    <a:pt x="1070" y="212"/>
                    <a:pt x="1025" y="243"/>
                    <a:pt x="982" y="272"/>
                  </a:cubicBezTo>
                  <a:cubicBezTo>
                    <a:pt x="951" y="286"/>
                    <a:pt x="923" y="300"/>
                    <a:pt x="894" y="314"/>
                  </a:cubicBezTo>
                  <a:cubicBezTo>
                    <a:pt x="908" y="286"/>
                    <a:pt x="937" y="243"/>
                    <a:pt x="937" y="198"/>
                  </a:cubicBezTo>
                  <a:cubicBezTo>
                    <a:pt x="982" y="96"/>
                    <a:pt x="951" y="50"/>
                    <a:pt x="923" y="22"/>
                  </a:cubicBezTo>
                  <a:cubicBezTo>
                    <a:pt x="901" y="8"/>
                    <a:pt x="876" y="1"/>
                    <a:pt x="85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949;p76">
              <a:extLst>
                <a:ext uri="{FF2B5EF4-FFF2-40B4-BE49-F238E27FC236}">
                  <a16:creationId xmlns:a16="http://schemas.microsoft.com/office/drawing/2014/main" id="{0FF2EFFD-3EB4-F87B-B28B-7D858BFD5C2F}"/>
                </a:ext>
              </a:extLst>
            </p:cNvPr>
            <p:cNvSpPr/>
            <p:nvPr/>
          </p:nvSpPr>
          <p:spPr>
            <a:xfrm>
              <a:off x="3525475" y="2563350"/>
              <a:ext cx="24650" cy="20150"/>
            </a:xfrm>
            <a:custGeom>
              <a:avLst/>
              <a:gdLst/>
              <a:ahLst/>
              <a:cxnLst/>
              <a:rect l="l" t="t" r="r" b="b"/>
              <a:pathLst>
                <a:path w="986" h="806" extrusionOk="0">
                  <a:moveTo>
                    <a:pt x="852" y="0"/>
                  </a:moveTo>
                  <a:cubicBezTo>
                    <a:pt x="1" y="162"/>
                    <a:pt x="148" y="689"/>
                    <a:pt x="148" y="689"/>
                  </a:cubicBezTo>
                  <a:cubicBezTo>
                    <a:pt x="398" y="746"/>
                    <a:pt x="528" y="777"/>
                    <a:pt x="824" y="806"/>
                  </a:cubicBezTo>
                  <a:cubicBezTo>
                    <a:pt x="940" y="542"/>
                    <a:pt x="986" y="264"/>
                    <a:pt x="85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950;p76">
              <a:extLst>
                <a:ext uri="{FF2B5EF4-FFF2-40B4-BE49-F238E27FC236}">
                  <a16:creationId xmlns:a16="http://schemas.microsoft.com/office/drawing/2014/main" id="{5460A9E3-4D03-1E80-7759-FAE7F37241F0}"/>
                </a:ext>
              </a:extLst>
            </p:cNvPr>
            <p:cNvSpPr/>
            <p:nvPr/>
          </p:nvSpPr>
          <p:spPr>
            <a:xfrm>
              <a:off x="3545700" y="2543475"/>
              <a:ext cx="62225" cy="40625"/>
            </a:xfrm>
            <a:custGeom>
              <a:avLst/>
              <a:gdLst/>
              <a:ahLst/>
              <a:cxnLst/>
              <a:rect l="l" t="t" r="r" b="b"/>
              <a:pathLst>
                <a:path w="2489" h="1625" extrusionOk="0">
                  <a:moveTo>
                    <a:pt x="891" y="0"/>
                  </a:moveTo>
                  <a:cubicBezTo>
                    <a:pt x="252" y="0"/>
                    <a:pt x="321" y="721"/>
                    <a:pt x="321" y="721"/>
                  </a:cubicBezTo>
                  <a:cubicBezTo>
                    <a:pt x="233" y="735"/>
                    <a:pt x="233" y="735"/>
                    <a:pt x="29" y="763"/>
                  </a:cubicBezTo>
                  <a:cubicBezTo>
                    <a:pt x="159" y="1045"/>
                    <a:pt x="131" y="1323"/>
                    <a:pt x="1" y="1586"/>
                  </a:cubicBezTo>
                  <a:cubicBezTo>
                    <a:pt x="369" y="1615"/>
                    <a:pt x="723" y="1625"/>
                    <a:pt x="1042" y="1625"/>
                  </a:cubicBezTo>
                  <a:cubicBezTo>
                    <a:pt x="1878" y="1625"/>
                    <a:pt x="2477" y="1555"/>
                    <a:pt x="2477" y="1555"/>
                  </a:cubicBezTo>
                  <a:lnTo>
                    <a:pt x="2477" y="675"/>
                  </a:lnTo>
                  <a:cubicBezTo>
                    <a:pt x="2488" y="396"/>
                    <a:pt x="2269" y="192"/>
                    <a:pt x="2016" y="192"/>
                  </a:cubicBezTo>
                  <a:cubicBezTo>
                    <a:pt x="1950" y="192"/>
                    <a:pt x="1882" y="206"/>
                    <a:pt x="1816" y="236"/>
                  </a:cubicBezTo>
                  <a:cubicBezTo>
                    <a:pt x="1612" y="324"/>
                    <a:pt x="1552" y="443"/>
                    <a:pt x="1524" y="517"/>
                  </a:cubicBezTo>
                  <a:cubicBezTo>
                    <a:pt x="1538" y="355"/>
                    <a:pt x="1348" y="32"/>
                    <a:pt x="968" y="4"/>
                  </a:cubicBezTo>
                  <a:cubicBezTo>
                    <a:pt x="941" y="1"/>
                    <a:pt x="916" y="0"/>
                    <a:pt x="891"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6951;p76">
              <a:extLst>
                <a:ext uri="{FF2B5EF4-FFF2-40B4-BE49-F238E27FC236}">
                  <a16:creationId xmlns:a16="http://schemas.microsoft.com/office/drawing/2014/main" id="{C07185DB-368F-6E21-7FD2-12897DFDBD3C}"/>
                </a:ext>
              </a:extLst>
            </p:cNvPr>
            <p:cNvSpPr/>
            <p:nvPr/>
          </p:nvSpPr>
          <p:spPr>
            <a:xfrm>
              <a:off x="3589225" y="2562200"/>
              <a:ext cx="11025" cy="11375"/>
            </a:xfrm>
            <a:custGeom>
              <a:avLst/>
              <a:gdLst/>
              <a:ahLst/>
              <a:cxnLst/>
              <a:rect l="l" t="t" r="r" b="b"/>
              <a:pathLst>
                <a:path w="441" h="455" extrusionOk="0">
                  <a:moveTo>
                    <a:pt x="223" y="0"/>
                  </a:moveTo>
                  <a:cubicBezTo>
                    <a:pt x="89" y="0"/>
                    <a:pt x="1" y="102"/>
                    <a:pt x="1" y="236"/>
                  </a:cubicBezTo>
                  <a:cubicBezTo>
                    <a:pt x="1" y="352"/>
                    <a:pt x="106" y="454"/>
                    <a:pt x="223" y="454"/>
                  </a:cubicBezTo>
                  <a:cubicBezTo>
                    <a:pt x="339" y="454"/>
                    <a:pt x="441" y="352"/>
                    <a:pt x="441" y="222"/>
                  </a:cubicBezTo>
                  <a:cubicBezTo>
                    <a:pt x="441" y="102"/>
                    <a:pt x="339" y="0"/>
                    <a:pt x="223"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6952;p76">
              <a:extLst>
                <a:ext uri="{FF2B5EF4-FFF2-40B4-BE49-F238E27FC236}">
                  <a16:creationId xmlns:a16="http://schemas.microsoft.com/office/drawing/2014/main" id="{027430E4-2D4C-FFAB-B07A-20BDE2D3FE7B}"/>
                </a:ext>
              </a:extLst>
            </p:cNvPr>
            <p:cNvSpPr/>
            <p:nvPr/>
          </p:nvSpPr>
          <p:spPr>
            <a:xfrm>
              <a:off x="3528900" y="2580125"/>
              <a:ext cx="78750" cy="9875"/>
            </a:xfrm>
            <a:custGeom>
              <a:avLst/>
              <a:gdLst/>
              <a:ahLst/>
              <a:cxnLst/>
              <a:rect l="l" t="t" r="r" b="b"/>
              <a:pathLst>
                <a:path w="3150" h="395" extrusionOk="0">
                  <a:moveTo>
                    <a:pt x="36" y="0"/>
                  </a:moveTo>
                  <a:cubicBezTo>
                    <a:pt x="1" y="0"/>
                    <a:pt x="57" y="222"/>
                    <a:pt x="57" y="222"/>
                  </a:cubicBezTo>
                  <a:cubicBezTo>
                    <a:pt x="560" y="354"/>
                    <a:pt x="1141" y="394"/>
                    <a:pt x="1663" y="394"/>
                  </a:cubicBezTo>
                  <a:cubicBezTo>
                    <a:pt x="2478" y="394"/>
                    <a:pt x="3149" y="296"/>
                    <a:pt x="3149" y="296"/>
                  </a:cubicBezTo>
                  <a:lnTo>
                    <a:pt x="3149" y="106"/>
                  </a:lnTo>
                  <a:cubicBezTo>
                    <a:pt x="3149" y="106"/>
                    <a:pt x="2702" y="148"/>
                    <a:pt x="2049" y="148"/>
                  </a:cubicBezTo>
                  <a:cubicBezTo>
                    <a:pt x="1483" y="148"/>
                    <a:pt x="761" y="117"/>
                    <a:pt x="40" y="1"/>
                  </a:cubicBezTo>
                  <a:cubicBezTo>
                    <a:pt x="38" y="0"/>
                    <a:pt x="37" y="0"/>
                    <a:pt x="36"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953;p76">
              <a:extLst>
                <a:ext uri="{FF2B5EF4-FFF2-40B4-BE49-F238E27FC236}">
                  <a16:creationId xmlns:a16="http://schemas.microsoft.com/office/drawing/2014/main" id="{47D58F8A-7034-23CD-1CB8-175385DA71BE}"/>
                </a:ext>
              </a:extLst>
            </p:cNvPr>
            <p:cNvSpPr/>
            <p:nvPr/>
          </p:nvSpPr>
          <p:spPr>
            <a:xfrm>
              <a:off x="3553000" y="2561050"/>
              <a:ext cx="21650" cy="3375"/>
            </a:xfrm>
            <a:custGeom>
              <a:avLst/>
              <a:gdLst/>
              <a:ahLst/>
              <a:cxnLst/>
              <a:rect l="l" t="t" r="r" b="b"/>
              <a:pathLst>
                <a:path w="866" h="135" extrusionOk="0">
                  <a:moveTo>
                    <a:pt x="28" y="0"/>
                  </a:moveTo>
                  <a:cubicBezTo>
                    <a:pt x="10" y="0"/>
                    <a:pt x="1" y="21"/>
                    <a:pt x="1" y="32"/>
                  </a:cubicBezTo>
                  <a:cubicBezTo>
                    <a:pt x="1" y="60"/>
                    <a:pt x="15" y="78"/>
                    <a:pt x="43" y="92"/>
                  </a:cubicBezTo>
                  <a:lnTo>
                    <a:pt x="806" y="134"/>
                  </a:lnTo>
                  <a:lnTo>
                    <a:pt x="820" y="134"/>
                  </a:lnTo>
                  <a:cubicBezTo>
                    <a:pt x="834" y="134"/>
                    <a:pt x="852" y="120"/>
                    <a:pt x="866" y="92"/>
                  </a:cubicBezTo>
                  <a:cubicBezTo>
                    <a:pt x="866" y="78"/>
                    <a:pt x="834" y="46"/>
                    <a:pt x="820" y="46"/>
                  </a:cubicBezTo>
                  <a:lnTo>
                    <a:pt x="43" y="4"/>
                  </a:lnTo>
                  <a:cubicBezTo>
                    <a:pt x="38" y="1"/>
                    <a:pt x="33" y="0"/>
                    <a:pt x="28"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954;p76">
              <a:extLst>
                <a:ext uri="{FF2B5EF4-FFF2-40B4-BE49-F238E27FC236}">
                  <a16:creationId xmlns:a16="http://schemas.microsoft.com/office/drawing/2014/main" id="{A217B950-FFCC-CF55-00FA-99F8B1A902F3}"/>
                </a:ext>
              </a:extLst>
            </p:cNvPr>
            <p:cNvSpPr/>
            <p:nvPr/>
          </p:nvSpPr>
          <p:spPr>
            <a:xfrm>
              <a:off x="3544200" y="2541525"/>
              <a:ext cx="31875" cy="18850"/>
            </a:xfrm>
            <a:custGeom>
              <a:avLst/>
              <a:gdLst/>
              <a:ahLst/>
              <a:cxnLst/>
              <a:rect l="l" t="t" r="r" b="b"/>
              <a:pathLst>
                <a:path w="1275" h="754" extrusionOk="0">
                  <a:moveTo>
                    <a:pt x="441" y="96"/>
                  </a:moveTo>
                  <a:cubicBezTo>
                    <a:pt x="455" y="110"/>
                    <a:pt x="469" y="138"/>
                    <a:pt x="483" y="155"/>
                  </a:cubicBezTo>
                  <a:cubicBezTo>
                    <a:pt x="529" y="226"/>
                    <a:pt x="543" y="314"/>
                    <a:pt x="571" y="419"/>
                  </a:cubicBezTo>
                  <a:cubicBezTo>
                    <a:pt x="571" y="447"/>
                    <a:pt x="588" y="476"/>
                    <a:pt x="588" y="507"/>
                  </a:cubicBezTo>
                  <a:lnTo>
                    <a:pt x="571" y="490"/>
                  </a:lnTo>
                  <a:cubicBezTo>
                    <a:pt x="500" y="402"/>
                    <a:pt x="441" y="286"/>
                    <a:pt x="395" y="170"/>
                  </a:cubicBezTo>
                  <a:lnTo>
                    <a:pt x="395" y="96"/>
                  </a:lnTo>
                  <a:close/>
                  <a:moveTo>
                    <a:pt x="149" y="300"/>
                  </a:moveTo>
                  <a:cubicBezTo>
                    <a:pt x="177" y="300"/>
                    <a:pt x="205" y="314"/>
                    <a:pt x="237" y="345"/>
                  </a:cubicBezTo>
                  <a:cubicBezTo>
                    <a:pt x="339" y="402"/>
                    <a:pt x="427" y="476"/>
                    <a:pt x="514" y="549"/>
                  </a:cubicBezTo>
                  <a:cubicBezTo>
                    <a:pt x="514" y="563"/>
                    <a:pt x="529" y="563"/>
                    <a:pt x="529" y="578"/>
                  </a:cubicBezTo>
                  <a:cubicBezTo>
                    <a:pt x="395" y="549"/>
                    <a:pt x="251" y="476"/>
                    <a:pt x="149" y="388"/>
                  </a:cubicBezTo>
                  <a:cubicBezTo>
                    <a:pt x="103" y="359"/>
                    <a:pt x="103" y="345"/>
                    <a:pt x="103" y="331"/>
                  </a:cubicBezTo>
                  <a:cubicBezTo>
                    <a:pt x="103" y="314"/>
                    <a:pt x="117" y="300"/>
                    <a:pt x="149" y="300"/>
                  </a:cubicBezTo>
                  <a:close/>
                  <a:moveTo>
                    <a:pt x="412" y="1"/>
                  </a:moveTo>
                  <a:cubicBezTo>
                    <a:pt x="389" y="1"/>
                    <a:pt x="367" y="8"/>
                    <a:pt x="353" y="22"/>
                  </a:cubicBezTo>
                  <a:cubicBezTo>
                    <a:pt x="307" y="50"/>
                    <a:pt x="293" y="96"/>
                    <a:pt x="325" y="198"/>
                  </a:cubicBezTo>
                  <a:cubicBezTo>
                    <a:pt x="339" y="243"/>
                    <a:pt x="353" y="286"/>
                    <a:pt x="367" y="314"/>
                  </a:cubicBezTo>
                  <a:cubicBezTo>
                    <a:pt x="339" y="300"/>
                    <a:pt x="307" y="286"/>
                    <a:pt x="279" y="272"/>
                  </a:cubicBezTo>
                  <a:cubicBezTo>
                    <a:pt x="251" y="243"/>
                    <a:pt x="191" y="212"/>
                    <a:pt x="149" y="212"/>
                  </a:cubicBezTo>
                  <a:cubicBezTo>
                    <a:pt x="89" y="212"/>
                    <a:pt x="15" y="257"/>
                    <a:pt x="15" y="314"/>
                  </a:cubicBezTo>
                  <a:cubicBezTo>
                    <a:pt x="1" y="388"/>
                    <a:pt x="61" y="447"/>
                    <a:pt x="89" y="461"/>
                  </a:cubicBezTo>
                  <a:cubicBezTo>
                    <a:pt x="163" y="521"/>
                    <a:pt x="265" y="578"/>
                    <a:pt x="367" y="623"/>
                  </a:cubicBezTo>
                  <a:cubicBezTo>
                    <a:pt x="367" y="651"/>
                    <a:pt x="381" y="665"/>
                    <a:pt x="412" y="665"/>
                  </a:cubicBezTo>
                  <a:lnTo>
                    <a:pt x="645" y="697"/>
                  </a:lnTo>
                  <a:lnTo>
                    <a:pt x="676" y="697"/>
                  </a:lnTo>
                  <a:lnTo>
                    <a:pt x="1218" y="753"/>
                  </a:lnTo>
                  <a:cubicBezTo>
                    <a:pt x="1246" y="753"/>
                    <a:pt x="1260" y="725"/>
                    <a:pt x="1260" y="711"/>
                  </a:cubicBezTo>
                  <a:cubicBezTo>
                    <a:pt x="1274" y="683"/>
                    <a:pt x="1246" y="665"/>
                    <a:pt x="1232" y="665"/>
                  </a:cubicBezTo>
                  <a:lnTo>
                    <a:pt x="719" y="609"/>
                  </a:lnTo>
                  <a:cubicBezTo>
                    <a:pt x="690" y="549"/>
                    <a:pt x="676" y="476"/>
                    <a:pt x="659" y="402"/>
                  </a:cubicBezTo>
                  <a:cubicBezTo>
                    <a:pt x="631" y="300"/>
                    <a:pt x="617" y="198"/>
                    <a:pt x="557" y="110"/>
                  </a:cubicBezTo>
                  <a:cubicBezTo>
                    <a:pt x="543" y="82"/>
                    <a:pt x="514" y="50"/>
                    <a:pt x="483" y="22"/>
                  </a:cubicBezTo>
                  <a:cubicBezTo>
                    <a:pt x="462" y="8"/>
                    <a:pt x="436" y="1"/>
                    <a:pt x="41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955;p76">
              <a:extLst>
                <a:ext uri="{FF2B5EF4-FFF2-40B4-BE49-F238E27FC236}">
                  <a16:creationId xmlns:a16="http://schemas.microsoft.com/office/drawing/2014/main" id="{1379E58B-73A9-F3A2-679E-57F4B3A0CE05}"/>
                </a:ext>
              </a:extLst>
            </p:cNvPr>
            <p:cNvSpPr/>
            <p:nvPr/>
          </p:nvSpPr>
          <p:spPr>
            <a:xfrm>
              <a:off x="3602425" y="1962025"/>
              <a:ext cx="190950" cy="157600"/>
            </a:xfrm>
            <a:custGeom>
              <a:avLst/>
              <a:gdLst/>
              <a:ahLst/>
              <a:cxnLst/>
              <a:rect l="l" t="t" r="r" b="b"/>
              <a:pathLst>
                <a:path w="7638" h="6304" extrusionOk="0">
                  <a:moveTo>
                    <a:pt x="1" y="0"/>
                  </a:moveTo>
                  <a:cubicBezTo>
                    <a:pt x="1" y="0"/>
                    <a:pt x="2023" y="4693"/>
                    <a:pt x="2083" y="4795"/>
                  </a:cubicBezTo>
                  <a:cubicBezTo>
                    <a:pt x="4369" y="5660"/>
                    <a:pt x="7637" y="6304"/>
                    <a:pt x="7637" y="6304"/>
                  </a:cubicBezTo>
                  <a:lnTo>
                    <a:pt x="5600" y="1333"/>
                  </a:lnTo>
                  <a:lnTo>
                    <a:pt x="1"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956;p76">
              <a:extLst>
                <a:ext uri="{FF2B5EF4-FFF2-40B4-BE49-F238E27FC236}">
                  <a16:creationId xmlns:a16="http://schemas.microsoft.com/office/drawing/2014/main" id="{D2DDB876-9E10-7420-B5A6-95CADF5291A4}"/>
                </a:ext>
              </a:extLst>
            </p:cNvPr>
            <p:cNvSpPr/>
            <p:nvPr/>
          </p:nvSpPr>
          <p:spPr>
            <a:xfrm>
              <a:off x="3601725" y="1960175"/>
              <a:ext cx="199725" cy="158300"/>
            </a:xfrm>
            <a:custGeom>
              <a:avLst/>
              <a:gdLst/>
              <a:ahLst/>
              <a:cxnLst/>
              <a:rect l="l" t="t" r="r" b="b"/>
              <a:pathLst>
                <a:path w="7989" h="6332" extrusionOk="0">
                  <a:moveTo>
                    <a:pt x="0" y="0"/>
                  </a:moveTo>
                  <a:cubicBezTo>
                    <a:pt x="0" y="0"/>
                    <a:pt x="2083" y="4781"/>
                    <a:pt x="2083" y="4795"/>
                  </a:cubicBezTo>
                  <a:cubicBezTo>
                    <a:pt x="4499" y="5674"/>
                    <a:pt x="7989" y="6332"/>
                    <a:pt x="7989" y="6332"/>
                  </a:cubicBezTo>
                  <a:lnTo>
                    <a:pt x="5966" y="1365"/>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957;p76">
              <a:extLst>
                <a:ext uri="{FF2B5EF4-FFF2-40B4-BE49-F238E27FC236}">
                  <a16:creationId xmlns:a16="http://schemas.microsoft.com/office/drawing/2014/main" id="{640925E1-CE9A-1194-C53A-60D0BAC9B7A2}"/>
                </a:ext>
              </a:extLst>
            </p:cNvPr>
            <p:cNvSpPr/>
            <p:nvPr/>
          </p:nvSpPr>
          <p:spPr>
            <a:xfrm>
              <a:off x="3601025" y="1958400"/>
              <a:ext cx="207375" cy="159025"/>
            </a:xfrm>
            <a:custGeom>
              <a:avLst/>
              <a:gdLst/>
              <a:ahLst/>
              <a:cxnLst/>
              <a:rect l="l" t="t" r="r" b="b"/>
              <a:pathLst>
                <a:path w="8295" h="6361" extrusionOk="0">
                  <a:moveTo>
                    <a:pt x="0" y="1"/>
                  </a:moveTo>
                  <a:cubicBezTo>
                    <a:pt x="0" y="1"/>
                    <a:pt x="2079" y="4778"/>
                    <a:pt x="2079" y="4792"/>
                  </a:cubicBezTo>
                  <a:cubicBezTo>
                    <a:pt x="4221" y="5569"/>
                    <a:pt x="8295" y="6361"/>
                    <a:pt x="8295" y="6361"/>
                  </a:cubicBezTo>
                  <a:lnTo>
                    <a:pt x="5980" y="1376"/>
                  </a:lnTo>
                  <a:lnTo>
                    <a:pt x="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958;p76">
              <a:extLst>
                <a:ext uri="{FF2B5EF4-FFF2-40B4-BE49-F238E27FC236}">
                  <a16:creationId xmlns:a16="http://schemas.microsoft.com/office/drawing/2014/main" id="{52C31775-7A03-0785-B8B4-B487F07D4654}"/>
                </a:ext>
              </a:extLst>
            </p:cNvPr>
            <p:cNvSpPr/>
            <p:nvPr/>
          </p:nvSpPr>
          <p:spPr>
            <a:xfrm>
              <a:off x="3484500" y="1964575"/>
              <a:ext cx="175100" cy="184675"/>
            </a:xfrm>
            <a:custGeom>
              <a:avLst/>
              <a:gdLst/>
              <a:ahLst/>
              <a:cxnLst/>
              <a:rect l="l" t="t" r="r" b="b"/>
              <a:pathLst>
                <a:path w="7004" h="7387" extrusionOk="0">
                  <a:moveTo>
                    <a:pt x="4689" y="0"/>
                  </a:moveTo>
                  <a:lnTo>
                    <a:pt x="1" y="2568"/>
                  </a:lnTo>
                  <a:lnTo>
                    <a:pt x="2551" y="7387"/>
                  </a:lnTo>
                  <a:cubicBezTo>
                    <a:pt x="2551" y="7387"/>
                    <a:pt x="5421" y="6012"/>
                    <a:pt x="7004" y="4678"/>
                  </a:cubicBezTo>
                  <a:cubicBezTo>
                    <a:pt x="6990" y="4661"/>
                    <a:pt x="4689" y="0"/>
                    <a:pt x="4689"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959;p76">
              <a:extLst>
                <a:ext uri="{FF2B5EF4-FFF2-40B4-BE49-F238E27FC236}">
                  <a16:creationId xmlns:a16="http://schemas.microsoft.com/office/drawing/2014/main" id="{3467A9C3-1CF8-CB29-86B0-BE769B1D09D8}"/>
                </a:ext>
              </a:extLst>
            </p:cNvPr>
            <p:cNvSpPr/>
            <p:nvPr/>
          </p:nvSpPr>
          <p:spPr>
            <a:xfrm>
              <a:off x="3474925" y="1962800"/>
              <a:ext cx="183625" cy="187600"/>
            </a:xfrm>
            <a:custGeom>
              <a:avLst/>
              <a:gdLst/>
              <a:ahLst/>
              <a:cxnLst/>
              <a:rect l="l" t="t" r="r" b="b"/>
              <a:pathLst>
                <a:path w="7345" h="7504" extrusionOk="0">
                  <a:moveTo>
                    <a:pt x="5030" y="1"/>
                  </a:moveTo>
                  <a:lnTo>
                    <a:pt x="0" y="2695"/>
                  </a:lnTo>
                  <a:lnTo>
                    <a:pt x="2568" y="7504"/>
                  </a:lnTo>
                  <a:cubicBezTo>
                    <a:pt x="2568" y="7504"/>
                    <a:pt x="5628" y="6051"/>
                    <a:pt x="7345" y="4676"/>
                  </a:cubicBezTo>
                  <a:cubicBezTo>
                    <a:pt x="7331" y="4662"/>
                    <a:pt x="5030" y="1"/>
                    <a:pt x="5030" y="1"/>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960;p76">
              <a:extLst>
                <a:ext uri="{FF2B5EF4-FFF2-40B4-BE49-F238E27FC236}">
                  <a16:creationId xmlns:a16="http://schemas.microsoft.com/office/drawing/2014/main" id="{780856F0-C170-ACC0-2E1C-C67B415E8C2F}"/>
                </a:ext>
              </a:extLst>
            </p:cNvPr>
            <p:cNvSpPr/>
            <p:nvPr/>
          </p:nvSpPr>
          <p:spPr>
            <a:xfrm>
              <a:off x="3473850" y="1960950"/>
              <a:ext cx="183550" cy="190150"/>
            </a:xfrm>
            <a:custGeom>
              <a:avLst/>
              <a:gdLst/>
              <a:ahLst/>
              <a:cxnLst/>
              <a:rect l="l" t="t" r="r" b="b"/>
              <a:pathLst>
                <a:path w="7342" h="7606" extrusionOk="0">
                  <a:moveTo>
                    <a:pt x="5027" y="1"/>
                  </a:moveTo>
                  <a:lnTo>
                    <a:pt x="1" y="2695"/>
                  </a:lnTo>
                  <a:lnTo>
                    <a:pt x="2273" y="7606"/>
                  </a:lnTo>
                  <a:cubicBezTo>
                    <a:pt x="2273" y="7606"/>
                    <a:pt x="5819" y="5893"/>
                    <a:pt x="7342" y="4676"/>
                  </a:cubicBezTo>
                  <a:cubicBezTo>
                    <a:pt x="7342" y="4662"/>
                    <a:pt x="5027" y="1"/>
                    <a:pt x="50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961;p76">
              <a:extLst>
                <a:ext uri="{FF2B5EF4-FFF2-40B4-BE49-F238E27FC236}">
                  <a16:creationId xmlns:a16="http://schemas.microsoft.com/office/drawing/2014/main" id="{2BA66613-F501-FE4B-9FB4-4E7067959E7D}"/>
                </a:ext>
              </a:extLst>
            </p:cNvPr>
            <p:cNvSpPr/>
            <p:nvPr/>
          </p:nvSpPr>
          <p:spPr>
            <a:xfrm>
              <a:off x="3603075" y="1950200"/>
              <a:ext cx="216125" cy="161500"/>
            </a:xfrm>
            <a:custGeom>
              <a:avLst/>
              <a:gdLst/>
              <a:ahLst/>
              <a:cxnLst/>
              <a:rect l="l" t="t" r="r" b="b"/>
              <a:pathLst>
                <a:path w="8645" h="6460" extrusionOk="0">
                  <a:moveTo>
                    <a:pt x="208" y="0"/>
                  </a:moveTo>
                  <a:cubicBezTo>
                    <a:pt x="71" y="0"/>
                    <a:pt x="1" y="85"/>
                    <a:pt x="62" y="223"/>
                  </a:cubicBezTo>
                  <a:lnTo>
                    <a:pt x="2233" y="5018"/>
                  </a:lnTo>
                  <a:cubicBezTo>
                    <a:pt x="2307" y="5166"/>
                    <a:pt x="2511" y="5310"/>
                    <a:pt x="2687" y="5355"/>
                  </a:cubicBezTo>
                  <a:lnTo>
                    <a:pt x="8374" y="6453"/>
                  </a:lnTo>
                  <a:cubicBezTo>
                    <a:pt x="8400" y="6457"/>
                    <a:pt x="8425" y="6459"/>
                    <a:pt x="8447" y="6459"/>
                  </a:cubicBezTo>
                  <a:cubicBezTo>
                    <a:pt x="8586" y="6459"/>
                    <a:pt x="8644" y="6376"/>
                    <a:pt x="8592" y="6249"/>
                  </a:cubicBezTo>
                  <a:lnTo>
                    <a:pt x="6412" y="1455"/>
                  </a:lnTo>
                  <a:cubicBezTo>
                    <a:pt x="6338" y="1296"/>
                    <a:pt x="6148" y="1148"/>
                    <a:pt x="5954" y="1120"/>
                  </a:cubicBezTo>
                  <a:lnTo>
                    <a:pt x="270" y="5"/>
                  </a:lnTo>
                  <a:cubicBezTo>
                    <a:pt x="248" y="2"/>
                    <a:pt x="227" y="0"/>
                    <a:pt x="208"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962;p76">
              <a:extLst>
                <a:ext uri="{FF2B5EF4-FFF2-40B4-BE49-F238E27FC236}">
                  <a16:creationId xmlns:a16="http://schemas.microsoft.com/office/drawing/2014/main" id="{C3C13441-F5B9-0D6A-D354-BC7BDE03590A}"/>
                </a:ext>
              </a:extLst>
            </p:cNvPr>
            <p:cNvSpPr/>
            <p:nvPr/>
          </p:nvSpPr>
          <p:spPr>
            <a:xfrm>
              <a:off x="3603075" y="1950200"/>
              <a:ext cx="214175" cy="160175"/>
            </a:xfrm>
            <a:custGeom>
              <a:avLst/>
              <a:gdLst/>
              <a:ahLst/>
              <a:cxnLst/>
              <a:rect l="l" t="t" r="r" b="b"/>
              <a:pathLst>
                <a:path w="8567" h="6407" extrusionOk="0">
                  <a:moveTo>
                    <a:pt x="204" y="0"/>
                  </a:moveTo>
                  <a:cubicBezTo>
                    <a:pt x="61" y="0"/>
                    <a:pt x="1" y="85"/>
                    <a:pt x="62" y="223"/>
                  </a:cubicBezTo>
                  <a:lnTo>
                    <a:pt x="2219" y="4972"/>
                  </a:lnTo>
                  <a:cubicBezTo>
                    <a:pt x="2293" y="5120"/>
                    <a:pt x="2483" y="5268"/>
                    <a:pt x="2672" y="5310"/>
                  </a:cubicBezTo>
                  <a:lnTo>
                    <a:pt x="8301" y="6397"/>
                  </a:lnTo>
                  <a:cubicBezTo>
                    <a:pt x="8330" y="6403"/>
                    <a:pt x="8357" y="6406"/>
                    <a:pt x="8381" y="6406"/>
                  </a:cubicBezTo>
                  <a:cubicBezTo>
                    <a:pt x="8514" y="6406"/>
                    <a:pt x="8567" y="6314"/>
                    <a:pt x="8505" y="6189"/>
                  </a:cubicBezTo>
                  <a:lnTo>
                    <a:pt x="6352" y="1440"/>
                  </a:lnTo>
                  <a:cubicBezTo>
                    <a:pt x="6292" y="1296"/>
                    <a:pt x="6088" y="1134"/>
                    <a:pt x="5898" y="1103"/>
                  </a:cubicBezTo>
                  <a:lnTo>
                    <a:pt x="270" y="5"/>
                  </a:lnTo>
                  <a:cubicBezTo>
                    <a:pt x="246" y="2"/>
                    <a:pt x="224" y="0"/>
                    <a:pt x="204"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963;p76">
              <a:extLst>
                <a:ext uri="{FF2B5EF4-FFF2-40B4-BE49-F238E27FC236}">
                  <a16:creationId xmlns:a16="http://schemas.microsoft.com/office/drawing/2014/main" id="{40067597-E54B-DAB8-A6CD-23920979C34B}"/>
                </a:ext>
              </a:extLst>
            </p:cNvPr>
            <p:cNvSpPr/>
            <p:nvPr/>
          </p:nvSpPr>
          <p:spPr>
            <a:xfrm>
              <a:off x="3454075" y="1954275"/>
              <a:ext cx="196050" cy="193825"/>
            </a:xfrm>
            <a:custGeom>
              <a:avLst/>
              <a:gdLst/>
              <a:ahLst/>
              <a:cxnLst/>
              <a:rect l="l" t="t" r="r" b="b"/>
              <a:pathLst>
                <a:path w="7842" h="7753" extrusionOk="0">
                  <a:moveTo>
                    <a:pt x="5273" y="1"/>
                  </a:moveTo>
                  <a:cubicBezTo>
                    <a:pt x="5226" y="1"/>
                    <a:pt x="5176" y="11"/>
                    <a:pt x="5129" y="32"/>
                  </a:cubicBezTo>
                  <a:lnTo>
                    <a:pt x="236" y="2480"/>
                  </a:lnTo>
                  <a:cubicBezTo>
                    <a:pt x="74" y="2554"/>
                    <a:pt x="0" y="2744"/>
                    <a:pt x="74" y="2892"/>
                  </a:cubicBezTo>
                  <a:lnTo>
                    <a:pt x="2301" y="7595"/>
                  </a:lnTo>
                  <a:cubicBezTo>
                    <a:pt x="2351" y="7695"/>
                    <a:pt x="2447" y="7753"/>
                    <a:pt x="2555" y="7753"/>
                  </a:cubicBezTo>
                  <a:cubicBezTo>
                    <a:pt x="2606" y="7753"/>
                    <a:pt x="2660" y="7740"/>
                    <a:pt x="2712" y="7711"/>
                  </a:cubicBezTo>
                  <a:lnTo>
                    <a:pt x="7623" y="5280"/>
                  </a:lnTo>
                  <a:cubicBezTo>
                    <a:pt x="7781" y="5192"/>
                    <a:pt x="7841" y="5017"/>
                    <a:pt x="7781" y="4869"/>
                  </a:cubicBezTo>
                  <a:lnTo>
                    <a:pt x="5541" y="166"/>
                  </a:lnTo>
                  <a:cubicBezTo>
                    <a:pt x="5498" y="61"/>
                    <a:pt x="5390" y="1"/>
                    <a:pt x="5273"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964;p76">
              <a:extLst>
                <a:ext uri="{FF2B5EF4-FFF2-40B4-BE49-F238E27FC236}">
                  <a16:creationId xmlns:a16="http://schemas.microsoft.com/office/drawing/2014/main" id="{11352852-831D-2B5A-393E-E77EBD8A8F38}"/>
                </a:ext>
              </a:extLst>
            </p:cNvPr>
            <p:cNvSpPr/>
            <p:nvPr/>
          </p:nvSpPr>
          <p:spPr>
            <a:xfrm>
              <a:off x="3455125" y="1954275"/>
              <a:ext cx="194625" cy="192175"/>
            </a:xfrm>
            <a:custGeom>
              <a:avLst/>
              <a:gdLst/>
              <a:ahLst/>
              <a:cxnLst/>
              <a:rect l="l" t="t" r="r" b="b"/>
              <a:pathLst>
                <a:path w="7785" h="7687" extrusionOk="0">
                  <a:moveTo>
                    <a:pt x="5231" y="1"/>
                  </a:moveTo>
                  <a:cubicBezTo>
                    <a:pt x="5184" y="1"/>
                    <a:pt x="5134" y="11"/>
                    <a:pt x="5087" y="32"/>
                  </a:cubicBezTo>
                  <a:lnTo>
                    <a:pt x="236" y="2452"/>
                  </a:lnTo>
                  <a:cubicBezTo>
                    <a:pt x="75" y="2540"/>
                    <a:pt x="1" y="2716"/>
                    <a:pt x="75" y="2860"/>
                  </a:cubicBezTo>
                  <a:lnTo>
                    <a:pt x="2287" y="7521"/>
                  </a:lnTo>
                  <a:cubicBezTo>
                    <a:pt x="2339" y="7626"/>
                    <a:pt x="2443" y="7686"/>
                    <a:pt x="2557" y="7686"/>
                  </a:cubicBezTo>
                  <a:cubicBezTo>
                    <a:pt x="2603" y="7686"/>
                    <a:pt x="2652" y="7676"/>
                    <a:pt x="2699" y="7655"/>
                  </a:cubicBezTo>
                  <a:lnTo>
                    <a:pt x="7549" y="5235"/>
                  </a:lnTo>
                  <a:cubicBezTo>
                    <a:pt x="7711" y="5147"/>
                    <a:pt x="7785" y="4971"/>
                    <a:pt x="7711" y="4827"/>
                  </a:cubicBezTo>
                  <a:lnTo>
                    <a:pt x="5499" y="166"/>
                  </a:lnTo>
                  <a:cubicBezTo>
                    <a:pt x="5456" y="61"/>
                    <a:pt x="5348" y="1"/>
                    <a:pt x="5231"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965;p76">
              <a:extLst>
                <a:ext uri="{FF2B5EF4-FFF2-40B4-BE49-F238E27FC236}">
                  <a16:creationId xmlns:a16="http://schemas.microsoft.com/office/drawing/2014/main" id="{E6C78214-2628-7335-DE8C-B9866A658D6A}"/>
                </a:ext>
              </a:extLst>
            </p:cNvPr>
            <p:cNvSpPr/>
            <p:nvPr/>
          </p:nvSpPr>
          <p:spPr>
            <a:xfrm>
              <a:off x="3581575" y="1949925"/>
              <a:ext cx="94925" cy="136375"/>
            </a:xfrm>
            <a:custGeom>
              <a:avLst/>
              <a:gdLst/>
              <a:ahLst/>
              <a:cxnLst/>
              <a:rect l="l" t="t" r="r" b="b"/>
              <a:pathLst>
                <a:path w="3797" h="5455" extrusionOk="0">
                  <a:moveTo>
                    <a:pt x="1131" y="0"/>
                  </a:moveTo>
                  <a:cubicBezTo>
                    <a:pt x="1120" y="0"/>
                    <a:pt x="1109" y="1"/>
                    <a:pt x="1098" y="2"/>
                  </a:cubicBezTo>
                  <a:lnTo>
                    <a:pt x="149" y="104"/>
                  </a:lnTo>
                  <a:cubicBezTo>
                    <a:pt x="43" y="118"/>
                    <a:pt x="1" y="192"/>
                    <a:pt x="29" y="266"/>
                  </a:cubicBezTo>
                  <a:lnTo>
                    <a:pt x="2449" y="5321"/>
                  </a:lnTo>
                  <a:cubicBezTo>
                    <a:pt x="2477" y="5409"/>
                    <a:pt x="2593" y="5454"/>
                    <a:pt x="2699" y="5454"/>
                  </a:cubicBezTo>
                  <a:lnTo>
                    <a:pt x="3649" y="5335"/>
                  </a:lnTo>
                  <a:cubicBezTo>
                    <a:pt x="3736" y="5335"/>
                    <a:pt x="3796" y="5264"/>
                    <a:pt x="3754" y="5177"/>
                  </a:cubicBezTo>
                  <a:lnTo>
                    <a:pt x="1348" y="118"/>
                  </a:lnTo>
                  <a:cubicBezTo>
                    <a:pt x="1310" y="52"/>
                    <a:pt x="1224" y="0"/>
                    <a:pt x="1131"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966;p76">
              <a:extLst>
                <a:ext uri="{FF2B5EF4-FFF2-40B4-BE49-F238E27FC236}">
                  <a16:creationId xmlns:a16="http://schemas.microsoft.com/office/drawing/2014/main" id="{07CC4CC2-008C-8B30-EECB-43F41E99F7A7}"/>
                </a:ext>
              </a:extLst>
            </p:cNvPr>
            <p:cNvSpPr/>
            <p:nvPr/>
          </p:nvSpPr>
          <p:spPr>
            <a:xfrm>
              <a:off x="3592575" y="2061725"/>
              <a:ext cx="96050" cy="16825"/>
            </a:xfrm>
            <a:custGeom>
              <a:avLst/>
              <a:gdLst/>
              <a:ahLst/>
              <a:cxnLst/>
              <a:rect l="l" t="t" r="r" b="b"/>
              <a:pathLst>
                <a:path w="3842" h="673" extrusionOk="0">
                  <a:moveTo>
                    <a:pt x="3796" y="1"/>
                  </a:moveTo>
                  <a:cubicBezTo>
                    <a:pt x="2931" y="131"/>
                    <a:pt x="2523" y="191"/>
                    <a:pt x="2083" y="247"/>
                  </a:cubicBezTo>
                  <a:cubicBezTo>
                    <a:pt x="1759" y="293"/>
                    <a:pt x="1422" y="335"/>
                    <a:pt x="894" y="423"/>
                  </a:cubicBezTo>
                  <a:lnTo>
                    <a:pt x="1" y="557"/>
                  </a:lnTo>
                  <a:lnTo>
                    <a:pt x="1010" y="673"/>
                  </a:lnTo>
                  <a:lnTo>
                    <a:pt x="1010" y="645"/>
                  </a:lnTo>
                  <a:cubicBezTo>
                    <a:pt x="1496" y="571"/>
                    <a:pt x="1819" y="529"/>
                    <a:pt x="2111" y="483"/>
                  </a:cubicBezTo>
                  <a:cubicBezTo>
                    <a:pt x="2551" y="423"/>
                    <a:pt x="2962" y="367"/>
                    <a:pt x="3842" y="233"/>
                  </a:cubicBezTo>
                  <a:lnTo>
                    <a:pt x="3796"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967;p76">
              <a:extLst>
                <a:ext uri="{FF2B5EF4-FFF2-40B4-BE49-F238E27FC236}">
                  <a16:creationId xmlns:a16="http://schemas.microsoft.com/office/drawing/2014/main" id="{26C3956E-950A-1C1F-D0FA-28930E6E806A}"/>
                </a:ext>
              </a:extLst>
            </p:cNvPr>
            <p:cNvSpPr/>
            <p:nvPr/>
          </p:nvSpPr>
          <p:spPr>
            <a:xfrm>
              <a:off x="3613850" y="2041950"/>
              <a:ext cx="69950" cy="17625"/>
            </a:xfrm>
            <a:custGeom>
              <a:avLst/>
              <a:gdLst/>
              <a:ahLst/>
              <a:cxnLst/>
              <a:rect l="l" t="t" r="r" b="b"/>
              <a:pathLst>
                <a:path w="2798" h="705" extrusionOk="0">
                  <a:moveTo>
                    <a:pt x="2755" y="1"/>
                  </a:moveTo>
                  <a:cubicBezTo>
                    <a:pt x="2287" y="88"/>
                    <a:pt x="1904" y="145"/>
                    <a:pt x="1566" y="205"/>
                  </a:cubicBezTo>
                  <a:cubicBezTo>
                    <a:pt x="1024" y="278"/>
                    <a:pt x="571" y="352"/>
                    <a:pt x="1" y="482"/>
                  </a:cubicBezTo>
                  <a:lnTo>
                    <a:pt x="43" y="704"/>
                  </a:lnTo>
                  <a:cubicBezTo>
                    <a:pt x="616" y="584"/>
                    <a:pt x="1070" y="511"/>
                    <a:pt x="1598" y="440"/>
                  </a:cubicBezTo>
                  <a:cubicBezTo>
                    <a:pt x="1935" y="380"/>
                    <a:pt x="2329" y="321"/>
                    <a:pt x="2797" y="233"/>
                  </a:cubicBezTo>
                  <a:lnTo>
                    <a:pt x="2755"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968;p76">
              <a:extLst>
                <a:ext uri="{FF2B5EF4-FFF2-40B4-BE49-F238E27FC236}">
                  <a16:creationId xmlns:a16="http://schemas.microsoft.com/office/drawing/2014/main" id="{DCAD04CD-CB7B-5DA1-BD37-31140EEB144C}"/>
                </a:ext>
              </a:extLst>
            </p:cNvPr>
            <p:cNvSpPr/>
            <p:nvPr/>
          </p:nvSpPr>
          <p:spPr>
            <a:xfrm>
              <a:off x="3553700" y="1977050"/>
              <a:ext cx="95700" cy="16900"/>
            </a:xfrm>
            <a:custGeom>
              <a:avLst/>
              <a:gdLst/>
              <a:ahLst/>
              <a:cxnLst/>
              <a:rect l="l" t="t" r="r" b="b"/>
              <a:pathLst>
                <a:path w="3828" h="676" extrusionOk="0">
                  <a:moveTo>
                    <a:pt x="3796" y="1"/>
                  </a:moveTo>
                  <a:cubicBezTo>
                    <a:pt x="2934" y="134"/>
                    <a:pt x="2523" y="191"/>
                    <a:pt x="2083" y="250"/>
                  </a:cubicBezTo>
                  <a:cubicBezTo>
                    <a:pt x="1760" y="293"/>
                    <a:pt x="1422" y="338"/>
                    <a:pt x="894" y="426"/>
                  </a:cubicBezTo>
                  <a:lnTo>
                    <a:pt x="1" y="556"/>
                  </a:lnTo>
                  <a:lnTo>
                    <a:pt x="1014" y="676"/>
                  </a:lnTo>
                  <a:lnTo>
                    <a:pt x="1014" y="644"/>
                  </a:lnTo>
                  <a:cubicBezTo>
                    <a:pt x="1496" y="574"/>
                    <a:pt x="1805" y="528"/>
                    <a:pt x="2111" y="486"/>
                  </a:cubicBezTo>
                  <a:cubicBezTo>
                    <a:pt x="2551" y="426"/>
                    <a:pt x="2963" y="366"/>
                    <a:pt x="3828" y="236"/>
                  </a:cubicBezTo>
                  <a:lnTo>
                    <a:pt x="3796"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969;p76">
              <a:extLst>
                <a:ext uri="{FF2B5EF4-FFF2-40B4-BE49-F238E27FC236}">
                  <a16:creationId xmlns:a16="http://schemas.microsoft.com/office/drawing/2014/main" id="{1BBEDDC8-0E19-2F78-64D1-4DB4CA6AF733}"/>
                </a:ext>
              </a:extLst>
            </p:cNvPr>
            <p:cNvSpPr/>
            <p:nvPr/>
          </p:nvSpPr>
          <p:spPr>
            <a:xfrm>
              <a:off x="3575000" y="1957275"/>
              <a:ext cx="70025" cy="17600"/>
            </a:xfrm>
            <a:custGeom>
              <a:avLst/>
              <a:gdLst/>
              <a:ahLst/>
              <a:cxnLst/>
              <a:rect l="l" t="t" r="r" b="b"/>
              <a:pathLst>
                <a:path w="2801" h="704" extrusionOk="0">
                  <a:moveTo>
                    <a:pt x="2754" y="0"/>
                  </a:moveTo>
                  <a:cubicBezTo>
                    <a:pt x="2286" y="88"/>
                    <a:pt x="1907" y="148"/>
                    <a:pt x="1569" y="204"/>
                  </a:cubicBezTo>
                  <a:cubicBezTo>
                    <a:pt x="1027" y="278"/>
                    <a:pt x="570" y="352"/>
                    <a:pt x="0" y="468"/>
                  </a:cubicBezTo>
                  <a:lnTo>
                    <a:pt x="42" y="704"/>
                  </a:lnTo>
                  <a:cubicBezTo>
                    <a:pt x="616" y="588"/>
                    <a:pt x="1069" y="514"/>
                    <a:pt x="1597" y="426"/>
                  </a:cubicBezTo>
                  <a:cubicBezTo>
                    <a:pt x="1935" y="380"/>
                    <a:pt x="2329" y="310"/>
                    <a:pt x="2800" y="236"/>
                  </a:cubicBezTo>
                  <a:lnTo>
                    <a:pt x="2754" y="0"/>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970;p76">
              <a:extLst>
                <a:ext uri="{FF2B5EF4-FFF2-40B4-BE49-F238E27FC236}">
                  <a16:creationId xmlns:a16="http://schemas.microsoft.com/office/drawing/2014/main" id="{4EA72DD9-8DA6-53F1-624C-0618E943C912}"/>
                </a:ext>
              </a:extLst>
            </p:cNvPr>
            <p:cNvSpPr/>
            <p:nvPr/>
          </p:nvSpPr>
          <p:spPr>
            <a:xfrm>
              <a:off x="3702625" y="2036325"/>
              <a:ext cx="60900" cy="41350"/>
            </a:xfrm>
            <a:custGeom>
              <a:avLst/>
              <a:gdLst/>
              <a:ahLst/>
              <a:cxnLst/>
              <a:rect l="l" t="t" r="r" b="b"/>
              <a:pathLst>
                <a:path w="2436" h="1654" extrusionOk="0">
                  <a:moveTo>
                    <a:pt x="303" y="69"/>
                  </a:moveTo>
                  <a:cubicBezTo>
                    <a:pt x="326" y="69"/>
                    <a:pt x="350" y="72"/>
                    <a:pt x="375" y="78"/>
                  </a:cubicBezTo>
                  <a:lnTo>
                    <a:pt x="1694" y="282"/>
                  </a:lnTo>
                  <a:cubicBezTo>
                    <a:pt x="1884" y="313"/>
                    <a:pt x="2092" y="489"/>
                    <a:pt x="2134" y="679"/>
                  </a:cubicBezTo>
                  <a:lnTo>
                    <a:pt x="2310" y="1309"/>
                  </a:lnTo>
                  <a:cubicBezTo>
                    <a:pt x="2364" y="1480"/>
                    <a:pt x="2275" y="1591"/>
                    <a:pt x="2116" y="1591"/>
                  </a:cubicBezTo>
                  <a:cubicBezTo>
                    <a:pt x="2098" y="1591"/>
                    <a:pt x="2080" y="1590"/>
                    <a:pt x="2060" y="1587"/>
                  </a:cubicBezTo>
                  <a:lnTo>
                    <a:pt x="727" y="1383"/>
                  </a:lnTo>
                  <a:cubicBezTo>
                    <a:pt x="537" y="1337"/>
                    <a:pt x="347" y="1161"/>
                    <a:pt x="287" y="985"/>
                  </a:cubicBezTo>
                  <a:lnTo>
                    <a:pt x="112" y="356"/>
                  </a:lnTo>
                  <a:cubicBezTo>
                    <a:pt x="75" y="191"/>
                    <a:pt x="157" y="69"/>
                    <a:pt x="303" y="69"/>
                  </a:cubicBezTo>
                  <a:close/>
                  <a:moveTo>
                    <a:pt x="294" y="0"/>
                  </a:moveTo>
                  <a:cubicBezTo>
                    <a:pt x="105" y="0"/>
                    <a:pt x="0" y="139"/>
                    <a:pt x="55" y="342"/>
                  </a:cubicBezTo>
                  <a:lnTo>
                    <a:pt x="231" y="971"/>
                  </a:lnTo>
                  <a:cubicBezTo>
                    <a:pt x="287" y="1193"/>
                    <a:pt x="523" y="1397"/>
                    <a:pt x="741" y="1439"/>
                  </a:cubicBezTo>
                  <a:lnTo>
                    <a:pt x="2078" y="1647"/>
                  </a:lnTo>
                  <a:cubicBezTo>
                    <a:pt x="2101" y="1651"/>
                    <a:pt x="2124" y="1653"/>
                    <a:pt x="2146" y="1653"/>
                  </a:cubicBezTo>
                  <a:cubicBezTo>
                    <a:pt x="2325" y="1653"/>
                    <a:pt x="2436" y="1504"/>
                    <a:pt x="2370" y="1309"/>
                  </a:cubicBezTo>
                  <a:lnTo>
                    <a:pt x="2208" y="693"/>
                  </a:lnTo>
                  <a:cubicBezTo>
                    <a:pt x="2134" y="472"/>
                    <a:pt x="1916" y="254"/>
                    <a:pt x="1680" y="226"/>
                  </a:cubicBezTo>
                  <a:lnTo>
                    <a:pt x="347" y="4"/>
                  </a:lnTo>
                  <a:cubicBezTo>
                    <a:pt x="329" y="2"/>
                    <a:pt x="311" y="0"/>
                    <a:pt x="29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6971;p76">
              <a:extLst>
                <a:ext uri="{FF2B5EF4-FFF2-40B4-BE49-F238E27FC236}">
                  <a16:creationId xmlns:a16="http://schemas.microsoft.com/office/drawing/2014/main" id="{51166186-528D-7FE8-7039-13754D050AD9}"/>
                </a:ext>
              </a:extLst>
            </p:cNvPr>
            <p:cNvSpPr/>
            <p:nvPr/>
          </p:nvSpPr>
          <p:spPr>
            <a:xfrm>
              <a:off x="3704475" y="2038025"/>
              <a:ext cx="57250" cy="38100"/>
            </a:xfrm>
            <a:custGeom>
              <a:avLst/>
              <a:gdLst/>
              <a:ahLst/>
              <a:cxnLst/>
              <a:rect l="l" t="t" r="r" b="b"/>
              <a:pathLst>
                <a:path w="2290" h="1524" extrusionOk="0">
                  <a:moveTo>
                    <a:pt x="229" y="1"/>
                  </a:moveTo>
                  <a:cubicBezTo>
                    <a:pt x="83" y="1"/>
                    <a:pt x="1" y="123"/>
                    <a:pt x="38" y="288"/>
                  </a:cubicBezTo>
                  <a:lnTo>
                    <a:pt x="213" y="917"/>
                  </a:lnTo>
                  <a:cubicBezTo>
                    <a:pt x="273" y="1093"/>
                    <a:pt x="463" y="1269"/>
                    <a:pt x="653" y="1315"/>
                  </a:cubicBezTo>
                  <a:lnTo>
                    <a:pt x="1986" y="1519"/>
                  </a:lnTo>
                  <a:cubicBezTo>
                    <a:pt x="2006" y="1522"/>
                    <a:pt x="2024" y="1523"/>
                    <a:pt x="2042" y="1523"/>
                  </a:cubicBezTo>
                  <a:cubicBezTo>
                    <a:pt x="2201" y="1523"/>
                    <a:pt x="2290" y="1412"/>
                    <a:pt x="2236" y="1241"/>
                  </a:cubicBezTo>
                  <a:lnTo>
                    <a:pt x="2060" y="611"/>
                  </a:lnTo>
                  <a:cubicBezTo>
                    <a:pt x="2018" y="421"/>
                    <a:pt x="1810" y="245"/>
                    <a:pt x="1620" y="214"/>
                  </a:cubicBezTo>
                  <a:lnTo>
                    <a:pt x="301" y="10"/>
                  </a:lnTo>
                  <a:cubicBezTo>
                    <a:pt x="276" y="4"/>
                    <a:pt x="252" y="1"/>
                    <a:pt x="229" y="1"/>
                  </a:cubicBezTo>
                  <a:close/>
                </a:path>
              </a:pathLst>
            </a:custGeom>
            <a:solidFill>
              <a:srgbClr val="F8F7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6972;p76">
              <a:extLst>
                <a:ext uri="{FF2B5EF4-FFF2-40B4-BE49-F238E27FC236}">
                  <a16:creationId xmlns:a16="http://schemas.microsoft.com/office/drawing/2014/main" id="{DEF18993-AC09-5420-9A25-ABB9BF097F7F}"/>
                </a:ext>
              </a:extLst>
            </p:cNvPr>
            <p:cNvSpPr/>
            <p:nvPr/>
          </p:nvSpPr>
          <p:spPr>
            <a:xfrm>
              <a:off x="3715700" y="2065350"/>
              <a:ext cx="41425" cy="6625"/>
            </a:xfrm>
            <a:custGeom>
              <a:avLst/>
              <a:gdLst/>
              <a:ahLst/>
              <a:cxnLst/>
              <a:rect l="l" t="t" r="r" b="b"/>
              <a:pathLst>
                <a:path w="1657" h="265" extrusionOk="0">
                  <a:moveTo>
                    <a:pt x="0" y="0"/>
                  </a:moveTo>
                  <a:lnTo>
                    <a:pt x="28" y="14"/>
                  </a:lnTo>
                  <a:lnTo>
                    <a:pt x="28" y="0"/>
                  </a:lnTo>
                  <a:close/>
                  <a:moveTo>
                    <a:pt x="74" y="0"/>
                  </a:moveTo>
                  <a:lnTo>
                    <a:pt x="74" y="14"/>
                  </a:lnTo>
                  <a:lnTo>
                    <a:pt x="102" y="14"/>
                  </a:lnTo>
                  <a:lnTo>
                    <a:pt x="74" y="0"/>
                  </a:lnTo>
                  <a:close/>
                  <a:moveTo>
                    <a:pt x="148" y="14"/>
                  </a:moveTo>
                  <a:lnTo>
                    <a:pt x="148" y="32"/>
                  </a:lnTo>
                  <a:lnTo>
                    <a:pt x="176" y="32"/>
                  </a:lnTo>
                  <a:lnTo>
                    <a:pt x="148" y="14"/>
                  </a:lnTo>
                  <a:close/>
                  <a:moveTo>
                    <a:pt x="218" y="32"/>
                  </a:moveTo>
                  <a:lnTo>
                    <a:pt x="218" y="46"/>
                  </a:lnTo>
                  <a:lnTo>
                    <a:pt x="250" y="46"/>
                  </a:lnTo>
                  <a:lnTo>
                    <a:pt x="250" y="32"/>
                  </a:lnTo>
                  <a:close/>
                  <a:moveTo>
                    <a:pt x="292" y="46"/>
                  </a:moveTo>
                  <a:lnTo>
                    <a:pt x="338" y="60"/>
                  </a:lnTo>
                  <a:lnTo>
                    <a:pt x="338" y="60"/>
                  </a:lnTo>
                  <a:lnTo>
                    <a:pt x="324" y="46"/>
                  </a:lnTo>
                  <a:close/>
                  <a:moveTo>
                    <a:pt x="366" y="60"/>
                  </a:moveTo>
                  <a:lnTo>
                    <a:pt x="412" y="74"/>
                  </a:lnTo>
                  <a:lnTo>
                    <a:pt x="394" y="60"/>
                  </a:lnTo>
                  <a:close/>
                  <a:moveTo>
                    <a:pt x="440" y="60"/>
                  </a:moveTo>
                  <a:lnTo>
                    <a:pt x="440" y="74"/>
                  </a:lnTo>
                  <a:lnTo>
                    <a:pt x="468" y="74"/>
                  </a:lnTo>
                  <a:lnTo>
                    <a:pt x="440" y="60"/>
                  </a:lnTo>
                  <a:close/>
                  <a:moveTo>
                    <a:pt x="514" y="74"/>
                  </a:moveTo>
                  <a:lnTo>
                    <a:pt x="514" y="88"/>
                  </a:lnTo>
                  <a:lnTo>
                    <a:pt x="542" y="88"/>
                  </a:lnTo>
                  <a:lnTo>
                    <a:pt x="514" y="74"/>
                  </a:lnTo>
                  <a:close/>
                  <a:moveTo>
                    <a:pt x="588" y="88"/>
                  </a:moveTo>
                  <a:lnTo>
                    <a:pt x="588" y="102"/>
                  </a:lnTo>
                  <a:lnTo>
                    <a:pt x="630" y="102"/>
                  </a:lnTo>
                  <a:lnTo>
                    <a:pt x="630" y="88"/>
                  </a:lnTo>
                  <a:close/>
                  <a:moveTo>
                    <a:pt x="658" y="102"/>
                  </a:moveTo>
                  <a:lnTo>
                    <a:pt x="704" y="120"/>
                  </a:lnTo>
                  <a:lnTo>
                    <a:pt x="704" y="102"/>
                  </a:lnTo>
                  <a:close/>
                  <a:moveTo>
                    <a:pt x="732" y="120"/>
                  </a:moveTo>
                  <a:lnTo>
                    <a:pt x="777" y="134"/>
                  </a:lnTo>
                  <a:lnTo>
                    <a:pt x="777" y="120"/>
                  </a:lnTo>
                  <a:close/>
                  <a:moveTo>
                    <a:pt x="806" y="120"/>
                  </a:moveTo>
                  <a:lnTo>
                    <a:pt x="806" y="134"/>
                  </a:lnTo>
                  <a:lnTo>
                    <a:pt x="851" y="134"/>
                  </a:lnTo>
                  <a:lnTo>
                    <a:pt x="806" y="120"/>
                  </a:lnTo>
                  <a:close/>
                  <a:moveTo>
                    <a:pt x="879" y="134"/>
                  </a:moveTo>
                  <a:lnTo>
                    <a:pt x="879" y="148"/>
                  </a:lnTo>
                  <a:lnTo>
                    <a:pt x="922" y="148"/>
                  </a:lnTo>
                  <a:lnTo>
                    <a:pt x="879" y="134"/>
                  </a:lnTo>
                  <a:close/>
                  <a:moveTo>
                    <a:pt x="953" y="148"/>
                  </a:moveTo>
                  <a:lnTo>
                    <a:pt x="953" y="162"/>
                  </a:lnTo>
                  <a:lnTo>
                    <a:pt x="996" y="162"/>
                  </a:lnTo>
                  <a:lnTo>
                    <a:pt x="996" y="148"/>
                  </a:lnTo>
                  <a:close/>
                  <a:moveTo>
                    <a:pt x="1027" y="162"/>
                  </a:moveTo>
                  <a:lnTo>
                    <a:pt x="1069" y="176"/>
                  </a:lnTo>
                  <a:lnTo>
                    <a:pt x="1069" y="162"/>
                  </a:lnTo>
                  <a:close/>
                  <a:moveTo>
                    <a:pt x="1098" y="176"/>
                  </a:moveTo>
                  <a:lnTo>
                    <a:pt x="1143" y="190"/>
                  </a:lnTo>
                  <a:lnTo>
                    <a:pt x="1143" y="176"/>
                  </a:lnTo>
                  <a:close/>
                  <a:moveTo>
                    <a:pt x="1171" y="176"/>
                  </a:moveTo>
                  <a:lnTo>
                    <a:pt x="1186" y="190"/>
                  </a:lnTo>
                  <a:lnTo>
                    <a:pt x="1217" y="190"/>
                  </a:lnTo>
                  <a:lnTo>
                    <a:pt x="1171" y="176"/>
                  </a:lnTo>
                  <a:close/>
                  <a:moveTo>
                    <a:pt x="1245" y="190"/>
                  </a:moveTo>
                  <a:lnTo>
                    <a:pt x="1259" y="208"/>
                  </a:lnTo>
                  <a:lnTo>
                    <a:pt x="1291" y="208"/>
                  </a:lnTo>
                  <a:lnTo>
                    <a:pt x="1245" y="190"/>
                  </a:lnTo>
                  <a:close/>
                  <a:moveTo>
                    <a:pt x="1319" y="208"/>
                  </a:moveTo>
                  <a:lnTo>
                    <a:pt x="1333" y="222"/>
                  </a:lnTo>
                  <a:lnTo>
                    <a:pt x="1361" y="222"/>
                  </a:lnTo>
                  <a:lnTo>
                    <a:pt x="1361" y="208"/>
                  </a:lnTo>
                  <a:close/>
                  <a:moveTo>
                    <a:pt x="1393" y="222"/>
                  </a:moveTo>
                  <a:lnTo>
                    <a:pt x="1407" y="236"/>
                  </a:lnTo>
                  <a:lnTo>
                    <a:pt x="1435" y="236"/>
                  </a:lnTo>
                  <a:lnTo>
                    <a:pt x="1435" y="222"/>
                  </a:lnTo>
                  <a:close/>
                  <a:moveTo>
                    <a:pt x="1481" y="236"/>
                  </a:moveTo>
                  <a:lnTo>
                    <a:pt x="1509" y="250"/>
                  </a:lnTo>
                  <a:lnTo>
                    <a:pt x="1509" y="236"/>
                  </a:lnTo>
                  <a:close/>
                  <a:moveTo>
                    <a:pt x="1555" y="250"/>
                  </a:moveTo>
                  <a:lnTo>
                    <a:pt x="1583" y="264"/>
                  </a:lnTo>
                  <a:lnTo>
                    <a:pt x="1583" y="250"/>
                  </a:lnTo>
                  <a:close/>
                  <a:moveTo>
                    <a:pt x="1625" y="250"/>
                  </a:moveTo>
                  <a:lnTo>
                    <a:pt x="1625" y="264"/>
                  </a:lnTo>
                  <a:lnTo>
                    <a:pt x="1657" y="264"/>
                  </a:lnTo>
                  <a:lnTo>
                    <a:pt x="1625" y="25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973;p76">
              <a:extLst>
                <a:ext uri="{FF2B5EF4-FFF2-40B4-BE49-F238E27FC236}">
                  <a16:creationId xmlns:a16="http://schemas.microsoft.com/office/drawing/2014/main" id="{7288422F-49EF-44A1-4ADD-E6126D4EA874}"/>
                </a:ext>
              </a:extLst>
            </p:cNvPr>
            <p:cNvSpPr/>
            <p:nvPr/>
          </p:nvSpPr>
          <p:spPr>
            <a:xfrm>
              <a:off x="3713500" y="2058050"/>
              <a:ext cx="41775" cy="6975"/>
            </a:xfrm>
            <a:custGeom>
              <a:avLst/>
              <a:gdLst/>
              <a:ahLst/>
              <a:cxnLst/>
              <a:rect l="l" t="t" r="r" b="b"/>
              <a:pathLst>
                <a:path w="1671" h="279" extrusionOk="0">
                  <a:moveTo>
                    <a:pt x="0" y="0"/>
                  </a:moveTo>
                  <a:lnTo>
                    <a:pt x="0" y="14"/>
                  </a:lnTo>
                  <a:lnTo>
                    <a:pt x="42" y="14"/>
                  </a:lnTo>
                  <a:lnTo>
                    <a:pt x="0" y="0"/>
                  </a:lnTo>
                  <a:close/>
                  <a:moveTo>
                    <a:pt x="74" y="14"/>
                  </a:moveTo>
                  <a:lnTo>
                    <a:pt x="88" y="28"/>
                  </a:lnTo>
                  <a:lnTo>
                    <a:pt x="116" y="28"/>
                  </a:lnTo>
                  <a:lnTo>
                    <a:pt x="116" y="14"/>
                  </a:lnTo>
                  <a:close/>
                  <a:moveTo>
                    <a:pt x="162" y="28"/>
                  </a:moveTo>
                  <a:lnTo>
                    <a:pt x="190" y="42"/>
                  </a:lnTo>
                  <a:lnTo>
                    <a:pt x="190" y="28"/>
                  </a:lnTo>
                  <a:close/>
                  <a:moveTo>
                    <a:pt x="236" y="42"/>
                  </a:moveTo>
                  <a:lnTo>
                    <a:pt x="264" y="60"/>
                  </a:lnTo>
                  <a:lnTo>
                    <a:pt x="264" y="42"/>
                  </a:lnTo>
                  <a:close/>
                  <a:moveTo>
                    <a:pt x="292" y="42"/>
                  </a:moveTo>
                  <a:lnTo>
                    <a:pt x="306" y="60"/>
                  </a:lnTo>
                  <a:lnTo>
                    <a:pt x="338" y="60"/>
                  </a:lnTo>
                  <a:lnTo>
                    <a:pt x="292" y="42"/>
                  </a:lnTo>
                  <a:close/>
                  <a:moveTo>
                    <a:pt x="380" y="60"/>
                  </a:moveTo>
                  <a:lnTo>
                    <a:pt x="380" y="74"/>
                  </a:lnTo>
                  <a:lnTo>
                    <a:pt x="412" y="74"/>
                  </a:lnTo>
                  <a:lnTo>
                    <a:pt x="380" y="60"/>
                  </a:lnTo>
                  <a:close/>
                  <a:moveTo>
                    <a:pt x="454" y="74"/>
                  </a:moveTo>
                  <a:lnTo>
                    <a:pt x="454" y="88"/>
                  </a:lnTo>
                  <a:lnTo>
                    <a:pt x="482" y="88"/>
                  </a:lnTo>
                  <a:lnTo>
                    <a:pt x="482" y="74"/>
                  </a:lnTo>
                  <a:close/>
                  <a:moveTo>
                    <a:pt x="528" y="88"/>
                  </a:moveTo>
                  <a:lnTo>
                    <a:pt x="556" y="102"/>
                  </a:lnTo>
                  <a:lnTo>
                    <a:pt x="556" y="88"/>
                  </a:lnTo>
                  <a:close/>
                  <a:moveTo>
                    <a:pt x="602" y="102"/>
                  </a:moveTo>
                  <a:lnTo>
                    <a:pt x="630" y="116"/>
                  </a:lnTo>
                  <a:lnTo>
                    <a:pt x="630" y="102"/>
                  </a:lnTo>
                  <a:close/>
                  <a:moveTo>
                    <a:pt x="676" y="102"/>
                  </a:moveTo>
                  <a:lnTo>
                    <a:pt x="676" y="116"/>
                  </a:lnTo>
                  <a:lnTo>
                    <a:pt x="704" y="116"/>
                  </a:lnTo>
                  <a:lnTo>
                    <a:pt x="676" y="102"/>
                  </a:lnTo>
                  <a:close/>
                  <a:moveTo>
                    <a:pt x="746" y="116"/>
                  </a:moveTo>
                  <a:lnTo>
                    <a:pt x="746" y="130"/>
                  </a:lnTo>
                  <a:lnTo>
                    <a:pt x="778" y="130"/>
                  </a:lnTo>
                  <a:lnTo>
                    <a:pt x="746" y="116"/>
                  </a:lnTo>
                  <a:close/>
                  <a:moveTo>
                    <a:pt x="820" y="130"/>
                  </a:moveTo>
                  <a:lnTo>
                    <a:pt x="820" y="148"/>
                  </a:lnTo>
                  <a:lnTo>
                    <a:pt x="851" y="148"/>
                  </a:lnTo>
                  <a:lnTo>
                    <a:pt x="851" y="130"/>
                  </a:lnTo>
                  <a:close/>
                  <a:moveTo>
                    <a:pt x="894" y="148"/>
                  </a:moveTo>
                  <a:lnTo>
                    <a:pt x="939" y="162"/>
                  </a:lnTo>
                  <a:lnTo>
                    <a:pt x="939" y="162"/>
                  </a:lnTo>
                  <a:lnTo>
                    <a:pt x="922" y="148"/>
                  </a:lnTo>
                  <a:close/>
                  <a:moveTo>
                    <a:pt x="967" y="162"/>
                  </a:moveTo>
                  <a:lnTo>
                    <a:pt x="1010" y="176"/>
                  </a:lnTo>
                  <a:lnTo>
                    <a:pt x="996" y="162"/>
                  </a:lnTo>
                  <a:close/>
                  <a:moveTo>
                    <a:pt x="1041" y="162"/>
                  </a:moveTo>
                  <a:lnTo>
                    <a:pt x="1041" y="176"/>
                  </a:lnTo>
                  <a:lnTo>
                    <a:pt x="1069" y="176"/>
                  </a:lnTo>
                  <a:lnTo>
                    <a:pt x="1041" y="162"/>
                  </a:lnTo>
                  <a:close/>
                  <a:moveTo>
                    <a:pt x="1115" y="176"/>
                  </a:moveTo>
                  <a:lnTo>
                    <a:pt x="1115" y="190"/>
                  </a:lnTo>
                  <a:lnTo>
                    <a:pt x="1143" y="190"/>
                  </a:lnTo>
                  <a:lnTo>
                    <a:pt x="1115" y="176"/>
                  </a:lnTo>
                  <a:close/>
                  <a:moveTo>
                    <a:pt x="1186" y="190"/>
                  </a:moveTo>
                  <a:lnTo>
                    <a:pt x="1186" y="204"/>
                  </a:lnTo>
                  <a:lnTo>
                    <a:pt x="1231" y="204"/>
                  </a:lnTo>
                  <a:lnTo>
                    <a:pt x="1231" y="190"/>
                  </a:lnTo>
                  <a:close/>
                  <a:moveTo>
                    <a:pt x="1259" y="204"/>
                  </a:moveTo>
                  <a:lnTo>
                    <a:pt x="1305" y="218"/>
                  </a:lnTo>
                  <a:lnTo>
                    <a:pt x="1305" y="204"/>
                  </a:lnTo>
                  <a:close/>
                  <a:moveTo>
                    <a:pt x="1333" y="218"/>
                  </a:moveTo>
                  <a:lnTo>
                    <a:pt x="1379" y="236"/>
                  </a:lnTo>
                  <a:lnTo>
                    <a:pt x="1379" y="218"/>
                  </a:lnTo>
                  <a:close/>
                  <a:moveTo>
                    <a:pt x="1407" y="218"/>
                  </a:moveTo>
                  <a:lnTo>
                    <a:pt x="1407" y="236"/>
                  </a:lnTo>
                  <a:lnTo>
                    <a:pt x="1449" y="236"/>
                  </a:lnTo>
                  <a:lnTo>
                    <a:pt x="1407" y="218"/>
                  </a:lnTo>
                  <a:close/>
                  <a:moveTo>
                    <a:pt x="1481" y="236"/>
                  </a:moveTo>
                  <a:lnTo>
                    <a:pt x="1481" y="250"/>
                  </a:lnTo>
                  <a:lnTo>
                    <a:pt x="1523" y="250"/>
                  </a:lnTo>
                  <a:lnTo>
                    <a:pt x="1481" y="236"/>
                  </a:lnTo>
                  <a:close/>
                  <a:moveTo>
                    <a:pt x="1555" y="250"/>
                  </a:moveTo>
                  <a:lnTo>
                    <a:pt x="1555" y="264"/>
                  </a:lnTo>
                  <a:lnTo>
                    <a:pt x="1597" y="264"/>
                  </a:lnTo>
                  <a:lnTo>
                    <a:pt x="1597" y="250"/>
                  </a:lnTo>
                  <a:close/>
                  <a:moveTo>
                    <a:pt x="1625" y="264"/>
                  </a:moveTo>
                  <a:lnTo>
                    <a:pt x="1625" y="278"/>
                  </a:lnTo>
                  <a:lnTo>
                    <a:pt x="1671" y="278"/>
                  </a:lnTo>
                  <a:lnTo>
                    <a:pt x="1671" y="264"/>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974;p76">
              <a:extLst>
                <a:ext uri="{FF2B5EF4-FFF2-40B4-BE49-F238E27FC236}">
                  <a16:creationId xmlns:a16="http://schemas.microsoft.com/office/drawing/2014/main" id="{311D1676-28A9-1D84-434E-B4DAF0D6D3C3}"/>
                </a:ext>
              </a:extLst>
            </p:cNvPr>
            <p:cNvSpPr/>
            <p:nvPr/>
          </p:nvSpPr>
          <p:spPr>
            <a:xfrm>
              <a:off x="3711650" y="2051100"/>
              <a:ext cx="41450" cy="6625"/>
            </a:xfrm>
            <a:custGeom>
              <a:avLst/>
              <a:gdLst/>
              <a:ahLst/>
              <a:cxnLst/>
              <a:rect l="l" t="t" r="r" b="b"/>
              <a:pathLst>
                <a:path w="1658" h="265" extrusionOk="0">
                  <a:moveTo>
                    <a:pt x="0" y="0"/>
                  </a:moveTo>
                  <a:lnTo>
                    <a:pt x="46" y="14"/>
                  </a:lnTo>
                  <a:lnTo>
                    <a:pt x="46" y="14"/>
                  </a:lnTo>
                  <a:lnTo>
                    <a:pt x="28" y="0"/>
                  </a:lnTo>
                  <a:close/>
                  <a:moveTo>
                    <a:pt x="74" y="14"/>
                  </a:moveTo>
                  <a:lnTo>
                    <a:pt x="116" y="29"/>
                  </a:lnTo>
                  <a:lnTo>
                    <a:pt x="116" y="14"/>
                  </a:lnTo>
                  <a:close/>
                  <a:moveTo>
                    <a:pt x="148" y="14"/>
                  </a:moveTo>
                  <a:lnTo>
                    <a:pt x="148" y="29"/>
                  </a:lnTo>
                  <a:lnTo>
                    <a:pt x="190" y="29"/>
                  </a:lnTo>
                  <a:lnTo>
                    <a:pt x="148" y="14"/>
                  </a:lnTo>
                  <a:close/>
                  <a:moveTo>
                    <a:pt x="222" y="29"/>
                  </a:moveTo>
                  <a:lnTo>
                    <a:pt x="222" y="43"/>
                  </a:lnTo>
                  <a:lnTo>
                    <a:pt x="264" y="43"/>
                  </a:lnTo>
                  <a:lnTo>
                    <a:pt x="222" y="29"/>
                  </a:lnTo>
                  <a:close/>
                  <a:moveTo>
                    <a:pt x="292" y="43"/>
                  </a:moveTo>
                  <a:lnTo>
                    <a:pt x="292" y="57"/>
                  </a:lnTo>
                  <a:lnTo>
                    <a:pt x="338" y="57"/>
                  </a:lnTo>
                  <a:lnTo>
                    <a:pt x="338" y="43"/>
                  </a:lnTo>
                  <a:close/>
                  <a:moveTo>
                    <a:pt x="366" y="57"/>
                  </a:moveTo>
                  <a:lnTo>
                    <a:pt x="412" y="74"/>
                  </a:lnTo>
                  <a:lnTo>
                    <a:pt x="412" y="57"/>
                  </a:lnTo>
                  <a:close/>
                  <a:moveTo>
                    <a:pt x="440" y="74"/>
                  </a:moveTo>
                  <a:lnTo>
                    <a:pt x="486" y="88"/>
                  </a:lnTo>
                  <a:lnTo>
                    <a:pt x="486" y="74"/>
                  </a:lnTo>
                  <a:close/>
                  <a:moveTo>
                    <a:pt x="514" y="74"/>
                  </a:moveTo>
                  <a:lnTo>
                    <a:pt x="514" y="88"/>
                  </a:lnTo>
                  <a:lnTo>
                    <a:pt x="556" y="88"/>
                  </a:lnTo>
                  <a:lnTo>
                    <a:pt x="514" y="74"/>
                  </a:lnTo>
                  <a:close/>
                  <a:moveTo>
                    <a:pt x="588" y="88"/>
                  </a:moveTo>
                  <a:lnTo>
                    <a:pt x="588" y="102"/>
                  </a:lnTo>
                  <a:lnTo>
                    <a:pt x="630" y="102"/>
                  </a:lnTo>
                  <a:lnTo>
                    <a:pt x="588" y="88"/>
                  </a:lnTo>
                  <a:close/>
                  <a:moveTo>
                    <a:pt x="662" y="102"/>
                  </a:moveTo>
                  <a:lnTo>
                    <a:pt x="676" y="116"/>
                  </a:lnTo>
                  <a:lnTo>
                    <a:pt x="704" y="116"/>
                  </a:lnTo>
                  <a:lnTo>
                    <a:pt x="704" y="102"/>
                  </a:lnTo>
                  <a:close/>
                  <a:moveTo>
                    <a:pt x="750" y="116"/>
                  </a:moveTo>
                  <a:lnTo>
                    <a:pt x="778" y="131"/>
                  </a:lnTo>
                  <a:lnTo>
                    <a:pt x="778" y="116"/>
                  </a:lnTo>
                  <a:close/>
                  <a:moveTo>
                    <a:pt x="820" y="131"/>
                  </a:moveTo>
                  <a:lnTo>
                    <a:pt x="852" y="145"/>
                  </a:lnTo>
                  <a:lnTo>
                    <a:pt x="852" y="131"/>
                  </a:lnTo>
                  <a:close/>
                  <a:moveTo>
                    <a:pt x="880" y="131"/>
                  </a:moveTo>
                  <a:lnTo>
                    <a:pt x="894" y="145"/>
                  </a:lnTo>
                  <a:lnTo>
                    <a:pt x="925" y="145"/>
                  </a:lnTo>
                  <a:lnTo>
                    <a:pt x="880" y="131"/>
                  </a:lnTo>
                  <a:close/>
                  <a:moveTo>
                    <a:pt x="968" y="145"/>
                  </a:moveTo>
                  <a:lnTo>
                    <a:pt x="968" y="162"/>
                  </a:lnTo>
                  <a:lnTo>
                    <a:pt x="996" y="162"/>
                  </a:lnTo>
                  <a:lnTo>
                    <a:pt x="968" y="145"/>
                  </a:lnTo>
                  <a:close/>
                  <a:moveTo>
                    <a:pt x="1041" y="162"/>
                  </a:moveTo>
                  <a:lnTo>
                    <a:pt x="1041" y="176"/>
                  </a:lnTo>
                  <a:lnTo>
                    <a:pt x="1070" y="176"/>
                  </a:lnTo>
                  <a:lnTo>
                    <a:pt x="1070" y="162"/>
                  </a:lnTo>
                  <a:close/>
                  <a:moveTo>
                    <a:pt x="1115" y="176"/>
                  </a:moveTo>
                  <a:lnTo>
                    <a:pt x="1143" y="190"/>
                  </a:lnTo>
                  <a:lnTo>
                    <a:pt x="1143" y="176"/>
                  </a:lnTo>
                  <a:close/>
                  <a:moveTo>
                    <a:pt x="1189" y="190"/>
                  </a:moveTo>
                  <a:lnTo>
                    <a:pt x="1217" y="204"/>
                  </a:lnTo>
                  <a:lnTo>
                    <a:pt x="1217" y="190"/>
                  </a:lnTo>
                  <a:close/>
                  <a:moveTo>
                    <a:pt x="1260" y="190"/>
                  </a:moveTo>
                  <a:lnTo>
                    <a:pt x="1260" y="204"/>
                  </a:lnTo>
                  <a:lnTo>
                    <a:pt x="1291" y="204"/>
                  </a:lnTo>
                  <a:lnTo>
                    <a:pt x="1260" y="190"/>
                  </a:lnTo>
                  <a:close/>
                  <a:moveTo>
                    <a:pt x="1333" y="204"/>
                  </a:moveTo>
                  <a:lnTo>
                    <a:pt x="1333" y="218"/>
                  </a:lnTo>
                  <a:lnTo>
                    <a:pt x="1365" y="218"/>
                  </a:lnTo>
                  <a:lnTo>
                    <a:pt x="1333" y="204"/>
                  </a:lnTo>
                  <a:close/>
                  <a:moveTo>
                    <a:pt x="1407" y="218"/>
                  </a:moveTo>
                  <a:lnTo>
                    <a:pt x="1407" y="233"/>
                  </a:lnTo>
                  <a:lnTo>
                    <a:pt x="1435" y="233"/>
                  </a:lnTo>
                  <a:lnTo>
                    <a:pt x="1435" y="218"/>
                  </a:lnTo>
                  <a:close/>
                  <a:moveTo>
                    <a:pt x="1481" y="233"/>
                  </a:moveTo>
                  <a:lnTo>
                    <a:pt x="1523" y="250"/>
                  </a:lnTo>
                  <a:lnTo>
                    <a:pt x="1509" y="233"/>
                  </a:lnTo>
                  <a:close/>
                  <a:moveTo>
                    <a:pt x="1555" y="250"/>
                  </a:moveTo>
                  <a:lnTo>
                    <a:pt x="1597" y="264"/>
                  </a:lnTo>
                  <a:lnTo>
                    <a:pt x="1583" y="250"/>
                  </a:lnTo>
                  <a:close/>
                  <a:moveTo>
                    <a:pt x="1629" y="250"/>
                  </a:moveTo>
                  <a:lnTo>
                    <a:pt x="1629" y="264"/>
                  </a:lnTo>
                  <a:lnTo>
                    <a:pt x="1657" y="264"/>
                  </a:lnTo>
                  <a:lnTo>
                    <a:pt x="1629" y="250"/>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975;p76">
              <a:extLst>
                <a:ext uri="{FF2B5EF4-FFF2-40B4-BE49-F238E27FC236}">
                  <a16:creationId xmlns:a16="http://schemas.microsoft.com/office/drawing/2014/main" id="{A4EC429E-ED42-C02D-8C45-69984AC86532}"/>
                </a:ext>
              </a:extLst>
            </p:cNvPr>
            <p:cNvSpPr/>
            <p:nvPr/>
          </p:nvSpPr>
          <p:spPr>
            <a:xfrm>
              <a:off x="3709800" y="2043700"/>
              <a:ext cx="41450" cy="7075"/>
            </a:xfrm>
            <a:custGeom>
              <a:avLst/>
              <a:gdLst/>
              <a:ahLst/>
              <a:cxnLst/>
              <a:rect l="l" t="t" r="r" b="b"/>
              <a:pathLst>
                <a:path w="1658" h="283" extrusionOk="0">
                  <a:moveTo>
                    <a:pt x="0" y="1"/>
                  </a:moveTo>
                  <a:lnTo>
                    <a:pt x="0" y="18"/>
                  </a:lnTo>
                  <a:lnTo>
                    <a:pt x="32" y="18"/>
                  </a:lnTo>
                  <a:lnTo>
                    <a:pt x="0" y="1"/>
                  </a:lnTo>
                  <a:close/>
                  <a:moveTo>
                    <a:pt x="74" y="18"/>
                  </a:moveTo>
                  <a:lnTo>
                    <a:pt x="74" y="33"/>
                  </a:lnTo>
                  <a:lnTo>
                    <a:pt x="102" y="33"/>
                  </a:lnTo>
                  <a:lnTo>
                    <a:pt x="102" y="18"/>
                  </a:lnTo>
                  <a:close/>
                  <a:moveTo>
                    <a:pt x="148" y="33"/>
                  </a:moveTo>
                  <a:lnTo>
                    <a:pt x="148" y="47"/>
                  </a:lnTo>
                  <a:lnTo>
                    <a:pt x="176" y="47"/>
                  </a:lnTo>
                  <a:lnTo>
                    <a:pt x="176" y="33"/>
                  </a:lnTo>
                  <a:close/>
                  <a:moveTo>
                    <a:pt x="222" y="47"/>
                  </a:moveTo>
                  <a:lnTo>
                    <a:pt x="250" y="61"/>
                  </a:lnTo>
                  <a:lnTo>
                    <a:pt x="250" y="47"/>
                  </a:lnTo>
                  <a:close/>
                  <a:moveTo>
                    <a:pt x="296" y="61"/>
                  </a:moveTo>
                  <a:lnTo>
                    <a:pt x="324" y="75"/>
                  </a:lnTo>
                  <a:lnTo>
                    <a:pt x="324" y="61"/>
                  </a:lnTo>
                  <a:close/>
                  <a:moveTo>
                    <a:pt x="366" y="61"/>
                  </a:moveTo>
                  <a:lnTo>
                    <a:pt x="366" y="75"/>
                  </a:lnTo>
                  <a:lnTo>
                    <a:pt x="398" y="75"/>
                  </a:lnTo>
                  <a:lnTo>
                    <a:pt x="366" y="61"/>
                  </a:lnTo>
                  <a:close/>
                  <a:moveTo>
                    <a:pt x="440" y="75"/>
                  </a:moveTo>
                  <a:lnTo>
                    <a:pt x="440" y="89"/>
                  </a:lnTo>
                  <a:lnTo>
                    <a:pt x="472" y="89"/>
                  </a:lnTo>
                  <a:lnTo>
                    <a:pt x="440" y="75"/>
                  </a:lnTo>
                  <a:close/>
                  <a:moveTo>
                    <a:pt x="514" y="89"/>
                  </a:moveTo>
                  <a:lnTo>
                    <a:pt x="514" y="106"/>
                  </a:lnTo>
                  <a:lnTo>
                    <a:pt x="560" y="106"/>
                  </a:lnTo>
                  <a:lnTo>
                    <a:pt x="542" y="89"/>
                  </a:lnTo>
                  <a:close/>
                  <a:moveTo>
                    <a:pt x="588" y="106"/>
                  </a:moveTo>
                  <a:lnTo>
                    <a:pt x="630" y="121"/>
                  </a:lnTo>
                  <a:lnTo>
                    <a:pt x="616" y="106"/>
                  </a:lnTo>
                  <a:close/>
                  <a:moveTo>
                    <a:pt x="662" y="121"/>
                  </a:moveTo>
                  <a:lnTo>
                    <a:pt x="704" y="135"/>
                  </a:lnTo>
                  <a:lnTo>
                    <a:pt x="704" y="121"/>
                  </a:lnTo>
                  <a:close/>
                  <a:moveTo>
                    <a:pt x="736" y="121"/>
                  </a:moveTo>
                  <a:lnTo>
                    <a:pt x="736" y="135"/>
                  </a:lnTo>
                  <a:lnTo>
                    <a:pt x="778" y="135"/>
                  </a:lnTo>
                  <a:lnTo>
                    <a:pt x="736" y="121"/>
                  </a:lnTo>
                  <a:close/>
                  <a:moveTo>
                    <a:pt x="806" y="135"/>
                  </a:moveTo>
                  <a:lnTo>
                    <a:pt x="806" y="149"/>
                  </a:lnTo>
                  <a:lnTo>
                    <a:pt x="852" y="149"/>
                  </a:lnTo>
                  <a:lnTo>
                    <a:pt x="806" y="135"/>
                  </a:lnTo>
                  <a:close/>
                  <a:moveTo>
                    <a:pt x="880" y="149"/>
                  </a:moveTo>
                  <a:lnTo>
                    <a:pt x="880" y="163"/>
                  </a:lnTo>
                  <a:lnTo>
                    <a:pt x="926" y="163"/>
                  </a:lnTo>
                  <a:lnTo>
                    <a:pt x="926" y="149"/>
                  </a:lnTo>
                  <a:close/>
                  <a:moveTo>
                    <a:pt x="954" y="163"/>
                  </a:moveTo>
                  <a:lnTo>
                    <a:pt x="999" y="177"/>
                  </a:lnTo>
                  <a:lnTo>
                    <a:pt x="999" y="163"/>
                  </a:lnTo>
                  <a:close/>
                  <a:moveTo>
                    <a:pt x="1028" y="177"/>
                  </a:moveTo>
                  <a:lnTo>
                    <a:pt x="1070" y="194"/>
                  </a:lnTo>
                  <a:lnTo>
                    <a:pt x="1070" y="177"/>
                  </a:lnTo>
                  <a:close/>
                  <a:moveTo>
                    <a:pt x="1101" y="177"/>
                  </a:moveTo>
                  <a:lnTo>
                    <a:pt x="1101" y="194"/>
                  </a:lnTo>
                  <a:lnTo>
                    <a:pt x="1144" y="194"/>
                  </a:lnTo>
                  <a:lnTo>
                    <a:pt x="1101" y="177"/>
                  </a:lnTo>
                  <a:close/>
                  <a:moveTo>
                    <a:pt x="1175" y="194"/>
                  </a:moveTo>
                  <a:lnTo>
                    <a:pt x="1175" y="208"/>
                  </a:lnTo>
                  <a:lnTo>
                    <a:pt x="1217" y="208"/>
                  </a:lnTo>
                  <a:lnTo>
                    <a:pt x="1175" y="194"/>
                  </a:lnTo>
                  <a:close/>
                  <a:moveTo>
                    <a:pt x="1246" y="208"/>
                  </a:moveTo>
                  <a:lnTo>
                    <a:pt x="1263" y="223"/>
                  </a:lnTo>
                  <a:lnTo>
                    <a:pt x="1291" y="223"/>
                  </a:lnTo>
                  <a:lnTo>
                    <a:pt x="1291" y="208"/>
                  </a:lnTo>
                  <a:close/>
                  <a:moveTo>
                    <a:pt x="1334" y="223"/>
                  </a:moveTo>
                  <a:lnTo>
                    <a:pt x="1365" y="237"/>
                  </a:lnTo>
                  <a:lnTo>
                    <a:pt x="1365" y="223"/>
                  </a:lnTo>
                  <a:close/>
                  <a:moveTo>
                    <a:pt x="1407" y="237"/>
                  </a:moveTo>
                  <a:lnTo>
                    <a:pt x="1439" y="251"/>
                  </a:lnTo>
                  <a:lnTo>
                    <a:pt x="1439" y="237"/>
                  </a:lnTo>
                  <a:close/>
                  <a:moveTo>
                    <a:pt x="1467" y="237"/>
                  </a:moveTo>
                  <a:lnTo>
                    <a:pt x="1481" y="251"/>
                  </a:lnTo>
                  <a:lnTo>
                    <a:pt x="1509" y="251"/>
                  </a:lnTo>
                  <a:lnTo>
                    <a:pt x="1467" y="237"/>
                  </a:lnTo>
                  <a:close/>
                  <a:moveTo>
                    <a:pt x="1555" y="251"/>
                  </a:moveTo>
                  <a:lnTo>
                    <a:pt x="1555" y="265"/>
                  </a:lnTo>
                  <a:lnTo>
                    <a:pt x="1583" y="265"/>
                  </a:lnTo>
                  <a:lnTo>
                    <a:pt x="1555" y="251"/>
                  </a:lnTo>
                  <a:close/>
                  <a:moveTo>
                    <a:pt x="1629" y="265"/>
                  </a:moveTo>
                  <a:lnTo>
                    <a:pt x="1629" y="282"/>
                  </a:lnTo>
                  <a:lnTo>
                    <a:pt x="1657" y="282"/>
                  </a:lnTo>
                  <a:lnTo>
                    <a:pt x="1657" y="265"/>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976;p76">
              <a:extLst>
                <a:ext uri="{FF2B5EF4-FFF2-40B4-BE49-F238E27FC236}">
                  <a16:creationId xmlns:a16="http://schemas.microsoft.com/office/drawing/2014/main" id="{45493A93-BE9E-73E9-F738-B5179F9D6E69}"/>
                </a:ext>
              </a:extLst>
            </p:cNvPr>
            <p:cNvSpPr/>
            <p:nvPr/>
          </p:nvSpPr>
          <p:spPr>
            <a:xfrm>
              <a:off x="3488900" y="2099375"/>
              <a:ext cx="43050" cy="49525"/>
            </a:xfrm>
            <a:custGeom>
              <a:avLst/>
              <a:gdLst/>
              <a:ahLst/>
              <a:cxnLst/>
              <a:rect l="l" t="t" r="r" b="b"/>
              <a:pathLst>
                <a:path w="1722" h="1981" extrusionOk="0">
                  <a:moveTo>
                    <a:pt x="213" y="1"/>
                  </a:moveTo>
                  <a:cubicBezTo>
                    <a:pt x="206" y="1"/>
                    <a:pt x="198" y="2"/>
                    <a:pt x="190" y="4"/>
                  </a:cubicBezTo>
                  <a:cubicBezTo>
                    <a:pt x="14" y="46"/>
                    <a:pt x="0" y="634"/>
                    <a:pt x="0" y="634"/>
                  </a:cubicBezTo>
                  <a:cubicBezTo>
                    <a:pt x="0" y="634"/>
                    <a:pt x="278" y="1643"/>
                    <a:pt x="658" y="1907"/>
                  </a:cubicBezTo>
                  <a:cubicBezTo>
                    <a:pt x="734" y="1959"/>
                    <a:pt x="821" y="1981"/>
                    <a:pt x="912" y="1981"/>
                  </a:cubicBezTo>
                  <a:cubicBezTo>
                    <a:pt x="1284" y="1981"/>
                    <a:pt x="1722" y="1617"/>
                    <a:pt x="1699" y="1439"/>
                  </a:cubicBezTo>
                  <a:cubicBezTo>
                    <a:pt x="1689" y="1390"/>
                    <a:pt x="1640" y="1371"/>
                    <a:pt x="1572" y="1371"/>
                  </a:cubicBezTo>
                  <a:cubicBezTo>
                    <a:pt x="1369" y="1371"/>
                    <a:pt x="994" y="1537"/>
                    <a:pt x="957" y="1554"/>
                  </a:cubicBezTo>
                  <a:lnTo>
                    <a:pt x="957" y="1554"/>
                  </a:lnTo>
                  <a:cubicBezTo>
                    <a:pt x="1007" y="1531"/>
                    <a:pt x="1668" y="1227"/>
                    <a:pt x="1583" y="1014"/>
                  </a:cubicBezTo>
                  <a:cubicBezTo>
                    <a:pt x="1564" y="965"/>
                    <a:pt x="1510" y="946"/>
                    <a:pt x="1438" y="946"/>
                  </a:cubicBezTo>
                  <a:cubicBezTo>
                    <a:pt x="1187" y="946"/>
                    <a:pt x="718" y="1175"/>
                    <a:pt x="718" y="1175"/>
                  </a:cubicBezTo>
                  <a:cubicBezTo>
                    <a:pt x="718" y="1175"/>
                    <a:pt x="1421" y="810"/>
                    <a:pt x="1288" y="560"/>
                  </a:cubicBezTo>
                  <a:cubicBezTo>
                    <a:pt x="1261" y="509"/>
                    <a:pt x="1211" y="488"/>
                    <a:pt x="1147" y="488"/>
                  </a:cubicBezTo>
                  <a:cubicBezTo>
                    <a:pt x="988" y="488"/>
                    <a:pt x="747" y="615"/>
                    <a:pt x="595" y="706"/>
                  </a:cubicBezTo>
                  <a:lnTo>
                    <a:pt x="595" y="706"/>
                  </a:lnTo>
                  <a:cubicBezTo>
                    <a:pt x="819" y="559"/>
                    <a:pt x="1220" y="271"/>
                    <a:pt x="1112" y="166"/>
                  </a:cubicBezTo>
                  <a:cubicBezTo>
                    <a:pt x="1089" y="144"/>
                    <a:pt x="1055" y="135"/>
                    <a:pt x="1015" y="135"/>
                  </a:cubicBezTo>
                  <a:cubicBezTo>
                    <a:pt x="785" y="135"/>
                    <a:pt x="338" y="444"/>
                    <a:pt x="338" y="444"/>
                  </a:cubicBezTo>
                  <a:cubicBezTo>
                    <a:pt x="338" y="444"/>
                    <a:pt x="364" y="1"/>
                    <a:pt x="213"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977;p76">
              <a:extLst>
                <a:ext uri="{FF2B5EF4-FFF2-40B4-BE49-F238E27FC236}">
                  <a16:creationId xmlns:a16="http://schemas.microsoft.com/office/drawing/2014/main" id="{6D3575C9-B08A-C1E6-2C0F-C260FA9E7193}"/>
                </a:ext>
              </a:extLst>
            </p:cNvPr>
            <p:cNvSpPr/>
            <p:nvPr/>
          </p:nvSpPr>
          <p:spPr>
            <a:xfrm>
              <a:off x="3780500" y="2052800"/>
              <a:ext cx="42575" cy="53375"/>
            </a:xfrm>
            <a:custGeom>
              <a:avLst/>
              <a:gdLst/>
              <a:ahLst/>
              <a:cxnLst/>
              <a:rect l="l" t="t" r="r" b="b"/>
              <a:pathLst>
                <a:path w="1703" h="2135" extrusionOk="0">
                  <a:moveTo>
                    <a:pt x="515" y="1"/>
                  </a:moveTo>
                  <a:cubicBezTo>
                    <a:pt x="485" y="1"/>
                    <a:pt x="460" y="7"/>
                    <a:pt x="440" y="20"/>
                  </a:cubicBezTo>
                  <a:cubicBezTo>
                    <a:pt x="296" y="136"/>
                    <a:pt x="704" y="400"/>
                    <a:pt x="704" y="400"/>
                  </a:cubicBezTo>
                  <a:cubicBezTo>
                    <a:pt x="704" y="400"/>
                    <a:pt x="1" y="636"/>
                    <a:pt x="18" y="840"/>
                  </a:cubicBezTo>
                  <a:cubicBezTo>
                    <a:pt x="21" y="893"/>
                    <a:pt x="74" y="913"/>
                    <a:pt x="153" y="913"/>
                  </a:cubicBezTo>
                  <a:cubicBezTo>
                    <a:pt x="331" y="913"/>
                    <a:pt x="641" y="810"/>
                    <a:pt x="804" y="750"/>
                  </a:cubicBezTo>
                  <a:lnTo>
                    <a:pt x="804" y="750"/>
                  </a:lnTo>
                  <a:cubicBezTo>
                    <a:pt x="589" y="836"/>
                    <a:pt x="133" y="1045"/>
                    <a:pt x="222" y="1237"/>
                  </a:cubicBezTo>
                  <a:cubicBezTo>
                    <a:pt x="253" y="1304"/>
                    <a:pt x="328" y="1328"/>
                    <a:pt x="421" y="1328"/>
                  </a:cubicBezTo>
                  <a:cubicBezTo>
                    <a:pt x="672" y="1328"/>
                    <a:pt x="1056" y="1150"/>
                    <a:pt x="1056" y="1149"/>
                  </a:cubicBezTo>
                  <a:lnTo>
                    <a:pt x="1056" y="1149"/>
                  </a:lnTo>
                  <a:cubicBezTo>
                    <a:pt x="1055" y="1150"/>
                    <a:pt x="296" y="1543"/>
                    <a:pt x="412" y="1747"/>
                  </a:cubicBezTo>
                  <a:cubicBezTo>
                    <a:pt x="436" y="1790"/>
                    <a:pt x="485" y="1807"/>
                    <a:pt x="547" y="1807"/>
                  </a:cubicBezTo>
                  <a:cubicBezTo>
                    <a:pt x="761" y="1807"/>
                    <a:pt x="1134" y="1604"/>
                    <a:pt x="1205" y="1564"/>
                  </a:cubicBezTo>
                  <a:lnTo>
                    <a:pt x="1205" y="1564"/>
                  </a:lnTo>
                  <a:cubicBezTo>
                    <a:pt x="1114" y="1616"/>
                    <a:pt x="541" y="1952"/>
                    <a:pt x="690" y="2085"/>
                  </a:cubicBezTo>
                  <a:cubicBezTo>
                    <a:pt x="721" y="2119"/>
                    <a:pt x="780" y="2135"/>
                    <a:pt x="856" y="2135"/>
                  </a:cubicBezTo>
                  <a:cubicBezTo>
                    <a:pt x="1144" y="2135"/>
                    <a:pt x="1664" y="1903"/>
                    <a:pt x="1689" y="1543"/>
                  </a:cubicBezTo>
                  <a:cubicBezTo>
                    <a:pt x="1703" y="1090"/>
                    <a:pt x="1073" y="252"/>
                    <a:pt x="1073" y="252"/>
                  </a:cubicBezTo>
                  <a:cubicBezTo>
                    <a:pt x="1073" y="252"/>
                    <a:pt x="708" y="1"/>
                    <a:pt x="515" y="1"/>
                  </a:cubicBezTo>
                  <a:close/>
                </a:path>
              </a:pathLst>
            </a:custGeom>
            <a:solidFill>
              <a:srgbClr val="8E53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727183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305"/>
                                        </p:tgtEl>
                                        <p:attrNameLst>
                                          <p:attrName>style.visibility</p:attrName>
                                        </p:attrNameLst>
                                      </p:cBhvr>
                                      <p:to>
                                        <p:strVal val="visible"/>
                                      </p:to>
                                    </p:set>
                                    <p:anim calcmode="lin" valueType="num">
                                      <p:cBhvr>
                                        <p:cTn id="12" dur="500" fill="hold"/>
                                        <p:tgtEl>
                                          <p:spTgt spid="1305"/>
                                        </p:tgtEl>
                                        <p:attrNameLst>
                                          <p:attrName>ppt_w</p:attrName>
                                        </p:attrNameLst>
                                      </p:cBhvr>
                                      <p:tavLst>
                                        <p:tav tm="0">
                                          <p:val>
                                            <p:fltVal val="0"/>
                                          </p:val>
                                        </p:tav>
                                        <p:tav tm="100000">
                                          <p:val>
                                            <p:strVal val="#ppt_w"/>
                                          </p:val>
                                        </p:tav>
                                      </p:tavLst>
                                    </p:anim>
                                    <p:anim calcmode="lin" valueType="num">
                                      <p:cBhvr>
                                        <p:cTn id="13" dur="500" fill="hold"/>
                                        <p:tgtEl>
                                          <p:spTgt spid="1305"/>
                                        </p:tgtEl>
                                        <p:attrNameLst>
                                          <p:attrName>ppt_h</p:attrName>
                                        </p:attrNameLst>
                                      </p:cBhvr>
                                      <p:tavLst>
                                        <p:tav tm="0">
                                          <p:val>
                                            <p:fltVal val="0"/>
                                          </p:val>
                                        </p:tav>
                                        <p:tav tm="100000">
                                          <p:val>
                                            <p:strVal val="#ppt_h"/>
                                          </p:val>
                                        </p:tav>
                                      </p:tavLst>
                                    </p:anim>
                                    <p:animEffect transition="in" filter="fade">
                                      <p:cBhvr>
                                        <p:cTn id="14" dur="500"/>
                                        <p:tgtEl>
                                          <p:spTgt spid="1305"/>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935860" y="887221"/>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461077"/>
            <a:ext cx="4383600" cy="20066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Thông điệp của tác phẩm</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03</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87330" y="1871829"/>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383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76"/>
                                        </p:tgtEl>
                                        <p:attrNameLst>
                                          <p:attrName>style.visibility</p:attrName>
                                        </p:attrNameLst>
                                      </p:cBhvr>
                                      <p:to>
                                        <p:strVal val="visible"/>
                                      </p:to>
                                    </p:set>
                                    <p:animEffect transition="in" filter="barn(inVertical)">
                                      <p:cBhvr>
                                        <p:cTn id="12" dur="500"/>
                                        <p:tgtEl>
                                          <p:spTgt spid="137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randombar(horizontal)">
                                      <p:cBhvr>
                                        <p:cTn id="17" dur="500"/>
                                        <p:tgtEl>
                                          <p:spTgt spid="1373"/>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374"/>
                                        </p:tgtEl>
                                        <p:attrNameLst>
                                          <p:attrName>style.visibility</p:attrName>
                                        </p:attrNameLst>
                                      </p:cBhvr>
                                      <p:to>
                                        <p:strVal val="visible"/>
                                      </p:to>
                                    </p:set>
                                    <p:animEffect transition="in" filter="randombar(horizontal)">
                                      <p:cBhvr>
                                        <p:cTn id="20"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444312" y="3730248"/>
            <a:ext cx="1593151" cy="1343065"/>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图片 13">
            <a:extLst>
              <a:ext uri="{FF2B5EF4-FFF2-40B4-BE49-F238E27FC236}">
                <a16:creationId xmlns:a16="http://schemas.microsoft.com/office/drawing/2014/main" id="{9AF4B78A-4305-9BFC-C9AF-1FD62A80211F}"/>
              </a:ext>
            </a:extLst>
          </p:cNvPr>
          <p:cNvPicPr>
            <a:picLocks noChangeAspect="1"/>
          </p:cNvPicPr>
          <p:nvPr/>
        </p:nvPicPr>
        <p:blipFill>
          <a:blip r:embed="rId3" cstate="email"/>
          <a:stretch>
            <a:fillRect/>
          </a:stretch>
        </p:blipFill>
        <p:spPr>
          <a:xfrm>
            <a:off x="1275773" y="2451471"/>
            <a:ext cx="6825845" cy="3412923"/>
          </a:xfrm>
          <a:prstGeom prst="rect">
            <a:avLst/>
          </a:prstGeom>
        </p:spPr>
      </p:pic>
      <p:sp>
        <p:nvSpPr>
          <p:cNvPr id="3" name="Google Shape;1859;p45">
            <a:extLst>
              <a:ext uri="{FF2B5EF4-FFF2-40B4-BE49-F238E27FC236}">
                <a16:creationId xmlns:a16="http://schemas.microsoft.com/office/drawing/2014/main" id="{70D1431E-AD0F-9D1B-36E3-0B12875D4EFC}"/>
              </a:ext>
            </a:extLst>
          </p:cNvPr>
          <p:cNvSpPr/>
          <p:nvPr/>
        </p:nvSpPr>
        <p:spPr>
          <a:xfrm rot="10800000" flipH="1">
            <a:off x="609806" y="1288500"/>
            <a:ext cx="7904148" cy="1762835"/>
          </a:xfrm>
          <a:prstGeom prst="ellipseRibbon">
            <a:avLst>
              <a:gd name="adj1" fmla="val 31794"/>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sz="1400" kern="0">
              <a:solidFill>
                <a:srgbClr val="000000"/>
              </a:solidFill>
              <a:cs typeface="Arial"/>
            </a:endParaRPr>
          </a:p>
        </p:txBody>
      </p:sp>
      <p:sp>
        <p:nvSpPr>
          <p:cNvPr id="1224" name="TextBox 23">
            <a:extLst>
              <a:ext uri="{FF2B5EF4-FFF2-40B4-BE49-F238E27FC236}">
                <a16:creationId xmlns:a16="http://schemas.microsoft.com/office/drawing/2014/main" id="{E0A55303-F74F-D819-C196-685EC9DD18BC}"/>
              </a:ext>
            </a:extLst>
          </p:cNvPr>
          <p:cNvSpPr txBox="1"/>
          <p:nvPr/>
        </p:nvSpPr>
        <p:spPr>
          <a:xfrm>
            <a:off x="1440734" y="1330647"/>
            <a:ext cx="6063898" cy="1200329"/>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400" i="1">
                <a:solidFill>
                  <a:schemeClr val="tx1">
                    <a:lumMod val="10000"/>
                  </a:schemeClr>
                </a:solidFill>
                <a:latin typeface="Times New Roman" panose="02020603050405020304" pitchFamily="18" charset="0"/>
                <a:cs typeface="Times New Roman" panose="02020603050405020304" pitchFamily="18" charset="0"/>
              </a:rPr>
              <a:t>Chỉ ra câu văn thể hiện cách lí giải của tác giả về thông điệp “Hãy cầm lấy và đọc”. Em đồng ý với cách lí giải đó không? Vì sao? </a:t>
            </a:r>
            <a:endParaRPr lang="en-US" sz="3600">
              <a:solidFill>
                <a:schemeClr val="tx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11283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24"/>
                                        </p:tgtEl>
                                        <p:attrNameLst>
                                          <p:attrName>style.visibility</p:attrName>
                                        </p:attrNameLst>
                                      </p:cBhvr>
                                      <p:to>
                                        <p:strVal val="visible"/>
                                      </p:to>
                                    </p:set>
                                    <p:anim calcmode="lin" valueType="num">
                                      <p:cBhvr additive="base">
                                        <p:cTn id="15" dur="500" fill="hold"/>
                                        <p:tgtEl>
                                          <p:spTgt spid="1224"/>
                                        </p:tgtEl>
                                        <p:attrNameLst>
                                          <p:attrName>ppt_x</p:attrName>
                                        </p:attrNameLst>
                                      </p:cBhvr>
                                      <p:tavLst>
                                        <p:tav tm="0">
                                          <p:val>
                                            <p:strVal val="#ppt_x"/>
                                          </p:val>
                                        </p:tav>
                                        <p:tav tm="100000">
                                          <p:val>
                                            <p:strVal val="#ppt_x"/>
                                          </p:val>
                                        </p:tav>
                                      </p:tavLst>
                                    </p:anim>
                                    <p:anim calcmode="lin" valueType="num">
                                      <p:cBhvr additive="base">
                                        <p:cTn id="16"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616699" y="307891"/>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439;p54">
            <a:extLst>
              <a:ext uri="{FF2B5EF4-FFF2-40B4-BE49-F238E27FC236}">
                <a16:creationId xmlns:a16="http://schemas.microsoft.com/office/drawing/2014/main" id="{FA01AF12-B066-0AAE-085E-63619AC7F91F}"/>
              </a:ext>
            </a:extLst>
          </p:cNvPr>
          <p:cNvGrpSpPr/>
          <p:nvPr/>
        </p:nvGrpSpPr>
        <p:grpSpPr>
          <a:xfrm>
            <a:off x="2812424" y="1459686"/>
            <a:ext cx="636807" cy="705767"/>
            <a:chOff x="1371900" y="1209050"/>
            <a:chExt cx="978348" cy="1084128"/>
          </a:xfrm>
        </p:grpSpPr>
        <p:grpSp>
          <p:nvGrpSpPr>
            <p:cNvPr id="3" name="Google Shape;1440;p54">
              <a:extLst>
                <a:ext uri="{FF2B5EF4-FFF2-40B4-BE49-F238E27FC236}">
                  <a16:creationId xmlns:a16="http://schemas.microsoft.com/office/drawing/2014/main" id="{A5E3216B-FE7E-C7A7-3400-E3015CFB2514}"/>
                </a:ext>
              </a:extLst>
            </p:cNvPr>
            <p:cNvGrpSpPr/>
            <p:nvPr/>
          </p:nvGrpSpPr>
          <p:grpSpPr>
            <a:xfrm>
              <a:off x="1371900" y="1210350"/>
              <a:ext cx="978348" cy="1081517"/>
              <a:chOff x="1371900" y="1209050"/>
              <a:chExt cx="978348" cy="1081517"/>
            </a:xfrm>
          </p:grpSpPr>
          <p:sp>
            <p:nvSpPr>
              <p:cNvPr id="1297" name="Google Shape;1441;p54">
                <a:extLst>
                  <a:ext uri="{FF2B5EF4-FFF2-40B4-BE49-F238E27FC236}">
                    <a16:creationId xmlns:a16="http://schemas.microsoft.com/office/drawing/2014/main" id="{3DE9965E-63E7-23A3-F693-C161255DFF45}"/>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442;p54">
                <a:extLst>
                  <a:ext uri="{FF2B5EF4-FFF2-40B4-BE49-F238E27FC236}">
                    <a16:creationId xmlns:a16="http://schemas.microsoft.com/office/drawing/2014/main" id="{4416631C-ABAF-FAE8-F468-CE315E589571}"/>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443;p54">
              <a:extLst>
                <a:ext uri="{FF2B5EF4-FFF2-40B4-BE49-F238E27FC236}">
                  <a16:creationId xmlns:a16="http://schemas.microsoft.com/office/drawing/2014/main" id="{68694F93-8AA9-0DA2-1F52-1EB45A25D553}"/>
                </a:ext>
              </a:extLst>
            </p:cNvPr>
            <p:cNvGrpSpPr/>
            <p:nvPr/>
          </p:nvGrpSpPr>
          <p:grpSpPr>
            <a:xfrm>
              <a:off x="1371900" y="1209050"/>
              <a:ext cx="978348" cy="1084128"/>
              <a:chOff x="1371900" y="1209050"/>
              <a:chExt cx="978348" cy="1084128"/>
            </a:xfrm>
          </p:grpSpPr>
          <p:sp>
            <p:nvSpPr>
              <p:cNvPr id="1289" name="Google Shape;1444;p54">
                <a:extLst>
                  <a:ext uri="{FF2B5EF4-FFF2-40B4-BE49-F238E27FC236}">
                    <a16:creationId xmlns:a16="http://schemas.microsoft.com/office/drawing/2014/main" id="{E35B68FA-A137-0FCC-36B6-CECC96E8EB33}"/>
                  </a:ext>
                </a:extLst>
              </p:cNvPr>
              <p:cNvSpPr/>
              <p:nvPr/>
            </p:nvSpPr>
            <p:spPr>
              <a:xfrm>
                <a:off x="1371900" y="1209050"/>
                <a:ext cx="694314" cy="314590"/>
              </a:xfrm>
              <a:custGeom>
                <a:avLst/>
                <a:gdLst/>
                <a:ahLst/>
                <a:cxnLst/>
                <a:rect l="l" t="t" r="r" b="b"/>
                <a:pathLst>
                  <a:path w="9839" h="4458" extrusionOk="0">
                    <a:moveTo>
                      <a:pt x="9499" y="1"/>
                    </a:moveTo>
                    <a:cubicBezTo>
                      <a:pt x="9499" y="1"/>
                      <a:pt x="3554" y="2404"/>
                      <a:pt x="1674" y="3174"/>
                    </a:cubicBezTo>
                    <a:cubicBezTo>
                      <a:pt x="1459" y="3256"/>
                      <a:pt x="1284" y="3338"/>
                      <a:pt x="1110" y="3431"/>
                    </a:cubicBezTo>
                    <a:cubicBezTo>
                      <a:pt x="1" y="4026"/>
                      <a:pt x="391" y="4457"/>
                      <a:pt x="391" y="4457"/>
                    </a:cubicBezTo>
                    <a:lnTo>
                      <a:pt x="1500" y="4201"/>
                    </a:lnTo>
                    <a:lnTo>
                      <a:pt x="3297" y="3769"/>
                    </a:lnTo>
                    <a:lnTo>
                      <a:pt x="9838" y="863"/>
                    </a:lnTo>
                    <a:lnTo>
                      <a:pt x="949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445;p54">
                <a:extLst>
                  <a:ext uri="{FF2B5EF4-FFF2-40B4-BE49-F238E27FC236}">
                    <a16:creationId xmlns:a16="http://schemas.microsoft.com/office/drawing/2014/main" id="{D645F858-1E0F-F74D-28C7-5A322DE351CD}"/>
                  </a:ext>
                </a:extLst>
              </p:cNvPr>
              <p:cNvSpPr/>
              <p:nvPr/>
            </p:nvSpPr>
            <p:spPr>
              <a:xfrm>
                <a:off x="1444373" y="1227186"/>
                <a:ext cx="610197" cy="329056"/>
              </a:xfrm>
              <a:custGeom>
                <a:avLst/>
                <a:gdLst/>
                <a:ahLst/>
                <a:cxnLst/>
                <a:rect l="l" t="t" r="r" b="b"/>
                <a:pathLst>
                  <a:path w="8647" h="4663" extrusionOk="0">
                    <a:moveTo>
                      <a:pt x="8133" y="1"/>
                    </a:moveTo>
                    <a:lnTo>
                      <a:pt x="0" y="3338"/>
                    </a:lnTo>
                    <a:lnTo>
                      <a:pt x="473" y="4663"/>
                    </a:lnTo>
                    <a:lnTo>
                      <a:pt x="8647" y="1202"/>
                    </a:lnTo>
                    <a:lnTo>
                      <a:pt x="813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446;p54">
                <a:extLst>
                  <a:ext uri="{FF2B5EF4-FFF2-40B4-BE49-F238E27FC236}">
                    <a16:creationId xmlns:a16="http://schemas.microsoft.com/office/drawing/2014/main" id="{0A2D0D90-5255-BD29-80D1-09C18C85F96E}"/>
                  </a:ext>
                </a:extLst>
              </p:cNvPr>
              <p:cNvSpPr/>
              <p:nvPr/>
            </p:nvSpPr>
            <p:spPr>
              <a:xfrm>
                <a:off x="1392929" y="1251814"/>
                <a:ext cx="957319" cy="1038754"/>
              </a:xfrm>
              <a:custGeom>
                <a:avLst/>
                <a:gdLst/>
                <a:ahLst/>
                <a:cxnLst/>
                <a:rect l="l" t="t" r="r" b="b"/>
                <a:pathLst>
                  <a:path w="13566" h="14720" extrusionOk="0">
                    <a:moveTo>
                      <a:pt x="9715" y="1"/>
                    </a:moveTo>
                    <a:cubicBezTo>
                      <a:pt x="9715" y="1"/>
                      <a:pt x="2701" y="3081"/>
                      <a:pt x="1633" y="3461"/>
                    </a:cubicBezTo>
                    <a:cubicBezTo>
                      <a:pt x="1065" y="3633"/>
                      <a:pt x="653" y="3676"/>
                      <a:pt x="385" y="3676"/>
                    </a:cubicBezTo>
                    <a:cubicBezTo>
                      <a:pt x="125" y="3676"/>
                      <a:pt x="0" y="3636"/>
                      <a:pt x="0" y="3636"/>
                    </a:cubicBezTo>
                    <a:lnTo>
                      <a:pt x="0" y="3636"/>
                    </a:lnTo>
                    <a:lnTo>
                      <a:pt x="3297" y="13946"/>
                    </a:lnTo>
                    <a:cubicBezTo>
                      <a:pt x="3439" y="14432"/>
                      <a:pt x="3862" y="14719"/>
                      <a:pt x="4337" y="14719"/>
                    </a:cubicBezTo>
                    <a:cubicBezTo>
                      <a:pt x="4444" y="14719"/>
                      <a:pt x="4553" y="14705"/>
                      <a:pt x="4662" y="14675"/>
                    </a:cubicBezTo>
                    <a:lnTo>
                      <a:pt x="13565" y="11635"/>
                    </a:lnTo>
                    <a:lnTo>
                      <a:pt x="9715"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447;p54">
                <a:extLst>
                  <a:ext uri="{FF2B5EF4-FFF2-40B4-BE49-F238E27FC236}">
                    <a16:creationId xmlns:a16="http://schemas.microsoft.com/office/drawing/2014/main" id="{7A17470F-3B00-85F4-31DD-E5CDE2313372}"/>
                  </a:ext>
                </a:extLst>
              </p:cNvPr>
              <p:cNvSpPr/>
              <p:nvPr/>
            </p:nvSpPr>
            <p:spPr>
              <a:xfrm>
                <a:off x="1447266" y="1505433"/>
                <a:ext cx="256583" cy="787745"/>
              </a:xfrm>
              <a:custGeom>
                <a:avLst/>
                <a:gdLst/>
                <a:ahLst/>
                <a:cxnLst/>
                <a:rect l="l" t="t" r="r" b="b"/>
                <a:pathLst>
                  <a:path w="3636" h="11163" extrusionOk="0">
                    <a:moveTo>
                      <a:pt x="1" y="1"/>
                    </a:moveTo>
                    <a:lnTo>
                      <a:pt x="1" y="42"/>
                    </a:lnTo>
                    <a:lnTo>
                      <a:pt x="3595" y="11163"/>
                    </a:lnTo>
                    <a:lnTo>
                      <a:pt x="3636" y="11163"/>
                    </a:lnTo>
                    <a:lnTo>
                      <a:pt x="3636" y="11122"/>
                    </a:lnTo>
                    <a:lnTo>
                      <a:pt x="42" y="42"/>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448;p54">
                <a:extLst>
                  <a:ext uri="{FF2B5EF4-FFF2-40B4-BE49-F238E27FC236}">
                    <a16:creationId xmlns:a16="http://schemas.microsoft.com/office/drawing/2014/main" id="{EE19F02E-6BC3-F4A1-D26C-938A5ED8FB1D}"/>
                  </a:ext>
                </a:extLst>
              </p:cNvPr>
              <p:cNvSpPr/>
              <p:nvPr/>
            </p:nvSpPr>
            <p:spPr>
              <a:xfrm>
                <a:off x="1435693" y="1233678"/>
                <a:ext cx="588462" cy="241411"/>
              </a:xfrm>
              <a:custGeom>
                <a:avLst/>
                <a:gdLst/>
                <a:ahLst/>
                <a:cxnLst/>
                <a:rect l="l" t="t" r="r" b="b"/>
                <a:pathLst>
                  <a:path w="8339" h="3421" extrusionOk="0">
                    <a:moveTo>
                      <a:pt x="8297" y="1"/>
                    </a:moveTo>
                    <a:lnTo>
                      <a:pt x="0" y="3379"/>
                    </a:lnTo>
                    <a:lnTo>
                      <a:pt x="0" y="3420"/>
                    </a:lnTo>
                    <a:lnTo>
                      <a:pt x="8339" y="42"/>
                    </a:lnTo>
                    <a:lnTo>
                      <a:pt x="833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449;p54">
                <a:extLst>
                  <a:ext uri="{FF2B5EF4-FFF2-40B4-BE49-F238E27FC236}">
                    <a16:creationId xmlns:a16="http://schemas.microsoft.com/office/drawing/2014/main" id="{CBEC1683-E7B6-4248-B4F2-C3011730CC19}"/>
                  </a:ext>
                </a:extLst>
              </p:cNvPr>
              <p:cNvSpPr/>
              <p:nvPr/>
            </p:nvSpPr>
            <p:spPr>
              <a:xfrm>
                <a:off x="1441480" y="1248215"/>
                <a:ext cx="588462" cy="239153"/>
              </a:xfrm>
              <a:custGeom>
                <a:avLst/>
                <a:gdLst/>
                <a:ahLst/>
                <a:cxnLst/>
                <a:rect l="l" t="t" r="r" b="b"/>
                <a:pathLst>
                  <a:path w="8339" h="3389" extrusionOk="0">
                    <a:moveTo>
                      <a:pt x="8298" y="0"/>
                    </a:moveTo>
                    <a:lnTo>
                      <a:pt x="0" y="3389"/>
                    </a:lnTo>
                    <a:lnTo>
                      <a:pt x="0" y="3389"/>
                    </a:lnTo>
                    <a:lnTo>
                      <a:pt x="8298" y="52"/>
                    </a:lnTo>
                    <a:lnTo>
                      <a:pt x="833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450;p54">
                <a:extLst>
                  <a:ext uri="{FF2B5EF4-FFF2-40B4-BE49-F238E27FC236}">
                    <a16:creationId xmlns:a16="http://schemas.microsoft.com/office/drawing/2014/main" id="{02D9ABC1-854D-AE81-0A6B-0F84F4358E63}"/>
                  </a:ext>
                </a:extLst>
              </p:cNvPr>
              <p:cNvSpPr/>
              <p:nvPr/>
            </p:nvSpPr>
            <p:spPr>
              <a:xfrm>
                <a:off x="1450160" y="1260494"/>
                <a:ext cx="583452" cy="241411"/>
              </a:xfrm>
              <a:custGeom>
                <a:avLst/>
                <a:gdLst/>
                <a:ahLst/>
                <a:cxnLst/>
                <a:rect l="l" t="t" r="r" b="b"/>
                <a:pathLst>
                  <a:path w="8268" h="3421" extrusionOk="0">
                    <a:moveTo>
                      <a:pt x="8216" y="1"/>
                    </a:moveTo>
                    <a:lnTo>
                      <a:pt x="1" y="3379"/>
                    </a:lnTo>
                    <a:lnTo>
                      <a:pt x="52" y="3420"/>
                    </a:lnTo>
                    <a:lnTo>
                      <a:pt x="8267" y="42"/>
                    </a:lnTo>
                    <a:lnTo>
                      <a:pt x="826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451;p54">
                <a:extLst>
                  <a:ext uri="{FF2B5EF4-FFF2-40B4-BE49-F238E27FC236}">
                    <a16:creationId xmlns:a16="http://schemas.microsoft.com/office/drawing/2014/main" id="{70DD4D30-7446-F29E-CC15-CA2E4C611246}"/>
                  </a:ext>
                </a:extLst>
              </p:cNvPr>
              <p:cNvSpPr/>
              <p:nvPr/>
            </p:nvSpPr>
            <p:spPr>
              <a:xfrm>
                <a:off x="1568290" y="1429361"/>
                <a:ext cx="525446" cy="347898"/>
              </a:xfrm>
              <a:custGeom>
                <a:avLst/>
                <a:gdLst/>
                <a:ahLst/>
                <a:cxnLst/>
                <a:rect l="l" t="t" r="r" b="b"/>
                <a:pathLst>
                  <a:path w="7446" h="4930" extrusionOk="0">
                    <a:moveTo>
                      <a:pt x="6460" y="0"/>
                    </a:moveTo>
                    <a:lnTo>
                      <a:pt x="0" y="2270"/>
                    </a:lnTo>
                    <a:lnTo>
                      <a:pt x="853" y="4929"/>
                    </a:lnTo>
                    <a:lnTo>
                      <a:pt x="7445" y="2568"/>
                    </a:lnTo>
                    <a:lnTo>
                      <a:pt x="64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 name="Google Shape;1452;p54">
            <a:extLst>
              <a:ext uri="{FF2B5EF4-FFF2-40B4-BE49-F238E27FC236}">
                <a16:creationId xmlns:a16="http://schemas.microsoft.com/office/drawing/2014/main" id="{F5A1CA89-5369-086D-9D78-81F5D6B380B5}"/>
              </a:ext>
            </a:extLst>
          </p:cNvPr>
          <p:cNvGrpSpPr/>
          <p:nvPr/>
        </p:nvGrpSpPr>
        <p:grpSpPr>
          <a:xfrm>
            <a:off x="2765550" y="2729359"/>
            <a:ext cx="730727" cy="545021"/>
            <a:chOff x="3824810" y="1709574"/>
            <a:chExt cx="1020284" cy="760990"/>
          </a:xfrm>
        </p:grpSpPr>
        <p:grpSp>
          <p:nvGrpSpPr>
            <p:cNvPr id="1300" name="Google Shape;1453;p54">
              <a:extLst>
                <a:ext uri="{FF2B5EF4-FFF2-40B4-BE49-F238E27FC236}">
                  <a16:creationId xmlns:a16="http://schemas.microsoft.com/office/drawing/2014/main" id="{42AAB5D3-FEFD-826A-6922-8291C006E8A2}"/>
                </a:ext>
              </a:extLst>
            </p:cNvPr>
            <p:cNvGrpSpPr/>
            <p:nvPr/>
          </p:nvGrpSpPr>
          <p:grpSpPr>
            <a:xfrm>
              <a:off x="3826302" y="1710502"/>
              <a:ext cx="1017298" cy="759133"/>
              <a:chOff x="2841775" y="1332850"/>
              <a:chExt cx="698550" cy="521275"/>
            </a:xfrm>
          </p:grpSpPr>
          <p:sp>
            <p:nvSpPr>
              <p:cNvPr id="1326" name="Google Shape;1454;p54">
                <a:extLst>
                  <a:ext uri="{FF2B5EF4-FFF2-40B4-BE49-F238E27FC236}">
                    <a16:creationId xmlns:a16="http://schemas.microsoft.com/office/drawing/2014/main" id="{F102EC22-287B-6C9F-70FB-53644758EC29}"/>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455;p54">
                <a:extLst>
                  <a:ext uri="{FF2B5EF4-FFF2-40B4-BE49-F238E27FC236}">
                    <a16:creationId xmlns:a16="http://schemas.microsoft.com/office/drawing/2014/main" id="{BE82CC77-A6BE-653E-46C5-64A76BF33773}"/>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456;p54">
              <a:extLst>
                <a:ext uri="{FF2B5EF4-FFF2-40B4-BE49-F238E27FC236}">
                  <a16:creationId xmlns:a16="http://schemas.microsoft.com/office/drawing/2014/main" id="{8DC831F9-1513-4BEB-9CE7-A07531C694DE}"/>
                </a:ext>
              </a:extLst>
            </p:cNvPr>
            <p:cNvGrpSpPr/>
            <p:nvPr/>
          </p:nvGrpSpPr>
          <p:grpSpPr>
            <a:xfrm>
              <a:off x="3824810" y="1709574"/>
              <a:ext cx="1020284" cy="760990"/>
              <a:chOff x="2840750" y="1332850"/>
              <a:chExt cx="700600" cy="522550"/>
            </a:xfrm>
          </p:grpSpPr>
          <p:sp>
            <p:nvSpPr>
              <p:cNvPr id="1302" name="Google Shape;1457;p54">
                <a:extLst>
                  <a:ext uri="{FF2B5EF4-FFF2-40B4-BE49-F238E27FC236}">
                    <a16:creationId xmlns:a16="http://schemas.microsoft.com/office/drawing/2014/main" id="{52A10EB0-34AF-7F63-0CF2-34BA79295246}"/>
                  </a:ext>
                </a:extLst>
              </p:cNvPr>
              <p:cNvSpPr/>
              <p:nvPr/>
            </p:nvSpPr>
            <p:spPr>
              <a:xfrm>
                <a:off x="2845875" y="1362225"/>
                <a:ext cx="694450" cy="491900"/>
              </a:xfrm>
              <a:custGeom>
                <a:avLst/>
                <a:gdLst/>
                <a:ahLst/>
                <a:cxnLst/>
                <a:rect l="l" t="t" r="r" b="b"/>
                <a:pathLst>
                  <a:path w="27778" h="19676" extrusionOk="0">
                    <a:moveTo>
                      <a:pt x="4026" y="1"/>
                    </a:moveTo>
                    <a:lnTo>
                      <a:pt x="1" y="18187"/>
                    </a:lnTo>
                    <a:lnTo>
                      <a:pt x="12580" y="18187"/>
                    </a:lnTo>
                    <a:lnTo>
                      <a:pt x="24954" y="19676"/>
                    </a:lnTo>
                    <a:lnTo>
                      <a:pt x="27778" y="2989"/>
                    </a:lnTo>
                    <a:lnTo>
                      <a:pt x="27007" y="2866"/>
                    </a:lnTo>
                    <a:lnTo>
                      <a:pt x="27131" y="2095"/>
                    </a:lnTo>
                    <a:lnTo>
                      <a:pt x="26494" y="1839"/>
                    </a:lnTo>
                    <a:lnTo>
                      <a:pt x="15065" y="935"/>
                    </a:lnTo>
                    <a:lnTo>
                      <a:pt x="40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458;p54">
                <a:extLst>
                  <a:ext uri="{FF2B5EF4-FFF2-40B4-BE49-F238E27FC236}">
                    <a16:creationId xmlns:a16="http://schemas.microsoft.com/office/drawing/2014/main" id="{EAF4E329-9A81-3DEC-F7AD-C79B2BCB6DEF}"/>
                  </a:ext>
                </a:extLst>
              </p:cNvPr>
              <p:cNvSpPr/>
              <p:nvPr/>
            </p:nvSpPr>
            <p:spPr>
              <a:xfrm>
                <a:off x="2841775" y="1332850"/>
                <a:ext cx="671600" cy="498950"/>
              </a:xfrm>
              <a:custGeom>
                <a:avLst/>
                <a:gdLst/>
                <a:ahLst/>
                <a:cxnLst/>
                <a:rect l="l" t="t" r="r" b="b"/>
                <a:pathLst>
                  <a:path w="26864" h="19958" extrusionOk="0">
                    <a:moveTo>
                      <a:pt x="9221" y="0"/>
                    </a:moveTo>
                    <a:cubicBezTo>
                      <a:pt x="6225" y="0"/>
                      <a:pt x="3892" y="1001"/>
                      <a:pt x="3892" y="1001"/>
                    </a:cubicBezTo>
                    <a:lnTo>
                      <a:pt x="0" y="18715"/>
                    </a:lnTo>
                    <a:lnTo>
                      <a:pt x="12579" y="19269"/>
                    </a:lnTo>
                    <a:lnTo>
                      <a:pt x="24348" y="19957"/>
                    </a:lnTo>
                    <a:lnTo>
                      <a:pt x="26863" y="2326"/>
                    </a:lnTo>
                    <a:cubicBezTo>
                      <a:pt x="25002" y="1149"/>
                      <a:pt x="22754" y="796"/>
                      <a:pt x="20723" y="796"/>
                    </a:cubicBezTo>
                    <a:cubicBezTo>
                      <a:pt x="17667" y="796"/>
                      <a:pt x="15106" y="1597"/>
                      <a:pt x="15106" y="1597"/>
                    </a:cubicBezTo>
                    <a:cubicBezTo>
                      <a:pt x="13152" y="378"/>
                      <a:pt x="11062" y="0"/>
                      <a:pt x="9221"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459;p54">
                <a:extLst>
                  <a:ext uri="{FF2B5EF4-FFF2-40B4-BE49-F238E27FC236}">
                    <a16:creationId xmlns:a16="http://schemas.microsoft.com/office/drawing/2014/main" id="{9A030ADF-65A4-57A2-3726-014DC165227D}"/>
                  </a:ext>
                </a:extLst>
              </p:cNvPr>
              <p:cNvSpPr/>
              <p:nvPr/>
            </p:nvSpPr>
            <p:spPr>
              <a:xfrm>
                <a:off x="2845875" y="1413575"/>
                <a:ext cx="678275" cy="427725"/>
              </a:xfrm>
              <a:custGeom>
                <a:avLst/>
                <a:gdLst/>
                <a:ahLst/>
                <a:cxnLst/>
                <a:rect l="l" t="t" r="r" b="b"/>
                <a:pathLst>
                  <a:path w="27131" h="17109" extrusionOk="0">
                    <a:moveTo>
                      <a:pt x="27090" y="0"/>
                    </a:moveTo>
                    <a:lnTo>
                      <a:pt x="27049" y="41"/>
                    </a:lnTo>
                    <a:lnTo>
                      <a:pt x="24389" y="17026"/>
                    </a:lnTo>
                    <a:lnTo>
                      <a:pt x="12631" y="16040"/>
                    </a:lnTo>
                    <a:lnTo>
                      <a:pt x="1" y="15701"/>
                    </a:lnTo>
                    <a:lnTo>
                      <a:pt x="1" y="15742"/>
                    </a:lnTo>
                    <a:lnTo>
                      <a:pt x="12631" y="16081"/>
                    </a:lnTo>
                    <a:lnTo>
                      <a:pt x="24389" y="17108"/>
                    </a:lnTo>
                    <a:lnTo>
                      <a:pt x="24440" y="17067"/>
                    </a:lnTo>
                    <a:lnTo>
                      <a:pt x="27131" y="41"/>
                    </a:lnTo>
                    <a:lnTo>
                      <a:pt x="2709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460;p54">
                <a:extLst>
                  <a:ext uri="{FF2B5EF4-FFF2-40B4-BE49-F238E27FC236}">
                    <a16:creationId xmlns:a16="http://schemas.microsoft.com/office/drawing/2014/main" id="{2644B778-43E0-E7EB-E71E-3530F25E95E7}"/>
                  </a:ext>
                </a:extLst>
              </p:cNvPr>
              <p:cNvSpPr/>
              <p:nvPr/>
            </p:nvSpPr>
            <p:spPr>
              <a:xfrm>
                <a:off x="2841775" y="1433850"/>
                <a:ext cx="687775" cy="413850"/>
              </a:xfrm>
              <a:custGeom>
                <a:avLst/>
                <a:gdLst/>
                <a:ahLst/>
                <a:cxnLst/>
                <a:rect l="l" t="t" r="r" b="b"/>
                <a:pathLst>
                  <a:path w="27511" h="16554" extrusionOk="0">
                    <a:moveTo>
                      <a:pt x="27510" y="1"/>
                    </a:moveTo>
                    <a:lnTo>
                      <a:pt x="27469" y="42"/>
                    </a:lnTo>
                    <a:lnTo>
                      <a:pt x="24727" y="16513"/>
                    </a:lnTo>
                    <a:lnTo>
                      <a:pt x="12795" y="15229"/>
                    </a:lnTo>
                    <a:lnTo>
                      <a:pt x="41" y="15147"/>
                    </a:lnTo>
                    <a:lnTo>
                      <a:pt x="0" y="15188"/>
                    </a:lnTo>
                    <a:lnTo>
                      <a:pt x="41" y="15188"/>
                    </a:lnTo>
                    <a:lnTo>
                      <a:pt x="12795" y="15270"/>
                    </a:lnTo>
                    <a:lnTo>
                      <a:pt x="24769" y="16554"/>
                    </a:lnTo>
                    <a:lnTo>
                      <a:pt x="27510" y="42"/>
                    </a:lnTo>
                    <a:lnTo>
                      <a:pt x="2751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461;p54">
                <a:extLst>
                  <a:ext uri="{FF2B5EF4-FFF2-40B4-BE49-F238E27FC236}">
                    <a16:creationId xmlns:a16="http://schemas.microsoft.com/office/drawing/2014/main" id="{D5DFAEBF-E132-ABE9-5AA4-DDA0F0A81793}"/>
                  </a:ext>
                </a:extLst>
              </p:cNvPr>
              <p:cNvSpPr/>
              <p:nvPr/>
            </p:nvSpPr>
            <p:spPr>
              <a:xfrm>
                <a:off x="2840750" y="1436925"/>
                <a:ext cx="700600" cy="418475"/>
              </a:xfrm>
              <a:custGeom>
                <a:avLst/>
                <a:gdLst/>
                <a:ahLst/>
                <a:cxnLst/>
                <a:rect l="l" t="t" r="r" b="b"/>
                <a:pathLst>
                  <a:path w="28024" h="16739" extrusionOk="0">
                    <a:moveTo>
                      <a:pt x="27983" y="1"/>
                    </a:moveTo>
                    <a:lnTo>
                      <a:pt x="25159" y="16647"/>
                    </a:lnTo>
                    <a:lnTo>
                      <a:pt x="12836" y="15199"/>
                    </a:lnTo>
                    <a:lnTo>
                      <a:pt x="0" y="15322"/>
                    </a:lnTo>
                    <a:lnTo>
                      <a:pt x="0" y="15363"/>
                    </a:lnTo>
                    <a:lnTo>
                      <a:pt x="12836" y="15240"/>
                    </a:lnTo>
                    <a:lnTo>
                      <a:pt x="25159" y="16739"/>
                    </a:lnTo>
                    <a:lnTo>
                      <a:pt x="25200" y="16688"/>
                    </a:lnTo>
                    <a:lnTo>
                      <a:pt x="28024" y="52"/>
                    </a:lnTo>
                    <a:lnTo>
                      <a:pt x="2802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462;p54">
                <a:extLst>
                  <a:ext uri="{FF2B5EF4-FFF2-40B4-BE49-F238E27FC236}">
                    <a16:creationId xmlns:a16="http://schemas.microsoft.com/office/drawing/2014/main" id="{4F08C49D-DD2C-3584-4439-D72904546468}"/>
                  </a:ext>
                </a:extLst>
              </p:cNvPr>
              <p:cNvSpPr/>
              <p:nvPr/>
            </p:nvSpPr>
            <p:spPr>
              <a:xfrm>
                <a:off x="3159325" y="1371725"/>
                <a:ext cx="61125" cy="445175"/>
              </a:xfrm>
              <a:custGeom>
                <a:avLst/>
                <a:gdLst/>
                <a:ahLst/>
                <a:cxnLst/>
                <a:rect l="l" t="t" r="r" b="b"/>
                <a:pathLst>
                  <a:path w="2445" h="17807" extrusionOk="0">
                    <a:moveTo>
                      <a:pt x="2404" y="1"/>
                    </a:moveTo>
                    <a:cubicBezTo>
                      <a:pt x="2352" y="1"/>
                      <a:pt x="2352" y="1"/>
                      <a:pt x="2311" y="42"/>
                    </a:cubicBezTo>
                    <a:lnTo>
                      <a:pt x="42" y="17755"/>
                    </a:lnTo>
                    <a:cubicBezTo>
                      <a:pt x="1" y="17807"/>
                      <a:pt x="42" y="17807"/>
                      <a:pt x="93" y="17807"/>
                    </a:cubicBezTo>
                    <a:cubicBezTo>
                      <a:pt x="93" y="17807"/>
                      <a:pt x="134" y="17807"/>
                      <a:pt x="134" y="17755"/>
                    </a:cubicBezTo>
                    <a:lnTo>
                      <a:pt x="2445" y="42"/>
                    </a:lnTo>
                    <a:cubicBezTo>
                      <a:pt x="2445" y="1"/>
                      <a:pt x="2445" y="1"/>
                      <a:pt x="240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463;p54">
                <a:extLst>
                  <a:ext uri="{FF2B5EF4-FFF2-40B4-BE49-F238E27FC236}">
                    <a16:creationId xmlns:a16="http://schemas.microsoft.com/office/drawing/2014/main" id="{C2578BFF-588C-F905-2C88-4F6FF901AD83}"/>
                  </a:ext>
                </a:extLst>
              </p:cNvPr>
              <p:cNvSpPr/>
              <p:nvPr/>
            </p:nvSpPr>
            <p:spPr>
              <a:xfrm>
                <a:off x="3242775" y="1411250"/>
                <a:ext cx="234400" cy="18275"/>
              </a:xfrm>
              <a:custGeom>
                <a:avLst/>
                <a:gdLst/>
                <a:ahLst/>
                <a:cxnLst/>
                <a:rect l="l" t="t" r="r" b="b"/>
                <a:pathLst>
                  <a:path w="9376" h="731" extrusionOk="0">
                    <a:moveTo>
                      <a:pt x="3635" y="1"/>
                    </a:moveTo>
                    <a:cubicBezTo>
                      <a:pt x="1581" y="1"/>
                      <a:pt x="41" y="176"/>
                      <a:pt x="41" y="176"/>
                    </a:cubicBezTo>
                    <a:cubicBezTo>
                      <a:pt x="0" y="176"/>
                      <a:pt x="0" y="217"/>
                      <a:pt x="0" y="217"/>
                    </a:cubicBezTo>
                    <a:cubicBezTo>
                      <a:pt x="0" y="258"/>
                      <a:pt x="41" y="309"/>
                      <a:pt x="41" y="309"/>
                    </a:cubicBezTo>
                    <a:cubicBezTo>
                      <a:pt x="41" y="309"/>
                      <a:pt x="134" y="258"/>
                      <a:pt x="349" y="258"/>
                    </a:cubicBezTo>
                    <a:cubicBezTo>
                      <a:pt x="863" y="217"/>
                      <a:pt x="2095" y="93"/>
                      <a:pt x="3635" y="93"/>
                    </a:cubicBezTo>
                    <a:cubicBezTo>
                      <a:pt x="5391" y="93"/>
                      <a:pt x="7486" y="217"/>
                      <a:pt x="9283" y="730"/>
                    </a:cubicBezTo>
                    <a:cubicBezTo>
                      <a:pt x="9334" y="730"/>
                      <a:pt x="9376" y="689"/>
                      <a:pt x="9376" y="689"/>
                    </a:cubicBezTo>
                    <a:cubicBezTo>
                      <a:pt x="9376" y="648"/>
                      <a:pt x="9376" y="607"/>
                      <a:pt x="9334" y="607"/>
                    </a:cubicBezTo>
                    <a:cubicBezTo>
                      <a:pt x="7486" y="134"/>
                      <a:pt x="5391" y="1"/>
                      <a:pt x="363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464;p54">
                <a:extLst>
                  <a:ext uri="{FF2B5EF4-FFF2-40B4-BE49-F238E27FC236}">
                    <a16:creationId xmlns:a16="http://schemas.microsoft.com/office/drawing/2014/main" id="{E3FEFB93-C4DD-0D36-BAB1-BAE490A760CC}"/>
                  </a:ext>
                </a:extLst>
              </p:cNvPr>
              <p:cNvSpPr/>
              <p:nvPr/>
            </p:nvSpPr>
            <p:spPr>
              <a:xfrm>
                <a:off x="3237375" y="1436925"/>
                <a:ext cx="235425" cy="18675"/>
              </a:xfrm>
              <a:custGeom>
                <a:avLst/>
                <a:gdLst/>
                <a:ahLst/>
                <a:cxnLst/>
                <a:rect l="l" t="t" r="r" b="b"/>
                <a:pathLst>
                  <a:path w="9417" h="747" extrusionOk="0">
                    <a:moveTo>
                      <a:pt x="3687" y="1"/>
                    </a:moveTo>
                    <a:cubicBezTo>
                      <a:pt x="1633" y="1"/>
                      <a:pt x="93" y="216"/>
                      <a:pt x="93" y="216"/>
                    </a:cubicBezTo>
                    <a:cubicBezTo>
                      <a:pt x="52" y="216"/>
                      <a:pt x="0" y="216"/>
                      <a:pt x="52" y="258"/>
                    </a:cubicBezTo>
                    <a:cubicBezTo>
                      <a:pt x="52" y="309"/>
                      <a:pt x="52" y="309"/>
                      <a:pt x="93" y="309"/>
                    </a:cubicBezTo>
                    <a:lnTo>
                      <a:pt x="350" y="309"/>
                    </a:lnTo>
                    <a:cubicBezTo>
                      <a:pt x="904" y="216"/>
                      <a:pt x="2147" y="134"/>
                      <a:pt x="3687" y="134"/>
                    </a:cubicBezTo>
                    <a:cubicBezTo>
                      <a:pt x="5443" y="134"/>
                      <a:pt x="7538" y="258"/>
                      <a:pt x="9335" y="730"/>
                    </a:cubicBezTo>
                    <a:cubicBezTo>
                      <a:pt x="9347" y="742"/>
                      <a:pt x="9355" y="747"/>
                      <a:pt x="9362" y="747"/>
                    </a:cubicBezTo>
                    <a:cubicBezTo>
                      <a:pt x="9379" y="747"/>
                      <a:pt x="9388" y="718"/>
                      <a:pt x="9417" y="689"/>
                    </a:cubicBezTo>
                    <a:lnTo>
                      <a:pt x="9376" y="648"/>
                    </a:lnTo>
                    <a:cubicBezTo>
                      <a:pt x="7538" y="134"/>
                      <a:pt x="5443"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465;p54">
                <a:extLst>
                  <a:ext uri="{FF2B5EF4-FFF2-40B4-BE49-F238E27FC236}">
                    <a16:creationId xmlns:a16="http://schemas.microsoft.com/office/drawing/2014/main" id="{6640CFBE-81BF-0AB5-3928-3A340DD9A308}"/>
                  </a:ext>
                </a:extLst>
              </p:cNvPr>
              <p:cNvSpPr/>
              <p:nvPr/>
            </p:nvSpPr>
            <p:spPr>
              <a:xfrm>
                <a:off x="3234300" y="1466975"/>
                <a:ext cx="234150" cy="18250"/>
              </a:xfrm>
              <a:custGeom>
                <a:avLst/>
                <a:gdLst/>
                <a:ahLst/>
                <a:cxnLst/>
                <a:rect l="l" t="t" r="r" b="b"/>
                <a:pathLst>
                  <a:path w="9366" h="730" extrusionOk="0">
                    <a:moveTo>
                      <a:pt x="3676" y="0"/>
                    </a:moveTo>
                    <a:cubicBezTo>
                      <a:pt x="1623" y="0"/>
                      <a:pt x="41" y="216"/>
                      <a:pt x="41" y="216"/>
                    </a:cubicBezTo>
                    <a:cubicBezTo>
                      <a:pt x="41" y="216"/>
                      <a:pt x="0" y="216"/>
                      <a:pt x="0" y="257"/>
                    </a:cubicBezTo>
                    <a:cubicBezTo>
                      <a:pt x="0" y="298"/>
                      <a:pt x="41" y="298"/>
                      <a:pt x="82" y="298"/>
                    </a:cubicBezTo>
                    <a:lnTo>
                      <a:pt x="339" y="298"/>
                    </a:lnTo>
                    <a:cubicBezTo>
                      <a:pt x="894" y="216"/>
                      <a:pt x="2136" y="134"/>
                      <a:pt x="3676" y="134"/>
                    </a:cubicBezTo>
                    <a:cubicBezTo>
                      <a:pt x="5391" y="134"/>
                      <a:pt x="7486" y="257"/>
                      <a:pt x="9324" y="729"/>
                    </a:cubicBezTo>
                    <a:cubicBezTo>
                      <a:pt x="9324" y="729"/>
                      <a:pt x="9365" y="729"/>
                      <a:pt x="9365" y="688"/>
                    </a:cubicBezTo>
                    <a:cubicBezTo>
                      <a:pt x="9365" y="688"/>
                      <a:pt x="9365" y="647"/>
                      <a:pt x="9324" y="647"/>
                    </a:cubicBezTo>
                    <a:cubicBezTo>
                      <a:pt x="7527" y="134"/>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466;p54">
                <a:extLst>
                  <a:ext uri="{FF2B5EF4-FFF2-40B4-BE49-F238E27FC236}">
                    <a16:creationId xmlns:a16="http://schemas.microsoft.com/office/drawing/2014/main" id="{4F73D731-E26B-E047-65A5-02D02601C755}"/>
                  </a:ext>
                </a:extLst>
              </p:cNvPr>
              <p:cNvSpPr/>
              <p:nvPr/>
            </p:nvSpPr>
            <p:spPr>
              <a:xfrm>
                <a:off x="3228900" y="1499050"/>
                <a:ext cx="235450" cy="18250"/>
              </a:xfrm>
              <a:custGeom>
                <a:avLst/>
                <a:gdLst/>
                <a:ahLst/>
                <a:cxnLst/>
                <a:rect l="l" t="t" r="r" b="b"/>
                <a:pathLst>
                  <a:path w="9418" h="730" extrusionOk="0">
                    <a:moveTo>
                      <a:pt x="3677" y="1"/>
                    </a:moveTo>
                    <a:cubicBezTo>
                      <a:pt x="1623" y="1"/>
                      <a:pt x="83" y="175"/>
                      <a:pt x="83" y="175"/>
                    </a:cubicBezTo>
                    <a:cubicBezTo>
                      <a:pt x="42" y="175"/>
                      <a:pt x="1" y="217"/>
                      <a:pt x="1" y="217"/>
                    </a:cubicBezTo>
                    <a:cubicBezTo>
                      <a:pt x="1" y="258"/>
                      <a:pt x="42" y="299"/>
                      <a:pt x="83" y="299"/>
                    </a:cubicBezTo>
                    <a:cubicBezTo>
                      <a:pt x="83" y="299"/>
                      <a:pt x="175" y="258"/>
                      <a:pt x="339" y="258"/>
                    </a:cubicBezTo>
                    <a:cubicBezTo>
                      <a:pt x="904" y="217"/>
                      <a:pt x="2136" y="83"/>
                      <a:pt x="3677" y="83"/>
                    </a:cubicBezTo>
                    <a:cubicBezTo>
                      <a:pt x="5433" y="83"/>
                      <a:pt x="7487" y="217"/>
                      <a:pt x="9325" y="730"/>
                    </a:cubicBezTo>
                    <a:lnTo>
                      <a:pt x="9376" y="689"/>
                    </a:lnTo>
                    <a:cubicBezTo>
                      <a:pt x="9417" y="648"/>
                      <a:pt x="9376" y="596"/>
                      <a:pt x="9325" y="596"/>
                    </a:cubicBezTo>
                    <a:cubicBezTo>
                      <a:pt x="7528" y="13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467;p54">
                <a:extLst>
                  <a:ext uri="{FF2B5EF4-FFF2-40B4-BE49-F238E27FC236}">
                    <a16:creationId xmlns:a16="http://schemas.microsoft.com/office/drawing/2014/main" id="{33403A03-3075-DE10-A854-2C1DE4495EE0}"/>
                  </a:ext>
                </a:extLst>
              </p:cNvPr>
              <p:cNvSpPr/>
              <p:nvPr/>
            </p:nvSpPr>
            <p:spPr>
              <a:xfrm>
                <a:off x="3226850" y="1532175"/>
                <a:ext cx="234150" cy="18250"/>
              </a:xfrm>
              <a:custGeom>
                <a:avLst/>
                <a:gdLst/>
                <a:ahLst/>
                <a:cxnLst/>
                <a:rect l="l" t="t" r="r" b="b"/>
                <a:pathLst>
                  <a:path w="9366" h="730" extrusionOk="0">
                    <a:moveTo>
                      <a:pt x="3677" y="1"/>
                    </a:moveTo>
                    <a:cubicBezTo>
                      <a:pt x="1623" y="1"/>
                      <a:pt x="41" y="216"/>
                      <a:pt x="41" y="216"/>
                    </a:cubicBezTo>
                    <a:cubicBezTo>
                      <a:pt x="41" y="216"/>
                      <a:pt x="0" y="216"/>
                      <a:pt x="0" y="257"/>
                    </a:cubicBezTo>
                    <a:cubicBezTo>
                      <a:pt x="0" y="298"/>
                      <a:pt x="41" y="298"/>
                      <a:pt x="83" y="298"/>
                    </a:cubicBezTo>
                    <a:lnTo>
                      <a:pt x="339" y="298"/>
                    </a:lnTo>
                    <a:cubicBezTo>
                      <a:pt x="853" y="216"/>
                      <a:pt x="2136" y="134"/>
                      <a:pt x="3677" y="134"/>
                    </a:cubicBezTo>
                    <a:cubicBezTo>
                      <a:pt x="5392" y="134"/>
                      <a:pt x="7486" y="257"/>
                      <a:pt x="9283" y="730"/>
                    </a:cubicBezTo>
                    <a:cubicBezTo>
                      <a:pt x="9324" y="730"/>
                      <a:pt x="9366" y="730"/>
                      <a:pt x="9366" y="689"/>
                    </a:cubicBezTo>
                    <a:cubicBezTo>
                      <a:pt x="9366" y="689"/>
                      <a:pt x="9366" y="647"/>
                      <a:pt x="9324" y="647"/>
                    </a:cubicBezTo>
                    <a:cubicBezTo>
                      <a:pt x="7486" y="134"/>
                      <a:pt x="539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468;p54">
                <a:extLst>
                  <a:ext uri="{FF2B5EF4-FFF2-40B4-BE49-F238E27FC236}">
                    <a16:creationId xmlns:a16="http://schemas.microsoft.com/office/drawing/2014/main" id="{E4E02F6F-0849-FE6C-0CA2-D2C9FDE9801D}"/>
                  </a:ext>
                </a:extLst>
              </p:cNvPr>
              <p:cNvSpPr/>
              <p:nvPr/>
            </p:nvSpPr>
            <p:spPr>
              <a:xfrm>
                <a:off x="3221450" y="1568625"/>
                <a:ext cx="235450" cy="18250"/>
              </a:xfrm>
              <a:custGeom>
                <a:avLst/>
                <a:gdLst/>
                <a:ahLst/>
                <a:cxnLst/>
                <a:rect l="l" t="t" r="r" b="b"/>
                <a:pathLst>
                  <a:path w="9418" h="730" extrusionOk="0">
                    <a:moveTo>
                      <a:pt x="3677" y="1"/>
                    </a:moveTo>
                    <a:cubicBezTo>
                      <a:pt x="1623" y="1"/>
                      <a:pt x="83" y="175"/>
                      <a:pt x="83" y="175"/>
                    </a:cubicBezTo>
                    <a:cubicBezTo>
                      <a:pt x="42" y="216"/>
                      <a:pt x="1" y="216"/>
                      <a:pt x="1" y="257"/>
                    </a:cubicBezTo>
                    <a:cubicBezTo>
                      <a:pt x="1" y="299"/>
                      <a:pt x="42" y="299"/>
                      <a:pt x="83" y="299"/>
                    </a:cubicBezTo>
                    <a:cubicBezTo>
                      <a:pt x="83" y="299"/>
                      <a:pt x="175" y="299"/>
                      <a:pt x="340" y="257"/>
                    </a:cubicBezTo>
                    <a:cubicBezTo>
                      <a:pt x="894" y="216"/>
                      <a:pt x="2137" y="124"/>
                      <a:pt x="3677" y="124"/>
                    </a:cubicBezTo>
                    <a:cubicBezTo>
                      <a:pt x="5433" y="124"/>
                      <a:pt x="7487" y="257"/>
                      <a:pt x="9325" y="730"/>
                    </a:cubicBezTo>
                    <a:cubicBezTo>
                      <a:pt x="9325" y="730"/>
                      <a:pt x="9366" y="730"/>
                      <a:pt x="9366" y="689"/>
                    </a:cubicBezTo>
                    <a:cubicBezTo>
                      <a:pt x="9417" y="637"/>
                      <a:pt x="9366" y="637"/>
                      <a:pt x="9325" y="637"/>
                    </a:cubicBezTo>
                    <a:cubicBezTo>
                      <a:pt x="7528" y="124"/>
                      <a:pt x="5433"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469;p54">
                <a:extLst>
                  <a:ext uri="{FF2B5EF4-FFF2-40B4-BE49-F238E27FC236}">
                    <a16:creationId xmlns:a16="http://schemas.microsoft.com/office/drawing/2014/main" id="{E9ED436F-656C-D26B-334E-53E4588635AC}"/>
                  </a:ext>
                </a:extLst>
              </p:cNvPr>
              <p:cNvSpPr/>
              <p:nvPr/>
            </p:nvSpPr>
            <p:spPr>
              <a:xfrm>
                <a:off x="3216075" y="1606100"/>
                <a:ext cx="234400" cy="18275"/>
              </a:xfrm>
              <a:custGeom>
                <a:avLst/>
                <a:gdLst/>
                <a:ahLst/>
                <a:cxnLst/>
                <a:rect l="l" t="t" r="r" b="b"/>
                <a:pathLst>
                  <a:path w="9376" h="731" extrusionOk="0">
                    <a:moveTo>
                      <a:pt x="3676" y="1"/>
                    </a:moveTo>
                    <a:cubicBezTo>
                      <a:pt x="1623" y="1"/>
                      <a:pt x="41" y="165"/>
                      <a:pt x="41" y="165"/>
                    </a:cubicBezTo>
                    <a:lnTo>
                      <a:pt x="0" y="217"/>
                    </a:lnTo>
                    <a:cubicBezTo>
                      <a:pt x="0" y="258"/>
                      <a:pt x="41" y="299"/>
                      <a:pt x="82" y="299"/>
                    </a:cubicBezTo>
                    <a:cubicBezTo>
                      <a:pt x="82" y="299"/>
                      <a:pt x="175" y="258"/>
                      <a:pt x="339" y="258"/>
                    </a:cubicBezTo>
                    <a:cubicBezTo>
                      <a:pt x="852" y="217"/>
                      <a:pt x="2136" y="83"/>
                      <a:pt x="3676" y="83"/>
                    </a:cubicBezTo>
                    <a:cubicBezTo>
                      <a:pt x="5391" y="83"/>
                      <a:pt x="7486" y="217"/>
                      <a:pt x="9283" y="730"/>
                    </a:cubicBezTo>
                    <a:cubicBezTo>
                      <a:pt x="9324" y="730"/>
                      <a:pt x="9376" y="679"/>
                      <a:pt x="9376" y="679"/>
                    </a:cubicBezTo>
                    <a:cubicBezTo>
                      <a:pt x="9376" y="638"/>
                      <a:pt x="9376" y="597"/>
                      <a:pt x="9324" y="597"/>
                    </a:cubicBezTo>
                    <a:cubicBezTo>
                      <a:pt x="7486" y="124"/>
                      <a:pt x="5391"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470;p54">
                <a:extLst>
                  <a:ext uri="{FF2B5EF4-FFF2-40B4-BE49-F238E27FC236}">
                    <a16:creationId xmlns:a16="http://schemas.microsoft.com/office/drawing/2014/main" id="{16EA27FE-DA6B-5860-1451-4AAA9603496B}"/>
                  </a:ext>
                </a:extLst>
              </p:cNvPr>
              <p:cNvSpPr/>
              <p:nvPr/>
            </p:nvSpPr>
            <p:spPr>
              <a:xfrm>
                <a:off x="2947525" y="1399700"/>
                <a:ext cx="234425" cy="18000"/>
              </a:xfrm>
              <a:custGeom>
                <a:avLst/>
                <a:gdLst/>
                <a:ahLst/>
                <a:cxnLst/>
                <a:rect l="l" t="t" r="r" b="b"/>
                <a:pathLst>
                  <a:path w="9377" h="720" extrusionOk="0">
                    <a:moveTo>
                      <a:pt x="3687" y="1"/>
                    </a:moveTo>
                    <a:cubicBezTo>
                      <a:pt x="1634" y="1"/>
                      <a:pt x="42" y="165"/>
                      <a:pt x="42" y="165"/>
                    </a:cubicBezTo>
                    <a:cubicBezTo>
                      <a:pt x="1" y="165"/>
                      <a:pt x="1" y="206"/>
                      <a:pt x="1" y="258"/>
                    </a:cubicBezTo>
                    <a:cubicBezTo>
                      <a:pt x="1" y="299"/>
                      <a:pt x="42" y="299"/>
                      <a:pt x="42" y="299"/>
                    </a:cubicBezTo>
                    <a:cubicBezTo>
                      <a:pt x="42" y="299"/>
                      <a:pt x="176" y="299"/>
                      <a:pt x="350" y="258"/>
                    </a:cubicBezTo>
                    <a:cubicBezTo>
                      <a:pt x="864" y="206"/>
                      <a:pt x="2147" y="124"/>
                      <a:pt x="3687" y="124"/>
                    </a:cubicBezTo>
                    <a:cubicBezTo>
                      <a:pt x="5392" y="124"/>
                      <a:pt x="7487" y="258"/>
                      <a:pt x="9284" y="720"/>
                    </a:cubicBezTo>
                    <a:cubicBezTo>
                      <a:pt x="9335" y="720"/>
                      <a:pt x="9376" y="720"/>
                      <a:pt x="9376" y="679"/>
                    </a:cubicBezTo>
                    <a:cubicBezTo>
                      <a:pt x="9376" y="638"/>
                      <a:pt x="9376" y="638"/>
                      <a:pt x="9335" y="638"/>
                    </a:cubicBezTo>
                    <a:cubicBezTo>
                      <a:pt x="7487" y="124"/>
                      <a:pt x="5392" y="1"/>
                      <a:pt x="36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471;p54">
                <a:extLst>
                  <a:ext uri="{FF2B5EF4-FFF2-40B4-BE49-F238E27FC236}">
                    <a16:creationId xmlns:a16="http://schemas.microsoft.com/office/drawing/2014/main" id="{EAB7E100-C30D-7906-DB4A-05F528FBA0BF}"/>
                  </a:ext>
                </a:extLst>
              </p:cNvPr>
              <p:cNvSpPr/>
              <p:nvPr/>
            </p:nvSpPr>
            <p:spPr>
              <a:xfrm>
                <a:off x="2943425" y="1426400"/>
                <a:ext cx="234150" cy="18250"/>
              </a:xfrm>
              <a:custGeom>
                <a:avLst/>
                <a:gdLst/>
                <a:ahLst/>
                <a:cxnLst/>
                <a:rect l="l" t="t" r="r" b="b"/>
                <a:pathLst>
                  <a:path w="9366" h="730" extrusionOk="0">
                    <a:moveTo>
                      <a:pt x="3636" y="1"/>
                    </a:moveTo>
                    <a:cubicBezTo>
                      <a:pt x="1582" y="1"/>
                      <a:pt x="42" y="165"/>
                      <a:pt x="42" y="165"/>
                    </a:cubicBezTo>
                    <a:cubicBezTo>
                      <a:pt x="1" y="165"/>
                      <a:pt x="1" y="216"/>
                      <a:pt x="1" y="258"/>
                    </a:cubicBezTo>
                    <a:cubicBezTo>
                      <a:pt x="1" y="258"/>
                      <a:pt x="1" y="299"/>
                      <a:pt x="42" y="299"/>
                    </a:cubicBezTo>
                    <a:cubicBezTo>
                      <a:pt x="42" y="299"/>
                      <a:pt x="124" y="299"/>
                      <a:pt x="340" y="258"/>
                    </a:cubicBezTo>
                    <a:cubicBezTo>
                      <a:pt x="853" y="216"/>
                      <a:pt x="2095" y="83"/>
                      <a:pt x="3636" y="83"/>
                    </a:cubicBezTo>
                    <a:cubicBezTo>
                      <a:pt x="5392" y="83"/>
                      <a:pt x="7487" y="258"/>
                      <a:pt x="9284" y="730"/>
                    </a:cubicBezTo>
                    <a:cubicBezTo>
                      <a:pt x="9325" y="730"/>
                      <a:pt x="9366" y="730"/>
                      <a:pt x="9366" y="679"/>
                    </a:cubicBezTo>
                    <a:cubicBezTo>
                      <a:pt x="9366" y="637"/>
                      <a:pt x="9366" y="596"/>
                      <a:pt x="9325" y="596"/>
                    </a:cubicBezTo>
                    <a:cubicBezTo>
                      <a:pt x="7487" y="12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472;p54">
                <a:extLst>
                  <a:ext uri="{FF2B5EF4-FFF2-40B4-BE49-F238E27FC236}">
                    <a16:creationId xmlns:a16="http://schemas.microsoft.com/office/drawing/2014/main" id="{6933073B-8EDB-2132-0ECD-795F375BCD19}"/>
                  </a:ext>
                </a:extLst>
              </p:cNvPr>
              <p:cNvSpPr/>
              <p:nvPr/>
            </p:nvSpPr>
            <p:spPr>
              <a:xfrm>
                <a:off x="2939075" y="1456200"/>
                <a:ext cx="235425" cy="18250"/>
              </a:xfrm>
              <a:custGeom>
                <a:avLst/>
                <a:gdLst/>
                <a:ahLst/>
                <a:cxnLst/>
                <a:rect l="l" t="t" r="r" b="b"/>
                <a:pathLst>
                  <a:path w="9417" h="730" extrusionOk="0">
                    <a:moveTo>
                      <a:pt x="3676" y="0"/>
                    </a:moveTo>
                    <a:cubicBezTo>
                      <a:pt x="1623" y="0"/>
                      <a:pt x="82" y="175"/>
                      <a:pt x="82" y="175"/>
                    </a:cubicBezTo>
                    <a:cubicBezTo>
                      <a:pt x="41" y="175"/>
                      <a:pt x="0" y="216"/>
                      <a:pt x="0" y="257"/>
                    </a:cubicBezTo>
                    <a:cubicBezTo>
                      <a:pt x="41" y="257"/>
                      <a:pt x="41" y="308"/>
                      <a:pt x="82" y="308"/>
                    </a:cubicBezTo>
                    <a:cubicBezTo>
                      <a:pt x="82" y="308"/>
                      <a:pt x="175" y="257"/>
                      <a:pt x="339" y="257"/>
                    </a:cubicBezTo>
                    <a:cubicBezTo>
                      <a:pt x="893" y="216"/>
                      <a:pt x="2136" y="92"/>
                      <a:pt x="3676" y="92"/>
                    </a:cubicBezTo>
                    <a:cubicBezTo>
                      <a:pt x="5432" y="92"/>
                      <a:pt x="7527" y="216"/>
                      <a:pt x="9324" y="729"/>
                    </a:cubicBezTo>
                    <a:cubicBezTo>
                      <a:pt x="9365" y="729"/>
                      <a:pt x="9365" y="688"/>
                      <a:pt x="9365" y="688"/>
                    </a:cubicBezTo>
                    <a:cubicBezTo>
                      <a:pt x="9417" y="647"/>
                      <a:pt x="9365" y="606"/>
                      <a:pt x="9365" y="606"/>
                    </a:cubicBezTo>
                    <a:cubicBezTo>
                      <a:pt x="7527" y="133"/>
                      <a:pt x="5432" y="0"/>
                      <a:pt x="36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473;p54">
                <a:extLst>
                  <a:ext uri="{FF2B5EF4-FFF2-40B4-BE49-F238E27FC236}">
                    <a16:creationId xmlns:a16="http://schemas.microsoft.com/office/drawing/2014/main" id="{B50D6EC8-A96C-7C0C-B9D2-CAD44C5598FD}"/>
                  </a:ext>
                </a:extLst>
              </p:cNvPr>
              <p:cNvSpPr/>
              <p:nvPr/>
            </p:nvSpPr>
            <p:spPr>
              <a:xfrm>
                <a:off x="2934700" y="1487250"/>
                <a:ext cx="234400" cy="18250"/>
              </a:xfrm>
              <a:custGeom>
                <a:avLst/>
                <a:gdLst/>
                <a:ahLst/>
                <a:cxnLst/>
                <a:rect l="l" t="t" r="r" b="b"/>
                <a:pathLst>
                  <a:path w="9376" h="730" extrusionOk="0">
                    <a:moveTo>
                      <a:pt x="3636" y="1"/>
                    </a:moveTo>
                    <a:cubicBezTo>
                      <a:pt x="1582" y="1"/>
                      <a:pt x="42" y="175"/>
                      <a:pt x="42" y="175"/>
                    </a:cubicBezTo>
                    <a:cubicBezTo>
                      <a:pt x="1" y="216"/>
                      <a:pt x="1" y="216"/>
                      <a:pt x="1" y="257"/>
                    </a:cubicBezTo>
                    <a:cubicBezTo>
                      <a:pt x="1" y="298"/>
                      <a:pt x="1" y="298"/>
                      <a:pt x="42" y="298"/>
                    </a:cubicBezTo>
                    <a:cubicBezTo>
                      <a:pt x="42" y="298"/>
                      <a:pt x="134" y="298"/>
                      <a:pt x="298" y="257"/>
                    </a:cubicBezTo>
                    <a:cubicBezTo>
                      <a:pt x="863" y="216"/>
                      <a:pt x="2095" y="134"/>
                      <a:pt x="3636" y="134"/>
                    </a:cubicBezTo>
                    <a:cubicBezTo>
                      <a:pt x="5392" y="134"/>
                      <a:pt x="7486" y="257"/>
                      <a:pt x="9284" y="730"/>
                    </a:cubicBezTo>
                    <a:cubicBezTo>
                      <a:pt x="9335" y="730"/>
                      <a:pt x="9335" y="730"/>
                      <a:pt x="9376" y="689"/>
                    </a:cubicBezTo>
                    <a:cubicBezTo>
                      <a:pt x="9376" y="647"/>
                      <a:pt x="9335" y="647"/>
                      <a:pt x="9335" y="647"/>
                    </a:cubicBezTo>
                    <a:cubicBezTo>
                      <a:pt x="7486" y="134"/>
                      <a:pt x="5392" y="1"/>
                      <a:pt x="363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474;p54">
                <a:extLst>
                  <a:ext uri="{FF2B5EF4-FFF2-40B4-BE49-F238E27FC236}">
                    <a16:creationId xmlns:a16="http://schemas.microsoft.com/office/drawing/2014/main" id="{3A4928C4-CBCE-70BD-C67E-8F5EF3C651F3}"/>
                  </a:ext>
                </a:extLst>
              </p:cNvPr>
              <p:cNvSpPr/>
              <p:nvPr/>
            </p:nvSpPr>
            <p:spPr>
              <a:xfrm>
                <a:off x="2931625" y="1521650"/>
                <a:ext cx="234150" cy="18000"/>
              </a:xfrm>
              <a:custGeom>
                <a:avLst/>
                <a:gdLst/>
                <a:ahLst/>
                <a:cxnLst/>
                <a:rect l="l" t="t" r="r" b="b"/>
                <a:pathLst>
                  <a:path w="9366" h="720" extrusionOk="0">
                    <a:moveTo>
                      <a:pt x="3677" y="1"/>
                    </a:moveTo>
                    <a:cubicBezTo>
                      <a:pt x="1623" y="1"/>
                      <a:pt x="41" y="165"/>
                      <a:pt x="41" y="165"/>
                    </a:cubicBezTo>
                    <a:cubicBezTo>
                      <a:pt x="41" y="165"/>
                      <a:pt x="0" y="206"/>
                      <a:pt x="0" y="257"/>
                    </a:cubicBezTo>
                    <a:cubicBezTo>
                      <a:pt x="0" y="257"/>
                      <a:pt x="41" y="298"/>
                      <a:pt x="82" y="298"/>
                    </a:cubicBezTo>
                    <a:cubicBezTo>
                      <a:pt x="82" y="298"/>
                      <a:pt x="165" y="257"/>
                      <a:pt x="339" y="257"/>
                    </a:cubicBezTo>
                    <a:cubicBezTo>
                      <a:pt x="894" y="206"/>
                      <a:pt x="2136" y="83"/>
                      <a:pt x="3677" y="83"/>
                    </a:cubicBezTo>
                    <a:cubicBezTo>
                      <a:pt x="5432" y="83"/>
                      <a:pt x="7486" y="257"/>
                      <a:pt x="9324" y="719"/>
                    </a:cubicBezTo>
                    <a:cubicBezTo>
                      <a:pt x="9324" y="719"/>
                      <a:pt x="9365" y="719"/>
                      <a:pt x="9365" y="678"/>
                    </a:cubicBezTo>
                    <a:cubicBezTo>
                      <a:pt x="9365" y="637"/>
                      <a:pt x="9365" y="596"/>
                      <a:pt x="9324" y="596"/>
                    </a:cubicBezTo>
                    <a:cubicBezTo>
                      <a:pt x="7527" y="124"/>
                      <a:pt x="5432" y="1"/>
                      <a:pt x="367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475;p54">
                <a:extLst>
                  <a:ext uri="{FF2B5EF4-FFF2-40B4-BE49-F238E27FC236}">
                    <a16:creationId xmlns:a16="http://schemas.microsoft.com/office/drawing/2014/main" id="{28FCC6F9-D802-6CB9-A08C-F7B4662B2737}"/>
                  </a:ext>
                </a:extLst>
              </p:cNvPr>
              <p:cNvSpPr/>
              <p:nvPr/>
            </p:nvSpPr>
            <p:spPr>
              <a:xfrm>
                <a:off x="2927250" y="1557850"/>
                <a:ext cx="234425" cy="18250"/>
              </a:xfrm>
              <a:custGeom>
                <a:avLst/>
                <a:gdLst/>
                <a:ahLst/>
                <a:cxnLst/>
                <a:rect l="l" t="t" r="r" b="b"/>
                <a:pathLst>
                  <a:path w="9377" h="730" extrusionOk="0">
                    <a:moveTo>
                      <a:pt x="3636" y="0"/>
                    </a:moveTo>
                    <a:cubicBezTo>
                      <a:pt x="1582" y="0"/>
                      <a:pt x="42" y="175"/>
                      <a:pt x="42" y="175"/>
                    </a:cubicBezTo>
                    <a:cubicBezTo>
                      <a:pt x="1" y="175"/>
                      <a:pt x="1" y="216"/>
                      <a:pt x="1" y="216"/>
                    </a:cubicBezTo>
                    <a:cubicBezTo>
                      <a:pt x="1" y="257"/>
                      <a:pt x="1" y="298"/>
                      <a:pt x="42" y="298"/>
                    </a:cubicBezTo>
                    <a:cubicBezTo>
                      <a:pt x="42" y="298"/>
                      <a:pt x="134" y="257"/>
                      <a:pt x="299" y="257"/>
                    </a:cubicBezTo>
                    <a:cubicBezTo>
                      <a:pt x="853" y="216"/>
                      <a:pt x="2096" y="93"/>
                      <a:pt x="3636" y="93"/>
                    </a:cubicBezTo>
                    <a:cubicBezTo>
                      <a:pt x="5392" y="93"/>
                      <a:pt x="7487" y="216"/>
                      <a:pt x="9284" y="730"/>
                    </a:cubicBezTo>
                    <a:cubicBezTo>
                      <a:pt x="9325" y="730"/>
                      <a:pt x="9325" y="688"/>
                      <a:pt x="9376" y="688"/>
                    </a:cubicBezTo>
                    <a:cubicBezTo>
                      <a:pt x="9376" y="647"/>
                      <a:pt x="9325" y="606"/>
                      <a:pt x="9325" y="606"/>
                    </a:cubicBezTo>
                    <a:cubicBezTo>
                      <a:pt x="7487" y="134"/>
                      <a:pt x="5392" y="0"/>
                      <a:pt x="363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476;p54">
                <a:extLst>
                  <a:ext uri="{FF2B5EF4-FFF2-40B4-BE49-F238E27FC236}">
                    <a16:creationId xmlns:a16="http://schemas.microsoft.com/office/drawing/2014/main" id="{C88E6F17-E114-5557-37A3-10560F43FD9F}"/>
                  </a:ext>
                </a:extLst>
              </p:cNvPr>
              <p:cNvSpPr/>
              <p:nvPr/>
            </p:nvSpPr>
            <p:spPr>
              <a:xfrm>
                <a:off x="2920850" y="1594300"/>
                <a:ext cx="234400" cy="18250"/>
              </a:xfrm>
              <a:custGeom>
                <a:avLst/>
                <a:gdLst/>
                <a:ahLst/>
                <a:cxnLst/>
                <a:rect l="l" t="t" r="r" b="b"/>
                <a:pathLst>
                  <a:path w="9376" h="730" extrusionOk="0">
                    <a:moveTo>
                      <a:pt x="3676" y="1"/>
                    </a:moveTo>
                    <a:cubicBezTo>
                      <a:pt x="1622" y="1"/>
                      <a:pt x="41" y="175"/>
                      <a:pt x="41" y="175"/>
                    </a:cubicBezTo>
                    <a:cubicBezTo>
                      <a:pt x="41" y="216"/>
                      <a:pt x="0" y="216"/>
                      <a:pt x="0" y="257"/>
                    </a:cubicBezTo>
                    <a:cubicBezTo>
                      <a:pt x="0" y="298"/>
                      <a:pt x="41" y="298"/>
                      <a:pt x="82" y="298"/>
                    </a:cubicBezTo>
                    <a:cubicBezTo>
                      <a:pt x="82" y="298"/>
                      <a:pt x="175" y="298"/>
                      <a:pt x="339" y="257"/>
                    </a:cubicBezTo>
                    <a:cubicBezTo>
                      <a:pt x="904" y="216"/>
                      <a:pt x="2136" y="124"/>
                      <a:pt x="3676" y="124"/>
                    </a:cubicBezTo>
                    <a:cubicBezTo>
                      <a:pt x="5432" y="124"/>
                      <a:pt x="7486" y="257"/>
                      <a:pt x="9324" y="730"/>
                    </a:cubicBezTo>
                    <a:cubicBezTo>
                      <a:pt x="9324" y="730"/>
                      <a:pt x="9375" y="730"/>
                      <a:pt x="9375" y="689"/>
                    </a:cubicBezTo>
                    <a:cubicBezTo>
                      <a:pt x="9375" y="637"/>
                      <a:pt x="9375" y="637"/>
                      <a:pt x="9324" y="637"/>
                    </a:cubicBezTo>
                    <a:cubicBezTo>
                      <a:pt x="7527" y="124"/>
                      <a:pt x="5432" y="1"/>
                      <a:pt x="367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477;p54">
                <a:extLst>
                  <a:ext uri="{FF2B5EF4-FFF2-40B4-BE49-F238E27FC236}">
                    <a16:creationId xmlns:a16="http://schemas.microsoft.com/office/drawing/2014/main" id="{6A821E75-CF61-ADB2-E03B-B94D3996773B}"/>
                  </a:ext>
                </a:extLst>
              </p:cNvPr>
              <p:cNvSpPr/>
              <p:nvPr/>
            </p:nvSpPr>
            <p:spPr>
              <a:xfrm>
                <a:off x="2914425" y="1628450"/>
                <a:ext cx="234400" cy="16200"/>
              </a:xfrm>
              <a:custGeom>
                <a:avLst/>
                <a:gdLst/>
                <a:ahLst/>
                <a:cxnLst/>
                <a:rect l="l" t="t" r="r" b="b"/>
                <a:pathLst>
                  <a:path w="9376" h="648" extrusionOk="0">
                    <a:moveTo>
                      <a:pt x="4067" y="0"/>
                    </a:moveTo>
                    <a:cubicBezTo>
                      <a:pt x="1797" y="0"/>
                      <a:pt x="41" y="216"/>
                      <a:pt x="41" y="216"/>
                    </a:cubicBezTo>
                    <a:cubicBezTo>
                      <a:pt x="0" y="216"/>
                      <a:pt x="0" y="257"/>
                      <a:pt x="0" y="298"/>
                    </a:cubicBezTo>
                    <a:cubicBezTo>
                      <a:pt x="0" y="298"/>
                      <a:pt x="0" y="349"/>
                      <a:pt x="41" y="349"/>
                    </a:cubicBezTo>
                    <a:cubicBezTo>
                      <a:pt x="41" y="349"/>
                      <a:pt x="175" y="349"/>
                      <a:pt x="339" y="298"/>
                    </a:cubicBezTo>
                    <a:cubicBezTo>
                      <a:pt x="945" y="216"/>
                      <a:pt x="2393" y="93"/>
                      <a:pt x="4067" y="93"/>
                    </a:cubicBezTo>
                    <a:cubicBezTo>
                      <a:pt x="5730" y="93"/>
                      <a:pt x="7620" y="216"/>
                      <a:pt x="9283" y="647"/>
                    </a:cubicBezTo>
                    <a:cubicBezTo>
                      <a:pt x="9324" y="647"/>
                      <a:pt x="9376" y="647"/>
                      <a:pt x="9376" y="606"/>
                    </a:cubicBezTo>
                    <a:cubicBezTo>
                      <a:pt x="9376" y="555"/>
                      <a:pt x="9324" y="555"/>
                      <a:pt x="9324" y="555"/>
                    </a:cubicBezTo>
                    <a:cubicBezTo>
                      <a:pt x="7620" y="134"/>
                      <a:pt x="5730" y="0"/>
                      <a:pt x="406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478;p54">
                <a:extLst>
                  <a:ext uri="{FF2B5EF4-FFF2-40B4-BE49-F238E27FC236}">
                    <a16:creationId xmlns:a16="http://schemas.microsoft.com/office/drawing/2014/main" id="{C77C6A82-C841-0656-BF3F-4677C2F1F2C8}"/>
                  </a:ext>
                </a:extLst>
              </p:cNvPr>
              <p:cNvSpPr/>
              <p:nvPr/>
            </p:nvSpPr>
            <p:spPr>
              <a:xfrm>
                <a:off x="2903625" y="1661575"/>
                <a:ext cx="235450" cy="17225"/>
              </a:xfrm>
              <a:custGeom>
                <a:avLst/>
                <a:gdLst/>
                <a:ahLst/>
                <a:cxnLst/>
                <a:rect l="l" t="t" r="r" b="b"/>
                <a:pathLst>
                  <a:path w="9418" h="689" extrusionOk="0">
                    <a:moveTo>
                      <a:pt x="4109" y="0"/>
                    </a:moveTo>
                    <a:cubicBezTo>
                      <a:pt x="1849" y="0"/>
                      <a:pt x="93" y="257"/>
                      <a:pt x="93" y="257"/>
                    </a:cubicBezTo>
                    <a:cubicBezTo>
                      <a:pt x="52" y="257"/>
                      <a:pt x="1" y="308"/>
                      <a:pt x="1" y="308"/>
                    </a:cubicBezTo>
                    <a:cubicBezTo>
                      <a:pt x="37" y="337"/>
                      <a:pt x="48" y="366"/>
                      <a:pt x="66" y="366"/>
                    </a:cubicBezTo>
                    <a:cubicBezTo>
                      <a:pt x="73" y="366"/>
                      <a:pt x="81" y="361"/>
                      <a:pt x="93" y="349"/>
                    </a:cubicBezTo>
                    <a:lnTo>
                      <a:pt x="391" y="349"/>
                    </a:lnTo>
                    <a:cubicBezTo>
                      <a:pt x="987" y="257"/>
                      <a:pt x="2404" y="134"/>
                      <a:pt x="4109" y="134"/>
                    </a:cubicBezTo>
                    <a:cubicBezTo>
                      <a:pt x="5782" y="134"/>
                      <a:pt x="7662" y="257"/>
                      <a:pt x="9335" y="688"/>
                    </a:cubicBezTo>
                    <a:cubicBezTo>
                      <a:pt x="9376" y="688"/>
                      <a:pt x="9376" y="688"/>
                      <a:pt x="9417" y="647"/>
                    </a:cubicBezTo>
                    <a:cubicBezTo>
                      <a:pt x="9417" y="606"/>
                      <a:pt x="9376" y="565"/>
                      <a:pt x="9376" y="565"/>
                    </a:cubicBezTo>
                    <a:cubicBezTo>
                      <a:pt x="7662" y="134"/>
                      <a:pt x="5782" y="0"/>
                      <a:pt x="4109"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479;p54">
                <a:extLst>
                  <a:ext uri="{FF2B5EF4-FFF2-40B4-BE49-F238E27FC236}">
                    <a16:creationId xmlns:a16="http://schemas.microsoft.com/office/drawing/2014/main" id="{91660262-17A1-8954-FDC7-65ED3307F2AA}"/>
                  </a:ext>
                </a:extLst>
              </p:cNvPr>
              <p:cNvSpPr/>
              <p:nvPr/>
            </p:nvSpPr>
            <p:spPr>
              <a:xfrm>
                <a:off x="2897225" y="1703400"/>
                <a:ext cx="235425" cy="15950"/>
              </a:xfrm>
              <a:custGeom>
                <a:avLst/>
                <a:gdLst/>
                <a:ahLst/>
                <a:cxnLst/>
                <a:rect l="l" t="t" r="r" b="b"/>
                <a:pathLst>
                  <a:path w="9417" h="638" extrusionOk="0">
                    <a:moveTo>
                      <a:pt x="4108" y="1"/>
                    </a:moveTo>
                    <a:cubicBezTo>
                      <a:pt x="1849" y="1"/>
                      <a:pt x="93" y="216"/>
                      <a:pt x="93" y="216"/>
                    </a:cubicBezTo>
                    <a:cubicBezTo>
                      <a:pt x="52" y="216"/>
                      <a:pt x="0" y="258"/>
                      <a:pt x="0" y="299"/>
                    </a:cubicBezTo>
                    <a:cubicBezTo>
                      <a:pt x="52" y="299"/>
                      <a:pt x="52" y="340"/>
                      <a:pt x="93" y="340"/>
                    </a:cubicBezTo>
                    <a:cubicBezTo>
                      <a:pt x="93" y="340"/>
                      <a:pt x="175" y="299"/>
                      <a:pt x="390" y="299"/>
                    </a:cubicBezTo>
                    <a:cubicBezTo>
                      <a:pt x="986" y="216"/>
                      <a:pt x="2403" y="83"/>
                      <a:pt x="4108" y="83"/>
                    </a:cubicBezTo>
                    <a:cubicBezTo>
                      <a:pt x="5782" y="83"/>
                      <a:pt x="7661" y="216"/>
                      <a:pt x="9335" y="637"/>
                    </a:cubicBezTo>
                    <a:cubicBezTo>
                      <a:pt x="9376" y="637"/>
                      <a:pt x="9376" y="637"/>
                      <a:pt x="9417" y="596"/>
                    </a:cubicBezTo>
                    <a:cubicBezTo>
                      <a:pt x="9417" y="555"/>
                      <a:pt x="9376" y="555"/>
                      <a:pt x="9376" y="514"/>
                    </a:cubicBezTo>
                    <a:cubicBezTo>
                      <a:pt x="7661" y="124"/>
                      <a:pt x="5782" y="1"/>
                      <a:pt x="410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480;p54">
                <a:extLst>
                  <a:ext uri="{FF2B5EF4-FFF2-40B4-BE49-F238E27FC236}">
                    <a16:creationId xmlns:a16="http://schemas.microsoft.com/office/drawing/2014/main" id="{FCA458FC-CE54-D936-8AFC-4C71D5A74DB8}"/>
                  </a:ext>
                </a:extLst>
              </p:cNvPr>
              <p:cNvSpPr/>
              <p:nvPr/>
            </p:nvSpPr>
            <p:spPr>
              <a:xfrm>
                <a:off x="3204250" y="1637175"/>
                <a:ext cx="237500" cy="137875"/>
              </a:xfrm>
              <a:custGeom>
                <a:avLst/>
                <a:gdLst/>
                <a:ahLst/>
                <a:cxnLst/>
                <a:rect l="l" t="t" r="r" b="b"/>
                <a:pathLst>
                  <a:path w="9500" h="5515" extrusionOk="0">
                    <a:moveTo>
                      <a:pt x="4108" y="0"/>
                    </a:moveTo>
                    <a:cubicBezTo>
                      <a:pt x="2188" y="0"/>
                      <a:pt x="607" y="83"/>
                      <a:pt x="607" y="83"/>
                    </a:cubicBezTo>
                    <a:lnTo>
                      <a:pt x="1" y="5001"/>
                    </a:lnTo>
                    <a:lnTo>
                      <a:pt x="8688" y="5515"/>
                    </a:lnTo>
                    <a:lnTo>
                      <a:pt x="9499" y="555"/>
                    </a:lnTo>
                    <a:cubicBezTo>
                      <a:pt x="8216" y="83"/>
                      <a:pt x="6039" y="0"/>
                      <a:pt x="4108" y="0"/>
                    </a:cubicBezTo>
                    <a:close/>
                  </a:path>
                </a:pathLst>
              </a:custGeom>
              <a:solidFill>
                <a:srgbClr val="FF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8" name="Google Shape;1481;p54">
            <a:extLst>
              <a:ext uri="{FF2B5EF4-FFF2-40B4-BE49-F238E27FC236}">
                <a16:creationId xmlns:a16="http://schemas.microsoft.com/office/drawing/2014/main" id="{0F4C9025-C52E-5E61-C5B7-B3962F8EE550}"/>
              </a:ext>
            </a:extLst>
          </p:cNvPr>
          <p:cNvGrpSpPr/>
          <p:nvPr/>
        </p:nvGrpSpPr>
        <p:grpSpPr>
          <a:xfrm>
            <a:off x="2812495" y="3838272"/>
            <a:ext cx="636845" cy="703967"/>
            <a:chOff x="6444217" y="1711815"/>
            <a:chExt cx="758149" cy="838056"/>
          </a:xfrm>
        </p:grpSpPr>
        <p:sp>
          <p:nvSpPr>
            <p:cNvPr id="1329" name="Google Shape;1482;p54">
              <a:extLst>
                <a:ext uri="{FF2B5EF4-FFF2-40B4-BE49-F238E27FC236}">
                  <a16:creationId xmlns:a16="http://schemas.microsoft.com/office/drawing/2014/main" id="{3D4DFB2B-D62C-DFE4-EA0B-7C4379D5C220}"/>
                </a:ext>
              </a:extLst>
            </p:cNvPr>
            <p:cNvSpPr/>
            <p:nvPr/>
          </p:nvSpPr>
          <p:spPr>
            <a:xfrm>
              <a:off x="6444217" y="1711815"/>
              <a:ext cx="758149" cy="835756"/>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483;p54">
              <a:extLst>
                <a:ext uri="{FF2B5EF4-FFF2-40B4-BE49-F238E27FC236}">
                  <a16:creationId xmlns:a16="http://schemas.microsoft.com/office/drawing/2014/main" id="{82095486-424E-1780-26B7-253B502BD0AC}"/>
                </a:ext>
              </a:extLst>
            </p:cNvPr>
            <p:cNvGrpSpPr/>
            <p:nvPr/>
          </p:nvGrpSpPr>
          <p:grpSpPr>
            <a:xfrm>
              <a:off x="6444217" y="1714115"/>
              <a:ext cx="758149" cy="835756"/>
              <a:chOff x="5213100" y="1197425"/>
              <a:chExt cx="656975" cy="724225"/>
            </a:xfrm>
          </p:grpSpPr>
          <p:sp>
            <p:nvSpPr>
              <p:cNvPr id="1331" name="Google Shape;1484;p54">
                <a:extLst>
                  <a:ext uri="{FF2B5EF4-FFF2-40B4-BE49-F238E27FC236}">
                    <a16:creationId xmlns:a16="http://schemas.microsoft.com/office/drawing/2014/main" id="{47228FA2-D4D5-D73A-83D0-E00C27F03B5E}"/>
                  </a:ext>
                </a:extLst>
              </p:cNvPr>
              <p:cNvSpPr/>
              <p:nvPr/>
            </p:nvSpPr>
            <p:spPr>
              <a:xfrm>
                <a:off x="5213100" y="1197425"/>
                <a:ext cx="656975" cy="724225"/>
              </a:xfrm>
              <a:custGeom>
                <a:avLst/>
                <a:gdLst/>
                <a:ahLst/>
                <a:cxnLst/>
                <a:rect l="l" t="t" r="r" b="b"/>
                <a:pathLst>
                  <a:path w="26279" h="28969" extrusionOk="0">
                    <a:moveTo>
                      <a:pt x="19809" y="0"/>
                    </a:moveTo>
                    <a:lnTo>
                      <a:pt x="4364" y="4108"/>
                    </a:lnTo>
                    <a:lnTo>
                      <a:pt x="4323" y="4108"/>
                    </a:lnTo>
                    <a:lnTo>
                      <a:pt x="0" y="5268"/>
                    </a:lnTo>
                    <a:lnTo>
                      <a:pt x="688" y="7445"/>
                    </a:lnTo>
                    <a:lnTo>
                      <a:pt x="688" y="7527"/>
                    </a:lnTo>
                    <a:lnTo>
                      <a:pt x="1417" y="9714"/>
                    </a:lnTo>
                    <a:lnTo>
                      <a:pt x="1417" y="9755"/>
                    </a:lnTo>
                    <a:lnTo>
                      <a:pt x="2187" y="12107"/>
                    </a:lnTo>
                    <a:lnTo>
                      <a:pt x="2187" y="12199"/>
                    </a:lnTo>
                    <a:lnTo>
                      <a:pt x="2958" y="14551"/>
                    </a:lnTo>
                    <a:lnTo>
                      <a:pt x="2958" y="14592"/>
                    </a:lnTo>
                    <a:lnTo>
                      <a:pt x="3728" y="16944"/>
                    </a:lnTo>
                    <a:lnTo>
                      <a:pt x="3728" y="16985"/>
                    </a:lnTo>
                    <a:lnTo>
                      <a:pt x="4498" y="19429"/>
                    </a:lnTo>
                    <a:lnTo>
                      <a:pt x="4539" y="19470"/>
                    </a:lnTo>
                    <a:lnTo>
                      <a:pt x="5268" y="21780"/>
                    </a:lnTo>
                    <a:lnTo>
                      <a:pt x="5268" y="21821"/>
                    </a:lnTo>
                    <a:lnTo>
                      <a:pt x="6079" y="24265"/>
                    </a:lnTo>
                    <a:lnTo>
                      <a:pt x="6079" y="24347"/>
                    </a:lnTo>
                    <a:lnTo>
                      <a:pt x="6808" y="26658"/>
                    </a:lnTo>
                    <a:lnTo>
                      <a:pt x="6849" y="26699"/>
                    </a:lnTo>
                    <a:lnTo>
                      <a:pt x="7579" y="28968"/>
                    </a:lnTo>
                    <a:lnTo>
                      <a:pt x="11511" y="27900"/>
                    </a:lnTo>
                    <a:lnTo>
                      <a:pt x="11553" y="27900"/>
                    </a:lnTo>
                    <a:lnTo>
                      <a:pt x="26278" y="23916"/>
                    </a:lnTo>
                    <a:lnTo>
                      <a:pt x="25549" y="21308"/>
                    </a:lnTo>
                    <a:lnTo>
                      <a:pt x="25549" y="21267"/>
                    </a:lnTo>
                    <a:lnTo>
                      <a:pt x="24902" y="18915"/>
                    </a:lnTo>
                    <a:lnTo>
                      <a:pt x="24902" y="18874"/>
                    </a:lnTo>
                    <a:lnTo>
                      <a:pt x="24224" y="16348"/>
                    </a:lnTo>
                    <a:lnTo>
                      <a:pt x="24224" y="16307"/>
                    </a:lnTo>
                    <a:lnTo>
                      <a:pt x="23577" y="13996"/>
                    </a:lnTo>
                    <a:lnTo>
                      <a:pt x="23577" y="13904"/>
                    </a:lnTo>
                    <a:lnTo>
                      <a:pt x="22889" y="11470"/>
                    </a:lnTo>
                    <a:lnTo>
                      <a:pt x="22889" y="11429"/>
                    </a:lnTo>
                    <a:lnTo>
                      <a:pt x="22253" y="9026"/>
                    </a:lnTo>
                    <a:lnTo>
                      <a:pt x="22253" y="8985"/>
                    </a:lnTo>
                    <a:lnTo>
                      <a:pt x="21606" y="6593"/>
                    </a:lnTo>
                    <a:lnTo>
                      <a:pt x="21565" y="6552"/>
                    </a:lnTo>
                    <a:lnTo>
                      <a:pt x="20928" y="4149"/>
                    </a:lnTo>
                    <a:lnTo>
                      <a:pt x="20928" y="4067"/>
                    </a:lnTo>
                    <a:lnTo>
                      <a:pt x="20322" y="1879"/>
                    </a:lnTo>
                    <a:lnTo>
                      <a:pt x="20281" y="1797"/>
                    </a:lnTo>
                    <a:lnTo>
                      <a:pt x="1980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485;p54">
                <a:extLst>
                  <a:ext uri="{FF2B5EF4-FFF2-40B4-BE49-F238E27FC236}">
                    <a16:creationId xmlns:a16="http://schemas.microsoft.com/office/drawing/2014/main" id="{E57AB426-9A2D-11CA-D927-34FE7C74B4C7}"/>
                  </a:ext>
                </a:extLst>
              </p:cNvPr>
              <p:cNvSpPr/>
              <p:nvPr/>
            </p:nvSpPr>
            <p:spPr>
              <a:xfrm>
                <a:off x="5321175" y="1300100"/>
                <a:ext cx="180750" cy="594850"/>
              </a:xfrm>
              <a:custGeom>
                <a:avLst/>
                <a:gdLst/>
                <a:ahLst/>
                <a:cxnLst/>
                <a:rect l="l" t="t" r="r" b="b"/>
                <a:pathLst>
                  <a:path w="7230" h="23794" extrusionOk="0">
                    <a:moveTo>
                      <a:pt x="0" y="1"/>
                    </a:moveTo>
                    <a:lnTo>
                      <a:pt x="647" y="2095"/>
                    </a:lnTo>
                    <a:lnTo>
                      <a:pt x="647" y="2188"/>
                    </a:lnTo>
                    <a:lnTo>
                      <a:pt x="1325" y="4365"/>
                    </a:lnTo>
                    <a:lnTo>
                      <a:pt x="1325" y="4406"/>
                    </a:lnTo>
                    <a:lnTo>
                      <a:pt x="2054" y="6809"/>
                    </a:lnTo>
                    <a:lnTo>
                      <a:pt x="2054" y="6891"/>
                    </a:lnTo>
                    <a:lnTo>
                      <a:pt x="2783" y="9242"/>
                    </a:lnTo>
                    <a:lnTo>
                      <a:pt x="2783" y="9284"/>
                    </a:lnTo>
                    <a:lnTo>
                      <a:pt x="3512" y="11635"/>
                    </a:lnTo>
                    <a:lnTo>
                      <a:pt x="3553" y="11728"/>
                    </a:lnTo>
                    <a:lnTo>
                      <a:pt x="4282" y="14120"/>
                    </a:lnTo>
                    <a:lnTo>
                      <a:pt x="4282" y="14202"/>
                    </a:lnTo>
                    <a:lnTo>
                      <a:pt x="4960" y="16472"/>
                    </a:lnTo>
                    <a:lnTo>
                      <a:pt x="5011" y="16564"/>
                    </a:lnTo>
                    <a:lnTo>
                      <a:pt x="5730" y="19039"/>
                    </a:lnTo>
                    <a:lnTo>
                      <a:pt x="5782" y="19080"/>
                    </a:lnTo>
                    <a:lnTo>
                      <a:pt x="6459" y="21390"/>
                    </a:lnTo>
                    <a:lnTo>
                      <a:pt x="6459" y="21483"/>
                    </a:lnTo>
                    <a:lnTo>
                      <a:pt x="7188" y="23793"/>
                    </a:lnTo>
                    <a:lnTo>
                      <a:pt x="7230" y="23793"/>
                    </a:lnTo>
                    <a:lnTo>
                      <a:pt x="6552" y="21442"/>
                    </a:lnTo>
                    <a:lnTo>
                      <a:pt x="6500" y="21390"/>
                    </a:lnTo>
                    <a:lnTo>
                      <a:pt x="5823" y="19080"/>
                    </a:lnTo>
                    <a:lnTo>
                      <a:pt x="5823" y="18998"/>
                    </a:lnTo>
                    <a:lnTo>
                      <a:pt x="5053" y="16513"/>
                    </a:lnTo>
                    <a:lnTo>
                      <a:pt x="5053" y="16472"/>
                    </a:lnTo>
                    <a:lnTo>
                      <a:pt x="4365" y="14161"/>
                    </a:lnTo>
                    <a:lnTo>
                      <a:pt x="4323" y="14120"/>
                    </a:lnTo>
                    <a:lnTo>
                      <a:pt x="3594" y="11686"/>
                    </a:lnTo>
                    <a:lnTo>
                      <a:pt x="3594" y="11635"/>
                    </a:lnTo>
                    <a:lnTo>
                      <a:pt x="2865" y="9284"/>
                    </a:lnTo>
                    <a:lnTo>
                      <a:pt x="2824" y="9201"/>
                    </a:lnTo>
                    <a:lnTo>
                      <a:pt x="2136" y="6850"/>
                    </a:lnTo>
                    <a:lnTo>
                      <a:pt x="2095" y="6809"/>
                    </a:lnTo>
                    <a:lnTo>
                      <a:pt x="1417" y="4406"/>
                    </a:lnTo>
                    <a:lnTo>
                      <a:pt x="1366" y="4365"/>
                    </a:lnTo>
                    <a:lnTo>
                      <a:pt x="729" y="2188"/>
                    </a:lnTo>
                    <a:lnTo>
                      <a:pt x="688" y="2095"/>
                    </a:lnTo>
                    <a:lnTo>
                      <a:pt x="41"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486;p54">
                <a:extLst>
                  <a:ext uri="{FF2B5EF4-FFF2-40B4-BE49-F238E27FC236}">
                    <a16:creationId xmlns:a16="http://schemas.microsoft.com/office/drawing/2014/main" id="{F251949E-28B1-6627-8E7A-3E753E938EC7}"/>
                  </a:ext>
                </a:extLst>
              </p:cNvPr>
              <p:cNvSpPr/>
              <p:nvPr/>
            </p:nvSpPr>
            <p:spPr>
              <a:xfrm>
                <a:off x="5230300" y="1242350"/>
                <a:ext cx="490875" cy="143275"/>
              </a:xfrm>
              <a:custGeom>
                <a:avLst/>
                <a:gdLst/>
                <a:ahLst/>
                <a:cxnLst/>
                <a:rect l="l" t="t" r="r" b="b"/>
                <a:pathLst>
                  <a:path w="19635" h="5731" extrusionOk="0">
                    <a:moveTo>
                      <a:pt x="19593" y="0"/>
                    </a:moveTo>
                    <a:lnTo>
                      <a:pt x="4323" y="4405"/>
                    </a:lnTo>
                    <a:lnTo>
                      <a:pt x="4282" y="4405"/>
                    </a:lnTo>
                    <a:lnTo>
                      <a:pt x="0" y="5648"/>
                    </a:lnTo>
                    <a:lnTo>
                      <a:pt x="0" y="5730"/>
                    </a:lnTo>
                    <a:lnTo>
                      <a:pt x="4282" y="4498"/>
                    </a:lnTo>
                    <a:lnTo>
                      <a:pt x="4364" y="4498"/>
                    </a:lnTo>
                    <a:lnTo>
                      <a:pt x="19634" y="82"/>
                    </a:lnTo>
                    <a:lnTo>
                      <a:pt x="1959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487;p54">
                <a:extLst>
                  <a:ext uri="{FF2B5EF4-FFF2-40B4-BE49-F238E27FC236}">
                    <a16:creationId xmlns:a16="http://schemas.microsoft.com/office/drawing/2014/main" id="{170F2223-DF86-350F-000F-946308B62B3E}"/>
                  </a:ext>
                </a:extLst>
              </p:cNvPr>
              <p:cNvSpPr/>
              <p:nvPr/>
            </p:nvSpPr>
            <p:spPr>
              <a:xfrm>
                <a:off x="5248525" y="1299075"/>
                <a:ext cx="487775" cy="142250"/>
              </a:xfrm>
              <a:custGeom>
                <a:avLst/>
                <a:gdLst/>
                <a:ahLst/>
                <a:cxnLst/>
                <a:rect l="l" t="t" r="r" b="b"/>
                <a:pathLst>
                  <a:path w="19511" h="5690" extrusionOk="0">
                    <a:moveTo>
                      <a:pt x="19511" y="1"/>
                    </a:moveTo>
                    <a:lnTo>
                      <a:pt x="4272" y="4406"/>
                    </a:lnTo>
                    <a:lnTo>
                      <a:pt x="4231" y="4406"/>
                    </a:lnTo>
                    <a:lnTo>
                      <a:pt x="0" y="5648"/>
                    </a:lnTo>
                    <a:lnTo>
                      <a:pt x="0" y="5689"/>
                    </a:lnTo>
                    <a:lnTo>
                      <a:pt x="4231" y="4447"/>
                    </a:lnTo>
                    <a:lnTo>
                      <a:pt x="4323" y="4447"/>
                    </a:lnTo>
                    <a:lnTo>
                      <a:pt x="19511" y="83"/>
                    </a:lnTo>
                    <a:lnTo>
                      <a:pt x="1951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488;p54">
                <a:extLst>
                  <a:ext uri="{FF2B5EF4-FFF2-40B4-BE49-F238E27FC236}">
                    <a16:creationId xmlns:a16="http://schemas.microsoft.com/office/drawing/2014/main" id="{16F6BEC9-1392-5B7E-B6E4-2855F88601CE}"/>
                  </a:ext>
                </a:extLst>
              </p:cNvPr>
              <p:cNvSpPr/>
              <p:nvPr/>
            </p:nvSpPr>
            <p:spPr>
              <a:xfrm>
                <a:off x="5267775" y="1361200"/>
                <a:ext cx="485475" cy="141225"/>
              </a:xfrm>
              <a:custGeom>
                <a:avLst/>
                <a:gdLst/>
                <a:ahLst/>
                <a:cxnLst/>
                <a:rect l="l" t="t" r="r" b="b"/>
                <a:pathLst>
                  <a:path w="19419" h="5649" extrusionOk="0">
                    <a:moveTo>
                      <a:pt x="19378" y="1"/>
                    </a:moveTo>
                    <a:lnTo>
                      <a:pt x="4231" y="4365"/>
                    </a:lnTo>
                    <a:lnTo>
                      <a:pt x="4190" y="4365"/>
                    </a:lnTo>
                    <a:lnTo>
                      <a:pt x="0" y="5556"/>
                    </a:lnTo>
                    <a:lnTo>
                      <a:pt x="0" y="5648"/>
                    </a:lnTo>
                    <a:lnTo>
                      <a:pt x="4190" y="4447"/>
                    </a:lnTo>
                    <a:lnTo>
                      <a:pt x="4272" y="4406"/>
                    </a:lnTo>
                    <a:lnTo>
                      <a:pt x="19419" y="42"/>
                    </a:lnTo>
                    <a:lnTo>
                      <a:pt x="19378"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489;p54">
                <a:extLst>
                  <a:ext uri="{FF2B5EF4-FFF2-40B4-BE49-F238E27FC236}">
                    <a16:creationId xmlns:a16="http://schemas.microsoft.com/office/drawing/2014/main" id="{F0C19996-2D73-D9A6-78D5-8916CE7EF45D}"/>
                  </a:ext>
                </a:extLst>
              </p:cNvPr>
              <p:cNvSpPr/>
              <p:nvPr/>
            </p:nvSpPr>
            <p:spPr>
              <a:xfrm>
                <a:off x="5287025" y="1422050"/>
                <a:ext cx="482400" cy="140175"/>
              </a:xfrm>
              <a:custGeom>
                <a:avLst/>
                <a:gdLst/>
                <a:ahLst/>
                <a:cxnLst/>
                <a:rect l="l" t="t" r="r" b="b"/>
                <a:pathLst>
                  <a:path w="19296" h="5607" extrusionOk="0">
                    <a:moveTo>
                      <a:pt x="19296" y="0"/>
                    </a:moveTo>
                    <a:lnTo>
                      <a:pt x="4190" y="4323"/>
                    </a:lnTo>
                    <a:lnTo>
                      <a:pt x="4149" y="4364"/>
                    </a:lnTo>
                    <a:lnTo>
                      <a:pt x="1" y="5566"/>
                    </a:lnTo>
                    <a:lnTo>
                      <a:pt x="1" y="5607"/>
                    </a:lnTo>
                    <a:lnTo>
                      <a:pt x="4149" y="4406"/>
                    </a:lnTo>
                    <a:lnTo>
                      <a:pt x="4231" y="4406"/>
                    </a:lnTo>
                    <a:lnTo>
                      <a:pt x="19296" y="41"/>
                    </a:lnTo>
                    <a:lnTo>
                      <a:pt x="19296"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490;p54">
                <a:extLst>
                  <a:ext uri="{FF2B5EF4-FFF2-40B4-BE49-F238E27FC236}">
                    <a16:creationId xmlns:a16="http://schemas.microsoft.com/office/drawing/2014/main" id="{B7CC8884-E6C9-205C-7C84-50C892D17645}"/>
                  </a:ext>
                </a:extLst>
              </p:cNvPr>
              <p:cNvSpPr/>
              <p:nvPr/>
            </p:nvSpPr>
            <p:spPr>
              <a:xfrm>
                <a:off x="5306275" y="1483150"/>
                <a:ext cx="479075" cy="138900"/>
              </a:xfrm>
              <a:custGeom>
                <a:avLst/>
                <a:gdLst/>
                <a:ahLst/>
                <a:cxnLst/>
                <a:rect l="l" t="t" r="r" b="b"/>
                <a:pathLst>
                  <a:path w="19163" h="5556" extrusionOk="0">
                    <a:moveTo>
                      <a:pt x="19162" y="0"/>
                    </a:moveTo>
                    <a:lnTo>
                      <a:pt x="4190" y="4313"/>
                    </a:lnTo>
                    <a:lnTo>
                      <a:pt x="4108" y="4313"/>
                    </a:lnTo>
                    <a:lnTo>
                      <a:pt x="1" y="5515"/>
                    </a:lnTo>
                    <a:lnTo>
                      <a:pt x="1" y="5556"/>
                    </a:lnTo>
                    <a:lnTo>
                      <a:pt x="4149" y="4406"/>
                    </a:lnTo>
                    <a:lnTo>
                      <a:pt x="4190" y="4364"/>
                    </a:lnTo>
                    <a:lnTo>
                      <a:pt x="19162" y="41"/>
                    </a:lnTo>
                    <a:lnTo>
                      <a:pt x="1916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491;p54">
                <a:extLst>
                  <a:ext uri="{FF2B5EF4-FFF2-40B4-BE49-F238E27FC236}">
                    <a16:creationId xmlns:a16="http://schemas.microsoft.com/office/drawing/2014/main" id="{3DD4D53D-C165-71F3-2C6E-75A35AD0A712}"/>
                  </a:ext>
                </a:extLst>
              </p:cNvPr>
              <p:cNvSpPr/>
              <p:nvPr/>
            </p:nvSpPr>
            <p:spPr>
              <a:xfrm>
                <a:off x="5325525" y="1545000"/>
                <a:ext cx="477025" cy="139175"/>
              </a:xfrm>
              <a:custGeom>
                <a:avLst/>
                <a:gdLst/>
                <a:ahLst/>
                <a:cxnLst/>
                <a:rect l="l" t="t" r="r" b="b"/>
                <a:pathLst>
                  <a:path w="19081" h="5567" extrusionOk="0">
                    <a:moveTo>
                      <a:pt x="19080" y="1"/>
                    </a:moveTo>
                    <a:lnTo>
                      <a:pt x="4149" y="4324"/>
                    </a:lnTo>
                    <a:lnTo>
                      <a:pt x="4108" y="4324"/>
                    </a:lnTo>
                    <a:lnTo>
                      <a:pt x="1" y="5526"/>
                    </a:lnTo>
                    <a:lnTo>
                      <a:pt x="42" y="5567"/>
                    </a:lnTo>
                    <a:lnTo>
                      <a:pt x="4108" y="4406"/>
                    </a:lnTo>
                    <a:lnTo>
                      <a:pt x="4191" y="4365"/>
                    </a:lnTo>
                    <a:lnTo>
                      <a:pt x="19080" y="93"/>
                    </a:lnTo>
                    <a:lnTo>
                      <a:pt x="1908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492;p54">
                <a:extLst>
                  <a:ext uri="{FF2B5EF4-FFF2-40B4-BE49-F238E27FC236}">
                    <a16:creationId xmlns:a16="http://schemas.microsoft.com/office/drawing/2014/main" id="{7E55AC97-1C44-A77F-1750-832E8024C3A9}"/>
                  </a:ext>
                </a:extLst>
              </p:cNvPr>
              <p:cNvSpPr/>
              <p:nvPr/>
            </p:nvSpPr>
            <p:spPr>
              <a:xfrm>
                <a:off x="5344800" y="1605075"/>
                <a:ext cx="473925" cy="137900"/>
              </a:xfrm>
              <a:custGeom>
                <a:avLst/>
                <a:gdLst/>
                <a:ahLst/>
                <a:cxnLst/>
                <a:rect l="l" t="t" r="r" b="b"/>
                <a:pathLst>
                  <a:path w="18957" h="5516" extrusionOk="0">
                    <a:moveTo>
                      <a:pt x="18956" y="1"/>
                    </a:moveTo>
                    <a:lnTo>
                      <a:pt x="4108" y="4273"/>
                    </a:lnTo>
                    <a:lnTo>
                      <a:pt x="4015" y="4273"/>
                    </a:lnTo>
                    <a:lnTo>
                      <a:pt x="0" y="5474"/>
                    </a:lnTo>
                    <a:lnTo>
                      <a:pt x="0" y="5515"/>
                    </a:lnTo>
                    <a:lnTo>
                      <a:pt x="4066" y="4365"/>
                    </a:lnTo>
                    <a:lnTo>
                      <a:pt x="4108" y="4314"/>
                    </a:lnTo>
                    <a:lnTo>
                      <a:pt x="18956" y="42"/>
                    </a:lnTo>
                    <a:lnTo>
                      <a:pt x="18956"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493;p54">
                <a:extLst>
                  <a:ext uri="{FF2B5EF4-FFF2-40B4-BE49-F238E27FC236}">
                    <a16:creationId xmlns:a16="http://schemas.microsoft.com/office/drawing/2014/main" id="{49B1AC13-ABF7-4F80-06C7-31A172A6DACC}"/>
                  </a:ext>
                </a:extLst>
              </p:cNvPr>
              <p:cNvSpPr/>
              <p:nvPr/>
            </p:nvSpPr>
            <p:spPr>
              <a:xfrm>
                <a:off x="5365075" y="1669275"/>
                <a:ext cx="470575" cy="136850"/>
              </a:xfrm>
              <a:custGeom>
                <a:avLst/>
                <a:gdLst/>
                <a:ahLst/>
                <a:cxnLst/>
                <a:rect l="l" t="t" r="r" b="b"/>
                <a:pathLst>
                  <a:path w="18823" h="5474" extrusionOk="0">
                    <a:moveTo>
                      <a:pt x="18823" y="0"/>
                    </a:moveTo>
                    <a:lnTo>
                      <a:pt x="4067" y="4231"/>
                    </a:lnTo>
                    <a:lnTo>
                      <a:pt x="3974" y="4272"/>
                    </a:lnTo>
                    <a:lnTo>
                      <a:pt x="0" y="5391"/>
                    </a:lnTo>
                    <a:lnTo>
                      <a:pt x="0" y="5473"/>
                    </a:lnTo>
                    <a:lnTo>
                      <a:pt x="4026" y="4313"/>
                    </a:lnTo>
                    <a:lnTo>
                      <a:pt x="4067" y="4313"/>
                    </a:lnTo>
                    <a:lnTo>
                      <a:pt x="18823" y="41"/>
                    </a:lnTo>
                    <a:lnTo>
                      <a:pt x="18823"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494;p54">
                <a:extLst>
                  <a:ext uri="{FF2B5EF4-FFF2-40B4-BE49-F238E27FC236}">
                    <a16:creationId xmlns:a16="http://schemas.microsoft.com/office/drawing/2014/main" id="{7F79F454-E338-B872-9B38-D8ACC419FC63}"/>
                  </a:ext>
                </a:extLst>
              </p:cNvPr>
              <p:cNvSpPr/>
              <p:nvPr/>
            </p:nvSpPr>
            <p:spPr>
              <a:xfrm>
                <a:off x="5383300" y="1729075"/>
                <a:ext cx="468525" cy="135825"/>
              </a:xfrm>
              <a:custGeom>
                <a:avLst/>
                <a:gdLst/>
                <a:ahLst/>
                <a:cxnLst/>
                <a:rect l="l" t="t" r="r" b="b"/>
                <a:pathLst>
                  <a:path w="18741" h="5433" extrusionOk="0">
                    <a:moveTo>
                      <a:pt x="18741" y="1"/>
                    </a:moveTo>
                    <a:lnTo>
                      <a:pt x="4015" y="4231"/>
                    </a:lnTo>
                    <a:lnTo>
                      <a:pt x="3974" y="4231"/>
                    </a:lnTo>
                    <a:lnTo>
                      <a:pt x="0" y="5392"/>
                    </a:lnTo>
                    <a:lnTo>
                      <a:pt x="41" y="5433"/>
                    </a:lnTo>
                    <a:lnTo>
                      <a:pt x="3974" y="4324"/>
                    </a:lnTo>
                    <a:lnTo>
                      <a:pt x="4067" y="4283"/>
                    </a:lnTo>
                    <a:lnTo>
                      <a:pt x="18741" y="42"/>
                    </a:lnTo>
                    <a:lnTo>
                      <a:pt x="18741"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495;p54">
                <a:extLst>
                  <a:ext uri="{FF2B5EF4-FFF2-40B4-BE49-F238E27FC236}">
                    <a16:creationId xmlns:a16="http://schemas.microsoft.com/office/drawing/2014/main" id="{EFCE6CAC-8C20-5AE6-77E8-9F4324EE734E}"/>
                  </a:ext>
                </a:extLst>
              </p:cNvPr>
              <p:cNvSpPr/>
              <p:nvPr/>
            </p:nvSpPr>
            <p:spPr>
              <a:xfrm>
                <a:off x="5275225" y="1370700"/>
                <a:ext cx="48025" cy="48300"/>
              </a:xfrm>
              <a:custGeom>
                <a:avLst/>
                <a:gdLst/>
                <a:ahLst/>
                <a:cxnLst/>
                <a:rect l="l" t="t" r="r" b="b"/>
                <a:pathLst>
                  <a:path w="1921" h="1932" extrusionOk="0">
                    <a:moveTo>
                      <a:pt x="945" y="1"/>
                    </a:moveTo>
                    <a:cubicBezTo>
                      <a:pt x="431" y="1"/>
                      <a:pt x="0" y="432"/>
                      <a:pt x="0" y="945"/>
                    </a:cubicBezTo>
                    <a:cubicBezTo>
                      <a:pt x="0" y="1459"/>
                      <a:pt x="431" y="1931"/>
                      <a:pt x="945" y="1931"/>
                    </a:cubicBezTo>
                    <a:cubicBezTo>
                      <a:pt x="1499" y="1931"/>
                      <a:pt x="1920" y="1459"/>
                      <a:pt x="1920" y="945"/>
                    </a:cubicBezTo>
                    <a:cubicBezTo>
                      <a:pt x="1920" y="43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496;p54">
                <a:extLst>
                  <a:ext uri="{FF2B5EF4-FFF2-40B4-BE49-F238E27FC236}">
                    <a16:creationId xmlns:a16="http://schemas.microsoft.com/office/drawing/2014/main" id="{9AF41F6C-CE77-69C3-E5EA-B0F8471473F2}"/>
                  </a:ext>
                </a:extLst>
              </p:cNvPr>
              <p:cNvSpPr/>
              <p:nvPr/>
            </p:nvSpPr>
            <p:spPr>
              <a:xfrm>
                <a:off x="5334000" y="1578125"/>
                <a:ext cx="48300" cy="48300"/>
              </a:xfrm>
              <a:custGeom>
                <a:avLst/>
                <a:gdLst/>
                <a:ahLst/>
                <a:cxnLst/>
                <a:rect l="l" t="t" r="r" b="b"/>
                <a:pathLst>
                  <a:path w="1932" h="1932" extrusionOk="0">
                    <a:moveTo>
                      <a:pt x="987" y="1"/>
                    </a:moveTo>
                    <a:cubicBezTo>
                      <a:pt x="432" y="1"/>
                      <a:pt x="1" y="432"/>
                      <a:pt x="1" y="945"/>
                    </a:cubicBezTo>
                    <a:cubicBezTo>
                      <a:pt x="1" y="1500"/>
                      <a:pt x="432" y="1931"/>
                      <a:pt x="987" y="1931"/>
                    </a:cubicBezTo>
                    <a:cubicBezTo>
                      <a:pt x="1500" y="1931"/>
                      <a:pt x="1931" y="1500"/>
                      <a:pt x="1931" y="945"/>
                    </a:cubicBezTo>
                    <a:cubicBezTo>
                      <a:pt x="1931" y="432"/>
                      <a:pt x="1500" y="1"/>
                      <a:pt x="98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497;p54">
                <a:extLst>
                  <a:ext uri="{FF2B5EF4-FFF2-40B4-BE49-F238E27FC236}">
                    <a16:creationId xmlns:a16="http://schemas.microsoft.com/office/drawing/2014/main" id="{F55FE613-28CE-19D9-B785-3141F9F8C9B2}"/>
                  </a:ext>
                </a:extLst>
              </p:cNvPr>
              <p:cNvSpPr/>
              <p:nvPr/>
            </p:nvSpPr>
            <p:spPr>
              <a:xfrm>
                <a:off x="5390750" y="1765525"/>
                <a:ext cx="48025" cy="48050"/>
              </a:xfrm>
              <a:custGeom>
                <a:avLst/>
                <a:gdLst/>
                <a:ahLst/>
                <a:cxnLst/>
                <a:rect l="l" t="t" r="r" b="b"/>
                <a:pathLst>
                  <a:path w="1921" h="1922" extrusionOk="0">
                    <a:moveTo>
                      <a:pt x="945" y="1"/>
                    </a:moveTo>
                    <a:cubicBezTo>
                      <a:pt x="431" y="1"/>
                      <a:pt x="0" y="422"/>
                      <a:pt x="0" y="976"/>
                    </a:cubicBezTo>
                    <a:cubicBezTo>
                      <a:pt x="0" y="1490"/>
                      <a:pt x="431" y="1921"/>
                      <a:pt x="945" y="1921"/>
                    </a:cubicBezTo>
                    <a:cubicBezTo>
                      <a:pt x="1499" y="1921"/>
                      <a:pt x="1920" y="1490"/>
                      <a:pt x="1920" y="976"/>
                    </a:cubicBezTo>
                    <a:cubicBezTo>
                      <a:pt x="1920" y="422"/>
                      <a:pt x="1499" y="1"/>
                      <a:pt x="945"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 name="Google Shape;2506;p74">
            <a:extLst>
              <a:ext uri="{FF2B5EF4-FFF2-40B4-BE49-F238E27FC236}">
                <a16:creationId xmlns:a16="http://schemas.microsoft.com/office/drawing/2014/main" id="{BD9CFFB9-BC3D-6DEC-601A-3B2697DE3D09}"/>
              </a:ext>
            </a:extLst>
          </p:cNvPr>
          <p:cNvGrpSpPr/>
          <p:nvPr/>
        </p:nvGrpSpPr>
        <p:grpSpPr>
          <a:xfrm>
            <a:off x="214773" y="2005780"/>
            <a:ext cx="2350557" cy="1916510"/>
            <a:chOff x="1322750" y="2095675"/>
            <a:chExt cx="966075" cy="787650"/>
          </a:xfrm>
        </p:grpSpPr>
        <p:sp>
          <p:nvSpPr>
            <p:cNvPr id="1346" name="Google Shape;2507;p74">
              <a:extLst>
                <a:ext uri="{FF2B5EF4-FFF2-40B4-BE49-F238E27FC236}">
                  <a16:creationId xmlns:a16="http://schemas.microsoft.com/office/drawing/2014/main" id="{8EF1AFFD-B59D-A58E-D423-D5248A4DE9A9}"/>
                </a:ext>
              </a:extLst>
            </p:cNvPr>
            <p:cNvSpPr/>
            <p:nvPr/>
          </p:nvSpPr>
          <p:spPr>
            <a:xfrm>
              <a:off x="1322750" y="2095675"/>
              <a:ext cx="966075" cy="787650"/>
            </a:xfrm>
            <a:custGeom>
              <a:avLst/>
              <a:gdLst/>
              <a:ahLst/>
              <a:cxnLst/>
              <a:rect l="l" t="t" r="r" b="b"/>
              <a:pathLst>
                <a:path w="38643" h="31506" extrusionOk="0">
                  <a:moveTo>
                    <a:pt x="20664" y="0"/>
                  </a:moveTo>
                  <a:cubicBezTo>
                    <a:pt x="20452" y="0"/>
                    <a:pt x="20245" y="82"/>
                    <a:pt x="20066" y="226"/>
                  </a:cubicBezTo>
                  <a:lnTo>
                    <a:pt x="19645" y="606"/>
                  </a:lnTo>
                  <a:lnTo>
                    <a:pt x="19337" y="606"/>
                  </a:lnTo>
                  <a:lnTo>
                    <a:pt x="18875" y="226"/>
                  </a:lnTo>
                  <a:cubicBezTo>
                    <a:pt x="18700" y="93"/>
                    <a:pt x="18485" y="52"/>
                    <a:pt x="18310" y="11"/>
                  </a:cubicBezTo>
                  <a:cubicBezTo>
                    <a:pt x="18053" y="11"/>
                    <a:pt x="17797" y="93"/>
                    <a:pt x="17591" y="267"/>
                  </a:cubicBezTo>
                  <a:cubicBezTo>
                    <a:pt x="17417" y="401"/>
                    <a:pt x="17283" y="565"/>
                    <a:pt x="17242" y="781"/>
                  </a:cubicBezTo>
                  <a:cubicBezTo>
                    <a:pt x="16903" y="822"/>
                    <a:pt x="16564" y="914"/>
                    <a:pt x="16215" y="997"/>
                  </a:cubicBezTo>
                  <a:cubicBezTo>
                    <a:pt x="15065" y="1253"/>
                    <a:pt x="13946" y="1633"/>
                    <a:pt x="12919" y="2147"/>
                  </a:cubicBezTo>
                  <a:cubicBezTo>
                    <a:pt x="12149" y="2496"/>
                    <a:pt x="11471" y="2917"/>
                    <a:pt x="10783" y="3389"/>
                  </a:cubicBezTo>
                  <a:cubicBezTo>
                    <a:pt x="10054" y="3944"/>
                    <a:pt x="9325" y="4550"/>
                    <a:pt x="8688" y="5186"/>
                  </a:cubicBezTo>
                  <a:lnTo>
                    <a:pt x="7148" y="5576"/>
                  </a:lnTo>
                  <a:lnTo>
                    <a:pt x="7014" y="5617"/>
                  </a:lnTo>
                  <a:lnTo>
                    <a:pt x="3379" y="6562"/>
                  </a:lnTo>
                  <a:cubicBezTo>
                    <a:pt x="3122" y="6644"/>
                    <a:pt x="2866" y="6819"/>
                    <a:pt x="2742" y="7076"/>
                  </a:cubicBezTo>
                  <a:cubicBezTo>
                    <a:pt x="2609" y="7373"/>
                    <a:pt x="2568" y="7671"/>
                    <a:pt x="2701" y="7928"/>
                  </a:cubicBezTo>
                  <a:lnTo>
                    <a:pt x="4622" y="12723"/>
                  </a:lnTo>
                  <a:cubicBezTo>
                    <a:pt x="4540" y="13237"/>
                    <a:pt x="4447" y="13750"/>
                    <a:pt x="4365" y="14305"/>
                  </a:cubicBezTo>
                  <a:lnTo>
                    <a:pt x="2527" y="14171"/>
                  </a:lnTo>
                  <a:cubicBezTo>
                    <a:pt x="2477" y="14168"/>
                    <a:pt x="2428" y="14166"/>
                    <a:pt x="2379" y="14166"/>
                  </a:cubicBezTo>
                  <a:cubicBezTo>
                    <a:pt x="1332" y="14166"/>
                    <a:pt x="428" y="14993"/>
                    <a:pt x="340" y="16102"/>
                  </a:cubicBezTo>
                  <a:lnTo>
                    <a:pt x="83" y="20035"/>
                  </a:lnTo>
                  <a:cubicBezTo>
                    <a:pt x="1" y="21195"/>
                    <a:pt x="853" y="22171"/>
                    <a:pt x="2013" y="22263"/>
                  </a:cubicBezTo>
                  <a:lnTo>
                    <a:pt x="3379" y="22345"/>
                  </a:lnTo>
                  <a:cubicBezTo>
                    <a:pt x="3297" y="22479"/>
                    <a:pt x="3256" y="22643"/>
                    <a:pt x="3163" y="22777"/>
                  </a:cubicBezTo>
                  <a:cubicBezTo>
                    <a:pt x="2229" y="24871"/>
                    <a:pt x="2229" y="27048"/>
                    <a:pt x="3215" y="28640"/>
                  </a:cubicBezTo>
                  <a:cubicBezTo>
                    <a:pt x="3851" y="29749"/>
                    <a:pt x="5269" y="31074"/>
                    <a:pt x="8134" y="31289"/>
                  </a:cubicBezTo>
                  <a:lnTo>
                    <a:pt x="11553" y="31289"/>
                  </a:lnTo>
                  <a:cubicBezTo>
                    <a:pt x="11851" y="31413"/>
                    <a:pt x="12149" y="31464"/>
                    <a:pt x="12457" y="31505"/>
                  </a:cubicBezTo>
                  <a:cubicBezTo>
                    <a:pt x="12713" y="31505"/>
                    <a:pt x="12919" y="31505"/>
                    <a:pt x="13176" y="31464"/>
                  </a:cubicBezTo>
                  <a:cubicBezTo>
                    <a:pt x="13391" y="31464"/>
                    <a:pt x="13781" y="31464"/>
                    <a:pt x="14202" y="31289"/>
                  </a:cubicBezTo>
                  <a:cubicBezTo>
                    <a:pt x="17714" y="31289"/>
                    <a:pt x="22633" y="31207"/>
                    <a:pt x="26833" y="31074"/>
                  </a:cubicBezTo>
                  <a:lnTo>
                    <a:pt x="26956" y="31074"/>
                  </a:lnTo>
                  <a:cubicBezTo>
                    <a:pt x="27257" y="31089"/>
                    <a:pt x="28009" y="31128"/>
                    <a:pt x="28970" y="31128"/>
                  </a:cubicBezTo>
                  <a:cubicBezTo>
                    <a:pt x="30604" y="31128"/>
                    <a:pt x="32841" y="31015"/>
                    <a:pt x="34483" y="30478"/>
                  </a:cubicBezTo>
                  <a:cubicBezTo>
                    <a:pt x="34956" y="30345"/>
                    <a:pt x="35254" y="30262"/>
                    <a:pt x="35469" y="30088"/>
                  </a:cubicBezTo>
                  <a:cubicBezTo>
                    <a:pt x="35510" y="30047"/>
                    <a:pt x="35510" y="30006"/>
                    <a:pt x="35562" y="30006"/>
                  </a:cubicBezTo>
                  <a:cubicBezTo>
                    <a:pt x="36157" y="29667"/>
                    <a:pt x="36588" y="29236"/>
                    <a:pt x="36845" y="28763"/>
                  </a:cubicBezTo>
                  <a:cubicBezTo>
                    <a:pt x="36886" y="28640"/>
                    <a:pt x="36927" y="28548"/>
                    <a:pt x="36968" y="28424"/>
                  </a:cubicBezTo>
                  <a:cubicBezTo>
                    <a:pt x="37523" y="27305"/>
                    <a:pt x="37739" y="25642"/>
                    <a:pt x="36075" y="23454"/>
                  </a:cubicBezTo>
                  <a:cubicBezTo>
                    <a:pt x="35562" y="22777"/>
                    <a:pt x="34832" y="22047"/>
                    <a:pt x="33929" y="21277"/>
                  </a:cubicBezTo>
                  <a:cubicBezTo>
                    <a:pt x="34442" y="19912"/>
                    <a:pt x="34791" y="18412"/>
                    <a:pt x="34874" y="16913"/>
                  </a:cubicBezTo>
                  <a:lnTo>
                    <a:pt x="34874" y="16831"/>
                  </a:lnTo>
                  <a:lnTo>
                    <a:pt x="37739" y="16225"/>
                  </a:lnTo>
                  <a:cubicBezTo>
                    <a:pt x="37821" y="16225"/>
                    <a:pt x="37872" y="16184"/>
                    <a:pt x="37954" y="16184"/>
                  </a:cubicBezTo>
                  <a:cubicBezTo>
                    <a:pt x="38170" y="16102"/>
                    <a:pt x="38334" y="15968"/>
                    <a:pt x="38468" y="15753"/>
                  </a:cubicBezTo>
                  <a:cubicBezTo>
                    <a:pt x="38591" y="15547"/>
                    <a:pt x="38642" y="15291"/>
                    <a:pt x="38591" y="14983"/>
                  </a:cubicBezTo>
                  <a:lnTo>
                    <a:pt x="35818" y="1633"/>
                  </a:lnTo>
                  <a:cubicBezTo>
                    <a:pt x="35767" y="1335"/>
                    <a:pt x="35603" y="1120"/>
                    <a:pt x="35387" y="955"/>
                  </a:cubicBezTo>
                  <a:cubicBezTo>
                    <a:pt x="35305" y="914"/>
                    <a:pt x="35171" y="863"/>
                    <a:pt x="35048" y="822"/>
                  </a:cubicBezTo>
                  <a:cubicBezTo>
                    <a:pt x="34874" y="565"/>
                    <a:pt x="34576" y="442"/>
                    <a:pt x="34278" y="401"/>
                  </a:cubicBezTo>
                  <a:cubicBezTo>
                    <a:pt x="34186" y="401"/>
                    <a:pt x="34103" y="401"/>
                    <a:pt x="34021" y="442"/>
                  </a:cubicBezTo>
                  <a:lnTo>
                    <a:pt x="26104" y="2064"/>
                  </a:lnTo>
                  <a:cubicBezTo>
                    <a:pt x="25416" y="1726"/>
                    <a:pt x="24728" y="1469"/>
                    <a:pt x="24009" y="1253"/>
                  </a:cubicBezTo>
                  <a:cubicBezTo>
                    <a:pt x="23280" y="1038"/>
                    <a:pt x="22510" y="863"/>
                    <a:pt x="21740" y="740"/>
                  </a:cubicBezTo>
                  <a:cubicBezTo>
                    <a:pt x="21647" y="524"/>
                    <a:pt x="21524" y="350"/>
                    <a:pt x="21308" y="185"/>
                  </a:cubicBezTo>
                  <a:cubicBezTo>
                    <a:pt x="21185" y="93"/>
                    <a:pt x="20970" y="11"/>
                    <a:pt x="20795" y="11"/>
                  </a:cubicBezTo>
                  <a:cubicBezTo>
                    <a:pt x="20751" y="4"/>
                    <a:pt x="20708" y="0"/>
                    <a:pt x="20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2508;p74">
              <a:extLst>
                <a:ext uri="{FF2B5EF4-FFF2-40B4-BE49-F238E27FC236}">
                  <a16:creationId xmlns:a16="http://schemas.microsoft.com/office/drawing/2014/main" id="{A065C3AC-7231-801A-FAE2-C495E688AB45}"/>
                </a:ext>
              </a:extLst>
            </p:cNvPr>
            <p:cNvSpPr/>
            <p:nvPr/>
          </p:nvSpPr>
          <p:spPr>
            <a:xfrm>
              <a:off x="1458550" y="2136825"/>
              <a:ext cx="723225" cy="713925"/>
            </a:xfrm>
            <a:custGeom>
              <a:avLst/>
              <a:gdLst/>
              <a:ahLst/>
              <a:cxnLst/>
              <a:rect l="l" t="t" r="r" b="b"/>
              <a:pathLst>
                <a:path w="28929" h="28557" extrusionOk="0">
                  <a:moveTo>
                    <a:pt x="14337" y="0"/>
                  </a:moveTo>
                  <a:cubicBezTo>
                    <a:pt x="14038" y="0"/>
                    <a:pt x="13741" y="13"/>
                    <a:pt x="13443" y="39"/>
                  </a:cubicBezTo>
                  <a:cubicBezTo>
                    <a:pt x="12673" y="80"/>
                    <a:pt x="11902" y="162"/>
                    <a:pt x="11132" y="336"/>
                  </a:cubicBezTo>
                  <a:cubicBezTo>
                    <a:pt x="10054" y="593"/>
                    <a:pt x="9027" y="973"/>
                    <a:pt x="8052" y="1445"/>
                  </a:cubicBezTo>
                  <a:cubicBezTo>
                    <a:pt x="7364" y="1743"/>
                    <a:pt x="6717" y="2174"/>
                    <a:pt x="6080" y="2606"/>
                  </a:cubicBezTo>
                  <a:cubicBezTo>
                    <a:pt x="2661" y="4998"/>
                    <a:pt x="350" y="8849"/>
                    <a:pt x="42" y="13337"/>
                  </a:cubicBezTo>
                  <a:cubicBezTo>
                    <a:pt x="42" y="13593"/>
                    <a:pt x="1" y="13850"/>
                    <a:pt x="1" y="14158"/>
                  </a:cubicBezTo>
                  <a:lnTo>
                    <a:pt x="1" y="14497"/>
                  </a:lnTo>
                  <a:cubicBezTo>
                    <a:pt x="42" y="15349"/>
                    <a:pt x="134" y="16212"/>
                    <a:pt x="299" y="17064"/>
                  </a:cubicBezTo>
                  <a:cubicBezTo>
                    <a:pt x="391" y="17537"/>
                    <a:pt x="514" y="18009"/>
                    <a:pt x="648" y="18430"/>
                  </a:cubicBezTo>
                  <a:cubicBezTo>
                    <a:pt x="689" y="18604"/>
                    <a:pt x="730" y="18779"/>
                    <a:pt x="812" y="18943"/>
                  </a:cubicBezTo>
                  <a:cubicBezTo>
                    <a:pt x="812" y="18984"/>
                    <a:pt x="863" y="19077"/>
                    <a:pt x="863" y="19159"/>
                  </a:cubicBezTo>
                  <a:cubicBezTo>
                    <a:pt x="946" y="19334"/>
                    <a:pt x="1028" y="19549"/>
                    <a:pt x="1120" y="19713"/>
                  </a:cubicBezTo>
                  <a:lnTo>
                    <a:pt x="1120" y="19806"/>
                  </a:lnTo>
                  <a:cubicBezTo>
                    <a:pt x="1202" y="20011"/>
                    <a:pt x="1284" y="20186"/>
                    <a:pt x="1377" y="20360"/>
                  </a:cubicBezTo>
                  <a:cubicBezTo>
                    <a:pt x="1675" y="20997"/>
                    <a:pt x="2014" y="21603"/>
                    <a:pt x="2404" y="22157"/>
                  </a:cubicBezTo>
                  <a:cubicBezTo>
                    <a:pt x="2527" y="22373"/>
                    <a:pt x="2661" y="22578"/>
                    <a:pt x="2825" y="22753"/>
                  </a:cubicBezTo>
                  <a:cubicBezTo>
                    <a:pt x="2917" y="22887"/>
                    <a:pt x="2999" y="23010"/>
                    <a:pt x="3082" y="23092"/>
                  </a:cubicBezTo>
                  <a:cubicBezTo>
                    <a:pt x="3338" y="23441"/>
                    <a:pt x="3595" y="23739"/>
                    <a:pt x="3852" y="24037"/>
                  </a:cubicBezTo>
                  <a:cubicBezTo>
                    <a:pt x="5012" y="25238"/>
                    <a:pt x="6337" y="26265"/>
                    <a:pt x="7836" y="26994"/>
                  </a:cubicBezTo>
                  <a:cubicBezTo>
                    <a:pt x="8093" y="27158"/>
                    <a:pt x="8391" y="27292"/>
                    <a:pt x="8688" y="27415"/>
                  </a:cubicBezTo>
                  <a:cubicBezTo>
                    <a:pt x="8770" y="27456"/>
                    <a:pt x="8904" y="27507"/>
                    <a:pt x="8986" y="27549"/>
                  </a:cubicBezTo>
                  <a:cubicBezTo>
                    <a:pt x="9797" y="27846"/>
                    <a:pt x="10660" y="28103"/>
                    <a:pt x="11512" y="28278"/>
                  </a:cubicBezTo>
                  <a:cubicBezTo>
                    <a:pt x="12108" y="28401"/>
                    <a:pt x="12755" y="28483"/>
                    <a:pt x="13350" y="28534"/>
                  </a:cubicBezTo>
                  <a:cubicBezTo>
                    <a:pt x="13672" y="28548"/>
                    <a:pt x="13994" y="28557"/>
                    <a:pt x="14316" y="28557"/>
                  </a:cubicBezTo>
                  <a:cubicBezTo>
                    <a:pt x="14980" y="28557"/>
                    <a:pt x="15644" y="28518"/>
                    <a:pt x="16308" y="28401"/>
                  </a:cubicBezTo>
                  <a:cubicBezTo>
                    <a:pt x="16821" y="28360"/>
                    <a:pt x="17335" y="28226"/>
                    <a:pt x="17807" y="28103"/>
                  </a:cubicBezTo>
                  <a:cubicBezTo>
                    <a:pt x="18957" y="27846"/>
                    <a:pt x="20066" y="27374"/>
                    <a:pt x="21093" y="26819"/>
                  </a:cubicBezTo>
                  <a:cubicBezTo>
                    <a:pt x="21740" y="26481"/>
                    <a:pt x="22294" y="26131"/>
                    <a:pt x="22849" y="25710"/>
                  </a:cubicBezTo>
                  <a:cubicBezTo>
                    <a:pt x="23660" y="25105"/>
                    <a:pt x="24430" y="24375"/>
                    <a:pt x="25118" y="23605"/>
                  </a:cubicBezTo>
                  <a:cubicBezTo>
                    <a:pt x="25159" y="23564"/>
                    <a:pt x="25159" y="23523"/>
                    <a:pt x="25201" y="23523"/>
                  </a:cubicBezTo>
                  <a:cubicBezTo>
                    <a:pt x="25714" y="22928"/>
                    <a:pt x="26186" y="22240"/>
                    <a:pt x="26577" y="21552"/>
                  </a:cubicBezTo>
                  <a:cubicBezTo>
                    <a:pt x="26957" y="20956"/>
                    <a:pt x="27306" y="20268"/>
                    <a:pt x="27562" y="19590"/>
                  </a:cubicBezTo>
                  <a:cubicBezTo>
                    <a:pt x="28117" y="18214"/>
                    <a:pt x="28456" y="16766"/>
                    <a:pt x="28538" y="15226"/>
                  </a:cubicBezTo>
                  <a:cubicBezTo>
                    <a:pt x="28928" y="9794"/>
                    <a:pt x="26186" y="4865"/>
                    <a:pt x="21863" y="2174"/>
                  </a:cubicBezTo>
                  <a:cubicBezTo>
                    <a:pt x="20795" y="1486"/>
                    <a:pt x="19645" y="973"/>
                    <a:pt x="18403" y="593"/>
                  </a:cubicBezTo>
                  <a:cubicBezTo>
                    <a:pt x="17376" y="295"/>
                    <a:pt x="16349" y="80"/>
                    <a:pt x="15240" y="39"/>
                  </a:cubicBezTo>
                  <a:cubicBezTo>
                    <a:pt x="14937" y="13"/>
                    <a:pt x="14637" y="0"/>
                    <a:pt x="1433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2509;p74">
              <a:extLst>
                <a:ext uri="{FF2B5EF4-FFF2-40B4-BE49-F238E27FC236}">
                  <a16:creationId xmlns:a16="http://schemas.microsoft.com/office/drawing/2014/main" id="{ADE89A22-47B6-38CB-C8B1-F2C6E6921417}"/>
                </a:ext>
              </a:extLst>
            </p:cNvPr>
            <p:cNvSpPr/>
            <p:nvPr/>
          </p:nvSpPr>
          <p:spPr>
            <a:xfrm>
              <a:off x="1905775" y="2141875"/>
              <a:ext cx="360450" cy="394875"/>
            </a:xfrm>
            <a:custGeom>
              <a:avLst/>
              <a:gdLst/>
              <a:ahLst/>
              <a:cxnLst/>
              <a:rect l="l" t="t" r="r" b="b"/>
              <a:pathLst>
                <a:path w="14418" h="15795" extrusionOk="0">
                  <a:moveTo>
                    <a:pt x="11635" y="1"/>
                  </a:moveTo>
                  <a:lnTo>
                    <a:pt x="0" y="2404"/>
                  </a:lnTo>
                  <a:lnTo>
                    <a:pt x="2783" y="15794"/>
                  </a:lnTo>
                  <a:lnTo>
                    <a:pt x="14418" y="13350"/>
                  </a:lnTo>
                  <a:lnTo>
                    <a:pt x="11635"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2510;p74">
              <a:extLst>
                <a:ext uri="{FF2B5EF4-FFF2-40B4-BE49-F238E27FC236}">
                  <a16:creationId xmlns:a16="http://schemas.microsoft.com/office/drawing/2014/main" id="{EF628DA5-A853-99C5-27C4-EBC6B6D7859B}"/>
                </a:ext>
              </a:extLst>
            </p:cNvPr>
            <p:cNvSpPr/>
            <p:nvPr/>
          </p:nvSpPr>
          <p:spPr>
            <a:xfrm>
              <a:off x="1899350" y="2131350"/>
              <a:ext cx="350950" cy="393575"/>
            </a:xfrm>
            <a:custGeom>
              <a:avLst/>
              <a:gdLst/>
              <a:ahLst/>
              <a:cxnLst/>
              <a:rect l="l" t="t" r="r" b="b"/>
              <a:pathLst>
                <a:path w="14038" h="15743" extrusionOk="0">
                  <a:moveTo>
                    <a:pt x="11296" y="1"/>
                  </a:moveTo>
                  <a:lnTo>
                    <a:pt x="0" y="2352"/>
                  </a:lnTo>
                  <a:lnTo>
                    <a:pt x="2783" y="15743"/>
                  </a:lnTo>
                  <a:lnTo>
                    <a:pt x="14038" y="13432"/>
                  </a:lnTo>
                  <a:lnTo>
                    <a:pt x="1129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2511;p74">
              <a:extLst>
                <a:ext uri="{FF2B5EF4-FFF2-40B4-BE49-F238E27FC236}">
                  <a16:creationId xmlns:a16="http://schemas.microsoft.com/office/drawing/2014/main" id="{78D11F0C-BD34-E78C-8172-E70C00CD09CB}"/>
                </a:ext>
              </a:extLst>
            </p:cNvPr>
            <p:cNvSpPr/>
            <p:nvPr/>
          </p:nvSpPr>
          <p:spPr>
            <a:xfrm>
              <a:off x="1917575" y="2203850"/>
              <a:ext cx="29800" cy="28075"/>
            </a:xfrm>
            <a:custGeom>
              <a:avLst/>
              <a:gdLst/>
              <a:ahLst/>
              <a:cxnLst/>
              <a:rect l="l" t="t" r="r" b="b"/>
              <a:pathLst>
                <a:path w="1192" h="1123" extrusionOk="0">
                  <a:moveTo>
                    <a:pt x="604" y="1"/>
                  </a:moveTo>
                  <a:cubicBezTo>
                    <a:pt x="574" y="1"/>
                    <a:pt x="544" y="3"/>
                    <a:pt x="514" y="7"/>
                  </a:cubicBezTo>
                  <a:cubicBezTo>
                    <a:pt x="165" y="89"/>
                    <a:pt x="1" y="387"/>
                    <a:pt x="42" y="695"/>
                  </a:cubicBezTo>
                  <a:cubicBezTo>
                    <a:pt x="115" y="962"/>
                    <a:pt x="363" y="1122"/>
                    <a:pt x="636" y="1122"/>
                  </a:cubicBezTo>
                  <a:cubicBezTo>
                    <a:pt x="667" y="1122"/>
                    <a:pt x="698" y="1120"/>
                    <a:pt x="730" y="1116"/>
                  </a:cubicBezTo>
                  <a:cubicBezTo>
                    <a:pt x="1027" y="1034"/>
                    <a:pt x="1192" y="736"/>
                    <a:pt x="1151" y="438"/>
                  </a:cubicBezTo>
                  <a:cubicBezTo>
                    <a:pt x="1114" y="161"/>
                    <a:pt x="870" y="1"/>
                    <a:pt x="60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2512;p74">
              <a:extLst>
                <a:ext uri="{FF2B5EF4-FFF2-40B4-BE49-F238E27FC236}">
                  <a16:creationId xmlns:a16="http://schemas.microsoft.com/office/drawing/2014/main" id="{8D73AC46-D1B5-1B8E-EE4F-7AEF7CFE95C9}"/>
                </a:ext>
              </a:extLst>
            </p:cNvPr>
            <p:cNvSpPr/>
            <p:nvPr/>
          </p:nvSpPr>
          <p:spPr>
            <a:xfrm>
              <a:off x="1929375" y="2258275"/>
              <a:ext cx="29825" cy="28325"/>
            </a:xfrm>
            <a:custGeom>
              <a:avLst/>
              <a:gdLst/>
              <a:ahLst/>
              <a:cxnLst/>
              <a:rect l="l" t="t" r="r" b="b"/>
              <a:pathLst>
                <a:path w="1193" h="1133" extrusionOk="0">
                  <a:moveTo>
                    <a:pt x="552" y="1"/>
                  </a:moveTo>
                  <a:cubicBezTo>
                    <a:pt x="523" y="1"/>
                    <a:pt x="493" y="3"/>
                    <a:pt x="463" y="7"/>
                  </a:cubicBezTo>
                  <a:cubicBezTo>
                    <a:pt x="165" y="99"/>
                    <a:pt x="1" y="397"/>
                    <a:pt x="42" y="695"/>
                  </a:cubicBezTo>
                  <a:cubicBezTo>
                    <a:pt x="79" y="964"/>
                    <a:pt x="325" y="1132"/>
                    <a:pt x="592" y="1132"/>
                  </a:cubicBezTo>
                  <a:cubicBezTo>
                    <a:pt x="621" y="1132"/>
                    <a:pt x="650" y="1130"/>
                    <a:pt x="679" y="1126"/>
                  </a:cubicBezTo>
                  <a:cubicBezTo>
                    <a:pt x="976" y="1034"/>
                    <a:pt x="1192" y="777"/>
                    <a:pt x="1151" y="438"/>
                  </a:cubicBezTo>
                  <a:cubicBezTo>
                    <a:pt x="1077" y="169"/>
                    <a:pt x="827" y="1"/>
                    <a:pt x="55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2513;p74">
              <a:extLst>
                <a:ext uri="{FF2B5EF4-FFF2-40B4-BE49-F238E27FC236}">
                  <a16:creationId xmlns:a16="http://schemas.microsoft.com/office/drawing/2014/main" id="{E57A2567-BC9D-C651-07C9-E557C4BD4309}"/>
                </a:ext>
              </a:extLst>
            </p:cNvPr>
            <p:cNvSpPr/>
            <p:nvPr/>
          </p:nvSpPr>
          <p:spPr>
            <a:xfrm>
              <a:off x="1939900" y="2313000"/>
              <a:ext cx="31100" cy="28025"/>
            </a:xfrm>
            <a:custGeom>
              <a:avLst/>
              <a:gdLst/>
              <a:ahLst/>
              <a:cxnLst/>
              <a:rect l="l" t="t" r="r" b="b"/>
              <a:pathLst>
                <a:path w="1244" h="1121" extrusionOk="0">
                  <a:moveTo>
                    <a:pt x="588" y="0"/>
                  </a:moveTo>
                  <a:cubicBezTo>
                    <a:pt x="563" y="0"/>
                    <a:pt x="539" y="2"/>
                    <a:pt x="514" y="5"/>
                  </a:cubicBezTo>
                  <a:cubicBezTo>
                    <a:pt x="217" y="87"/>
                    <a:pt x="1" y="385"/>
                    <a:pt x="93" y="693"/>
                  </a:cubicBezTo>
                  <a:cubicBezTo>
                    <a:pt x="130" y="961"/>
                    <a:pt x="374" y="1120"/>
                    <a:pt x="639" y="1120"/>
                  </a:cubicBezTo>
                  <a:cubicBezTo>
                    <a:pt x="669" y="1120"/>
                    <a:pt x="700" y="1118"/>
                    <a:pt x="730" y="1114"/>
                  </a:cubicBezTo>
                  <a:cubicBezTo>
                    <a:pt x="1028" y="1073"/>
                    <a:pt x="1243" y="775"/>
                    <a:pt x="1161" y="477"/>
                  </a:cubicBezTo>
                  <a:cubicBezTo>
                    <a:pt x="1124" y="204"/>
                    <a:pt x="861" y="0"/>
                    <a:pt x="588"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2514;p74">
              <a:extLst>
                <a:ext uri="{FF2B5EF4-FFF2-40B4-BE49-F238E27FC236}">
                  <a16:creationId xmlns:a16="http://schemas.microsoft.com/office/drawing/2014/main" id="{ADCE3332-4EE4-5B68-B718-8C28AB6D0FBD}"/>
                </a:ext>
              </a:extLst>
            </p:cNvPr>
            <p:cNvSpPr/>
            <p:nvPr/>
          </p:nvSpPr>
          <p:spPr>
            <a:xfrm>
              <a:off x="1951725" y="2368275"/>
              <a:ext cx="30050" cy="27700"/>
            </a:xfrm>
            <a:custGeom>
              <a:avLst/>
              <a:gdLst/>
              <a:ahLst/>
              <a:cxnLst/>
              <a:rect l="l" t="t" r="r" b="b"/>
              <a:pathLst>
                <a:path w="1202" h="1108" extrusionOk="0">
                  <a:moveTo>
                    <a:pt x="614" y="1"/>
                  </a:moveTo>
                  <a:cubicBezTo>
                    <a:pt x="568" y="1"/>
                    <a:pt x="520" y="8"/>
                    <a:pt x="473" y="22"/>
                  </a:cubicBezTo>
                  <a:cubicBezTo>
                    <a:pt x="175" y="64"/>
                    <a:pt x="0" y="361"/>
                    <a:pt x="41" y="659"/>
                  </a:cubicBezTo>
                  <a:cubicBezTo>
                    <a:pt x="120" y="914"/>
                    <a:pt x="349" y="1108"/>
                    <a:pt x="600" y="1108"/>
                  </a:cubicBezTo>
                  <a:cubicBezTo>
                    <a:pt x="643" y="1108"/>
                    <a:pt x="686" y="1102"/>
                    <a:pt x="729" y="1090"/>
                  </a:cubicBezTo>
                  <a:cubicBezTo>
                    <a:pt x="1027" y="1049"/>
                    <a:pt x="1202" y="741"/>
                    <a:pt x="1161" y="443"/>
                  </a:cubicBezTo>
                  <a:cubicBezTo>
                    <a:pt x="1083" y="193"/>
                    <a:pt x="860" y="1"/>
                    <a:pt x="61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2515;p74">
              <a:extLst>
                <a:ext uri="{FF2B5EF4-FFF2-40B4-BE49-F238E27FC236}">
                  <a16:creationId xmlns:a16="http://schemas.microsoft.com/office/drawing/2014/main" id="{B42E3B0A-36B0-5ED4-5CC7-D12A1AD95FDB}"/>
                </a:ext>
              </a:extLst>
            </p:cNvPr>
            <p:cNvSpPr/>
            <p:nvPr/>
          </p:nvSpPr>
          <p:spPr>
            <a:xfrm>
              <a:off x="1962500" y="2422800"/>
              <a:ext cx="31100" cy="27700"/>
            </a:xfrm>
            <a:custGeom>
              <a:avLst/>
              <a:gdLst/>
              <a:ahLst/>
              <a:cxnLst/>
              <a:rect l="l" t="t" r="r" b="b"/>
              <a:pathLst>
                <a:path w="1244" h="1108" extrusionOk="0">
                  <a:moveTo>
                    <a:pt x="643" y="1"/>
                  </a:moveTo>
                  <a:cubicBezTo>
                    <a:pt x="601" y="1"/>
                    <a:pt x="557" y="6"/>
                    <a:pt x="514" y="18"/>
                  </a:cubicBezTo>
                  <a:cubicBezTo>
                    <a:pt x="216" y="59"/>
                    <a:pt x="1" y="357"/>
                    <a:pt x="83" y="665"/>
                  </a:cubicBezTo>
                  <a:cubicBezTo>
                    <a:pt x="117" y="916"/>
                    <a:pt x="333" y="1108"/>
                    <a:pt x="584" y="1108"/>
                  </a:cubicBezTo>
                  <a:cubicBezTo>
                    <a:pt x="632" y="1108"/>
                    <a:pt x="681" y="1101"/>
                    <a:pt x="730" y="1086"/>
                  </a:cubicBezTo>
                  <a:cubicBezTo>
                    <a:pt x="1027" y="1045"/>
                    <a:pt x="1243" y="747"/>
                    <a:pt x="1151" y="450"/>
                  </a:cubicBezTo>
                  <a:cubicBezTo>
                    <a:pt x="1116" y="195"/>
                    <a:pt x="893" y="1"/>
                    <a:pt x="64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2516;p74">
              <a:extLst>
                <a:ext uri="{FF2B5EF4-FFF2-40B4-BE49-F238E27FC236}">
                  <a16:creationId xmlns:a16="http://schemas.microsoft.com/office/drawing/2014/main" id="{6E884476-9821-EBCE-722B-67F5BB73F299}"/>
                </a:ext>
              </a:extLst>
            </p:cNvPr>
            <p:cNvSpPr/>
            <p:nvPr/>
          </p:nvSpPr>
          <p:spPr>
            <a:xfrm>
              <a:off x="1973025" y="2473400"/>
              <a:ext cx="31100" cy="28075"/>
            </a:xfrm>
            <a:custGeom>
              <a:avLst/>
              <a:gdLst/>
              <a:ahLst/>
              <a:cxnLst/>
              <a:rect l="l" t="t" r="r" b="b"/>
              <a:pathLst>
                <a:path w="1244" h="1123" extrusionOk="0">
                  <a:moveTo>
                    <a:pt x="607" y="1"/>
                  </a:moveTo>
                  <a:cubicBezTo>
                    <a:pt x="576" y="1"/>
                    <a:pt x="545" y="3"/>
                    <a:pt x="514" y="7"/>
                  </a:cubicBezTo>
                  <a:cubicBezTo>
                    <a:pt x="216" y="48"/>
                    <a:pt x="1" y="346"/>
                    <a:pt x="93" y="644"/>
                  </a:cubicBezTo>
                  <a:cubicBezTo>
                    <a:pt x="130" y="958"/>
                    <a:pt x="375" y="1122"/>
                    <a:pt x="640" y="1122"/>
                  </a:cubicBezTo>
                  <a:cubicBezTo>
                    <a:pt x="670" y="1122"/>
                    <a:pt x="700" y="1120"/>
                    <a:pt x="730" y="1116"/>
                  </a:cubicBezTo>
                  <a:cubicBezTo>
                    <a:pt x="1027" y="1034"/>
                    <a:pt x="1243" y="736"/>
                    <a:pt x="1161" y="438"/>
                  </a:cubicBezTo>
                  <a:cubicBezTo>
                    <a:pt x="1124" y="162"/>
                    <a:pt x="880" y="1"/>
                    <a:pt x="607"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2517;p74">
              <a:extLst>
                <a:ext uri="{FF2B5EF4-FFF2-40B4-BE49-F238E27FC236}">
                  <a16:creationId xmlns:a16="http://schemas.microsoft.com/office/drawing/2014/main" id="{5496F0FF-D2B3-9878-C7CE-27C236E4F0A9}"/>
                </a:ext>
              </a:extLst>
            </p:cNvPr>
            <p:cNvSpPr/>
            <p:nvPr/>
          </p:nvSpPr>
          <p:spPr>
            <a:xfrm>
              <a:off x="1973025" y="2144200"/>
              <a:ext cx="280375" cy="382775"/>
            </a:xfrm>
            <a:custGeom>
              <a:avLst/>
              <a:gdLst/>
              <a:ahLst/>
              <a:cxnLst/>
              <a:rect l="l" t="t" r="r" b="b"/>
              <a:pathLst>
                <a:path w="11215" h="15311" extrusionOk="0">
                  <a:moveTo>
                    <a:pt x="8524" y="0"/>
                  </a:moveTo>
                  <a:lnTo>
                    <a:pt x="11214" y="12959"/>
                  </a:lnTo>
                  <a:lnTo>
                    <a:pt x="8565" y="0"/>
                  </a:lnTo>
                  <a:close/>
                  <a:moveTo>
                    <a:pt x="11214" y="12959"/>
                  </a:moveTo>
                  <a:lnTo>
                    <a:pt x="1" y="15270"/>
                  </a:lnTo>
                  <a:lnTo>
                    <a:pt x="1" y="15311"/>
                  </a:lnTo>
                  <a:lnTo>
                    <a:pt x="11214" y="13001"/>
                  </a:lnTo>
                  <a:lnTo>
                    <a:pt x="11214" y="12959"/>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2518;p74">
              <a:extLst>
                <a:ext uri="{FF2B5EF4-FFF2-40B4-BE49-F238E27FC236}">
                  <a16:creationId xmlns:a16="http://schemas.microsoft.com/office/drawing/2014/main" id="{4A9838FE-E43A-66D6-267D-CA2D8DCCA7A5}"/>
                </a:ext>
              </a:extLst>
            </p:cNvPr>
            <p:cNvSpPr/>
            <p:nvPr/>
          </p:nvSpPr>
          <p:spPr>
            <a:xfrm>
              <a:off x="1974300" y="2142900"/>
              <a:ext cx="282425" cy="387425"/>
            </a:xfrm>
            <a:custGeom>
              <a:avLst/>
              <a:gdLst/>
              <a:ahLst/>
              <a:cxnLst/>
              <a:rect l="l" t="t" r="r" b="b"/>
              <a:pathLst>
                <a:path w="11297" h="15497" extrusionOk="0">
                  <a:moveTo>
                    <a:pt x="8555" y="1"/>
                  </a:moveTo>
                  <a:lnTo>
                    <a:pt x="8555" y="52"/>
                  </a:lnTo>
                  <a:lnTo>
                    <a:pt x="11245" y="13094"/>
                  </a:lnTo>
                  <a:lnTo>
                    <a:pt x="1" y="15455"/>
                  </a:lnTo>
                  <a:lnTo>
                    <a:pt x="1" y="15496"/>
                  </a:lnTo>
                  <a:lnTo>
                    <a:pt x="11297" y="13145"/>
                  </a:lnTo>
                  <a:lnTo>
                    <a:pt x="8596" y="52"/>
                  </a:lnTo>
                  <a:lnTo>
                    <a:pt x="855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2519;p74">
              <a:extLst>
                <a:ext uri="{FF2B5EF4-FFF2-40B4-BE49-F238E27FC236}">
                  <a16:creationId xmlns:a16="http://schemas.microsoft.com/office/drawing/2014/main" id="{8124F0C6-1833-91B1-45A8-D2DD2E17068C}"/>
                </a:ext>
              </a:extLst>
            </p:cNvPr>
            <p:cNvSpPr/>
            <p:nvPr/>
          </p:nvSpPr>
          <p:spPr>
            <a:xfrm>
              <a:off x="1973025" y="2142900"/>
              <a:ext cx="287800" cy="390500"/>
            </a:xfrm>
            <a:custGeom>
              <a:avLst/>
              <a:gdLst/>
              <a:ahLst/>
              <a:cxnLst/>
              <a:rect l="l" t="t" r="r" b="b"/>
              <a:pathLst>
                <a:path w="11512" h="15620" extrusionOk="0">
                  <a:moveTo>
                    <a:pt x="8729" y="1"/>
                  </a:moveTo>
                  <a:lnTo>
                    <a:pt x="11471" y="13227"/>
                  </a:lnTo>
                  <a:lnTo>
                    <a:pt x="1" y="15579"/>
                  </a:lnTo>
                  <a:lnTo>
                    <a:pt x="1" y="15620"/>
                  </a:lnTo>
                  <a:lnTo>
                    <a:pt x="11512" y="13227"/>
                  </a:lnTo>
                  <a:lnTo>
                    <a:pt x="878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520;p74">
              <a:extLst>
                <a:ext uri="{FF2B5EF4-FFF2-40B4-BE49-F238E27FC236}">
                  <a16:creationId xmlns:a16="http://schemas.microsoft.com/office/drawing/2014/main" id="{69312640-3200-BFC7-C91D-7CCA7A1A6CB8}"/>
                </a:ext>
              </a:extLst>
            </p:cNvPr>
            <p:cNvSpPr/>
            <p:nvPr/>
          </p:nvSpPr>
          <p:spPr>
            <a:xfrm>
              <a:off x="1974300" y="2141875"/>
              <a:ext cx="289875" cy="394875"/>
            </a:xfrm>
            <a:custGeom>
              <a:avLst/>
              <a:gdLst/>
              <a:ahLst/>
              <a:cxnLst/>
              <a:rect l="l" t="t" r="r" b="b"/>
              <a:pathLst>
                <a:path w="11595" h="15795" extrusionOk="0">
                  <a:moveTo>
                    <a:pt x="8812" y="1"/>
                  </a:moveTo>
                  <a:lnTo>
                    <a:pt x="11594" y="13391"/>
                  </a:lnTo>
                  <a:lnTo>
                    <a:pt x="8853" y="1"/>
                  </a:lnTo>
                  <a:close/>
                  <a:moveTo>
                    <a:pt x="11594" y="13391"/>
                  </a:moveTo>
                  <a:lnTo>
                    <a:pt x="42" y="15753"/>
                  </a:lnTo>
                  <a:lnTo>
                    <a:pt x="1" y="15794"/>
                  </a:lnTo>
                  <a:lnTo>
                    <a:pt x="42" y="15794"/>
                  </a:lnTo>
                  <a:lnTo>
                    <a:pt x="11594" y="1339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521;p74">
              <a:extLst>
                <a:ext uri="{FF2B5EF4-FFF2-40B4-BE49-F238E27FC236}">
                  <a16:creationId xmlns:a16="http://schemas.microsoft.com/office/drawing/2014/main" id="{82A280F3-178F-F388-846A-C129C3C73C1E}"/>
                </a:ext>
              </a:extLst>
            </p:cNvPr>
            <p:cNvSpPr/>
            <p:nvPr/>
          </p:nvSpPr>
          <p:spPr>
            <a:xfrm>
              <a:off x="1897300" y="2213175"/>
              <a:ext cx="41600" cy="40150"/>
            </a:xfrm>
            <a:custGeom>
              <a:avLst/>
              <a:gdLst/>
              <a:ahLst/>
              <a:cxnLst/>
              <a:rect l="l" t="t" r="r" b="b"/>
              <a:pathLst>
                <a:path w="1664" h="1606" extrusionOk="0">
                  <a:moveTo>
                    <a:pt x="835" y="0"/>
                  </a:moveTo>
                  <a:cubicBezTo>
                    <a:pt x="783" y="0"/>
                    <a:pt x="731" y="5"/>
                    <a:pt x="678" y="14"/>
                  </a:cubicBezTo>
                  <a:cubicBezTo>
                    <a:pt x="257" y="106"/>
                    <a:pt x="0" y="527"/>
                    <a:pt x="82" y="1000"/>
                  </a:cubicBezTo>
                  <a:cubicBezTo>
                    <a:pt x="124" y="1297"/>
                    <a:pt x="339" y="1513"/>
                    <a:pt x="596" y="1605"/>
                  </a:cubicBezTo>
                  <a:lnTo>
                    <a:pt x="596" y="1472"/>
                  </a:lnTo>
                  <a:cubicBezTo>
                    <a:pt x="380" y="1390"/>
                    <a:pt x="206" y="1215"/>
                    <a:pt x="165" y="959"/>
                  </a:cubicBezTo>
                  <a:cubicBezTo>
                    <a:pt x="82" y="579"/>
                    <a:pt x="339" y="188"/>
                    <a:pt x="719" y="106"/>
                  </a:cubicBezTo>
                  <a:cubicBezTo>
                    <a:pt x="752" y="103"/>
                    <a:pt x="785" y="101"/>
                    <a:pt x="817" y="101"/>
                  </a:cubicBezTo>
                  <a:cubicBezTo>
                    <a:pt x="1171" y="101"/>
                    <a:pt x="1497" y="303"/>
                    <a:pt x="1582" y="661"/>
                  </a:cubicBezTo>
                  <a:lnTo>
                    <a:pt x="1582" y="743"/>
                  </a:lnTo>
                  <a:cubicBezTo>
                    <a:pt x="1582" y="702"/>
                    <a:pt x="1623" y="702"/>
                    <a:pt x="1623" y="702"/>
                  </a:cubicBezTo>
                  <a:lnTo>
                    <a:pt x="1664" y="702"/>
                  </a:lnTo>
                  <a:lnTo>
                    <a:pt x="1664" y="661"/>
                  </a:lnTo>
                  <a:cubicBezTo>
                    <a:pt x="1591" y="278"/>
                    <a:pt x="1243" y="0"/>
                    <a:pt x="8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522;p74">
              <a:extLst>
                <a:ext uri="{FF2B5EF4-FFF2-40B4-BE49-F238E27FC236}">
                  <a16:creationId xmlns:a16="http://schemas.microsoft.com/office/drawing/2014/main" id="{F6294AB7-4FB2-A7A0-14B1-CBDD6DA3C572}"/>
                </a:ext>
              </a:extLst>
            </p:cNvPr>
            <p:cNvSpPr/>
            <p:nvPr/>
          </p:nvSpPr>
          <p:spPr>
            <a:xfrm>
              <a:off x="1907825" y="2267850"/>
              <a:ext cx="41875" cy="39900"/>
            </a:xfrm>
            <a:custGeom>
              <a:avLst/>
              <a:gdLst/>
              <a:ahLst/>
              <a:cxnLst/>
              <a:rect l="l" t="t" r="r" b="b"/>
              <a:pathLst>
                <a:path w="1675" h="1596" extrusionOk="0">
                  <a:moveTo>
                    <a:pt x="874" y="0"/>
                  </a:moveTo>
                  <a:cubicBezTo>
                    <a:pt x="826" y="0"/>
                    <a:pt x="778" y="5"/>
                    <a:pt x="729" y="14"/>
                  </a:cubicBezTo>
                  <a:cubicBezTo>
                    <a:pt x="298" y="137"/>
                    <a:pt x="0" y="569"/>
                    <a:pt x="93" y="1000"/>
                  </a:cubicBezTo>
                  <a:cubicBezTo>
                    <a:pt x="175" y="1298"/>
                    <a:pt x="391" y="1513"/>
                    <a:pt x="647" y="1595"/>
                  </a:cubicBezTo>
                  <a:lnTo>
                    <a:pt x="606" y="1513"/>
                  </a:lnTo>
                  <a:cubicBezTo>
                    <a:pt x="432" y="1380"/>
                    <a:pt x="257" y="1216"/>
                    <a:pt x="175" y="959"/>
                  </a:cubicBezTo>
                  <a:cubicBezTo>
                    <a:pt x="134" y="569"/>
                    <a:pt x="349" y="189"/>
                    <a:pt x="729" y="137"/>
                  </a:cubicBezTo>
                  <a:cubicBezTo>
                    <a:pt x="779" y="127"/>
                    <a:pt x="828" y="122"/>
                    <a:pt x="876" y="122"/>
                  </a:cubicBezTo>
                  <a:cubicBezTo>
                    <a:pt x="1211" y="122"/>
                    <a:pt x="1510" y="361"/>
                    <a:pt x="1582" y="702"/>
                  </a:cubicBezTo>
                  <a:lnTo>
                    <a:pt x="1582" y="743"/>
                  </a:lnTo>
                  <a:cubicBezTo>
                    <a:pt x="1633" y="743"/>
                    <a:pt x="1633" y="702"/>
                    <a:pt x="1633" y="702"/>
                  </a:cubicBezTo>
                  <a:lnTo>
                    <a:pt x="1674" y="702"/>
                  </a:lnTo>
                  <a:lnTo>
                    <a:pt x="1674" y="651"/>
                  </a:lnTo>
                  <a:cubicBezTo>
                    <a:pt x="1592" y="277"/>
                    <a:pt x="1251" y="0"/>
                    <a:pt x="87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2523;p74">
              <a:extLst>
                <a:ext uri="{FF2B5EF4-FFF2-40B4-BE49-F238E27FC236}">
                  <a16:creationId xmlns:a16="http://schemas.microsoft.com/office/drawing/2014/main" id="{6DD73751-04FC-F301-80F2-C4317736F7B2}"/>
                </a:ext>
              </a:extLst>
            </p:cNvPr>
            <p:cNvSpPr/>
            <p:nvPr/>
          </p:nvSpPr>
          <p:spPr>
            <a:xfrm>
              <a:off x="1919625" y="2323100"/>
              <a:ext cx="41875" cy="39325"/>
            </a:xfrm>
            <a:custGeom>
              <a:avLst/>
              <a:gdLst/>
              <a:ahLst/>
              <a:cxnLst/>
              <a:rect l="l" t="t" r="r" b="b"/>
              <a:pathLst>
                <a:path w="1675" h="1573" extrusionOk="0">
                  <a:moveTo>
                    <a:pt x="940" y="0"/>
                  </a:moveTo>
                  <a:cubicBezTo>
                    <a:pt x="871" y="0"/>
                    <a:pt x="801" y="10"/>
                    <a:pt x="730" y="32"/>
                  </a:cubicBezTo>
                  <a:cubicBezTo>
                    <a:pt x="257" y="115"/>
                    <a:pt x="1" y="546"/>
                    <a:pt x="83" y="967"/>
                  </a:cubicBezTo>
                  <a:cubicBezTo>
                    <a:pt x="134" y="1265"/>
                    <a:pt x="340" y="1480"/>
                    <a:pt x="648" y="1573"/>
                  </a:cubicBezTo>
                  <a:lnTo>
                    <a:pt x="596" y="1480"/>
                  </a:lnTo>
                  <a:cubicBezTo>
                    <a:pt x="391" y="1398"/>
                    <a:pt x="216" y="1182"/>
                    <a:pt x="175" y="967"/>
                  </a:cubicBezTo>
                  <a:cubicBezTo>
                    <a:pt x="83" y="546"/>
                    <a:pt x="340" y="197"/>
                    <a:pt x="730" y="115"/>
                  </a:cubicBezTo>
                  <a:cubicBezTo>
                    <a:pt x="778" y="104"/>
                    <a:pt x="826" y="99"/>
                    <a:pt x="874" y="99"/>
                  </a:cubicBezTo>
                  <a:cubicBezTo>
                    <a:pt x="1203" y="99"/>
                    <a:pt x="1510" y="337"/>
                    <a:pt x="1582" y="669"/>
                  </a:cubicBezTo>
                  <a:lnTo>
                    <a:pt x="1582" y="710"/>
                  </a:lnTo>
                  <a:cubicBezTo>
                    <a:pt x="1582" y="710"/>
                    <a:pt x="1623" y="710"/>
                    <a:pt x="1623" y="669"/>
                  </a:cubicBezTo>
                  <a:lnTo>
                    <a:pt x="1674" y="669"/>
                  </a:lnTo>
                  <a:lnTo>
                    <a:pt x="1674" y="628"/>
                  </a:lnTo>
                  <a:cubicBezTo>
                    <a:pt x="1597" y="267"/>
                    <a:pt x="1290" y="0"/>
                    <a:pt x="94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2524;p74">
              <a:extLst>
                <a:ext uri="{FF2B5EF4-FFF2-40B4-BE49-F238E27FC236}">
                  <a16:creationId xmlns:a16="http://schemas.microsoft.com/office/drawing/2014/main" id="{9218F30B-7CFE-E441-9936-5B1980C8040A}"/>
                </a:ext>
              </a:extLst>
            </p:cNvPr>
            <p:cNvSpPr/>
            <p:nvPr/>
          </p:nvSpPr>
          <p:spPr>
            <a:xfrm>
              <a:off x="1930400" y="2377950"/>
              <a:ext cx="42650" cy="38900"/>
            </a:xfrm>
            <a:custGeom>
              <a:avLst/>
              <a:gdLst/>
              <a:ahLst/>
              <a:cxnLst/>
              <a:rect l="l" t="t" r="r" b="b"/>
              <a:pathLst>
                <a:path w="1706" h="1556" extrusionOk="0">
                  <a:moveTo>
                    <a:pt x="888" y="0"/>
                  </a:moveTo>
                  <a:cubicBezTo>
                    <a:pt x="836" y="0"/>
                    <a:pt x="783" y="5"/>
                    <a:pt x="730" y="15"/>
                  </a:cubicBezTo>
                  <a:cubicBezTo>
                    <a:pt x="299" y="98"/>
                    <a:pt x="1" y="529"/>
                    <a:pt x="83" y="960"/>
                  </a:cubicBezTo>
                  <a:cubicBezTo>
                    <a:pt x="165" y="1258"/>
                    <a:pt x="381" y="1474"/>
                    <a:pt x="638" y="1556"/>
                  </a:cubicBezTo>
                  <a:lnTo>
                    <a:pt x="638" y="1474"/>
                  </a:lnTo>
                  <a:cubicBezTo>
                    <a:pt x="422" y="1381"/>
                    <a:pt x="258" y="1176"/>
                    <a:pt x="217" y="960"/>
                  </a:cubicBezTo>
                  <a:cubicBezTo>
                    <a:pt x="124" y="570"/>
                    <a:pt x="381" y="190"/>
                    <a:pt x="771" y="98"/>
                  </a:cubicBezTo>
                  <a:cubicBezTo>
                    <a:pt x="819" y="87"/>
                    <a:pt x="867" y="82"/>
                    <a:pt x="915" y="82"/>
                  </a:cubicBezTo>
                  <a:cubicBezTo>
                    <a:pt x="1244" y="82"/>
                    <a:pt x="1546" y="321"/>
                    <a:pt x="1582" y="662"/>
                  </a:cubicBezTo>
                  <a:lnTo>
                    <a:pt x="1623" y="703"/>
                  </a:lnTo>
                  <a:lnTo>
                    <a:pt x="1665" y="703"/>
                  </a:lnTo>
                  <a:lnTo>
                    <a:pt x="1706" y="662"/>
                  </a:lnTo>
                  <a:lnTo>
                    <a:pt x="1706" y="611"/>
                  </a:lnTo>
                  <a:cubicBezTo>
                    <a:pt x="1598" y="243"/>
                    <a:pt x="1254" y="0"/>
                    <a:pt x="888"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2525;p74">
              <a:extLst>
                <a:ext uri="{FF2B5EF4-FFF2-40B4-BE49-F238E27FC236}">
                  <a16:creationId xmlns:a16="http://schemas.microsoft.com/office/drawing/2014/main" id="{22D62A51-7BD7-F85A-4E97-3E45DEF552D7}"/>
                </a:ext>
              </a:extLst>
            </p:cNvPr>
            <p:cNvSpPr/>
            <p:nvPr/>
          </p:nvSpPr>
          <p:spPr>
            <a:xfrm>
              <a:off x="1942225" y="2432525"/>
              <a:ext cx="41600" cy="39000"/>
            </a:xfrm>
            <a:custGeom>
              <a:avLst/>
              <a:gdLst/>
              <a:ahLst/>
              <a:cxnLst/>
              <a:rect l="l" t="t" r="r" b="b"/>
              <a:pathLst>
                <a:path w="1664" h="1560" extrusionOk="0">
                  <a:moveTo>
                    <a:pt x="894" y="1"/>
                  </a:moveTo>
                  <a:cubicBezTo>
                    <a:pt x="836" y="1"/>
                    <a:pt x="778" y="7"/>
                    <a:pt x="719" y="20"/>
                  </a:cubicBezTo>
                  <a:cubicBezTo>
                    <a:pt x="298" y="102"/>
                    <a:pt x="0" y="533"/>
                    <a:pt x="82" y="954"/>
                  </a:cubicBezTo>
                  <a:cubicBezTo>
                    <a:pt x="124" y="1252"/>
                    <a:pt x="339" y="1468"/>
                    <a:pt x="637" y="1560"/>
                  </a:cubicBezTo>
                  <a:lnTo>
                    <a:pt x="596" y="1468"/>
                  </a:lnTo>
                  <a:cubicBezTo>
                    <a:pt x="380" y="1385"/>
                    <a:pt x="206" y="1170"/>
                    <a:pt x="165" y="954"/>
                  </a:cubicBezTo>
                  <a:cubicBezTo>
                    <a:pt x="82" y="574"/>
                    <a:pt x="339" y="184"/>
                    <a:pt x="719" y="102"/>
                  </a:cubicBezTo>
                  <a:cubicBezTo>
                    <a:pt x="768" y="91"/>
                    <a:pt x="818" y="86"/>
                    <a:pt x="866" y="86"/>
                  </a:cubicBezTo>
                  <a:cubicBezTo>
                    <a:pt x="1201" y="86"/>
                    <a:pt x="1501" y="324"/>
                    <a:pt x="1582" y="656"/>
                  </a:cubicBezTo>
                  <a:lnTo>
                    <a:pt x="1582" y="697"/>
                  </a:lnTo>
                  <a:lnTo>
                    <a:pt x="1623" y="697"/>
                  </a:lnTo>
                  <a:lnTo>
                    <a:pt x="1664" y="656"/>
                  </a:lnTo>
                  <a:cubicBezTo>
                    <a:pt x="1593" y="248"/>
                    <a:pt x="1261" y="1"/>
                    <a:pt x="89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2526;p74">
              <a:extLst>
                <a:ext uri="{FF2B5EF4-FFF2-40B4-BE49-F238E27FC236}">
                  <a16:creationId xmlns:a16="http://schemas.microsoft.com/office/drawing/2014/main" id="{39E9DD3A-075D-CAB4-C633-B2B4C51C19B6}"/>
                </a:ext>
              </a:extLst>
            </p:cNvPr>
            <p:cNvSpPr/>
            <p:nvPr/>
          </p:nvSpPr>
          <p:spPr>
            <a:xfrm>
              <a:off x="1952750" y="2482675"/>
              <a:ext cx="41875" cy="38925"/>
            </a:xfrm>
            <a:custGeom>
              <a:avLst/>
              <a:gdLst/>
              <a:ahLst/>
              <a:cxnLst/>
              <a:rect l="l" t="t" r="r" b="b"/>
              <a:pathLst>
                <a:path w="1675" h="1557" extrusionOk="0">
                  <a:moveTo>
                    <a:pt x="861" y="1"/>
                  </a:moveTo>
                  <a:cubicBezTo>
                    <a:pt x="805" y="1"/>
                    <a:pt x="747" y="6"/>
                    <a:pt x="688" y="16"/>
                  </a:cubicBezTo>
                  <a:cubicBezTo>
                    <a:pt x="257" y="108"/>
                    <a:pt x="0" y="529"/>
                    <a:pt x="93" y="961"/>
                  </a:cubicBezTo>
                  <a:cubicBezTo>
                    <a:pt x="134" y="1259"/>
                    <a:pt x="349" y="1474"/>
                    <a:pt x="606" y="1556"/>
                  </a:cubicBezTo>
                  <a:lnTo>
                    <a:pt x="606" y="1474"/>
                  </a:lnTo>
                  <a:cubicBezTo>
                    <a:pt x="391" y="1392"/>
                    <a:pt x="216" y="1217"/>
                    <a:pt x="175" y="961"/>
                  </a:cubicBezTo>
                  <a:cubicBezTo>
                    <a:pt x="93" y="581"/>
                    <a:pt x="349" y="191"/>
                    <a:pt x="729" y="108"/>
                  </a:cubicBezTo>
                  <a:cubicBezTo>
                    <a:pt x="783" y="96"/>
                    <a:pt x="837" y="90"/>
                    <a:pt x="890" y="90"/>
                  </a:cubicBezTo>
                  <a:cubicBezTo>
                    <a:pt x="1219" y="90"/>
                    <a:pt x="1511" y="327"/>
                    <a:pt x="1582" y="663"/>
                  </a:cubicBezTo>
                  <a:lnTo>
                    <a:pt x="1582" y="704"/>
                  </a:lnTo>
                  <a:lnTo>
                    <a:pt x="1633" y="704"/>
                  </a:lnTo>
                  <a:lnTo>
                    <a:pt x="1674" y="663"/>
                  </a:lnTo>
                  <a:cubicBezTo>
                    <a:pt x="1593" y="249"/>
                    <a:pt x="1260" y="1"/>
                    <a:pt x="86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2527;p74">
              <a:extLst>
                <a:ext uri="{FF2B5EF4-FFF2-40B4-BE49-F238E27FC236}">
                  <a16:creationId xmlns:a16="http://schemas.microsoft.com/office/drawing/2014/main" id="{AA62F1CA-70F3-80C5-8E64-BF02194BF7CF}"/>
                </a:ext>
              </a:extLst>
            </p:cNvPr>
            <p:cNvSpPr/>
            <p:nvPr/>
          </p:nvSpPr>
          <p:spPr>
            <a:xfrm>
              <a:off x="1978425" y="2177300"/>
              <a:ext cx="196925" cy="121975"/>
            </a:xfrm>
            <a:custGeom>
              <a:avLst/>
              <a:gdLst/>
              <a:ahLst/>
              <a:cxnLst/>
              <a:rect l="l" t="t" r="r" b="b"/>
              <a:pathLst>
                <a:path w="7877" h="4879" extrusionOk="0">
                  <a:moveTo>
                    <a:pt x="7065" y="1"/>
                  </a:moveTo>
                  <a:lnTo>
                    <a:pt x="0" y="1582"/>
                  </a:lnTo>
                  <a:lnTo>
                    <a:pt x="606" y="4879"/>
                  </a:lnTo>
                  <a:lnTo>
                    <a:pt x="7876" y="3462"/>
                  </a:lnTo>
                  <a:lnTo>
                    <a:pt x="70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2528;p74">
              <a:extLst>
                <a:ext uri="{FF2B5EF4-FFF2-40B4-BE49-F238E27FC236}">
                  <a16:creationId xmlns:a16="http://schemas.microsoft.com/office/drawing/2014/main" id="{8A3C57AC-982B-D77E-3D69-4C06A81A77F2}"/>
                </a:ext>
              </a:extLst>
            </p:cNvPr>
            <p:cNvSpPr/>
            <p:nvPr/>
          </p:nvSpPr>
          <p:spPr>
            <a:xfrm>
              <a:off x="1416975" y="2187825"/>
              <a:ext cx="375350" cy="374600"/>
            </a:xfrm>
            <a:custGeom>
              <a:avLst/>
              <a:gdLst/>
              <a:ahLst/>
              <a:cxnLst/>
              <a:rect l="l" t="t" r="r" b="b"/>
              <a:pathLst>
                <a:path w="15014" h="14984" extrusionOk="0">
                  <a:moveTo>
                    <a:pt x="10649" y="2825"/>
                  </a:moveTo>
                  <a:lnTo>
                    <a:pt x="5176" y="10619"/>
                  </a:lnTo>
                  <a:lnTo>
                    <a:pt x="2865" y="4838"/>
                  </a:lnTo>
                  <a:lnTo>
                    <a:pt x="10649" y="2825"/>
                  </a:lnTo>
                  <a:close/>
                  <a:moveTo>
                    <a:pt x="15013" y="1"/>
                  </a:moveTo>
                  <a:lnTo>
                    <a:pt x="13052" y="473"/>
                  </a:lnTo>
                  <a:lnTo>
                    <a:pt x="12960" y="514"/>
                  </a:lnTo>
                  <a:lnTo>
                    <a:pt x="11717" y="822"/>
                  </a:lnTo>
                  <a:lnTo>
                    <a:pt x="11594" y="864"/>
                  </a:lnTo>
                  <a:lnTo>
                    <a:pt x="10392" y="1202"/>
                  </a:lnTo>
                  <a:lnTo>
                    <a:pt x="10269" y="1202"/>
                  </a:lnTo>
                  <a:lnTo>
                    <a:pt x="9068" y="1541"/>
                  </a:lnTo>
                  <a:lnTo>
                    <a:pt x="8944" y="1541"/>
                  </a:lnTo>
                  <a:lnTo>
                    <a:pt x="7743" y="1890"/>
                  </a:lnTo>
                  <a:lnTo>
                    <a:pt x="7610" y="1890"/>
                  </a:lnTo>
                  <a:lnTo>
                    <a:pt x="6418" y="2229"/>
                  </a:lnTo>
                  <a:lnTo>
                    <a:pt x="6285" y="2229"/>
                  </a:lnTo>
                  <a:lnTo>
                    <a:pt x="5094" y="2568"/>
                  </a:lnTo>
                  <a:lnTo>
                    <a:pt x="4960" y="2568"/>
                  </a:lnTo>
                  <a:lnTo>
                    <a:pt x="3759" y="2917"/>
                  </a:lnTo>
                  <a:lnTo>
                    <a:pt x="3636" y="2917"/>
                  </a:lnTo>
                  <a:lnTo>
                    <a:pt x="2434" y="3256"/>
                  </a:lnTo>
                  <a:lnTo>
                    <a:pt x="2311" y="3297"/>
                  </a:lnTo>
                  <a:lnTo>
                    <a:pt x="1109" y="3595"/>
                  </a:lnTo>
                  <a:lnTo>
                    <a:pt x="986" y="3646"/>
                  </a:lnTo>
                  <a:lnTo>
                    <a:pt x="0" y="3852"/>
                  </a:lnTo>
                  <a:lnTo>
                    <a:pt x="4488" y="14983"/>
                  </a:lnTo>
                  <a:lnTo>
                    <a:pt x="4488" y="14983"/>
                  </a:lnTo>
                  <a:cubicBezTo>
                    <a:pt x="4498" y="14910"/>
                    <a:pt x="15013" y="1"/>
                    <a:pt x="15013" y="1"/>
                  </a:cubicBezTo>
                  <a:close/>
                  <a:moveTo>
                    <a:pt x="4488" y="14983"/>
                  </a:moveTo>
                  <a:lnTo>
                    <a:pt x="4488" y="14983"/>
                  </a:lnTo>
                  <a:cubicBezTo>
                    <a:pt x="4488" y="14983"/>
                    <a:pt x="4488" y="14983"/>
                    <a:pt x="4488" y="14983"/>
                  </a:cubicBezTo>
                  <a:lnTo>
                    <a:pt x="4488" y="14983"/>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2529;p74">
              <a:extLst>
                <a:ext uri="{FF2B5EF4-FFF2-40B4-BE49-F238E27FC236}">
                  <a16:creationId xmlns:a16="http://schemas.microsoft.com/office/drawing/2014/main" id="{8D729191-3664-F02B-1369-06A241AC23C1}"/>
                </a:ext>
              </a:extLst>
            </p:cNvPr>
            <p:cNvSpPr/>
            <p:nvPr/>
          </p:nvSpPr>
          <p:spPr>
            <a:xfrm>
              <a:off x="1441625" y="2277700"/>
              <a:ext cx="7450" cy="22600"/>
            </a:xfrm>
            <a:custGeom>
              <a:avLst/>
              <a:gdLst/>
              <a:ahLst/>
              <a:cxnLst/>
              <a:rect l="l" t="t" r="r" b="b"/>
              <a:pathLst>
                <a:path w="298" h="904" extrusionOk="0">
                  <a:moveTo>
                    <a:pt x="123" y="0"/>
                  </a:moveTo>
                  <a:lnTo>
                    <a:pt x="0" y="51"/>
                  </a:lnTo>
                  <a:lnTo>
                    <a:pt x="164" y="863"/>
                  </a:lnTo>
                  <a:cubicBezTo>
                    <a:pt x="164" y="904"/>
                    <a:pt x="206" y="904"/>
                    <a:pt x="206" y="904"/>
                  </a:cubicBezTo>
                  <a:cubicBezTo>
                    <a:pt x="257" y="904"/>
                    <a:pt x="257" y="904"/>
                    <a:pt x="257" y="863"/>
                  </a:cubicBezTo>
                  <a:cubicBezTo>
                    <a:pt x="298" y="863"/>
                    <a:pt x="298" y="863"/>
                    <a:pt x="298" y="822"/>
                  </a:cubicBez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2530;p74">
              <a:extLst>
                <a:ext uri="{FF2B5EF4-FFF2-40B4-BE49-F238E27FC236}">
                  <a16:creationId xmlns:a16="http://schemas.microsoft.com/office/drawing/2014/main" id="{570AE9F7-5C51-1E90-08CC-1540D9CBE80A}"/>
                </a:ext>
              </a:extLst>
            </p:cNvPr>
            <p:cNvSpPr/>
            <p:nvPr/>
          </p:nvSpPr>
          <p:spPr>
            <a:xfrm>
              <a:off x="1474725" y="2269225"/>
              <a:ext cx="7475" cy="22600"/>
            </a:xfrm>
            <a:custGeom>
              <a:avLst/>
              <a:gdLst/>
              <a:ahLst/>
              <a:cxnLst/>
              <a:rect l="l" t="t" r="r" b="b"/>
              <a:pathLst>
                <a:path w="299" h="904" extrusionOk="0">
                  <a:moveTo>
                    <a:pt x="124" y="0"/>
                  </a:moveTo>
                  <a:lnTo>
                    <a:pt x="1" y="41"/>
                  </a:lnTo>
                  <a:lnTo>
                    <a:pt x="165" y="852"/>
                  </a:lnTo>
                  <a:cubicBezTo>
                    <a:pt x="165" y="904"/>
                    <a:pt x="216" y="904"/>
                    <a:pt x="216" y="904"/>
                  </a:cubicBezTo>
                  <a:cubicBezTo>
                    <a:pt x="258" y="904"/>
                    <a:pt x="258" y="904"/>
                    <a:pt x="258" y="852"/>
                  </a:cubicBezTo>
                  <a:cubicBezTo>
                    <a:pt x="299" y="852"/>
                    <a:pt x="299" y="852"/>
                    <a:pt x="299" y="811"/>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2531;p74">
              <a:extLst>
                <a:ext uri="{FF2B5EF4-FFF2-40B4-BE49-F238E27FC236}">
                  <a16:creationId xmlns:a16="http://schemas.microsoft.com/office/drawing/2014/main" id="{DA88D9C4-D5EC-0C5F-7949-881EC484D15F}"/>
                </a:ext>
              </a:extLst>
            </p:cNvPr>
            <p:cNvSpPr/>
            <p:nvPr/>
          </p:nvSpPr>
          <p:spPr>
            <a:xfrm>
              <a:off x="1507850" y="2260750"/>
              <a:ext cx="7475" cy="22350"/>
            </a:xfrm>
            <a:custGeom>
              <a:avLst/>
              <a:gdLst/>
              <a:ahLst/>
              <a:cxnLst/>
              <a:rect l="l" t="t" r="r" b="b"/>
              <a:pathLst>
                <a:path w="299" h="894" extrusionOk="0">
                  <a:moveTo>
                    <a:pt x="1" y="0"/>
                  </a:moveTo>
                  <a:lnTo>
                    <a:pt x="175" y="853"/>
                  </a:lnTo>
                  <a:cubicBezTo>
                    <a:pt x="175" y="853"/>
                    <a:pt x="216" y="894"/>
                    <a:pt x="257" y="894"/>
                  </a:cubicBezTo>
                  <a:lnTo>
                    <a:pt x="257" y="853"/>
                  </a:lnTo>
                  <a:cubicBezTo>
                    <a:pt x="298" y="853"/>
                    <a:pt x="298" y="812"/>
                    <a:pt x="298" y="812"/>
                  </a:cubicBez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2532;p74">
              <a:extLst>
                <a:ext uri="{FF2B5EF4-FFF2-40B4-BE49-F238E27FC236}">
                  <a16:creationId xmlns:a16="http://schemas.microsoft.com/office/drawing/2014/main" id="{473067F9-A5E1-6162-1DCD-3C8B1DB6597B}"/>
                </a:ext>
              </a:extLst>
            </p:cNvPr>
            <p:cNvSpPr/>
            <p:nvPr/>
          </p:nvSpPr>
          <p:spPr>
            <a:xfrm>
              <a:off x="1540975" y="2252025"/>
              <a:ext cx="7450" cy="22600"/>
            </a:xfrm>
            <a:custGeom>
              <a:avLst/>
              <a:gdLst/>
              <a:ahLst/>
              <a:cxnLst/>
              <a:rect l="l" t="t" r="r" b="b"/>
              <a:pathLst>
                <a:path w="298" h="904" extrusionOk="0">
                  <a:moveTo>
                    <a:pt x="0" y="0"/>
                  </a:moveTo>
                  <a:lnTo>
                    <a:pt x="175" y="822"/>
                  </a:lnTo>
                  <a:cubicBezTo>
                    <a:pt x="175" y="863"/>
                    <a:pt x="216" y="904"/>
                    <a:pt x="257" y="904"/>
                  </a:cubicBezTo>
                  <a:lnTo>
                    <a:pt x="257" y="863"/>
                  </a:lnTo>
                  <a:cubicBezTo>
                    <a:pt x="298" y="863"/>
                    <a:pt x="298" y="822"/>
                    <a:pt x="298" y="822"/>
                  </a:cubicBez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2533;p74">
              <a:extLst>
                <a:ext uri="{FF2B5EF4-FFF2-40B4-BE49-F238E27FC236}">
                  <a16:creationId xmlns:a16="http://schemas.microsoft.com/office/drawing/2014/main" id="{FAD76E75-8786-5527-58CD-6B4CF19FAF57}"/>
                </a:ext>
              </a:extLst>
            </p:cNvPr>
            <p:cNvSpPr/>
            <p:nvPr/>
          </p:nvSpPr>
          <p:spPr>
            <a:xfrm>
              <a:off x="1574075" y="2243550"/>
              <a:ext cx="7475" cy="21875"/>
            </a:xfrm>
            <a:custGeom>
              <a:avLst/>
              <a:gdLst/>
              <a:ahLst/>
              <a:cxnLst/>
              <a:rect l="l" t="t" r="r" b="b"/>
              <a:pathLst>
                <a:path w="299" h="875" extrusionOk="0">
                  <a:moveTo>
                    <a:pt x="1" y="0"/>
                  </a:moveTo>
                  <a:lnTo>
                    <a:pt x="175" y="812"/>
                  </a:lnTo>
                  <a:cubicBezTo>
                    <a:pt x="175" y="840"/>
                    <a:pt x="196" y="874"/>
                    <a:pt x="222" y="874"/>
                  </a:cubicBezTo>
                  <a:cubicBezTo>
                    <a:pt x="233" y="874"/>
                    <a:pt x="245" y="868"/>
                    <a:pt x="258" y="853"/>
                  </a:cubicBezTo>
                  <a:lnTo>
                    <a:pt x="299" y="853"/>
                  </a:lnTo>
                  <a:lnTo>
                    <a:pt x="29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2534;p74">
              <a:extLst>
                <a:ext uri="{FF2B5EF4-FFF2-40B4-BE49-F238E27FC236}">
                  <a16:creationId xmlns:a16="http://schemas.microsoft.com/office/drawing/2014/main" id="{42538012-31D1-2514-9BF3-3D7FAFD46465}"/>
                </a:ext>
              </a:extLst>
            </p:cNvPr>
            <p:cNvSpPr/>
            <p:nvPr/>
          </p:nvSpPr>
          <p:spPr>
            <a:xfrm>
              <a:off x="1607200" y="2235075"/>
              <a:ext cx="7725" cy="21325"/>
            </a:xfrm>
            <a:custGeom>
              <a:avLst/>
              <a:gdLst/>
              <a:ahLst/>
              <a:cxnLst/>
              <a:rect l="l" t="t" r="r" b="b"/>
              <a:pathLst>
                <a:path w="309" h="853" extrusionOk="0">
                  <a:moveTo>
                    <a:pt x="1" y="0"/>
                  </a:moveTo>
                  <a:lnTo>
                    <a:pt x="175" y="812"/>
                  </a:lnTo>
                  <a:cubicBezTo>
                    <a:pt x="175" y="853"/>
                    <a:pt x="216" y="853"/>
                    <a:pt x="257" y="853"/>
                  </a:cubicBezTo>
                  <a:lnTo>
                    <a:pt x="309" y="853"/>
                  </a:lnTo>
                  <a:lnTo>
                    <a:pt x="309" y="812"/>
                  </a:lnTo>
                  <a:lnTo>
                    <a:pt x="13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2535;p74">
              <a:extLst>
                <a:ext uri="{FF2B5EF4-FFF2-40B4-BE49-F238E27FC236}">
                  <a16:creationId xmlns:a16="http://schemas.microsoft.com/office/drawing/2014/main" id="{3879F4C1-45E2-CBB5-B641-2E37D1043172}"/>
                </a:ext>
              </a:extLst>
            </p:cNvPr>
            <p:cNvSpPr/>
            <p:nvPr/>
          </p:nvSpPr>
          <p:spPr>
            <a:xfrm>
              <a:off x="1640575" y="2226350"/>
              <a:ext cx="7475" cy="21575"/>
            </a:xfrm>
            <a:custGeom>
              <a:avLst/>
              <a:gdLst/>
              <a:ahLst/>
              <a:cxnLst/>
              <a:rect l="l" t="t" r="r" b="b"/>
              <a:pathLst>
                <a:path w="299" h="863" extrusionOk="0">
                  <a:moveTo>
                    <a:pt x="0" y="0"/>
                  </a:moveTo>
                  <a:lnTo>
                    <a:pt x="165" y="822"/>
                  </a:lnTo>
                  <a:cubicBezTo>
                    <a:pt x="165" y="863"/>
                    <a:pt x="206" y="863"/>
                    <a:pt x="257" y="863"/>
                  </a:cubicBezTo>
                  <a:lnTo>
                    <a:pt x="298" y="863"/>
                  </a:lnTo>
                  <a:lnTo>
                    <a:pt x="298" y="770"/>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2536;p74">
              <a:extLst>
                <a:ext uri="{FF2B5EF4-FFF2-40B4-BE49-F238E27FC236}">
                  <a16:creationId xmlns:a16="http://schemas.microsoft.com/office/drawing/2014/main" id="{D8F46F05-C83C-5575-FF3C-497B3BBEC676}"/>
                </a:ext>
              </a:extLst>
            </p:cNvPr>
            <p:cNvSpPr/>
            <p:nvPr/>
          </p:nvSpPr>
          <p:spPr>
            <a:xfrm>
              <a:off x="1673700" y="2217875"/>
              <a:ext cx="7450" cy="21325"/>
            </a:xfrm>
            <a:custGeom>
              <a:avLst/>
              <a:gdLst/>
              <a:ahLst/>
              <a:cxnLst/>
              <a:rect l="l" t="t" r="r" b="b"/>
              <a:pathLst>
                <a:path w="298" h="853" extrusionOk="0">
                  <a:moveTo>
                    <a:pt x="0" y="0"/>
                  </a:moveTo>
                  <a:lnTo>
                    <a:pt x="164" y="812"/>
                  </a:lnTo>
                  <a:cubicBezTo>
                    <a:pt x="164" y="853"/>
                    <a:pt x="216" y="853"/>
                    <a:pt x="257" y="853"/>
                  </a:cubicBezTo>
                  <a:lnTo>
                    <a:pt x="298" y="812"/>
                  </a:lnTo>
                  <a:lnTo>
                    <a:pt x="298" y="771"/>
                  </a:lnTo>
                  <a:lnTo>
                    <a:pt x="12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2537;p74">
              <a:extLst>
                <a:ext uri="{FF2B5EF4-FFF2-40B4-BE49-F238E27FC236}">
                  <a16:creationId xmlns:a16="http://schemas.microsoft.com/office/drawing/2014/main" id="{550630BE-3CC3-A347-8137-083E00893125}"/>
                </a:ext>
              </a:extLst>
            </p:cNvPr>
            <p:cNvSpPr/>
            <p:nvPr/>
          </p:nvSpPr>
          <p:spPr>
            <a:xfrm>
              <a:off x="1706800" y="2208375"/>
              <a:ext cx="7475" cy="22350"/>
            </a:xfrm>
            <a:custGeom>
              <a:avLst/>
              <a:gdLst/>
              <a:ahLst/>
              <a:cxnLst/>
              <a:rect l="l" t="t" r="r" b="b"/>
              <a:pathLst>
                <a:path w="299" h="894" extrusionOk="0">
                  <a:moveTo>
                    <a:pt x="124" y="0"/>
                  </a:moveTo>
                  <a:lnTo>
                    <a:pt x="1" y="42"/>
                  </a:lnTo>
                  <a:lnTo>
                    <a:pt x="175" y="853"/>
                  </a:lnTo>
                  <a:cubicBezTo>
                    <a:pt x="175" y="894"/>
                    <a:pt x="216" y="894"/>
                    <a:pt x="258" y="894"/>
                  </a:cubicBezTo>
                  <a:cubicBezTo>
                    <a:pt x="258" y="894"/>
                    <a:pt x="299" y="894"/>
                    <a:pt x="299" y="853"/>
                  </a:cubicBezTo>
                  <a:lnTo>
                    <a:pt x="299" y="812"/>
                  </a:lnTo>
                  <a:lnTo>
                    <a:pt x="124"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2538;p74">
              <a:extLst>
                <a:ext uri="{FF2B5EF4-FFF2-40B4-BE49-F238E27FC236}">
                  <a16:creationId xmlns:a16="http://schemas.microsoft.com/office/drawing/2014/main" id="{B5DFFD86-9C4A-E47D-D6E0-EC3A478D99D9}"/>
                </a:ext>
              </a:extLst>
            </p:cNvPr>
            <p:cNvSpPr/>
            <p:nvPr/>
          </p:nvSpPr>
          <p:spPr>
            <a:xfrm>
              <a:off x="1740950" y="2199650"/>
              <a:ext cx="6450" cy="22600"/>
            </a:xfrm>
            <a:custGeom>
              <a:avLst/>
              <a:gdLst/>
              <a:ahLst/>
              <a:cxnLst/>
              <a:rect l="l" t="t" r="r" b="b"/>
              <a:pathLst>
                <a:path w="258" h="904" extrusionOk="0">
                  <a:moveTo>
                    <a:pt x="93" y="0"/>
                  </a:moveTo>
                  <a:lnTo>
                    <a:pt x="1" y="41"/>
                  </a:lnTo>
                  <a:lnTo>
                    <a:pt x="134" y="863"/>
                  </a:lnTo>
                  <a:cubicBezTo>
                    <a:pt x="134" y="863"/>
                    <a:pt x="175" y="904"/>
                    <a:pt x="216" y="904"/>
                  </a:cubicBezTo>
                  <a:lnTo>
                    <a:pt x="257" y="863"/>
                  </a:lnTo>
                  <a:lnTo>
                    <a:pt x="257" y="812"/>
                  </a:lnTo>
                  <a:lnTo>
                    <a:pt x="93"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39;p74">
              <a:extLst>
                <a:ext uri="{FF2B5EF4-FFF2-40B4-BE49-F238E27FC236}">
                  <a16:creationId xmlns:a16="http://schemas.microsoft.com/office/drawing/2014/main" id="{08D737AF-94F4-B0B6-A590-9AB7A36E150E}"/>
                </a:ext>
              </a:extLst>
            </p:cNvPr>
            <p:cNvSpPr/>
            <p:nvPr/>
          </p:nvSpPr>
          <p:spPr>
            <a:xfrm>
              <a:off x="1475750" y="2228400"/>
              <a:ext cx="388200" cy="516675"/>
            </a:xfrm>
            <a:custGeom>
              <a:avLst/>
              <a:gdLst/>
              <a:ahLst/>
              <a:cxnLst/>
              <a:rect l="l" t="t" r="r" b="b"/>
              <a:pathLst>
                <a:path w="15528" h="20667" extrusionOk="0">
                  <a:moveTo>
                    <a:pt x="11265" y="0"/>
                  </a:moveTo>
                  <a:cubicBezTo>
                    <a:pt x="10737" y="0"/>
                    <a:pt x="10244" y="50"/>
                    <a:pt x="9931" y="93"/>
                  </a:cubicBezTo>
                  <a:cubicBezTo>
                    <a:pt x="9068" y="175"/>
                    <a:pt x="8216" y="432"/>
                    <a:pt x="7446" y="863"/>
                  </a:cubicBezTo>
                  <a:cubicBezTo>
                    <a:pt x="5608" y="1849"/>
                    <a:pt x="4232" y="3646"/>
                    <a:pt x="3770" y="5700"/>
                  </a:cubicBezTo>
                  <a:cubicBezTo>
                    <a:pt x="3513" y="7024"/>
                    <a:pt x="3595" y="8441"/>
                    <a:pt x="3082" y="9725"/>
                  </a:cubicBezTo>
                  <a:cubicBezTo>
                    <a:pt x="2527" y="11050"/>
                    <a:pt x="1408" y="12035"/>
                    <a:pt x="730" y="13319"/>
                  </a:cubicBezTo>
                  <a:cubicBezTo>
                    <a:pt x="175" y="14387"/>
                    <a:pt x="1" y="15629"/>
                    <a:pt x="299" y="16821"/>
                  </a:cubicBezTo>
                  <a:cubicBezTo>
                    <a:pt x="555" y="17981"/>
                    <a:pt x="1285" y="19049"/>
                    <a:pt x="2311" y="19686"/>
                  </a:cubicBezTo>
                  <a:cubicBezTo>
                    <a:pt x="2866" y="20035"/>
                    <a:pt x="3461" y="20250"/>
                    <a:pt x="4108" y="20374"/>
                  </a:cubicBezTo>
                  <a:cubicBezTo>
                    <a:pt x="4902" y="20574"/>
                    <a:pt x="5712" y="20667"/>
                    <a:pt x="6524" y="20667"/>
                  </a:cubicBezTo>
                  <a:cubicBezTo>
                    <a:pt x="8338" y="20667"/>
                    <a:pt x="10157" y="20202"/>
                    <a:pt x="11810" y="19429"/>
                  </a:cubicBezTo>
                  <a:cubicBezTo>
                    <a:pt x="12580" y="19049"/>
                    <a:pt x="13309" y="18618"/>
                    <a:pt x="13823" y="17981"/>
                  </a:cubicBezTo>
                  <a:cubicBezTo>
                    <a:pt x="14203" y="17426"/>
                    <a:pt x="14459" y="16738"/>
                    <a:pt x="14634" y="16092"/>
                  </a:cubicBezTo>
                  <a:cubicBezTo>
                    <a:pt x="15527" y="12888"/>
                    <a:pt x="15363" y="9468"/>
                    <a:pt x="14757" y="6172"/>
                  </a:cubicBezTo>
                  <a:cubicBezTo>
                    <a:pt x="14634" y="5268"/>
                    <a:pt x="14459" y="4375"/>
                    <a:pt x="14244" y="3471"/>
                  </a:cubicBezTo>
                  <a:cubicBezTo>
                    <a:pt x="14079" y="2660"/>
                    <a:pt x="13987" y="1633"/>
                    <a:pt x="13648" y="863"/>
                  </a:cubicBezTo>
                  <a:cubicBezTo>
                    <a:pt x="13342" y="170"/>
                    <a:pt x="12243" y="0"/>
                    <a:pt x="1126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2540;p74">
              <a:extLst>
                <a:ext uri="{FF2B5EF4-FFF2-40B4-BE49-F238E27FC236}">
                  <a16:creationId xmlns:a16="http://schemas.microsoft.com/office/drawing/2014/main" id="{572AA640-B76D-4D28-C341-46D80D76EBFD}"/>
                </a:ext>
              </a:extLst>
            </p:cNvPr>
            <p:cNvSpPr/>
            <p:nvPr/>
          </p:nvSpPr>
          <p:spPr>
            <a:xfrm>
              <a:off x="1782800" y="2234350"/>
              <a:ext cx="327350" cy="438200"/>
            </a:xfrm>
            <a:custGeom>
              <a:avLst/>
              <a:gdLst/>
              <a:ahLst/>
              <a:cxnLst/>
              <a:rect l="l" t="t" r="r" b="b"/>
              <a:pathLst>
                <a:path w="13094" h="17528" extrusionOk="0">
                  <a:moveTo>
                    <a:pt x="1943" y="0"/>
                  </a:moveTo>
                  <a:cubicBezTo>
                    <a:pt x="1809" y="0"/>
                    <a:pt x="1674" y="9"/>
                    <a:pt x="1541" y="29"/>
                  </a:cubicBezTo>
                  <a:cubicBezTo>
                    <a:pt x="1407" y="70"/>
                    <a:pt x="1284" y="70"/>
                    <a:pt x="1192" y="153"/>
                  </a:cubicBezTo>
                  <a:cubicBezTo>
                    <a:pt x="1068" y="245"/>
                    <a:pt x="1027" y="409"/>
                    <a:pt x="1027" y="543"/>
                  </a:cubicBezTo>
                  <a:cubicBezTo>
                    <a:pt x="894" y="1015"/>
                    <a:pt x="771" y="1477"/>
                    <a:pt x="637" y="1950"/>
                  </a:cubicBezTo>
                  <a:cubicBezTo>
                    <a:pt x="83" y="4260"/>
                    <a:pt x="257" y="6663"/>
                    <a:pt x="124" y="9015"/>
                  </a:cubicBezTo>
                  <a:cubicBezTo>
                    <a:pt x="83" y="10514"/>
                    <a:pt x="0" y="12054"/>
                    <a:pt x="124" y="13543"/>
                  </a:cubicBezTo>
                  <a:cubicBezTo>
                    <a:pt x="216" y="14447"/>
                    <a:pt x="380" y="15340"/>
                    <a:pt x="771" y="16110"/>
                  </a:cubicBezTo>
                  <a:cubicBezTo>
                    <a:pt x="1027" y="16624"/>
                    <a:pt x="1407" y="17096"/>
                    <a:pt x="1921" y="17312"/>
                  </a:cubicBezTo>
                  <a:cubicBezTo>
                    <a:pt x="2352" y="17527"/>
                    <a:pt x="2865" y="17527"/>
                    <a:pt x="3338" y="17527"/>
                  </a:cubicBezTo>
                  <a:cubicBezTo>
                    <a:pt x="5648" y="17445"/>
                    <a:pt x="7918" y="16973"/>
                    <a:pt x="10012" y="16110"/>
                  </a:cubicBezTo>
                  <a:cubicBezTo>
                    <a:pt x="10567" y="15905"/>
                    <a:pt x="11080" y="15597"/>
                    <a:pt x="11460" y="15176"/>
                  </a:cubicBezTo>
                  <a:cubicBezTo>
                    <a:pt x="12487" y="14190"/>
                    <a:pt x="13093" y="12773"/>
                    <a:pt x="13093" y="11325"/>
                  </a:cubicBezTo>
                  <a:cubicBezTo>
                    <a:pt x="13093" y="10719"/>
                    <a:pt x="12960" y="10124"/>
                    <a:pt x="12662" y="9610"/>
                  </a:cubicBezTo>
                  <a:cubicBezTo>
                    <a:pt x="12231" y="8799"/>
                    <a:pt x="11337" y="8327"/>
                    <a:pt x="10485" y="8029"/>
                  </a:cubicBezTo>
                  <a:cubicBezTo>
                    <a:pt x="10054" y="7895"/>
                    <a:pt x="9622" y="7772"/>
                    <a:pt x="9283" y="7515"/>
                  </a:cubicBezTo>
                  <a:cubicBezTo>
                    <a:pt x="8636" y="7002"/>
                    <a:pt x="8472" y="6098"/>
                    <a:pt x="8298" y="5287"/>
                  </a:cubicBezTo>
                  <a:cubicBezTo>
                    <a:pt x="8000" y="4044"/>
                    <a:pt x="7486" y="2812"/>
                    <a:pt x="6542" y="1950"/>
                  </a:cubicBezTo>
                  <a:cubicBezTo>
                    <a:pt x="5905" y="1354"/>
                    <a:pt x="5042" y="923"/>
                    <a:pt x="4190" y="584"/>
                  </a:cubicBezTo>
                  <a:cubicBezTo>
                    <a:pt x="3465" y="296"/>
                    <a:pt x="2704" y="0"/>
                    <a:pt x="194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2541;p74">
              <a:extLst>
                <a:ext uri="{FF2B5EF4-FFF2-40B4-BE49-F238E27FC236}">
                  <a16:creationId xmlns:a16="http://schemas.microsoft.com/office/drawing/2014/main" id="{064D4A6B-4DD9-1C40-DCE5-6117A5A91DAA}"/>
                </a:ext>
              </a:extLst>
            </p:cNvPr>
            <p:cNvSpPr/>
            <p:nvPr/>
          </p:nvSpPr>
          <p:spPr>
            <a:xfrm>
              <a:off x="1391700" y="2516425"/>
              <a:ext cx="863750" cy="336875"/>
            </a:xfrm>
            <a:custGeom>
              <a:avLst/>
              <a:gdLst/>
              <a:ahLst/>
              <a:cxnLst/>
              <a:rect l="l" t="t" r="r" b="b"/>
              <a:pathLst>
                <a:path w="34550" h="13475" extrusionOk="0">
                  <a:moveTo>
                    <a:pt x="21292" y="1"/>
                  </a:moveTo>
                  <a:lnTo>
                    <a:pt x="10890" y="597"/>
                  </a:lnTo>
                  <a:cubicBezTo>
                    <a:pt x="10890" y="597"/>
                    <a:pt x="2973" y="3123"/>
                    <a:pt x="1484" y="6368"/>
                  </a:cubicBezTo>
                  <a:cubicBezTo>
                    <a:pt x="0" y="9630"/>
                    <a:pt x="1071" y="13475"/>
                    <a:pt x="6238" y="13475"/>
                  </a:cubicBezTo>
                  <a:cubicBezTo>
                    <a:pt x="6293" y="13475"/>
                    <a:pt x="6347" y="13474"/>
                    <a:pt x="6402" y="13474"/>
                  </a:cubicBezTo>
                  <a:cubicBezTo>
                    <a:pt x="6402" y="13474"/>
                    <a:pt x="21549" y="13391"/>
                    <a:pt x="28645" y="13135"/>
                  </a:cubicBezTo>
                  <a:cubicBezTo>
                    <a:pt x="30534" y="13094"/>
                    <a:pt x="31725" y="12529"/>
                    <a:pt x="32116" y="12406"/>
                  </a:cubicBezTo>
                  <a:cubicBezTo>
                    <a:pt x="33481" y="11933"/>
                    <a:pt x="34549" y="9797"/>
                    <a:pt x="32629" y="7271"/>
                  </a:cubicBezTo>
                  <a:cubicBezTo>
                    <a:pt x="30698" y="4745"/>
                    <a:pt x="25307" y="1069"/>
                    <a:pt x="2129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2542;p74">
              <a:extLst>
                <a:ext uri="{FF2B5EF4-FFF2-40B4-BE49-F238E27FC236}">
                  <a16:creationId xmlns:a16="http://schemas.microsoft.com/office/drawing/2014/main" id="{6BCC4744-B5F1-3E9F-6CF4-51EABCB09034}"/>
                </a:ext>
              </a:extLst>
            </p:cNvPr>
            <p:cNvSpPr/>
            <p:nvPr/>
          </p:nvSpPr>
          <p:spPr>
            <a:xfrm>
              <a:off x="1619000" y="2314375"/>
              <a:ext cx="314525" cy="297100"/>
            </a:xfrm>
            <a:custGeom>
              <a:avLst/>
              <a:gdLst/>
              <a:ahLst/>
              <a:cxnLst/>
              <a:rect l="l" t="t" r="r" b="b"/>
              <a:pathLst>
                <a:path w="12581" h="11884" extrusionOk="0">
                  <a:moveTo>
                    <a:pt x="7345" y="0"/>
                  </a:moveTo>
                  <a:cubicBezTo>
                    <a:pt x="5605" y="0"/>
                    <a:pt x="3811" y="546"/>
                    <a:pt x="3811" y="546"/>
                  </a:cubicBezTo>
                  <a:cubicBezTo>
                    <a:pt x="3811" y="546"/>
                    <a:pt x="1" y="2517"/>
                    <a:pt x="555" y="5772"/>
                  </a:cubicBezTo>
                  <a:cubicBezTo>
                    <a:pt x="1156" y="8989"/>
                    <a:pt x="1827" y="11883"/>
                    <a:pt x="5300" y="11883"/>
                  </a:cubicBezTo>
                  <a:cubicBezTo>
                    <a:pt x="5331" y="11883"/>
                    <a:pt x="5361" y="11883"/>
                    <a:pt x="5392" y="11882"/>
                  </a:cubicBezTo>
                  <a:cubicBezTo>
                    <a:pt x="8945" y="11800"/>
                    <a:pt x="12416" y="10085"/>
                    <a:pt x="12498" y="6799"/>
                  </a:cubicBezTo>
                  <a:cubicBezTo>
                    <a:pt x="12580" y="3462"/>
                    <a:pt x="10999" y="1100"/>
                    <a:pt x="9284" y="330"/>
                  </a:cubicBezTo>
                  <a:cubicBezTo>
                    <a:pt x="8724" y="87"/>
                    <a:pt x="8039" y="0"/>
                    <a:pt x="734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2543;p74">
              <a:extLst>
                <a:ext uri="{FF2B5EF4-FFF2-40B4-BE49-F238E27FC236}">
                  <a16:creationId xmlns:a16="http://schemas.microsoft.com/office/drawing/2014/main" id="{787A6111-573B-3E24-8CE5-DD8ABA38DC89}"/>
                </a:ext>
              </a:extLst>
            </p:cNvPr>
            <p:cNvSpPr/>
            <p:nvPr/>
          </p:nvSpPr>
          <p:spPr>
            <a:xfrm>
              <a:off x="1831825" y="2477400"/>
              <a:ext cx="30075" cy="27750"/>
            </a:xfrm>
            <a:custGeom>
              <a:avLst/>
              <a:gdLst/>
              <a:ahLst/>
              <a:cxnLst/>
              <a:rect l="l" t="t" r="r" b="b"/>
              <a:pathLst>
                <a:path w="1203" h="1110" extrusionOk="0">
                  <a:moveTo>
                    <a:pt x="615" y="0"/>
                  </a:moveTo>
                  <a:cubicBezTo>
                    <a:pt x="568" y="0"/>
                    <a:pt x="521" y="7"/>
                    <a:pt x="473" y="22"/>
                  </a:cubicBezTo>
                  <a:cubicBezTo>
                    <a:pt x="175" y="63"/>
                    <a:pt x="1" y="361"/>
                    <a:pt x="52" y="699"/>
                  </a:cubicBezTo>
                  <a:cubicBezTo>
                    <a:pt x="120" y="947"/>
                    <a:pt x="338" y="1110"/>
                    <a:pt x="581" y="1110"/>
                  </a:cubicBezTo>
                  <a:cubicBezTo>
                    <a:pt x="630" y="1110"/>
                    <a:pt x="680" y="1103"/>
                    <a:pt x="730" y="1090"/>
                  </a:cubicBezTo>
                  <a:cubicBezTo>
                    <a:pt x="1028" y="1049"/>
                    <a:pt x="1202" y="740"/>
                    <a:pt x="1161" y="443"/>
                  </a:cubicBezTo>
                  <a:cubicBezTo>
                    <a:pt x="1092" y="192"/>
                    <a:pt x="863" y="0"/>
                    <a:pt x="61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2544;p74">
              <a:extLst>
                <a:ext uri="{FF2B5EF4-FFF2-40B4-BE49-F238E27FC236}">
                  <a16:creationId xmlns:a16="http://schemas.microsoft.com/office/drawing/2014/main" id="{B5BC5F2F-7A8D-3354-D219-01243B4CE97D}"/>
                </a:ext>
              </a:extLst>
            </p:cNvPr>
            <p:cNvSpPr/>
            <p:nvPr/>
          </p:nvSpPr>
          <p:spPr>
            <a:xfrm>
              <a:off x="1695000" y="2508575"/>
              <a:ext cx="31075" cy="28325"/>
            </a:xfrm>
            <a:custGeom>
              <a:avLst/>
              <a:gdLst/>
              <a:ahLst/>
              <a:cxnLst/>
              <a:rect l="l" t="t" r="r" b="b"/>
              <a:pathLst>
                <a:path w="1243" h="1133" extrusionOk="0">
                  <a:moveTo>
                    <a:pt x="601" y="1"/>
                  </a:moveTo>
                  <a:cubicBezTo>
                    <a:pt x="572" y="1"/>
                    <a:pt x="543" y="3"/>
                    <a:pt x="514" y="7"/>
                  </a:cubicBezTo>
                  <a:cubicBezTo>
                    <a:pt x="216" y="99"/>
                    <a:pt x="0" y="397"/>
                    <a:pt x="83" y="695"/>
                  </a:cubicBezTo>
                  <a:cubicBezTo>
                    <a:pt x="166" y="964"/>
                    <a:pt x="417" y="1132"/>
                    <a:pt x="684" y="1132"/>
                  </a:cubicBezTo>
                  <a:cubicBezTo>
                    <a:pt x="713" y="1132"/>
                    <a:pt x="742" y="1130"/>
                    <a:pt x="771" y="1126"/>
                  </a:cubicBezTo>
                  <a:cubicBezTo>
                    <a:pt x="1068" y="1034"/>
                    <a:pt x="1243" y="736"/>
                    <a:pt x="1202" y="438"/>
                  </a:cubicBezTo>
                  <a:cubicBezTo>
                    <a:pt x="1118" y="169"/>
                    <a:pt x="868" y="1"/>
                    <a:pt x="601"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2545;p74">
              <a:extLst>
                <a:ext uri="{FF2B5EF4-FFF2-40B4-BE49-F238E27FC236}">
                  <a16:creationId xmlns:a16="http://schemas.microsoft.com/office/drawing/2014/main" id="{D19E1EAB-5190-7410-5E39-B2141CD7E797}"/>
                </a:ext>
              </a:extLst>
            </p:cNvPr>
            <p:cNvSpPr/>
            <p:nvPr/>
          </p:nvSpPr>
          <p:spPr>
            <a:xfrm>
              <a:off x="1754825" y="2515875"/>
              <a:ext cx="20550" cy="29350"/>
            </a:xfrm>
            <a:custGeom>
              <a:avLst/>
              <a:gdLst/>
              <a:ahLst/>
              <a:cxnLst/>
              <a:rect l="l" t="t" r="r" b="b"/>
              <a:pathLst>
                <a:path w="822" h="1174" extrusionOk="0">
                  <a:moveTo>
                    <a:pt x="82" y="0"/>
                  </a:moveTo>
                  <a:cubicBezTo>
                    <a:pt x="74" y="0"/>
                    <a:pt x="65" y="6"/>
                    <a:pt x="51" y="23"/>
                  </a:cubicBezTo>
                  <a:lnTo>
                    <a:pt x="0" y="64"/>
                  </a:lnTo>
                  <a:cubicBezTo>
                    <a:pt x="51" y="187"/>
                    <a:pt x="51" y="280"/>
                    <a:pt x="51" y="403"/>
                  </a:cubicBezTo>
                  <a:cubicBezTo>
                    <a:pt x="0" y="577"/>
                    <a:pt x="0" y="742"/>
                    <a:pt x="93" y="916"/>
                  </a:cubicBezTo>
                  <a:cubicBezTo>
                    <a:pt x="216" y="1050"/>
                    <a:pt x="390" y="1132"/>
                    <a:pt x="565" y="1173"/>
                  </a:cubicBezTo>
                  <a:cubicBezTo>
                    <a:pt x="647" y="1173"/>
                    <a:pt x="729" y="1173"/>
                    <a:pt x="822" y="1132"/>
                  </a:cubicBezTo>
                  <a:lnTo>
                    <a:pt x="822" y="1091"/>
                  </a:lnTo>
                  <a:cubicBezTo>
                    <a:pt x="822" y="1050"/>
                    <a:pt x="770" y="1050"/>
                    <a:pt x="770" y="1050"/>
                  </a:cubicBezTo>
                  <a:cubicBezTo>
                    <a:pt x="716" y="1072"/>
                    <a:pt x="658" y="1082"/>
                    <a:pt x="599" y="1082"/>
                  </a:cubicBezTo>
                  <a:cubicBezTo>
                    <a:pt x="437" y="1082"/>
                    <a:pt x="273" y="1004"/>
                    <a:pt x="175" y="875"/>
                  </a:cubicBezTo>
                  <a:cubicBezTo>
                    <a:pt x="93" y="742"/>
                    <a:pt x="93" y="577"/>
                    <a:pt x="134" y="444"/>
                  </a:cubicBezTo>
                  <a:cubicBezTo>
                    <a:pt x="134" y="321"/>
                    <a:pt x="175" y="146"/>
                    <a:pt x="134" y="23"/>
                  </a:cubicBezTo>
                  <a:cubicBezTo>
                    <a:pt x="106" y="23"/>
                    <a:pt x="97" y="0"/>
                    <a:pt x="8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2546;p74">
              <a:extLst>
                <a:ext uri="{FF2B5EF4-FFF2-40B4-BE49-F238E27FC236}">
                  <a16:creationId xmlns:a16="http://schemas.microsoft.com/office/drawing/2014/main" id="{D1CAD983-EDF7-5ACC-7E5A-12CC431C15A9}"/>
                </a:ext>
              </a:extLst>
            </p:cNvPr>
            <p:cNvSpPr/>
            <p:nvPr/>
          </p:nvSpPr>
          <p:spPr>
            <a:xfrm>
              <a:off x="1783825" y="2532600"/>
              <a:ext cx="9525" cy="8250"/>
            </a:xfrm>
            <a:custGeom>
              <a:avLst/>
              <a:gdLst/>
              <a:ahLst/>
              <a:cxnLst/>
              <a:rect l="l" t="t" r="r" b="b"/>
              <a:pathLst>
                <a:path w="381" h="330" extrusionOk="0">
                  <a:moveTo>
                    <a:pt x="256" y="1"/>
                  </a:moveTo>
                  <a:cubicBezTo>
                    <a:pt x="214" y="1"/>
                    <a:pt x="170" y="11"/>
                    <a:pt x="124" y="32"/>
                  </a:cubicBezTo>
                  <a:cubicBezTo>
                    <a:pt x="42" y="73"/>
                    <a:pt x="0" y="206"/>
                    <a:pt x="42" y="288"/>
                  </a:cubicBezTo>
                  <a:cubicBezTo>
                    <a:pt x="42" y="288"/>
                    <a:pt x="83" y="288"/>
                    <a:pt x="83" y="329"/>
                  </a:cubicBezTo>
                  <a:lnTo>
                    <a:pt x="124" y="288"/>
                  </a:lnTo>
                  <a:lnTo>
                    <a:pt x="124" y="247"/>
                  </a:lnTo>
                  <a:cubicBezTo>
                    <a:pt x="124" y="206"/>
                    <a:pt x="124" y="165"/>
                    <a:pt x="175" y="124"/>
                  </a:cubicBezTo>
                  <a:cubicBezTo>
                    <a:pt x="196" y="98"/>
                    <a:pt x="226" y="86"/>
                    <a:pt x="257" y="86"/>
                  </a:cubicBezTo>
                  <a:cubicBezTo>
                    <a:pt x="288" y="86"/>
                    <a:pt x="319" y="98"/>
                    <a:pt x="339" y="124"/>
                  </a:cubicBezTo>
                  <a:lnTo>
                    <a:pt x="380" y="124"/>
                  </a:lnTo>
                  <a:lnTo>
                    <a:pt x="380" y="32"/>
                  </a:lnTo>
                  <a:cubicBezTo>
                    <a:pt x="339" y="11"/>
                    <a:pt x="298" y="1"/>
                    <a:pt x="25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2547;p74">
              <a:extLst>
                <a:ext uri="{FF2B5EF4-FFF2-40B4-BE49-F238E27FC236}">
                  <a16:creationId xmlns:a16="http://schemas.microsoft.com/office/drawing/2014/main" id="{24F124F0-403D-9DD2-B8D7-3C20FF420B3C}"/>
                </a:ext>
              </a:extLst>
            </p:cNvPr>
            <p:cNvSpPr/>
            <p:nvPr/>
          </p:nvSpPr>
          <p:spPr>
            <a:xfrm>
              <a:off x="1677800" y="2467150"/>
              <a:ext cx="28000" cy="20300"/>
            </a:xfrm>
            <a:custGeom>
              <a:avLst/>
              <a:gdLst/>
              <a:ahLst/>
              <a:cxnLst/>
              <a:rect l="l" t="t" r="r" b="b"/>
              <a:pathLst>
                <a:path w="1120" h="812" extrusionOk="0">
                  <a:moveTo>
                    <a:pt x="863" y="0"/>
                  </a:moveTo>
                  <a:cubicBezTo>
                    <a:pt x="565" y="41"/>
                    <a:pt x="309" y="175"/>
                    <a:pt x="93" y="380"/>
                  </a:cubicBezTo>
                  <a:cubicBezTo>
                    <a:pt x="52" y="473"/>
                    <a:pt x="0" y="555"/>
                    <a:pt x="0" y="596"/>
                  </a:cubicBezTo>
                  <a:cubicBezTo>
                    <a:pt x="0" y="688"/>
                    <a:pt x="52" y="771"/>
                    <a:pt x="134" y="812"/>
                  </a:cubicBezTo>
                  <a:cubicBezTo>
                    <a:pt x="175" y="812"/>
                    <a:pt x="216" y="771"/>
                    <a:pt x="257" y="771"/>
                  </a:cubicBezTo>
                  <a:cubicBezTo>
                    <a:pt x="473" y="688"/>
                    <a:pt x="688" y="596"/>
                    <a:pt x="863" y="473"/>
                  </a:cubicBezTo>
                  <a:cubicBezTo>
                    <a:pt x="945" y="380"/>
                    <a:pt x="1027" y="339"/>
                    <a:pt x="1079" y="257"/>
                  </a:cubicBezTo>
                  <a:cubicBezTo>
                    <a:pt x="1120" y="124"/>
                    <a:pt x="1027" y="0"/>
                    <a:pt x="94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2548;p74">
              <a:extLst>
                <a:ext uri="{FF2B5EF4-FFF2-40B4-BE49-F238E27FC236}">
                  <a16:creationId xmlns:a16="http://schemas.microsoft.com/office/drawing/2014/main" id="{D9FB2805-DAE2-8D74-F28C-026F229F70D4}"/>
                </a:ext>
              </a:extLst>
            </p:cNvPr>
            <p:cNvSpPr/>
            <p:nvPr/>
          </p:nvSpPr>
          <p:spPr>
            <a:xfrm>
              <a:off x="1815925" y="2434800"/>
              <a:ext cx="30050" cy="16200"/>
            </a:xfrm>
            <a:custGeom>
              <a:avLst/>
              <a:gdLst/>
              <a:ahLst/>
              <a:cxnLst/>
              <a:rect l="l" t="t" r="r" b="b"/>
              <a:pathLst>
                <a:path w="1202" h="648" extrusionOk="0">
                  <a:moveTo>
                    <a:pt x="838" y="1"/>
                  </a:moveTo>
                  <a:cubicBezTo>
                    <a:pt x="589" y="1"/>
                    <a:pt x="346" y="88"/>
                    <a:pt x="175" y="267"/>
                  </a:cubicBezTo>
                  <a:cubicBezTo>
                    <a:pt x="123" y="309"/>
                    <a:pt x="41" y="350"/>
                    <a:pt x="41" y="442"/>
                  </a:cubicBezTo>
                  <a:cubicBezTo>
                    <a:pt x="0" y="524"/>
                    <a:pt x="41" y="606"/>
                    <a:pt x="123" y="647"/>
                  </a:cubicBezTo>
                  <a:lnTo>
                    <a:pt x="257" y="647"/>
                  </a:lnTo>
                  <a:cubicBezTo>
                    <a:pt x="472" y="606"/>
                    <a:pt x="688" y="524"/>
                    <a:pt x="893" y="442"/>
                  </a:cubicBezTo>
                  <a:cubicBezTo>
                    <a:pt x="986" y="442"/>
                    <a:pt x="1109" y="391"/>
                    <a:pt x="1150" y="309"/>
                  </a:cubicBezTo>
                  <a:cubicBezTo>
                    <a:pt x="1202" y="185"/>
                    <a:pt x="1150" y="52"/>
                    <a:pt x="1068" y="52"/>
                  </a:cubicBezTo>
                  <a:lnTo>
                    <a:pt x="986" y="11"/>
                  </a:lnTo>
                  <a:cubicBezTo>
                    <a:pt x="937" y="4"/>
                    <a:pt x="887" y="1"/>
                    <a:pt x="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2549;p74">
              <a:extLst>
                <a:ext uri="{FF2B5EF4-FFF2-40B4-BE49-F238E27FC236}">
                  <a16:creationId xmlns:a16="http://schemas.microsoft.com/office/drawing/2014/main" id="{F41B34A3-AA7B-4874-FC37-FA84ED67D244}"/>
                </a:ext>
              </a:extLst>
            </p:cNvPr>
            <p:cNvSpPr/>
            <p:nvPr/>
          </p:nvSpPr>
          <p:spPr>
            <a:xfrm>
              <a:off x="1775350" y="2539800"/>
              <a:ext cx="29800" cy="18250"/>
            </a:xfrm>
            <a:custGeom>
              <a:avLst/>
              <a:gdLst/>
              <a:ahLst/>
              <a:cxnLst/>
              <a:rect l="l" t="t" r="r" b="b"/>
              <a:pathLst>
                <a:path w="1192" h="730" extrusionOk="0">
                  <a:moveTo>
                    <a:pt x="1110" y="0"/>
                  </a:moveTo>
                  <a:cubicBezTo>
                    <a:pt x="1027" y="216"/>
                    <a:pt x="853" y="391"/>
                    <a:pt x="678" y="514"/>
                  </a:cubicBezTo>
                  <a:cubicBezTo>
                    <a:pt x="519" y="582"/>
                    <a:pt x="366" y="622"/>
                    <a:pt x="210" y="622"/>
                  </a:cubicBezTo>
                  <a:cubicBezTo>
                    <a:pt x="154" y="622"/>
                    <a:pt x="98" y="617"/>
                    <a:pt x="42" y="606"/>
                  </a:cubicBezTo>
                  <a:cubicBezTo>
                    <a:pt x="42" y="606"/>
                    <a:pt x="1" y="606"/>
                    <a:pt x="1" y="647"/>
                  </a:cubicBezTo>
                  <a:cubicBezTo>
                    <a:pt x="1" y="688"/>
                    <a:pt x="1" y="688"/>
                    <a:pt x="42" y="688"/>
                  </a:cubicBezTo>
                  <a:cubicBezTo>
                    <a:pt x="83" y="730"/>
                    <a:pt x="124" y="730"/>
                    <a:pt x="165" y="730"/>
                  </a:cubicBezTo>
                  <a:cubicBezTo>
                    <a:pt x="339" y="730"/>
                    <a:pt x="555" y="688"/>
                    <a:pt x="719" y="606"/>
                  </a:cubicBezTo>
                  <a:cubicBezTo>
                    <a:pt x="935" y="473"/>
                    <a:pt x="1110" y="257"/>
                    <a:pt x="1192" y="41"/>
                  </a:cubicBezTo>
                  <a:lnTo>
                    <a:pt x="119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2550;p74">
              <a:extLst>
                <a:ext uri="{FF2B5EF4-FFF2-40B4-BE49-F238E27FC236}">
                  <a16:creationId xmlns:a16="http://schemas.microsoft.com/office/drawing/2014/main" id="{46B8FE06-93B4-058C-682E-C8AA8B0E00C7}"/>
                </a:ext>
              </a:extLst>
            </p:cNvPr>
            <p:cNvSpPr/>
            <p:nvPr/>
          </p:nvSpPr>
          <p:spPr>
            <a:xfrm>
              <a:off x="1902425" y="2385975"/>
              <a:ext cx="70625" cy="80175"/>
            </a:xfrm>
            <a:custGeom>
              <a:avLst/>
              <a:gdLst/>
              <a:ahLst/>
              <a:cxnLst/>
              <a:rect l="l" t="t" r="r" b="b"/>
              <a:pathLst>
                <a:path w="2825" h="3207" extrusionOk="0">
                  <a:moveTo>
                    <a:pt x="1565" y="1"/>
                  </a:moveTo>
                  <a:cubicBezTo>
                    <a:pt x="1082" y="1"/>
                    <a:pt x="589" y="289"/>
                    <a:pt x="350" y="680"/>
                  </a:cubicBezTo>
                  <a:cubicBezTo>
                    <a:pt x="1" y="1235"/>
                    <a:pt x="257" y="2220"/>
                    <a:pt x="607" y="2693"/>
                  </a:cubicBezTo>
                  <a:cubicBezTo>
                    <a:pt x="771" y="2991"/>
                    <a:pt x="1079" y="3206"/>
                    <a:pt x="1418" y="3206"/>
                  </a:cubicBezTo>
                  <a:cubicBezTo>
                    <a:pt x="1674" y="3206"/>
                    <a:pt x="1972" y="3073"/>
                    <a:pt x="2188" y="2908"/>
                  </a:cubicBezTo>
                  <a:cubicBezTo>
                    <a:pt x="2619" y="2518"/>
                    <a:pt x="2825" y="1882"/>
                    <a:pt x="2784" y="1276"/>
                  </a:cubicBezTo>
                  <a:cubicBezTo>
                    <a:pt x="2742" y="855"/>
                    <a:pt x="2527" y="382"/>
                    <a:pt x="2147" y="167"/>
                  </a:cubicBezTo>
                  <a:cubicBezTo>
                    <a:pt x="1968" y="51"/>
                    <a:pt x="1767" y="1"/>
                    <a:pt x="1565"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2551;p74">
              <a:extLst>
                <a:ext uri="{FF2B5EF4-FFF2-40B4-BE49-F238E27FC236}">
                  <a16:creationId xmlns:a16="http://schemas.microsoft.com/office/drawing/2014/main" id="{AB408883-2C12-2AF4-A4DE-39EE4B367396}"/>
                </a:ext>
              </a:extLst>
            </p:cNvPr>
            <p:cNvSpPr/>
            <p:nvPr/>
          </p:nvSpPr>
          <p:spPr>
            <a:xfrm>
              <a:off x="1608475" y="2262650"/>
              <a:ext cx="324025" cy="185950"/>
            </a:xfrm>
            <a:custGeom>
              <a:avLst/>
              <a:gdLst/>
              <a:ahLst/>
              <a:cxnLst/>
              <a:rect l="l" t="t" r="r" b="b"/>
              <a:pathLst>
                <a:path w="12961" h="7438" extrusionOk="0">
                  <a:moveTo>
                    <a:pt x="6494" y="0"/>
                  </a:moveTo>
                  <a:cubicBezTo>
                    <a:pt x="6452" y="0"/>
                    <a:pt x="6409" y="2"/>
                    <a:pt x="6368" y="6"/>
                  </a:cubicBezTo>
                  <a:cubicBezTo>
                    <a:pt x="5905" y="6"/>
                    <a:pt x="5474" y="140"/>
                    <a:pt x="5043" y="263"/>
                  </a:cubicBezTo>
                  <a:cubicBezTo>
                    <a:pt x="3677" y="736"/>
                    <a:pt x="2435" y="1465"/>
                    <a:pt x="1490" y="2533"/>
                  </a:cubicBezTo>
                  <a:cubicBezTo>
                    <a:pt x="555" y="3600"/>
                    <a:pt x="1" y="5059"/>
                    <a:pt x="165" y="6465"/>
                  </a:cubicBezTo>
                  <a:cubicBezTo>
                    <a:pt x="258" y="6815"/>
                    <a:pt x="381" y="7236"/>
                    <a:pt x="679" y="7369"/>
                  </a:cubicBezTo>
                  <a:cubicBezTo>
                    <a:pt x="783" y="7418"/>
                    <a:pt x="886" y="7438"/>
                    <a:pt x="988" y="7438"/>
                  </a:cubicBezTo>
                  <a:cubicBezTo>
                    <a:pt x="1227" y="7438"/>
                    <a:pt x="1456" y="7329"/>
                    <a:pt x="1664" y="7236"/>
                  </a:cubicBezTo>
                  <a:cubicBezTo>
                    <a:pt x="3082" y="6424"/>
                    <a:pt x="4057" y="5059"/>
                    <a:pt x="4314" y="3477"/>
                  </a:cubicBezTo>
                  <a:cubicBezTo>
                    <a:pt x="4447" y="3816"/>
                    <a:pt x="4745" y="4114"/>
                    <a:pt x="5084" y="4155"/>
                  </a:cubicBezTo>
                  <a:cubicBezTo>
                    <a:pt x="5300" y="4155"/>
                    <a:pt x="5515" y="4073"/>
                    <a:pt x="5731" y="3939"/>
                  </a:cubicBezTo>
                  <a:cubicBezTo>
                    <a:pt x="6368" y="3600"/>
                    <a:pt x="6932" y="3087"/>
                    <a:pt x="7353" y="2533"/>
                  </a:cubicBezTo>
                  <a:cubicBezTo>
                    <a:pt x="7446" y="3005"/>
                    <a:pt x="7702" y="3477"/>
                    <a:pt x="8041" y="3816"/>
                  </a:cubicBezTo>
                  <a:cubicBezTo>
                    <a:pt x="8535" y="4347"/>
                    <a:pt x="9265" y="4641"/>
                    <a:pt x="9999" y="4641"/>
                  </a:cubicBezTo>
                  <a:cubicBezTo>
                    <a:pt x="10090" y="4641"/>
                    <a:pt x="10180" y="4636"/>
                    <a:pt x="10270" y="4627"/>
                  </a:cubicBezTo>
                  <a:lnTo>
                    <a:pt x="10270" y="4627"/>
                  </a:lnTo>
                  <a:cubicBezTo>
                    <a:pt x="10177" y="5315"/>
                    <a:pt x="10609" y="5911"/>
                    <a:pt x="11163" y="6342"/>
                  </a:cubicBezTo>
                  <a:cubicBezTo>
                    <a:pt x="11420" y="6507"/>
                    <a:pt x="11677" y="6681"/>
                    <a:pt x="12015" y="6763"/>
                  </a:cubicBezTo>
                  <a:cubicBezTo>
                    <a:pt x="12149" y="6815"/>
                    <a:pt x="12272" y="6815"/>
                    <a:pt x="12447" y="6815"/>
                  </a:cubicBezTo>
                  <a:cubicBezTo>
                    <a:pt x="12621" y="6979"/>
                    <a:pt x="12744" y="7195"/>
                    <a:pt x="12919" y="7369"/>
                  </a:cubicBezTo>
                  <a:cubicBezTo>
                    <a:pt x="12960" y="7153"/>
                    <a:pt x="12960" y="6938"/>
                    <a:pt x="12919" y="6681"/>
                  </a:cubicBezTo>
                  <a:lnTo>
                    <a:pt x="12960" y="6681"/>
                  </a:lnTo>
                  <a:cubicBezTo>
                    <a:pt x="12919" y="5654"/>
                    <a:pt x="12786" y="4668"/>
                    <a:pt x="12406" y="3734"/>
                  </a:cubicBezTo>
                  <a:cubicBezTo>
                    <a:pt x="12015" y="2789"/>
                    <a:pt x="11379" y="1937"/>
                    <a:pt x="10475" y="1424"/>
                  </a:cubicBezTo>
                  <a:cubicBezTo>
                    <a:pt x="10113" y="1215"/>
                    <a:pt x="9652" y="1118"/>
                    <a:pt x="9177" y="1118"/>
                  </a:cubicBezTo>
                  <a:cubicBezTo>
                    <a:pt x="8763" y="1118"/>
                    <a:pt x="8337" y="1192"/>
                    <a:pt x="7959" y="1331"/>
                  </a:cubicBezTo>
                  <a:cubicBezTo>
                    <a:pt x="7959" y="992"/>
                    <a:pt x="7826" y="653"/>
                    <a:pt x="7610" y="438"/>
                  </a:cubicBezTo>
                  <a:cubicBezTo>
                    <a:pt x="7304" y="169"/>
                    <a:pt x="6889" y="0"/>
                    <a:pt x="649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2552;p74">
              <a:extLst>
                <a:ext uri="{FF2B5EF4-FFF2-40B4-BE49-F238E27FC236}">
                  <a16:creationId xmlns:a16="http://schemas.microsoft.com/office/drawing/2014/main" id="{BB897314-2814-CC61-0CD0-A70AEB64F54C}"/>
                </a:ext>
              </a:extLst>
            </p:cNvPr>
            <p:cNvSpPr/>
            <p:nvPr/>
          </p:nvSpPr>
          <p:spPr>
            <a:xfrm>
              <a:off x="1922975" y="2600325"/>
              <a:ext cx="45975" cy="31650"/>
            </a:xfrm>
            <a:custGeom>
              <a:avLst/>
              <a:gdLst/>
              <a:ahLst/>
              <a:cxnLst/>
              <a:rect l="l" t="t" r="r" b="b"/>
              <a:pathLst>
                <a:path w="1839" h="1266" extrusionOk="0">
                  <a:moveTo>
                    <a:pt x="638" y="0"/>
                  </a:moveTo>
                  <a:cubicBezTo>
                    <a:pt x="205" y="0"/>
                    <a:pt x="0" y="496"/>
                    <a:pt x="0" y="496"/>
                  </a:cubicBezTo>
                  <a:lnTo>
                    <a:pt x="1232" y="1266"/>
                  </a:lnTo>
                  <a:cubicBezTo>
                    <a:pt x="1232" y="1266"/>
                    <a:pt x="1838" y="619"/>
                    <a:pt x="1068" y="147"/>
                  </a:cubicBezTo>
                  <a:cubicBezTo>
                    <a:pt x="905" y="41"/>
                    <a:pt x="762" y="0"/>
                    <a:pt x="638"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2553;p74">
              <a:extLst>
                <a:ext uri="{FF2B5EF4-FFF2-40B4-BE49-F238E27FC236}">
                  <a16:creationId xmlns:a16="http://schemas.microsoft.com/office/drawing/2014/main" id="{378C2696-4AAC-C963-A245-5F0D33568720}"/>
                </a:ext>
              </a:extLst>
            </p:cNvPr>
            <p:cNvSpPr/>
            <p:nvPr/>
          </p:nvSpPr>
          <p:spPr>
            <a:xfrm>
              <a:off x="1795625" y="2612700"/>
              <a:ext cx="158175" cy="224650"/>
            </a:xfrm>
            <a:custGeom>
              <a:avLst/>
              <a:gdLst/>
              <a:ahLst/>
              <a:cxnLst/>
              <a:rect l="l" t="t" r="r" b="b"/>
              <a:pathLst>
                <a:path w="6327" h="8986" extrusionOk="0">
                  <a:moveTo>
                    <a:pt x="5094" y="1"/>
                  </a:moveTo>
                  <a:lnTo>
                    <a:pt x="4581" y="771"/>
                  </a:lnTo>
                  <a:lnTo>
                    <a:pt x="771" y="6542"/>
                  </a:lnTo>
                  <a:lnTo>
                    <a:pt x="771" y="6583"/>
                  </a:lnTo>
                  <a:lnTo>
                    <a:pt x="1" y="8986"/>
                  </a:lnTo>
                  <a:lnTo>
                    <a:pt x="1880" y="7487"/>
                  </a:lnTo>
                  <a:lnTo>
                    <a:pt x="1921" y="7394"/>
                  </a:lnTo>
                  <a:lnTo>
                    <a:pt x="5813" y="1582"/>
                  </a:lnTo>
                  <a:lnTo>
                    <a:pt x="6326" y="771"/>
                  </a:lnTo>
                  <a:lnTo>
                    <a:pt x="509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2554;p74">
              <a:extLst>
                <a:ext uri="{FF2B5EF4-FFF2-40B4-BE49-F238E27FC236}">
                  <a16:creationId xmlns:a16="http://schemas.microsoft.com/office/drawing/2014/main" id="{E105B209-25D7-52E1-8496-010068DB06C8}"/>
                </a:ext>
              </a:extLst>
            </p:cNvPr>
            <p:cNvSpPr/>
            <p:nvPr/>
          </p:nvSpPr>
          <p:spPr>
            <a:xfrm>
              <a:off x="1825425" y="2634025"/>
              <a:ext cx="93200" cy="137875"/>
            </a:xfrm>
            <a:custGeom>
              <a:avLst/>
              <a:gdLst/>
              <a:ahLst/>
              <a:cxnLst/>
              <a:rect l="l" t="t" r="r" b="b"/>
              <a:pathLst>
                <a:path w="3728" h="5515" extrusionOk="0">
                  <a:moveTo>
                    <a:pt x="3687" y="0"/>
                  </a:moveTo>
                  <a:lnTo>
                    <a:pt x="0" y="5514"/>
                  </a:lnTo>
                  <a:lnTo>
                    <a:pt x="3728" y="41"/>
                  </a:lnTo>
                  <a:lnTo>
                    <a:pt x="3728"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2555;p74">
              <a:extLst>
                <a:ext uri="{FF2B5EF4-FFF2-40B4-BE49-F238E27FC236}">
                  <a16:creationId xmlns:a16="http://schemas.microsoft.com/office/drawing/2014/main" id="{7B963A36-3936-B026-E0DF-04112C98EB69}"/>
                </a:ext>
              </a:extLst>
            </p:cNvPr>
            <p:cNvSpPr/>
            <p:nvPr/>
          </p:nvSpPr>
          <p:spPr>
            <a:xfrm>
              <a:off x="1842625" y="2644800"/>
              <a:ext cx="90900" cy="137875"/>
            </a:xfrm>
            <a:custGeom>
              <a:avLst/>
              <a:gdLst/>
              <a:ahLst/>
              <a:cxnLst/>
              <a:rect l="l" t="t" r="r" b="b"/>
              <a:pathLst>
                <a:path w="3636" h="5515" extrusionOk="0">
                  <a:moveTo>
                    <a:pt x="3635" y="0"/>
                  </a:moveTo>
                  <a:lnTo>
                    <a:pt x="0" y="5515"/>
                  </a:lnTo>
                  <a:lnTo>
                    <a:pt x="3635" y="41"/>
                  </a:lnTo>
                  <a:lnTo>
                    <a:pt x="3635"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2556;p74">
              <a:extLst>
                <a:ext uri="{FF2B5EF4-FFF2-40B4-BE49-F238E27FC236}">
                  <a16:creationId xmlns:a16="http://schemas.microsoft.com/office/drawing/2014/main" id="{DC455816-0F11-82A6-8E87-0E7FCA801985}"/>
                </a:ext>
              </a:extLst>
            </p:cNvPr>
            <p:cNvSpPr/>
            <p:nvPr/>
          </p:nvSpPr>
          <p:spPr>
            <a:xfrm>
              <a:off x="1795625" y="2771875"/>
              <a:ext cx="48050" cy="65475"/>
            </a:xfrm>
            <a:custGeom>
              <a:avLst/>
              <a:gdLst/>
              <a:ahLst/>
              <a:cxnLst/>
              <a:rect l="l" t="t" r="r" b="b"/>
              <a:pathLst>
                <a:path w="1922" h="2619" extrusionOk="0">
                  <a:moveTo>
                    <a:pt x="1192" y="0"/>
                  </a:moveTo>
                  <a:lnTo>
                    <a:pt x="771" y="175"/>
                  </a:lnTo>
                  <a:lnTo>
                    <a:pt x="771" y="216"/>
                  </a:lnTo>
                  <a:lnTo>
                    <a:pt x="299" y="1715"/>
                  </a:lnTo>
                  <a:lnTo>
                    <a:pt x="1" y="2619"/>
                  </a:lnTo>
                  <a:lnTo>
                    <a:pt x="1" y="2619"/>
                  </a:lnTo>
                  <a:lnTo>
                    <a:pt x="730" y="2013"/>
                  </a:lnTo>
                  <a:lnTo>
                    <a:pt x="1880" y="1120"/>
                  </a:lnTo>
                  <a:lnTo>
                    <a:pt x="1921" y="1027"/>
                  </a:lnTo>
                  <a:lnTo>
                    <a:pt x="1880" y="432"/>
                  </a:lnTo>
                  <a:lnTo>
                    <a:pt x="1243" y="822"/>
                  </a:lnTo>
                  <a:lnTo>
                    <a:pt x="1192"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2557;p74">
              <a:extLst>
                <a:ext uri="{FF2B5EF4-FFF2-40B4-BE49-F238E27FC236}">
                  <a16:creationId xmlns:a16="http://schemas.microsoft.com/office/drawing/2014/main" id="{510B3147-11CD-67C1-D18E-E47FA60C8952}"/>
                </a:ext>
              </a:extLst>
            </p:cNvPr>
            <p:cNvSpPr/>
            <p:nvPr/>
          </p:nvSpPr>
          <p:spPr>
            <a:xfrm>
              <a:off x="1795625" y="2814350"/>
              <a:ext cx="18250" cy="23000"/>
            </a:xfrm>
            <a:custGeom>
              <a:avLst/>
              <a:gdLst/>
              <a:ahLst/>
              <a:cxnLst/>
              <a:rect l="l" t="t" r="r" b="b"/>
              <a:pathLst>
                <a:path w="730" h="920" extrusionOk="0">
                  <a:moveTo>
                    <a:pt x="435" y="0"/>
                  </a:moveTo>
                  <a:cubicBezTo>
                    <a:pt x="391" y="0"/>
                    <a:pt x="345" y="5"/>
                    <a:pt x="299" y="16"/>
                  </a:cubicBezTo>
                  <a:lnTo>
                    <a:pt x="1" y="920"/>
                  </a:lnTo>
                  <a:lnTo>
                    <a:pt x="1" y="920"/>
                  </a:lnTo>
                  <a:lnTo>
                    <a:pt x="730" y="314"/>
                  </a:lnTo>
                  <a:lnTo>
                    <a:pt x="730" y="273"/>
                  </a:lnTo>
                  <a:cubicBezTo>
                    <a:pt x="730" y="232"/>
                    <a:pt x="730" y="150"/>
                    <a:pt x="679" y="98"/>
                  </a:cubicBezTo>
                  <a:cubicBezTo>
                    <a:pt x="649" y="38"/>
                    <a:pt x="552" y="0"/>
                    <a:pt x="43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2558;p74">
              <a:extLst>
                <a:ext uri="{FF2B5EF4-FFF2-40B4-BE49-F238E27FC236}">
                  <a16:creationId xmlns:a16="http://schemas.microsoft.com/office/drawing/2014/main" id="{A099C348-6141-4993-904D-93BE5C2A7264}"/>
                </a:ext>
              </a:extLst>
            </p:cNvPr>
            <p:cNvSpPr/>
            <p:nvPr/>
          </p:nvSpPr>
          <p:spPr>
            <a:xfrm>
              <a:off x="1910125" y="2612700"/>
              <a:ext cx="43675" cy="39575"/>
            </a:xfrm>
            <a:custGeom>
              <a:avLst/>
              <a:gdLst/>
              <a:ahLst/>
              <a:cxnLst/>
              <a:rect l="l" t="t" r="r" b="b"/>
              <a:pathLst>
                <a:path w="1747" h="1583" extrusionOk="0">
                  <a:moveTo>
                    <a:pt x="514" y="1"/>
                  </a:moveTo>
                  <a:lnTo>
                    <a:pt x="340" y="257"/>
                  </a:lnTo>
                  <a:lnTo>
                    <a:pt x="340" y="299"/>
                  </a:lnTo>
                  <a:lnTo>
                    <a:pt x="206" y="422"/>
                  </a:lnTo>
                  <a:lnTo>
                    <a:pt x="206" y="463"/>
                  </a:lnTo>
                  <a:lnTo>
                    <a:pt x="1" y="771"/>
                  </a:lnTo>
                  <a:lnTo>
                    <a:pt x="1233" y="1582"/>
                  </a:lnTo>
                  <a:lnTo>
                    <a:pt x="1449" y="1284"/>
                  </a:lnTo>
                  <a:lnTo>
                    <a:pt x="1449" y="1233"/>
                  </a:lnTo>
                  <a:lnTo>
                    <a:pt x="1582" y="1069"/>
                  </a:lnTo>
                  <a:lnTo>
                    <a:pt x="1746" y="771"/>
                  </a:lnTo>
                  <a:lnTo>
                    <a:pt x="514"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2559;p74">
              <a:extLst>
                <a:ext uri="{FF2B5EF4-FFF2-40B4-BE49-F238E27FC236}">
                  <a16:creationId xmlns:a16="http://schemas.microsoft.com/office/drawing/2014/main" id="{3723DD81-D221-B8C1-BB89-AD0C88055B8F}"/>
                </a:ext>
              </a:extLst>
            </p:cNvPr>
            <p:cNvSpPr/>
            <p:nvPr/>
          </p:nvSpPr>
          <p:spPr>
            <a:xfrm>
              <a:off x="1918600" y="2619125"/>
              <a:ext cx="31100" cy="20300"/>
            </a:xfrm>
            <a:custGeom>
              <a:avLst/>
              <a:gdLst/>
              <a:ahLst/>
              <a:cxnLst/>
              <a:rect l="l" t="t" r="r" b="b"/>
              <a:pathLst>
                <a:path w="1244" h="812" extrusionOk="0">
                  <a:moveTo>
                    <a:pt x="1" y="0"/>
                  </a:moveTo>
                  <a:lnTo>
                    <a:pt x="1" y="42"/>
                  </a:lnTo>
                  <a:lnTo>
                    <a:pt x="1243" y="812"/>
                  </a:lnTo>
                  <a:lnTo>
                    <a:pt x="1"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2560;p74">
              <a:extLst>
                <a:ext uri="{FF2B5EF4-FFF2-40B4-BE49-F238E27FC236}">
                  <a16:creationId xmlns:a16="http://schemas.microsoft.com/office/drawing/2014/main" id="{01FF5FB8-91F0-C34F-75BA-98018263E642}"/>
                </a:ext>
              </a:extLst>
            </p:cNvPr>
            <p:cNvSpPr/>
            <p:nvPr/>
          </p:nvSpPr>
          <p:spPr>
            <a:xfrm>
              <a:off x="1915275" y="2623225"/>
              <a:ext cx="31075" cy="21600"/>
            </a:xfrm>
            <a:custGeom>
              <a:avLst/>
              <a:gdLst/>
              <a:ahLst/>
              <a:cxnLst/>
              <a:rect l="l" t="t" r="r" b="b"/>
              <a:pathLst>
                <a:path w="1243" h="864" extrusionOk="0">
                  <a:moveTo>
                    <a:pt x="0" y="1"/>
                  </a:moveTo>
                  <a:lnTo>
                    <a:pt x="0" y="42"/>
                  </a:lnTo>
                  <a:lnTo>
                    <a:pt x="1243" y="863"/>
                  </a:lnTo>
                  <a:lnTo>
                    <a:pt x="1243" y="812"/>
                  </a:lnTo>
                  <a:lnTo>
                    <a:pt x="0"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2561;p74">
              <a:extLst>
                <a:ext uri="{FF2B5EF4-FFF2-40B4-BE49-F238E27FC236}">
                  <a16:creationId xmlns:a16="http://schemas.microsoft.com/office/drawing/2014/main" id="{9B5FF9CD-ECDE-5BE0-9998-C75A70AB025D}"/>
                </a:ext>
              </a:extLst>
            </p:cNvPr>
            <p:cNvSpPr/>
            <p:nvPr/>
          </p:nvSpPr>
          <p:spPr>
            <a:xfrm>
              <a:off x="1932475" y="2676875"/>
              <a:ext cx="170225" cy="52400"/>
            </a:xfrm>
            <a:custGeom>
              <a:avLst/>
              <a:gdLst/>
              <a:ahLst/>
              <a:cxnLst/>
              <a:rect l="l" t="t" r="r" b="b"/>
              <a:pathLst>
                <a:path w="6809" h="2096" extrusionOk="0">
                  <a:moveTo>
                    <a:pt x="6757" y="1"/>
                  </a:moveTo>
                  <a:lnTo>
                    <a:pt x="41" y="2003"/>
                  </a:lnTo>
                  <a:cubicBezTo>
                    <a:pt x="0" y="2003"/>
                    <a:pt x="0" y="2055"/>
                    <a:pt x="0" y="2096"/>
                  </a:cubicBezTo>
                  <a:lnTo>
                    <a:pt x="41" y="2096"/>
                  </a:lnTo>
                  <a:lnTo>
                    <a:pt x="6808" y="83"/>
                  </a:lnTo>
                  <a:lnTo>
                    <a:pt x="6808" y="42"/>
                  </a:lnTo>
                  <a:cubicBezTo>
                    <a:pt x="6808" y="1"/>
                    <a:pt x="6757" y="1"/>
                    <a:pt x="675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2562;p74">
              <a:extLst>
                <a:ext uri="{FF2B5EF4-FFF2-40B4-BE49-F238E27FC236}">
                  <a16:creationId xmlns:a16="http://schemas.microsoft.com/office/drawing/2014/main" id="{0BFB80FF-5EC4-E2D3-00F8-F48F7CE2E109}"/>
                </a:ext>
              </a:extLst>
            </p:cNvPr>
            <p:cNvSpPr/>
            <p:nvPr/>
          </p:nvSpPr>
          <p:spPr>
            <a:xfrm>
              <a:off x="1799750" y="2694800"/>
              <a:ext cx="238775" cy="138200"/>
            </a:xfrm>
            <a:custGeom>
              <a:avLst/>
              <a:gdLst/>
              <a:ahLst/>
              <a:cxnLst/>
              <a:rect l="l" t="t" r="r" b="b"/>
              <a:pathLst>
                <a:path w="9551" h="5528" extrusionOk="0">
                  <a:moveTo>
                    <a:pt x="3044" y="1"/>
                  </a:moveTo>
                  <a:cubicBezTo>
                    <a:pt x="2733" y="1"/>
                    <a:pt x="2448" y="58"/>
                    <a:pt x="2187" y="259"/>
                  </a:cubicBezTo>
                  <a:cubicBezTo>
                    <a:pt x="1633" y="732"/>
                    <a:pt x="0" y="2919"/>
                    <a:pt x="431" y="3258"/>
                  </a:cubicBezTo>
                  <a:cubicBezTo>
                    <a:pt x="465" y="3284"/>
                    <a:pt x="509" y="3297"/>
                    <a:pt x="562" y="3297"/>
                  </a:cubicBezTo>
                  <a:cubicBezTo>
                    <a:pt x="1189" y="3297"/>
                    <a:pt x="3039" y="1595"/>
                    <a:pt x="3040" y="1594"/>
                  </a:cubicBezTo>
                  <a:lnTo>
                    <a:pt x="3040" y="1594"/>
                  </a:lnTo>
                  <a:cubicBezTo>
                    <a:pt x="3039" y="1595"/>
                    <a:pt x="1119" y="3648"/>
                    <a:pt x="1715" y="4367"/>
                  </a:cubicBezTo>
                  <a:cubicBezTo>
                    <a:pt x="1715" y="4367"/>
                    <a:pt x="1909" y="4600"/>
                    <a:pt x="2243" y="4600"/>
                  </a:cubicBezTo>
                  <a:cubicBezTo>
                    <a:pt x="2293" y="4600"/>
                    <a:pt x="2347" y="4595"/>
                    <a:pt x="2403" y="4583"/>
                  </a:cubicBezTo>
                  <a:cubicBezTo>
                    <a:pt x="2403" y="4583"/>
                    <a:pt x="2739" y="5164"/>
                    <a:pt x="3359" y="5164"/>
                  </a:cubicBezTo>
                  <a:cubicBezTo>
                    <a:pt x="3434" y="5164"/>
                    <a:pt x="3512" y="5156"/>
                    <a:pt x="3594" y="5137"/>
                  </a:cubicBezTo>
                  <a:cubicBezTo>
                    <a:pt x="3594" y="5137"/>
                    <a:pt x="4090" y="5520"/>
                    <a:pt x="4723" y="5520"/>
                  </a:cubicBezTo>
                  <a:cubicBezTo>
                    <a:pt x="4963" y="5520"/>
                    <a:pt x="5223" y="5464"/>
                    <a:pt x="5484" y="5312"/>
                  </a:cubicBezTo>
                  <a:lnTo>
                    <a:pt x="8215" y="5527"/>
                  </a:lnTo>
                  <a:cubicBezTo>
                    <a:pt x="8215" y="5527"/>
                    <a:pt x="9550" y="3433"/>
                    <a:pt x="6552" y="1543"/>
                  </a:cubicBezTo>
                  <a:cubicBezTo>
                    <a:pt x="6552" y="1543"/>
                    <a:pt x="5268" y="95"/>
                    <a:pt x="4364" y="95"/>
                  </a:cubicBezTo>
                  <a:cubicBezTo>
                    <a:pt x="3884" y="95"/>
                    <a:pt x="3444" y="1"/>
                    <a:pt x="3044"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2563;p74">
              <a:extLst>
                <a:ext uri="{FF2B5EF4-FFF2-40B4-BE49-F238E27FC236}">
                  <a16:creationId xmlns:a16="http://schemas.microsoft.com/office/drawing/2014/main" id="{21E88093-5A9A-B79D-3B3D-F9735C3F209B}"/>
                </a:ext>
              </a:extLst>
            </p:cNvPr>
            <p:cNvSpPr/>
            <p:nvPr/>
          </p:nvSpPr>
          <p:spPr>
            <a:xfrm>
              <a:off x="1998700" y="2800875"/>
              <a:ext cx="225925" cy="47925"/>
            </a:xfrm>
            <a:custGeom>
              <a:avLst/>
              <a:gdLst/>
              <a:ahLst/>
              <a:cxnLst/>
              <a:rect l="l" t="t" r="r" b="b"/>
              <a:pathLst>
                <a:path w="9037" h="1917" extrusionOk="0">
                  <a:moveTo>
                    <a:pt x="9037" y="1"/>
                  </a:moveTo>
                  <a:cubicBezTo>
                    <a:pt x="8986" y="1"/>
                    <a:pt x="8945" y="1"/>
                    <a:pt x="8945" y="42"/>
                  </a:cubicBezTo>
                  <a:cubicBezTo>
                    <a:pt x="8125" y="1564"/>
                    <a:pt x="4370" y="1808"/>
                    <a:pt x="2016" y="1808"/>
                  </a:cubicBezTo>
                  <a:cubicBezTo>
                    <a:pt x="1066" y="1808"/>
                    <a:pt x="344" y="1769"/>
                    <a:pt x="134" y="1757"/>
                  </a:cubicBezTo>
                  <a:lnTo>
                    <a:pt x="309" y="1284"/>
                  </a:lnTo>
                  <a:lnTo>
                    <a:pt x="309" y="1202"/>
                  </a:lnTo>
                  <a:cubicBezTo>
                    <a:pt x="257" y="1202"/>
                    <a:pt x="216" y="1243"/>
                    <a:pt x="216" y="1243"/>
                  </a:cubicBezTo>
                  <a:lnTo>
                    <a:pt x="0" y="1798"/>
                  </a:lnTo>
                  <a:lnTo>
                    <a:pt x="0" y="1839"/>
                  </a:lnTo>
                  <a:lnTo>
                    <a:pt x="134" y="1839"/>
                  </a:lnTo>
                  <a:cubicBezTo>
                    <a:pt x="392" y="1864"/>
                    <a:pt x="1202" y="1917"/>
                    <a:pt x="2238" y="1917"/>
                  </a:cubicBezTo>
                  <a:cubicBezTo>
                    <a:pt x="4620" y="1917"/>
                    <a:pt x="8200" y="1636"/>
                    <a:pt x="9037" y="83"/>
                  </a:cubicBezTo>
                  <a:lnTo>
                    <a:pt x="9037"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2564;p74">
              <a:extLst>
                <a:ext uri="{FF2B5EF4-FFF2-40B4-BE49-F238E27FC236}">
                  <a16:creationId xmlns:a16="http://schemas.microsoft.com/office/drawing/2014/main" id="{128945AF-3A37-FC10-4DF6-BBA7150BC9AD}"/>
                </a:ext>
              </a:extLst>
            </p:cNvPr>
            <p:cNvSpPr/>
            <p:nvPr/>
          </p:nvSpPr>
          <p:spPr>
            <a:xfrm>
              <a:off x="1490650" y="2676875"/>
              <a:ext cx="155075" cy="36225"/>
            </a:xfrm>
            <a:custGeom>
              <a:avLst/>
              <a:gdLst/>
              <a:ahLst/>
              <a:cxnLst/>
              <a:rect l="l" t="t" r="r" b="b"/>
              <a:pathLst>
                <a:path w="6203" h="1449" extrusionOk="0">
                  <a:moveTo>
                    <a:pt x="42" y="1"/>
                  </a:moveTo>
                  <a:cubicBezTo>
                    <a:pt x="0" y="1"/>
                    <a:pt x="0" y="1"/>
                    <a:pt x="0" y="42"/>
                  </a:cubicBezTo>
                  <a:cubicBezTo>
                    <a:pt x="0" y="83"/>
                    <a:pt x="0" y="83"/>
                    <a:pt x="42" y="83"/>
                  </a:cubicBezTo>
                  <a:lnTo>
                    <a:pt x="6162" y="1449"/>
                  </a:lnTo>
                  <a:cubicBezTo>
                    <a:pt x="6203" y="1449"/>
                    <a:pt x="6203" y="1408"/>
                    <a:pt x="6203" y="1408"/>
                  </a:cubicBezTo>
                  <a:cubicBezTo>
                    <a:pt x="6203" y="1367"/>
                    <a:pt x="6203" y="1367"/>
                    <a:pt x="6162" y="1326"/>
                  </a:cubicBez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2565;p74">
              <a:extLst>
                <a:ext uri="{FF2B5EF4-FFF2-40B4-BE49-F238E27FC236}">
                  <a16:creationId xmlns:a16="http://schemas.microsoft.com/office/drawing/2014/main" id="{C3C86C86-1CE7-6C73-7A38-D85F5E3BEB6D}"/>
                </a:ext>
              </a:extLst>
            </p:cNvPr>
            <p:cNvSpPr/>
            <p:nvPr/>
          </p:nvSpPr>
          <p:spPr>
            <a:xfrm>
              <a:off x="1517350" y="2711675"/>
              <a:ext cx="229025" cy="144625"/>
            </a:xfrm>
            <a:custGeom>
              <a:avLst/>
              <a:gdLst/>
              <a:ahLst/>
              <a:cxnLst/>
              <a:rect l="l" t="t" r="r" b="b"/>
              <a:pathLst>
                <a:path w="9161" h="5785" extrusionOk="0">
                  <a:moveTo>
                    <a:pt x="5321" y="0"/>
                  </a:moveTo>
                  <a:cubicBezTo>
                    <a:pt x="5239" y="0"/>
                    <a:pt x="5163" y="5"/>
                    <a:pt x="5094" y="16"/>
                  </a:cubicBezTo>
                  <a:cubicBezTo>
                    <a:pt x="5094" y="16"/>
                    <a:pt x="0" y="919"/>
                    <a:pt x="2824" y="4893"/>
                  </a:cubicBezTo>
                  <a:cubicBezTo>
                    <a:pt x="2824" y="4893"/>
                    <a:pt x="3789" y="5784"/>
                    <a:pt x="5040" y="5784"/>
                  </a:cubicBezTo>
                  <a:cubicBezTo>
                    <a:pt x="5184" y="5784"/>
                    <a:pt x="5333" y="5772"/>
                    <a:pt x="5484" y="5746"/>
                  </a:cubicBezTo>
                  <a:cubicBezTo>
                    <a:pt x="5484" y="5746"/>
                    <a:pt x="5556" y="5772"/>
                    <a:pt x="5677" y="5772"/>
                  </a:cubicBezTo>
                  <a:cubicBezTo>
                    <a:pt x="5904" y="5772"/>
                    <a:pt x="6304" y="5680"/>
                    <a:pt x="6727" y="5150"/>
                  </a:cubicBezTo>
                  <a:cubicBezTo>
                    <a:pt x="6727" y="5150"/>
                    <a:pt x="6757" y="5154"/>
                    <a:pt x="6807" y="5154"/>
                  </a:cubicBezTo>
                  <a:cubicBezTo>
                    <a:pt x="7067" y="5154"/>
                    <a:pt x="7857" y="5060"/>
                    <a:pt x="7753" y="3908"/>
                  </a:cubicBezTo>
                  <a:lnTo>
                    <a:pt x="7322" y="2665"/>
                  </a:lnTo>
                  <a:lnTo>
                    <a:pt x="7322" y="2665"/>
                  </a:lnTo>
                  <a:cubicBezTo>
                    <a:pt x="7322" y="2666"/>
                    <a:pt x="8051" y="4438"/>
                    <a:pt x="8565" y="4438"/>
                  </a:cubicBezTo>
                  <a:cubicBezTo>
                    <a:pt x="8593" y="4438"/>
                    <a:pt x="8620" y="4432"/>
                    <a:pt x="8647" y="4421"/>
                  </a:cubicBezTo>
                  <a:cubicBezTo>
                    <a:pt x="9160" y="4257"/>
                    <a:pt x="8524" y="1433"/>
                    <a:pt x="8092" y="1002"/>
                  </a:cubicBezTo>
                  <a:cubicBezTo>
                    <a:pt x="7698" y="570"/>
                    <a:pt x="6196" y="0"/>
                    <a:pt x="5321"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2566;p74">
              <a:extLst>
                <a:ext uri="{FF2B5EF4-FFF2-40B4-BE49-F238E27FC236}">
                  <a16:creationId xmlns:a16="http://schemas.microsoft.com/office/drawing/2014/main" id="{B0161383-1ED1-8CFA-F088-EB8FACB05700}"/>
                </a:ext>
              </a:extLst>
            </p:cNvPr>
            <p:cNvSpPr/>
            <p:nvPr/>
          </p:nvSpPr>
          <p:spPr>
            <a:xfrm>
              <a:off x="1682175" y="2746200"/>
              <a:ext cx="31075" cy="95275"/>
            </a:xfrm>
            <a:custGeom>
              <a:avLst/>
              <a:gdLst/>
              <a:ahLst/>
              <a:cxnLst/>
              <a:rect l="l" t="t" r="r" b="b"/>
              <a:pathLst>
                <a:path w="1243" h="3811" extrusionOk="0">
                  <a:moveTo>
                    <a:pt x="175" y="0"/>
                  </a:moveTo>
                  <a:cubicBezTo>
                    <a:pt x="134" y="52"/>
                    <a:pt x="134" y="52"/>
                    <a:pt x="134" y="93"/>
                  </a:cubicBezTo>
                  <a:cubicBezTo>
                    <a:pt x="298" y="432"/>
                    <a:pt x="472" y="822"/>
                    <a:pt x="647" y="1161"/>
                  </a:cubicBezTo>
                  <a:cubicBezTo>
                    <a:pt x="688" y="1243"/>
                    <a:pt x="729" y="1377"/>
                    <a:pt x="770" y="1459"/>
                  </a:cubicBezTo>
                  <a:cubicBezTo>
                    <a:pt x="945" y="1849"/>
                    <a:pt x="1160" y="2270"/>
                    <a:pt x="1160" y="2742"/>
                  </a:cubicBezTo>
                  <a:cubicBezTo>
                    <a:pt x="1160" y="3256"/>
                    <a:pt x="770" y="3595"/>
                    <a:pt x="41" y="3728"/>
                  </a:cubicBezTo>
                  <a:cubicBezTo>
                    <a:pt x="0" y="3728"/>
                    <a:pt x="0" y="3769"/>
                    <a:pt x="0" y="3769"/>
                  </a:cubicBezTo>
                  <a:cubicBezTo>
                    <a:pt x="0" y="3810"/>
                    <a:pt x="0" y="3810"/>
                    <a:pt x="41" y="3810"/>
                  </a:cubicBezTo>
                  <a:cubicBezTo>
                    <a:pt x="811" y="3687"/>
                    <a:pt x="1243" y="3297"/>
                    <a:pt x="1243" y="2742"/>
                  </a:cubicBezTo>
                  <a:cubicBezTo>
                    <a:pt x="1243" y="2270"/>
                    <a:pt x="1027" y="1849"/>
                    <a:pt x="852" y="1418"/>
                  </a:cubicBezTo>
                  <a:cubicBezTo>
                    <a:pt x="811" y="1335"/>
                    <a:pt x="770" y="1243"/>
                    <a:pt x="729" y="1120"/>
                  </a:cubicBezTo>
                  <a:cubicBezTo>
                    <a:pt x="555" y="771"/>
                    <a:pt x="390" y="391"/>
                    <a:pt x="216" y="52"/>
                  </a:cubicBezTo>
                  <a:cubicBezTo>
                    <a:pt x="216" y="0"/>
                    <a:pt x="175" y="0"/>
                    <a:pt x="1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2567;p74">
              <a:extLst>
                <a:ext uri="{FF2B5EF4-FFF2-40B4-BE49-F238E27FC236}">
                  <a16:creationId xmlns:a16="http://schemas.microsoft.com/office/drawing/2014/main" id="{A046AA59-BD17-4AF5-BE0F-637F7FCD1EDB}"/>
                </a:ext>
              </a:extLst>
            </p:cNvPr>
            <p:cNvSpPr/>
            <p:nvPr/>
          </p:nvSpPr>
          <p:spPr>
            <a:xfrm>
              <a:off x="1614900" y="2776225"/>
              <a:ext cx="77050" cy="80675"/>
            </a:xfrm>
            <a:custGeom>
              <a:avLst/>
              <a:gdLst/>
              <a:ahLst/>
              <a:cxnLst/>
              <a:rect l="l" t="t" r="r" b="b"/>
              <a:pathLst>
                <a:path w="3082" h="3227" extrusionOk="0">
                  <a:moveTo>
                    <a:pt x="1490" y="1"/>
                  </a:moveTo>
                  <a:lnTo>
                    <a:pt x="1490" y="83"/>
                  </a:lnTo>
                  <a:cubicBezTo>
                    <a:pt x="1921" y="648"/>
                    <a:pt x="2907" y="2188"/>
                    <a:pt x="2650" y="2650"/>
                  </a:cubicBezTo>
                  <a:cubicBezTo>
                    <a:pt x="2393" y="3093"/>
                    <a:pt x="1877" y="3123"/>
                    <a:pt x="1687" y="3123"/>
                  </a:cubicBezTo>
                  <a:cubicBezTo>
                    <a:pt x="1656" y="3123"/>
                    <a:pt x="1634" y="3123"/>
                    <a:pt x="1623" y="3123"/>
                  </a:cubicBezTo>
                  <a:lnTo>
                    <a:pt x="83" y="905"/>
                  </a:lnTo>
                  <a:cubicBezTo>
                    <a:pt x="83" y="905"/>
                    <a:pt x="64" y="882"/>
                    <a:pt x="52" y="882"/>
                  </a:cubicBezTo>
                  <a:cubicBezTo>
                    <a:pt x="46" y="882"/>
                    <a:pt x="42" y="887"/>
                    <a:pt x="42" y="905"/>
                  </a:cubicBezTo>
                  <a:cubicBezTo>
                    <a:pt x="1" y="905"/>
                    <a:pt x="1" y="946"/>
                    <a:pt x="42" y="946"/>
                  </a:cubicBezTo>
                  <a:lnTo>
                    <a:pt x="1541" y="3164"/>
                  </a:lnTo>
                  <a:lnTo>
                    <a:pt x="1582" y="3215"/>
                  </a:lnTo>
                  <a:lnTo>
                    <a:pt x="1664" y="3215"/>
                  </a:lnTo>
                  <a:cubicBezTo>
                    <a:pt x="1702" y="3222"/>
                    <a:pt x="1751" y="3227"/>
                    <a:pt x="1806" y="3227"/>
                  </a:cubicBezTo>
                  <a:cubicBezTo>
                    <a:pt x="2067" y="3227"/>
                    <a:pt x="2487" y="3125"/>
                    <a:pt x="2732" y="2702"/>
                  </a:cubicBezTo>
                  <a:cubicBezTo>
                    <a:pt x="3081" y="2096"/>
                    <a:pt x="1623" y="83"/>
                    <a:pt x="158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2568;p74">
              <a:extLst>
                <a:ext uri="{FF2B5EF4-FFF2-40B4-BE49-F238E27FC236}">
                  <a16:creationId xmlns:a16="http://schemas.microsoft.com/office/drawing/2014/main" id="{CF1AE13A-85BB-5DDE-3A0E-0B46DC5DC21F}"/>
                </a:ext>
              </a:extLst>
            </p:cNvPr>
            <p:cNvSpPr/>
            <p:nvPr/>
          </p:nvSpPr>
          <p:spPr>
            <a:xfrm>
              <a:off x="1583850" y="2827825"/>
              <a:ext cx="71650" cy="29825"/>
            </a:xfrm>
            <a:custGeom>
              <a:avLst/>
              <a:gdLst/>
              <a:ahLst/>
              <a:cxnLst/>
              <a:rect l="l" t="t" r="r" b="b"/>
              <a:pathLst>
                <a:path w="2866" h="1193" extrusionOk="0">
                  <a:moveTo>
                    <a:pt x="62" y="1"/>
                  </a:moveTo>
                  <a:cubicBezTo>
                    <a:pt x="51" y="1"/>
                    <a:pt x="41" y="11"/>
                    <a:pt x="41" y="32"/>
                  </a:cubicBezTo>
                  <a:cubicBezTo>
                    <a:pt x="0" y="32"/>
                    <a:pt x="0" y="73"/>
                    <a:pt x="41" y="73"/>
                  </a:cubicBezTo>
                  <a:cubicBezTo>
                    <a:pt x="41" y="124"/>
                    <a:pt x="986" y="1100"/>
                    <a:pt x="2218" y="1192"/>
                  </a:cubicBezTo>
                  <a:cubicBezTo>
                    <a:pt x="2393" y="1192"/>
                    <a:pt x="2608" y="1192"/>
                    <a:pt x="2824" y="1151"/>
                  </a:cubicBezTo>
                  <a:cubicBezTo>
                    <a:pt x="2865" y="1151"/>
                    <a:pt x="2865" y="1100"/>
                    <a:pt x="2865" y="1100"/>
                  </a:cubicBezTo>
                  <a:cubicBezTo>
                    <a:pt x="2865" y="1059"/>
                    <a:pt x="2824" y="1059"/>
                    <a:pt x="2824" y="1059"/>
                  </a:cubicBezTo>
                  <a:cubicBezTo>
                    <a:pt x="2677" y="1089"/>
                    <a:pt x="2532" y="1102"/>
                    <a:pt x="2390" y="1102"/>
                  </a:cubicBezTo>
                  <a:cubicBezTo>
                    <a:pt x="1127" y="1102"/>
                    <a:pt x="119" y="32"/>
                    <a:pt x="82" y="32"/>
                  </a:cubicBezTo>
                  <a:cubicBezTo>
                    <a:pt x="82" y="11"/>
                    <a:pt x="72" y="1"/>
                    <a:pt x="6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2569;p74">
              <a:extLst>
                <a:ext uri="{FF2B5EF4-FFF2-40B4-BE49-F238E27FC236}">
                  <a16:creationId xmlns:a16="http://schemas.microsoft.com/office/drawing/2014/main" id="{F97C7A47-D21A-4AA4-3F5E-1F581160FBD9}"/>
                </a:ext>
              </a:extLst>
            </p:cNvPr>
            <p:cNvSpPr/>
            <p:nvPr/>
          </p:nvSpPr>
          <p:spPr>
            <a:xfrm>
              <a:off x="1833125" y="2732600"/>
              <a:ext cx="97300" cy="92950"/>
            </a:xfrm>
            <a:custGeom>
              <a:avLst/>
              <a:gdLst/>
              <a:ahLst/>
              <a:cxnLst/>
              <a:rect l="l" t="t" r="r" b="b"/>
              <a:pathLst>
                <a:path w="3892" h="3718" extrusionOk="0">
                  <a:moveTo>
                    <a:pt x="1684" y="0"/>
                  </a:moveTo>
                  <a:cubicBezTo>
                    <a:pt x="1674" y="0"/>
                    <a:pt x="1664" y="11"/>
                    <a:pt x="1664" y="31"/>
                  </a:cubicBezTo>
                  <a:cubicBezTo>
                    <a:pt x="1581" y="82"/>
                    <a:pt x="0" y="1489"/>
                    <a:pt x="339" y="2773"/>
                  </a:cubicBezTo>
                  <a:cubicBezTo>
                    <a:pt x="339" y="2906"/>
                    <a:pt x="421" y="2988"/>
                    <a:pt x="514" y="3030"/>
                  </a:cubicBezTo>
                  <a:cubicBezTo>
                    <a:pt x="596" y="3071"/>
                    <a:pt x="770" y="3112"/>
                    <a:pt x="1068" y="3112"/>
                  </a:cubicBezTo>
                  <a:cubicBezTo>
                    <a:pt x="1150" y="3245"/>
                    <a:pt x="1448" y="3718"/>
                    <a:pt x="1920" y="3718"/>
                  </a:cubicBezTo>
                  <a:cubicBezTo>
                    <a:pt x="2054" y="3718"/>
                    <a:pt x="2136" y="3718"/>
                    <a:pt x="2259" y="3676"/>
                  </a:cubicBezTo>
                  <a:cubicBezTo>
                    <a:pt x="2947" y="3420"/>
                    <a:pt x="3851" y="2300"/>
                    <a:pt x="3892" y="2259"/>
                  </a:cubicBezTo>
                  <a:lnTo>
                    <a:pt x="3892" y="2218"/>
                  </a:lnTo>
                  <a:cubicBezTo>
                    <a:pt x="3871" y="2198"/>
                    <a:pt x="3848" y="2187"/>
                    <a:pt x="3830" y="2187"/>
                  </a:cubicBezTo>
                  <a:cubicBezTo>
                    <a:pt x="3812" y="2187"/>
                    <a:pt x="3800" y="2198"/>
                    <a:pt x="3800" y="2218"/>
                  </a:cubicBezTo>
                  <a:cubicBezTo>
                    <a:pt x="3800" y="2218"/>
                    <a:pt x="2906" y="3327"/>
                    <a:pt x="2218" y="3584"/>
                  </a:cubicBezTo>
                  <a:cubicBezTo>
                    <a:pt x="2131" y="3619"/>
                    <a:pt x="2048" y="3634"/>
                    <a:pt x="1969" y="3634"/>
                  </a:cubicBezTo>
                  <a:cubicBezTo>
                    <a:pt x="1471" y="3634"/>
                    <a:pt x="1145" y="3030"/>
                    <a:pt x="1109" y="3030"/>
                  </a:cubicBezTo>
                  <a:cubicBezTo>
                    <a:pt x="1109" y="3030"/>
                    <a:pt x="1109" y="2988"/>
                    <a:pt x="1068" y="2988"/>
                  </a:cubicBezTo>
                  <a:cubicBezTo>
                    <a:pt x="993" y="3000"/>
                    <a:pt x="925" y="3005"/>
                    <a:pt x="864" y="3005"/>
                  </a:cubicBezTo>
                  <a:cubicBezTo>
                    <a:pt x="717" y="3005"/>
                    <a:pt x="613" y="2976"/>
                    <a:pt x="555" y="2947"/>
                  </a:cubicBezTo>
                  <a:cubicBezTo>
                    <a:pt x="462" y="2906"/>
                    <a:pt x="421" y="2814"/>
                    <a:pt x="421" y="2773"/>
                  </a:cubicBezTo>
                  <a:cubicBezTo>
                    <a:pt x="123" y="1530"/>
                    <a:pt x="1705" y="123"/>
                    <a:pt x="1705" y="82"/>
                  </a:cubicBezTo>
                  <a:cubicBezTo>
                    <a:pt x="1746" y="82"/>
                    <a:pt x="1746" y="31"/>
                    <a:pt x="1705" y="31"/>
                  </a:cubicBezTo>
                  <a:cubicBezTo>
                    <a:pt x="1705" y="11"/>
                    <a:pt x="1694" y="0"/>
                    <a:pt x="168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2570;p74">
              <a:extLst>
                <a:ext uri="{FF2B5EF4-FFF2-40B4-BE49-F238E27FC236}">
                  <a16:creationId xmlns:a16="http://schemas.microsoft.com/office/drawing/2014/main" id="{5BF4DAC4-8416-4C86-2CE2-9FCD0DBEBEBB}"/>
                </a:ext>
              </a:extLst>
            </p:cNvPr>
            <p:cNvSpPr/>
            <p:nvPr/>
          </p:nvSpPr>
          <p:spPr>
            <a:xfrm>
              <a:off x="1858775" y="2762375"/>
              <a:ext cx="54450" cy="47000"/>
            </a:xfrm>
            <a:custGeom>
              <a:avLst/>
              <a:gdLst/>
              <a:ahLst/>
              <a:cxnLst/>
              <a:rect l="l" t="t" r="r" b="b"/>
              <a:pathLst>
                <a:path w="2178" h="1880" extrusionOk="0">
                  <a:moveTo>
                    <a:pt x="2096" y="0"/>
                  </a:moveTo>
                  <a:cubicBezTo>
                    <a:pt x="1408" y="596"/>
                    <a:pt x="720" y="1202"/>
                    <a:pt x="42" y="1839"/>
                  </a:cubicBezTo>
                  <a:cubicBezTo>
                    <a:pt x="1" y="1839"/>
                    <a:pt x="1" y="1880"/>
                    <a:pt x="42" y="1880"/>
                  </a:cubicBezTo>
                  <a:lnTo>
                    <a:pt x="83" y="1880"/>
                  </a:lnTo>
                  <a:cubicBezTo>
                    <a:pt x="812" y="1284"/>
                    <a:pt x="1490" y="688"/>
                    <a:pt x="2178" y="83"/>
                  </a:cubicBezTo>
                  <a:lnTo>
                    <a:pt x="2178" y="42"/>
                  </a:lnTo>
                  <a:cubicBezTo>
                    <a:pt x="2137" y="0"/>
                    <a:pt x="2137" y="0"/>
                    <a:pt x="20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2571;p74">
              <a:extLst>
                <a:ext uri="{FF2B5EF4-FFF2-40B4-BE49-F238E27FC236}">
                  <a16:creationId xmlns:a16="http://schemas.microsoft.com/office/drawing/2014/main" id="{BFE0CE42-4FD3-600D-C3AE-79C3D92BDED9}"/>
                </a:ext>
              </a:extLst>
            </p:cNvPr>
            <p:cNvSpPr/>
            <p:nvPr/>
          </p:nvSpPr>
          <p:spPr>
            <a:xfrm>
              <a:off x="1888575" y="2816350"/>
              <a:ext cx="64200" cy="18700"/>
            </a:xfrm>
            <a:custGeom>
              <a:avLst/>
              <a:gdLst/>
              <a:ahLst/>
              <a:cxnLst/>
              <a:rect l="l" t="t" r="r" b="b"/>
              <a:pathLst>
                <a:path w="2568" h="748" extrusionOk="0">
                  <a:moveTo>
                    <a:pt x="2496" y="0"/>
                  </a:moveTo>
                  <a:cubicBezTo>
                    <a:pt x="2490" y="0"/>
                    <a:pt x="2485" y="5"/>
                    <a:pt x="2485" y="18"/>
                  </a:cubicBezTo>
                  <a:cubicBezTo>
                    <a:pt x="1975" y="415"/>
                    <a:pt x="1535" y="629"/>
                    <a:pt x="1100" y="629"/>
                  </a:cubicBezTo>
                  <a:cubicBezTo>
                    <a:pt x="1062" y="629"/>
                    <a:pt x="1024" y="628"/>
                    <a:pt x="986" y="624"/>
                  </a:cubicBezTo>
                  <a:lnTo>
                    <a:pt x="945" y="624"/>
                  </a:lnTo>
                  <a:cubicBezTo>
                    <a:pt x="647" y="624"/>
                    <a:pt x="349" y="491"/>
                    <a:pt x="93" y="275"/>
                  </a:cubicBezTo>
                  <a:lnTo>
                    <a:pt x="41" y="275"/>
                  </a:lnTo>
                  <a:cubicBezTo>
                    <a:pt x="0" y="326"/>
                    <a:pt x="0" y="326"/>
                    <a:pt x="41" y="368"/>
                  </a:cubicBezTo>
                  <a:cubicBezTo>
                    <a:pt x="298" y="583"/>
                    <a:pt x="606" y="706"/>
                    <a:pt x="945" y="747"/>
                  </a:cubicBezTo>
                  <a:lnTo>
                    <a:pt x="986" y="747"/>
                  </a:lnTo>
                  <a:cubicBezTo>
                    <a:pt x="1458" y="747"/>
                    <a:pt x="1972" y="532"/>
                    <a:pt x="2526" y="111"/>
                  </a:cubicBezTo>
                  <a:cubicBezTo>
                    <a:pt x="2567" y="70"/>
                    <a:pt x="2567" y="18"/>
                    <a:pt x="2526" y="18"/>
                  </a:cubicBezTo>
                  <a:cubicBezTo>
                    <a:pt x="2526" y="18"/>
                    <a:pt x="2508" y="0"/>
                    <a:pt x="249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2572;p74">
              <a:extLst>
                <a:ext uri="{FF2B5EF4-FFF2-40B4-BE49-F238E27FC236}">
                  <a16:creationId xmlns:a16="http://schemas.microsoft.com/office/drawing/2014/main" id="{7E54A550-ECC1-C095-0DD7-596FEF1B059F}"/>
                </a:ext>
              </a:extLst>
            </p:cNvPr>
            <p:cNvSpPr/>
            <p:nvPr/>
          </p:nvSpPr>
          <p:spPr>
            <a:xfrm>
              <a:off x="1352800" y="2475550"/>
              <a:ext cx="274975" cy="164975"/>
            </a:xfrm>
            <a:custGeom>
              <a:avLst/>
              <a:gdLst/>
              <a:ahLst/>
              <a:cxnLst/>
              <a:rect l="l" t="t" r="r" b="b"/>
              <a:pathLst>
                <a:path w="10999" h="6599" extrusionOk="0">
                  <a:moveTo>
                    <a:pt x="1329" y="1"/>
                  </a:moveTo>
                  <a:cubicBezTo>
                    <a:pt x="771" y="1"/>
                    <a:pt x="337" y="420"/>
                    <a:pt x="298" y="989"/>
                  </a:cubicBezTo>
                  <a:lnTo>
                    <a:pt x="41" y="4922"/>
                  </a:lnTo>
                  <a:cubicBezTo>
                    <a:pt x="0" y="5528"/>
                    <a:pt x="421" y="6000"/>
                    <a:pt x="986" y="6041"/>
                  </a:cubicBezTo>
                  <a:lnTo>
                    <a:pt x="9581" y="6596"/>
                  </a:lnTo>
                  <a:cubicBezTo>
                    <a:pt x="9605" y="6598"/>
                    <a:pt x="9630" y="6598"/>
                    <a:pt x="9654" y="6598"/>
                  </a:cubicBezTo>
                  <a:cubicBezTo>
                    <a:pt x="10180" y="6598"/>
                    <a:pt x="10651" y="6181"/>
                    <a:pt x="10690" y="5651"/>
                  </a:cubicBezTo>
                  <a:lnTo>
                    <a:pt x="10947" y="1677"/>
                  </a:lnTo>
                  <a:cubicBezTo>
                    <a:pt x="10998" y="1123"/>
                    <a:pt x="10567" y="609"/>
                    <a:pt x="9971" y="558"/>
                  </a:cubicBezTo>
                  <a:lnTo>
                    <a:pt x="1407" y="3"/>
                  </a:lnTo>
                  <a:cubicBezTo>
                    <a:pt x="1381" y="1"/>
                    <a:pt x="1355" y="1"/>
                    <a:pt x="1329"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2573;p74">
              <a:extLst>
                <a:ext uri="{FF2B5EF4-FFF2-40B4-BE49-F238E27FC236}">
                  <a16:creationId xmlns:a16="http://schemas.microsoft.com/office/drawing/2014/main" id="{95B4D419-9264-6C0C-0359-F7462631B956}"/>
                </a:ext>
              </a:extLst>
            </p:cNvPr>
            <p:cNvSpPr/>
            <p:nvPr/>
          </p:nvSpPr>
          <p:spPr>
            <a:xfrm>
              <a:off x="1518625" y="2626575"/>
              <a:ext cx="61900" cy="42625"/>
            </a:xfrm>
            <a:custGeom>
              <a:avLst/>
              <a:gdLst/>
              <a:ahLst/>
              <a:cxnLst/>
              <a:rect l="l" t="t" r="r" b="b"/>
              <a:pathLst>
                <a:path w="2476" h="1705" extrusionOk="0">
                  <a:moveTo>
                    <a:pt x="1367" y="0"/>
                  </a:moveTo>
                  <a:lnTo>
                    <a:pt x="1" y="123"/>
                  </a:lnTo>
                  <a:lnTo>
                    <a:pt x="2476" y="1705"/>
                  </a:lnTo>
                  <a:lnTo>
                    <a:pt x="136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2574;p74">
              <a:extLst>
                <a:ext uri="{FF2B5EF4-FFF2-40B4-BE49-F238E27FC236}">
                  <a16:creationId xmlns:a16="http://schemas.microsoft.com/office/drawing/2014/main" id="{8F1B2472-2070-975B-A128-DE5C50A2B321}"/>
                </a:ext>
              </a:extLst>
            </p:cNvPr>
            <p:cNvSpPr/>
            <p:nvPr/>
          </p:nvSpPr>
          <p:spPr>
            <a:xfrm>
              <a:off x="1400800" y="2523875"/>
              <a:ext cx="44950" cy="59850"/>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2575;p74">
              <a:extLst>
                <a:ext uri="{FF2B5EF4-FFF2-40B4-BE49-F238E27FC236}">
                  <a16:creationId xmlns:a16="http://schemas.microsoft.com/office/drawing/2014/main" id="{1744FF42-CA7C-75C2-286C-C8FF670EA947}"/>
                </a:ext>
              </a:extLst>
            </p:cNvPr>
            <p:cNvSpPr/>
            <p:nvPr/>
          </p:nvSpPr>
          <p:spPr>
            <a:xfrm>
              <a:off x="1475750" y="2528000"/>
              <a:ext cx="38550" cy="59150"/>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2576;p74">
              <a:extLst>
                <a:ext uri="{FF2B5EF4-FFF2-40B4-BE49-F238E27FC236}">
                  <a16:creationId xmlns:a16="http://schemas.microsoft.com/office/drawing/2014/main" id="{237FFA32-B673-03B6-C1B3-A3646A77E77F}"/>
                </a:ext>
              </a:extLst>
            </p:cNvPr>
            <p:cNvSpPr/>
            <p:nvPr/>
          </p:nvSpPr>
          <p:spPr>
            <a:xfrm>
              <a:off x="1544300" y="2533300"/>
              <a:ext cx="38525" cy="59175"/>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2577;p74">
              <a:extLst>
                <a:ext uri="{FF2B5EF4-FFF2-40B4-BE49-F238E27FC236}">
                  <a16:creationId xmlns:a16="http://schemas.microsoft.com/office/drawing/2014/main" id="{0F0E24F5-7E78-1985-05F7-F26ACCD17C0D}"/>
                </a:ext>
              </a:extLst>
            </p:cNvPr>
            <p:cNvSpPr/>
            <p:nvPr/>
          </p:nvSpPr>
          <p:spPr>
            <a:xfrm>
              <a:off x="1772025" y="2121600"/>
              <a:ext cx="84475" cy="90900"/>
            </a:xfrm>
            <a:custGeom>
              <a:avLst/>
              <a:gdLst/>
              <a:ahLst/>
              <a:cxnLst/>
              <a:rect l="l" t="t" r="r" b="b"/>
              <a:pathLst>
                <a:path w="3379" h="3636" extrusionOk="0">
                  <a:moveTo>
                    <a:pt x="2865" y="1"/>
                  </a:moveTo>
                  <a:lnTo>
                    <a:pt x="1674" y="986"/>
                  </a:lnTo>
                  <a:lnTo>
                    <a:pt x="390" y="42"/>
                  </a:lnTo>
                  <a:lnTo>
                    <a:pt x="1068" y="1500"/>
                  </a:lnTo>
                  <a:lnTo>
                    <a:pt x="0" y="2701"/>
                  </a:lnTo>
                  <a:lnTo>
                    <a:pt x="0" y="2701"/>
                  </a:lnTo>
                  <a:lnTo>
                    <a:pt x="1284" y="2270"/>
                  </a:lnTo>
                  <a:lnTo>
                    <a:pt x="2013" y="3636"/>
                  </a:lnTo>
                  <a:lnTo>
                    <a:pt x="1972" y="2137"/>
                  </a:lnTo>
                  <a:lnTo>
                    <a:pt x="3379" y="2393"/>
                  </a:lnTo>
                  <a:lnTo>
                    <a:pt x="3379" y="2393"/>
                  </a:lnTo>
                  <a:lnTo>
                    <a:pt x="2352" y="1418"/>
                  </a:lnTo>
                  <a:lnTo>
                    <a:pt x="286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2578;p74">
              <a:extLst>
                <a:ext uri="{FF2B5EF4-FFF2-40B4-BE49-F238E27FC236}">
                  <a16:creationId xmlns:a16="http://schemas.microsoft.com/office/drawing/2014/main" id="{CA6D52C3-8C6C-1D08-23B6-88A7C8C91D85}"/>
                </a:ext>
              </a:extLst>
            </p:cNvPr>
            <p:cNvSpPr/>
            <p:nvPr/>
          </p:nvSpPr>
          <p:spPr>
            <a:xfrm>
              <a:off x="2064175" y="2477925"/>
              <a:ext cx="93975" cy="94000"/>
            </a:xfrm>
            <a:custGeom>
              <a:avLst/>
              <a:gdLst/>
              <a:ahLst/>
              <a:cxnLst/>
              <a:rect l="l" t="t" r="r" b="b"/>
              <a:pathLst>
                <a:path w="3759" h="3760" extrusionOk="0">
                  <a:moveTo>
                    <a:pt x="2516" y="1"/>
                  </a:moveTo>
                  <a:lnTo>
                    <a:pt x="1581" y="1284"/>
                  </a:lnTo>
                  <a:lnTo>
                    <a:pt x="0" y="894"/>
                  </a:lnTo>
                  <a:lnTo>
                    <a:pt x="976" y="1839"/>
                  </a:lnTo>
                  <a:lnTo>
                    <a:pt x="123" y="3122"/>
                  </a:lnTo>
                  <a:lnTo>
                    <a:pt x="1448" y="2352"/>
                  </a:lnTo>
                  <a:lnTo>
                    <a:pt x="1879" y="3759"/>
                  </a:lnTo>
                  <a:lnTo>
                    <a:pt x="2259" y="2352"/>
                  </a:lnTo>
                  <a:lnTo>
                    <a:pt x="3758" y="2178"/>
                  </a:lnTo>
                  <a:lnTo>
                    <a:pt x="2310" y="1582"/>
                  </a:lnTo>
                  <a:lnTo>
                    <a:pt x="2516"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2579;p74">
              <a:extLst>
                <a:ext uri="{FF2B5EF4-FFF2-40B4-BE49-F238E27FC236}">
                  <a16:creationId xmlns:a16="http://schemas.microsoft.com/office/drawing/2014/main" id="{2945ACD0-ADAF-EC10-82C5-4B5DE5D5A1E1}"/>
                </a:ext>
              </a:extLst>
            </p:cNvPr>
            <p:cNvSpPr/>
            <p:nvPr/>
          </p:nvSpPr>
          <p:spPr>
            <a:xfrm>
              <a:off x="1468325" y="2307725"/>
              <a:ext cx="91925" cy="99625"/>
            </a:xfrm>
            <a:custGeom>
              <a:avLst/>
              <a:gdLst/>
              <a:ahLst/>
              <a:cxnLst/>
              <a:rect l="l" t="t" r="r" b="b"/>
              <a:pathLst>
                <a:path w="3677" h="3985" extrusionOk="0">
                  <a:moveTo>
                    <a:pt x="1366" y="0"/>
                  </a:moveTo>
                  <a:lnTo>
                    <a:pt x="1448" y="1623"/>
                  </a:lnTo>
                  <a:lnTo>
                    <a:pt x="0" y="2352"/>
                  </a:lnTo>
                  <a:lnTo>
                    <a:pt x="1366" y="2444"/>
                  </a:lnTo>
                  <a:lnTo>
                    <a:pt x="1540" y="3985"/>
                  </a:lnTo>
                  <a:lnTo>
                    <a:pt x="2054" y="2527"/>
                  </a:lnTo>
                  <a:lnTo>
                    <a:pt x="3296" y="3297"/>
                  </a:lnTo>
                  <a:lnTo>
                    <a:pt x="2649" y="1972"/>
                  </a:lnTo>
                  <a:lnTo>
                    <a:pt x="3676" y="853"/>
                  </a:lnTo>
                  <a:lnTo>
                    <a:pt x="3676" y="853"/>
                  </a:lnTo>
                  <a:lnTo>
                    <a:pt x="2177" y="1366"/>
                  </a:lnTo>
                  <a:lnTo>
                    <a:pt x="136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TextBox 1419">
            <a:extLst>
              <a:ext uri="{FF2B5EF4-FFF2-40B4-BE49-F238E27FC236}">
                <a16:creationId xmlns:a16="http://schemas.microsoft.com/office/drawing/2014/main" id="{3FBB6508-8571-1AB5-C256-73EEE075F199}"/>
              </a:ext>
            </a:extLst>
          </p:cNvPr>
          <p:cNvSpPr txBox="1"/>
          <p:nvPr/>
        </p:nvSpPr>
        <p:spPr>
          <a:xfrm>
            <a:off x="3552924" y="1252987"/>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Việc tiếp xúc trực tiếp với cuốn sách (tự đọc lấy) với việc nghe người khác nói về cuốn sách khác nhau thế nào? </a:t>
            </a:r>
            <a:endParaRPr lang="en-US" sz="2200">
              <a:latin typeface="Times New Roman" panose="02020603050405020304" pitchFamily="18" charset="0"/>
              <a:cs typeface="Times New Roman" panose="02020603050405020304" pitchFamily="18" charset="0"/>
            </a:endParaRPr>
          </a:p>
        </p:txBody>
      </p:sp>
      <p:sp>
        <p:nvSpPr>
          <p:cNvPr id="1422" name="TextBox 1421">
            <a:extLst>
              <a:ext uri="{FF2B5EF4-FFF2-40B4-BE49-F238E27FC236}">
                <a16:creationId xmlns:a16="http://schemas.microsoft.com/office/drawing/2014/main" id="{C843AD70-D0C1-AC30-005E-E874ED31BA2C}"/>
              </a:ext>
            </a:extLst>
          </p:cNvPr>
          <p:cNvSpPr txBox="1"/>
          <p:nvPr/>
        </p:nvSpPr>
        <p:spPr>
          <a:xfrm>
            <a:off x="3544203" y="2543886"/>
            <a:ext cx="4904277" cy="769441"/>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Trong hai cách đó, cách nào mới thực sự là trải nghiệm? </a:t>
            </a:r>
            <a:endParaRPr lang="en-US" sz="2200">
              <a:latin typeface="Times New Roman" panose="02020603050405020304" pitchFamily="18" charset="0"/>
              <a:cs typeface="Times New Roman" panose="02020603050405020304" pitchFamily="18" charset="0"/>
            </a:endParaRPr>
          </a:p>
        </p:txBody>
      </p:sp>
      <p:sp>
        <p:nvSpPr>
          <p:cNvPr id="1424" name="TextBox 1423">
            <a:extLst>
              <a:ext uri="{FF2B5EF4-FFF2-40B4-BE49-F238E27FC236}">
                <a16:creationId xmlns:a16="http://schemas.microsoft.com/office/drawing/2014/main" id="{2CC59E26-3C7F-D953-945F-0678ED967CFF}"/>
              </a:ext>
            </a:extLst>
          </p:cNvPr>
          <p:cNvSpPr txBox="1"/>
          <p:nvPr/>
        </p:nvSpPr>
        <p:spPr>
          <a:xfrm>
            <a:off x="3632106" y="3586048"/>
            <a:ext cx="4904277" cy="1107996"/>
          </a:xfrm>
          <a:prstGeom prst="rect">
            <a:avLst/>
          </a:prstGeom>
          <a:noFill/>
        </p:spPr>
        <p:txBody>
          <a:bodyPr wrap="square">
            <a:spAutoFit/>
          </a:bodyPr>
          <a:lstStyle/>
          <a:p>
            <a:pPr algn="just"/>
            <a:r>
              <a:rPr lang="en-US" sz="2200" i="1">
                <a:latin typeface="Times New Roman" panose="02020603050405020304" pitchFamily="18" charset="0"/>
                <a:cs typeface="Times New Roman" panose="02020603050405020304" pitchFamily="18" charset="0"/>
              </a:rPr>
              <a:t>Trải nghiệm bằng cách đọc trực tiếp sẽ thu được những điều gì mà người khác không thể đem đến cho ta? </a:t>
            </a:r>
            <a:endParaRPr lang="en-US" sz="2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019723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45"/>
                                        </p:tgtEl>
                                        <p:attrNameLst>
                                          <p:attrName>style.visibility</p:attrName>
                                        </p:attrNameLst>
                                      </p:cBhvr>
                                      <p:to>
                                        <p:strVal val="visible"/>
                                      </p:to>
                                    </p:set>
                                    <p:animEffect transition="in" filter="fade">
                                      <p:cBhvr>
                                        <p:cTn id="7" dur="1000"/>
                                        <p:tgtEl>
                                          <p:spTgt spid="1345"/>
                                        </p:tgtEl>
                                      </p:cBhvr>
                                    </p:animEffect>
                                    <p:anim calcmode="lin" valueType="num">
                                      <p:cBhvr>
                                        <p:cTn id="8" dur="1000" fill="hold"/>
                                        <p:tgtEl>
                                          <p:spTgt spid="1345"/>
                                        </p:tgtEl>
                                        <p:attrNameLst>
                                          <p:attrName>ppt_x</p:attrName>
                                        </p:attrNameLst>
                                      </p:cBhvr>
                                      <p:tavLst>
                                        <p:tav tm="0">
                                          <p:val>
                                            <p:strVal val="#ppt_x"/>
                                          </p:val>
                                        </p:tav>
                                        <p:tav tm="100000">
                                          <p:val>
                                            <p:strVal val="#ppt_x"/>
                                          </p:val>
                                        </p:tav>
                                      </p:tavLst>
                                    </p:anim>
                                    <p:anim calcmode="lin" valueType="num">
                                      <p:cBhvr>
                                        <p:cTn id="9" dur="1000" fill="hold"/>
                                        <p:tgtEl>
                                          <p:spTgt spid="134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randombar(horizontal)">
                                      <p:cBhvr>
                                        <p:cTn id="14" dur="500"/>
                                        <p:tgtEl>
                                          <p:spTgt spid="2"/>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420"/>
                                        </p:tgtEl>
                                        <p:attrNameLst>
                                          <p:attrName>style.visibility</p:attrName>
                                        </p:attrNameLst>
                                      </p:cBhvr>
                                      <p:to>
                                        <p:strVal val="visible"/>
                                      </p:to>
                                    </p:set>
                                    <p:animEffect transition="in" filter="randombar(horizontal)">
                                      <p:cBhvr>
                                        <p:cTn id="17" dur="500"/>
                                        <p:tgtEl>
                                          <p:spTgt spid="1420"/>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299"/>
                                        </p:tgtEl>
                                        <p:attrNameLst>
                                          <p:attrName>style.visibility</p:attrName>
                                        </p:attrNameLst>
                                      </p:cBhvr>
                                      <p:to>
                                        <p:strVal val="visible"/>
                                      </p:to>
                                    </p:set>
                                    <p:animEffect transition="in" filter="randombar(horizontal)">
                                      <p:cBhvr>
                                        <p:cTn id="22" dur="500"/>
                                        <p:tgtEl>
                                          <p:spTgt spid="1299"/>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22"/>
                                        </p:tgtEl>
                                        <p:attrNameLst>
                                          <p:attrName>style.visibility</p:attrName>
                                        </p:attrNameLst>
                                      </p:cBhvr>
                                      <p:to>
                                        <p:strVal val="visible"/>
                                      </p:to>
                                    </p:set>
                                    <p:animEffect transition="in" filter="randombar(horizontal)">
                                      <p:cBhvr>
                                        <p:cTn id="25" dur="500"/>
                                        <p:tgtEl>
                                          <p:spTgt spid="1422"/>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1328"/>
                                        </p:tgtEl>
                                        <p:attrNameLst>
                                          <p:attrName>style.visibility</p:attrName>
                                        </p:attrNameLst>
                                      </p:cBhvr>
                                      <p:to>
                                        <p:strVal val="visible"/>
                                      </p:to>
                                    </p:set>
                                    <p:animEffect transition="in" filter="circle(in)">
                                      <p:cBhvr>
                                        <p:cTn id="30" dur="2000"/>
                                        <p:tgtEl>
                                          <p:spTgt spid="1328"/>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1424"/>
                                        </p:tgtEl>
                                        <p:attrNameLst>
                                          <p:attrName>style.visibility</p:attrName>
                                        </p:attrNameLst>
                                      </p:cBhvr>
                                      <p:to>
                                        <p:strVal val="visible"/>
                                      </p:to>
                                    </p:set>
                                    <p:animEffect transition="in" filter="circle(in)">
                                      <p:cBhvr>
                                        <p:cTn id="33" dur="2000"/>
                                        <p:tgtEl>
                                          <p:spTgt spid="14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 grpId="0"/>
      <p:bldP spid="1422" grpId="0"/>
      <p:bldP spid="142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a:latin typeface="Times New Roman" panose="02020603050405020304" pitchFamily="18" charset="0"/>
                <a:cs typeface="Times New Roman" panose="02020603050405020304" pitchFamily="18" charset="0"/>
              </a:rPr>
              <a:t>...................................</a:t>
            </a: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139700" indent="0" algn="just">
              <a:buNone/>
            </a:pPr>
            <a:r>
              <a:rPr lang="en-US" sz="2400" i="1">
                <a:latin typeface="Times New Roman" panose="02020603050405020304" pitchFamily="18" charset="0"/>
                <a:cs typeface="Times New Roman" panose="02020603050405020304" pitchFamily="18" charset="0"/>
              </a:rPr>
              <a:t>............................................................................................................................................................</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3109532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76;p57">
            <a:extLst>
              <a:ext uri="{FF2B5EF4-FFF2-40B4-BE49-F238E27FC236}">
                <a16:creationId xmlns:a16="http://schemas.microsoft.com/office/drawing/2014/main" id="{91848E50-0575-A236-55D8-5FBF5BFEA175}"/>
              </a:ext>
            </a:extLst>
          </p:cNvPr>
          <p:cNvGrpSpPr/>
          <p:nvPr/>
        </p:nvGrpSpPr>
        <p:grpSpPr>
          <a:xfrm>
            <a:off x="5190060" y="1417322"/>
            <a:ext cx="2123747" cy="734746"/>
            <a:chOff x="5048038" y="1385803"/>
            <a:chExt cx="2123747" cy="734746"/>
          </a:xfrm>
        </p:grpSpPr>
        <p:grpSp>
          <p:nvGrpSpPr>
            <p:cNvPr id="3" name="Google Shape;1577;p57">
              <a:extLst>
                <a:ext uri="{FF2B5EF4-FFF2-40B4-BE49-F238E27FC236}">
                  <a16:creationId xmlns:a16="http://schemas.microsoft.com/office/drawing/2014/main" id="{BA7B06A9-6A90-D6B6-E5DA-341316F09F4F}"/>
                </a:ext>
              </a:extLst>
            </p:cNvPr>
            <p:cNvGrpSpPr/>
            <p:nvPr/>
          </p:nvGrpSpPr>
          <p:grpSpPr>
            <a:xfrm>
              <a:off x="6386972" y="1385803"/>
              <a:ext cx="784812" cy="734746"/>
              <a:chOff x="1907550" y="-638278"/>
              <a:chExt cx="956505" cy="895486"/>
            </a:xfrm>
          </p:grpSpPr>
          <p:sp>
            <p:nvSpPr>
              <p:cNvPr id="61" name="Google Shape;1578;p57">
                <a:extLst>
                  <a:ext uri="{FF2B5EF4-FFF2-40B4-BE49-F238E27FC236}">
                    <a16:creationId xmlns:a16="http://schemas.microsoft.com/office/drawing/2014/main" id="{F6946D2D-33A1-7A9F-E111-322E0E3DA317}"/>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79;p57">
                <a:extLst>
                  <a:ext uri="{FF2B5EF4-FFF2-40B4-BE49-F238E27FC236}">
                    <a16:creationId xmlns:a16="http://schemas.microsoft.com/office/drawing/2014/main" id="{0B87F242-77F9-8739-2996-9D32B29A872F}"/>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80;p57">
                <a:extLst>
                  <a:ext uri="{FF2B5EF4-FFF2-40B4-BE49-F238E27FC236}">
                    <a16:creationId xmlns:a16="http://schemas.microsoft.com/office/drawing/2014/main" id="{C89F9899-D44B-2097-ED94-1A16DF9F74DB}"/>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1581;p57">
              <a:extLst>
                <a:ext uri="{FF2B5EF4-FFF2-40B4-BE49-F238E27FC236}">
                  <a16:creationId xmlns:a16="http://schemas.microsoft.com/office/drawing/2014/main" id="{A5A37C80-A1A0-128F-FE22-5002864EC77C}"/>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1582;p57">
              <a:extLst>
                <a:ext uri="{FF2B5EF4-FFF2-40B4-BE49-F238E27FC236}">
                  <a16:creationId xmlns:a16="http://schemas.microsoft.com/office/drawing/2014/main" id="{C467A1E6-0B60-D23A-AC6B-C16E2E11FA4D}"/>
                </a:ext>
              </a:extLst>
            </p:cNvPr>
            <p:cNvGrpSpPr/>
            <p:nvPr/>
          </p:nvGrpSpPr>
          <p:grpSpPr>
            <a:xfrm>
              <a:off x="5048038" y="1400569"/>
              <a:ext cx="740624" cy="705215"/>
              <a:chOff x="867500" y="-674000"/>
              <a:chExt cx="783398" cy="745943"/>
            </a:xfrm>
          </p:grpSpPr>
          <p:sp>
            <p:nvSpPr>
              <p:cNvPr id="57" name="Google Shape;1583;p57">
                <a:extLst>
                  <a:ext uri="{FF2B5EF4-FFF2-40B4-BE49-F238E27FC236}">
                    <a16:creationId xmlns:a16="http://schemas.microsoft.com/office/drawing/2014/main" id="{BB1D79BE-299B-5D9B-1DBE-2915092B026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84;p57">
                <a:extLst>
                  <a:ext uri="{FF2B5EF4-FFF2-40B4-BE49-F238E27FC236}">
                    <a16:creationId xmlns:a16="http://schemas.microsoft.com/office/drawing/2014/main" id="{EEE2610E-C69E-A1CF-5171-6A97D95A944C}"/>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85;p57">
                <a:extLst>
                  <a:ext uri="{FF2B5EF4-FFF2-40B4-BE49-F238E27FC236}">
                    <a16:creationId xmlns:a16="http://schemas.microsoft.com/office/drawing/2014/main" id="{30AD632B-9EFC-F38F-7331-F9BA98200F17}"/>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86;p57">
                <a:extLst>
                  <a:ext uri="{FF2B5EF4-FFF2-40B4-BE49-F238E27FC236}">
                    <a16:creationId xmlns:a16="http://schemas.microsoft.com/office/drawing/2014/main" id="{99865D65-6B51-C956-BE18-246E69B87B31}"/>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587;p57">
            <a:extLst>
              <a:ext uri="{FF2B5EF4-FFF2-40B4-BE49-F238E27FC236}">
                <a16:creationId xmlns:a16="http://schemas.microsoft.com/office/drawing/2014/main" id="{E089EB5C-9937-DB66-8DF6-A3006DC8A92D}"/>
              </a:ext>
            </a:extLst>
          </p:cNvPr>
          <p:cNvGrpSpPr/>
          <p:nvPr/>
        </p:nvGrpSpPr>
        <p:grpSpPr>
          <a:xfrm>
            <a:off x="5930685" y="1455175"/>
            <a:ext cx="659087" cy="659042"/>
            <a:chOff x="4310000" y="1690850"/>
            <a:chExt cx="442875" cy="442875"/>
          </a:xfrm>
        </p:grpSpPr>
        <p:sp>
          <p:nvSpPr>
            <p:cNvPr id="1382" name="Google Shape;1588;p57">
              <a:extLst>
                <a:ext uri="{FF2B5EF4-FFF2-40B4-BE49-F238E27FC236}">
                  <a16:creationId xmlns:a16="http://schemas.microsoft.com/office/drawing/2014/main" id="{6C3067A6-4DF2-1131-E8BF-5756E0BB85C8}"/>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589;p57">
              <a:extLst>
                <a:ext uri="{FF2B5EF4-FFF2-40B4-BE49-F238E27FC236}">
                  <a16:creationId xmlns:a16="http://schemas.microsoft.com/office/drawing/2014/main" id="{D6184FF7-B57D-80D9-1EC1-E8A5D8E4AAAF}"/>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590;p57">
              <a:extLst>
                <a:ext uri="{FF2B5EF4-FFF2-40B4-BE49-F238E27FC236}">
                  <a16:creationId xmlns:a16="http://schemas.microsoft.com/office/drawing/2014/main" id="{1A0CCC8F-40F2-B132-ECD0-834407E1C662}"/>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 name="Google Shape;1591;p57">
            <a:extLst>
              <a:ext uri="{FF2B5EF4-FFF2-40B4-BE49-F238E27FC236}">
                <a16:creationId xmlns:a16="http://schemas.microsoft.com/office/drawing/2014/main" id="{6A498BA3-9344-0870-A36A-6D9545EC39CC}"/>
              </a:ext>
            </a:extLst>
          </p:cNvPr>
          <p:cNvSpPr txBox="1">
            <a:spLocks/>
          </p:cNvSpPr>
          <p:nvPr/>
        </p:nvSpPr>
        <p:spPr>
          <a:xfrm>
            <a:off x="4103484" y="2223817"/>
            <a:ext cx="4458331" cy="819348"/>
          </a:xfrm>
          <a:prstGeom prst="rect">
            <a:avLst/>
          </a:prstGeom>
          <a:solidFill>
            <a:schemeClr val="lt1"/>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spcAft>
                <a:spcPts val="800"/>
              </a:spcAft>
              <a:buNone/>
            </a:pPr>
            <a:r>
              <a:rPr lang="vi-VN" sz="2800" b="1" i="1">
                <a:latin typeface="+mj-lt"/>
              </a:rPr>
              <a:t>Câu văn thể hiện cách lí giải</a:t>
            </a:r>
            <a:endParaRPr lang="en-US" sz="4000" b="1" i="1">
              <a:effectLst/>
              <a:latin typeface="+mj-lt"/>
              <a:ea typeface="Calibri" panose="020F0502020204030204" pitchFamily="34" charset="0"/>
              <a:cs typeface="Times New Roman" panose="02020603050405020304" pitchFamily="18" charset="0"/>
            </a:endParaRPr>
          </a:p>
        </p:txBody>
      </p:sp>
      <p:sp>
        <p:nvSpPr>
          <p:cNvPr id="1386" name="Google Shape;1593;p57">
            <a:extLst>
              <a:ext uri="{FF2B5EF4-FFF2-40B4-BE49-F238E27FC236}">
                <a16:creationId xmlns:a16="http://schemas.microsoft.com/office/drawing/2014/main" id="{3EE9A859-9871-7861-62B8-2C11044B3346}"/>
              </a:ext>
            </a:extLst>
          </p:cNvPr>
          <p:cNvSpPr/>
          <p:nvPr/>
        </p:nvSpPr>
        <p:spPr>
          <a:xfrm>
            <a:off x="754347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594;p57">
            <a:extLst>
              <a:ext uri="{FF2B5EF4-FFF2-40B4-BE49-F238E27FC236}">
                <a16:creationId xmlns:a16="http://schemas.microsoft.com/office/drawing/2014/main" id="{69DAEFA6-7E10-CC87-A2F1-B6ACAE1DA413}"/>
              </a:ext>
            </a:extLst>
          </p:cNvPr>
          <p:cNvGrpSpPr/>
          <p:nvPr/>
        </p:nvGrpSpPr>
        <p:grpSpPr>
          <a:xfrm>
            <a:off x="6528996" y="1417324"/>
            <a:ext cx="784812" cy="734746"/>
            <a:chOff x="1755150" y="-790678"/>
            <a:chExt cx="956505" cy="895486"/>
          </a:xfrm>
        </p:grpSpPr>
        <p:sp>
          <p:nvSpPr>
            <p:cNvPr id="1388" name="Google Shape;1595;p57">
              <a:extLst>
                <a:ext uri="{FF2B5EF4-FFF2-40B4-BE49-F238E27FC236}">
                  <a16:creationId xmlns:a16="http://schemas.microsoft.com/office/drawing/2014/main" id="{8CDB98DD-3F98-BF22-74ED-6A32B542DB42}"/>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596;p57">
              <a:extLst>
                <a:ext uri="{FF2B5EF4-FFF2-40B4-BE49-F238E27FC236}">
                  <a16:creationId xmlns:a16="http://schemas.microsoft.com/office/drawing/2014/main" id="{6009903B-72CD-6BE5-4579-519B47807233}"/>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597;p57">
              <a:extLst>
                <a:ext uri="{FF2B5EF4-FFF2-40B4-BE49-F238E27FC236}">
                  <a16:creationId xmlns:a16="http://schemas.microsoft.com/office/drawing/2014/main" id="{8BA57EA5-5540-9106-FA0A-241BF0BA4B4F}"/>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598;p57">
              <a:extLst>
                <a:ext uri="{FF2B5EF4-FFF2-40B4-BE49-F238E27FC236}">
                  <a16:creationId xmlns:a16="http://schemas.microsoft.com/office/drawing/2014/main" id="{0F79AA31-5DBC-03F0-AE66-083453AD0826}"/>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599;p57">
              <a:extLst>
                <a:ext uri="{FF2B5EF4-FFF2-40B4-BE49-F238E27FC236}">
                  <a16:creationId xmlns:a16="http://schemas.microsoft.com/office/drawing/2014/main" id="{B0003CEF-FC1C-79C7-01BA-41AB7EA6B9F5}"/>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600;p57">
              <a:extLst>
                <a:ext uri="{FF2B5EF4-FFF2-40B4-BE49-F238E27FC236}">
                  <a16:creationId xmlns:a16="http://schemas.microsoft.com/office/drawing/2014/main" id="{7DE26DE0-A8BE-A7F6-66CF-84F686502C3E}"/>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601;p57">
              <a:extLst>
                <a:ext uri="{FF2B5EF4-FFF2-40B4-BE49-F238E27FC236}">
                  <a16:creationId xmlns:a16="http://schemas.microsoft.com/office/drawing/2014/main" id="{13057280-6817-C797-346E-92F58C3E39E3}"/>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602;p57">
              <a:extLst>
                <a:ext uri="{FF2B5EF4-FFF2-40B4-BE49-F238E27FC236}">
                  <a16:creationId xmlns:a16="http://schemas.microsoft.com/office/drawing/2014/main" id="{F1169B9D-C342-7386-EF4C-490690E89AA9}"/>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603;p57">
              <a:extLst>
                <a:ext uri="{FF2B5EF4-FFF2-40B4-BE49-F238E27FC236}">
                  <a16:creationId xmlns:a16="http://schemas.microsoft.com/office/drawing/2014/main" id="{FF1584D9-969D-A7E4-4FC6-A1B4675A4611}"/>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604;p57">
              <a:extLst>
                <a:ext uri="{FF2B5EF4-FFF2-40B4-BE49-F238E27FC236}">
                  <a16:creationId xmlns:a16="http://schemas.microsoft.com/office/drawing/2014/main" id="{8A996532-B1D2-2743-EC40-BB6784C92D3E}"/>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605;p57">
              <a:extLst>
                <a:ext uri="{FF2B5EF4-FFF2-40B4-BE49-F238E27FC236}">
                  <a16:creationId xmlns:a16="http://schemas.microsoft.com/office/drawing/2014/main" id="{B4398301-7AB2-BB76-7EC7-F8D7F64F4F88}"/>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606;p57">
              <a:extLst>
                <a:ext uri="{FF2B5EF4-FFF2-40B4-BE49-F238E27FC236}">
                  <a16:creationId xmlns:a16="http://schemas.microsoft.com/office/drawing/2014/main" id="{5E2BED1B-03CD-04A8-67FA-7C08485848FB}"/>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607;p57">
            <a:extLst>
              <a:ext uri="{FF2B5EF4-FFF2-40B4-BE49-F238E27FC236}">
                <a16:creationId xmlns:a16="http://schemas.microsoft.com/office/drawing/2014/main" id="{E90EADC9-E8A3-B721-383C-9104E423FDC0}"/>
              </a:ext>
            </a:extLst>
          </p:cNvPr>
          <p:cNvGrpSpPr/>
          <p:nvPr/>
        </p:nvGrpSpPr>
        <p:grpSpPr>
          <a:xfrm>
            <a:off x="5190060" y="1432088"/>
            <a:ext cx="740624" cy="705215"/>
            <a:chOff x="715100" y="-826400"/>
            <a:chExt cx="783398" cy="745943"/>
          </a:xfrm>
        </p:grpSpPr>
        <p:sp>
          <p:nvSpPr>
            <p:cNvPr id="1401" name="Google Shape;1608;p57">
              <a:extLst>
                <a:ext uri="{FF2B5EF4-FFF2-40B4-BE49-F238E27FC236}">
                  <a16:creationId xmlns:a16="http://schemas.microsoft.com/office/drawing/2014/main" id="{47B65495-9689-92DD-E589-5A7B336E5440}"/>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609;p57">
              <a:extLst>
                <a:ext uri="{FF2B5EF4-FFF2-40B4-BE49-F238E27FC236}">
                  <a16:creationId xmlns:a16="http://schemas.microsoft.com/office/drawing/2014/main" id="{A4EAB59B-98C8-C811-3108-D6A2DF0D5073}"/>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610;p57">
              <a:extLst>
                <a:ext uri="{FF2B5EF4-FFF2-40B4-BE49-F238E27FC236}">
                  <a16:creationId xmlns:a16="http://schemas.microsoft.com/office/drawing/2014/main" id="{1AE9F8EB-CA3B-23C2-43D1-330CFB315767}"/>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611;p57">
              <a:extLst>
                <a:ext uri="{FF2B5EF4-FFF2-40B4-BE49-F238E27FC236}">
                  <a16:creationId xmlns:a16="http://schemas.microsoft.com/office/drawing/2014/main" id="{E4F1824B-8E81-B2FC-1E33-F0AAB7DE6E1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612;p57">
              <a:extLst>
                <a:ext uri="{FF2B5EF4-FFF2-40B4-BE49-F238E27FC236}">
                  <a16:creationId xmlns:a16="http://schemas.microsoft.com/office/drawing/2014/main" id="{F526CE01-ECD6-79D6-07EC-6AD85632CC76}"/>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613;p57">
              <a:extLst>
                <a:ext uri="{FF2B5EF4-FFF2-40B4-BE49-F238E27FC236}">
                  <a16:creationId xmlns:a16="http://schemas.microsoft.com/office/drawing/2014/main" id="{13FC861C-64DB-84A4-A83C-AAE90AE22091}"/>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614;p57">
              <a:extLst>
                <a:ext uri="{FF2B5EF4-FFF2-40B4-BE49-F238E27FC236}">
                  <a16:creationId xmlns:a16="http://schemas.microsoft.com/office/drawing/2014/main" id="{8F0ECF31-2C27-F886-B4DC-8735F3F6FA44}"/>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615;p57">
              <a:extLst>
                <a:ext uri="{FF2B5EF4-FFF2-40B4-BE49-F238E27FC236}">
                  <a16:creationId xmlns:a16="http://schemas.microsoft.com/office/drawing/2014/main" id="{2A0A56D9-2706-8E7C-6931-02CA2C39D7F9}"/>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616;p57">
              <a:extLst>
                <a:ext uri="{FF2B5EF4-FFF2-40B4-BE49-F238E27FC236}">
                  <a16:creationId xmlns:a16="http://schemas.microsoft.com/office/drawing/2014/main" id="{8148AA4D-7BDF-D775-EDCB-EB13E858C8F0}"/>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617;p57">
              <a:extLst>
                <a:ext uri="{FF2B5EF4-FFF2-40B4-BE49-F238E27FC236}">
                  <a16:creationId xmlns:a16="http://schemas.microsoft.com/office/drawing/2014/main" id="{6BDCA24D-8F6D-395A-A7C0-DAB31D919F98}"/>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618;p57">
              <a:extLst>
                <a:ext uri="{FF2B5EF4-FFF2-40B4-BE49-F238E27FC236}">
                  <a16:creationId xmlns:a16="http://schemas.microsoft.com/office/drawing/2014/main" id="{95686429-B821-A912-8252-32922B99F4F6}"/>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619;p57">
              <a:extLst>
                <a:ext uri="{FF2B5EF4-FFF2-40B4-BE49-F238E27FC236}">
                  <a16:creationId xmlns:a16="http://schemas.microsoft.com/office/drawing/2014/main" id="{9BBD8F53-E559-AFA3-78E5-6EF5128D719A}"/>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620;p57">
              <a:extLst>
                <a:ext uri="{FF2B5EF4-FFF2-40B4-BE49-F238E27FC236}">
                  <a16:creationId xmlns:a16="http://schemas.microsoft.com/office/drawing/2014/main" id="{5850CB33-6AC3-DB14-18E1-BEEDA43E87FD}"/>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 name="Google Shape;1621;p57">
            <a:extLst>
              <a:ext uri="{FF2B5EF4-FFF2-40B4-BE49-F238E27FC236}">
                <a16:creationId xmlns:a16="http://schemas.microsoft.com/office/drawing/2014/main" id="{3C2BCC21-D1F4-2C8E-8D3E-2419350194AF}"/>
              </a:ext>
            </a:extLst>
          </p:cNvPr>
          <p:cNvSpPr txBox="1">
            <a:spLocks/>
          </p:cNvSpPr>
          <p:nvPr/>
        </p:nvSpPr>
        <p:spPr>
          <a:xfrm>
            <a:off x="686535" y="1264866"/>
            <a:ext cx="3009000" cy="979253"/>
          </a:xfrm>
          <a:prstGeom prst="rect">
            <a:avLst/>
          </a:prstGeom>
          <a:solidFill>
            <a:schemeClr val="dk2"/>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marL="0" marR="30480" indent="0" algn="ctr">
              <a:spcAft>
                <a:spcPts val="800"/>
              </a:spcAft>
              <a:buNone/>
            </a:pPr>
            <a:r>
              <a:rPr lang="vi-VN" sz="2800" b="1" i="1">
                <a:latin typeface="+mj-lt"/>
              </a:rPr>
              <a:t>Câu văn mang thông điệp</a:t>
            </a:r>
            <a:endParaRPr lang="en-US" sz="4000" b="1" i="1">
              <a:effectLst/>
              <a:latin typeface="+mj-lt"/>
              <a:ea typeface="Calibri" panose="020F0502020204030204" pitchFamily="34" charset="0"/>
              <a:cs typeface="Times New Roman" panose="02020603050405020304" pitchFamily="18" charset="0"/>
            </a:endParaRPr>
          </a:p>
        </p:txBody>
      </p:sp>
      <p:sp>
        <p:nvSpPr>
          <p:cNvPr id="1224" name="Google Shape;1622;p57">
            <a:extLst>
              <a:ext uri="{FF2B5EF4-FFF2-40B4-BE49-F238E27FC236}">
                <a16:creationId xmlns:a16="http://schemas.microsoft.com/office/drawing/2014/main" id="{A0841E9C-5964-3CC0-0E28-AE6658436404}"/>
              </a:ext>
            </a:extLst>
          </p:cNvPr>
          <p:cNvSpPr txBox="1">
            <a:spLocks/>
          </p:cNvSpPr>
          <p:nvPr/>
        </p:nvSpPr>
        <p:spPr>
          <a:xfrm>
            <a:off x="686535" y="2376269"/>
            <a:ext cx="3009000" cy="212640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cầm lấy và đọc”</a:t>
            </a:r>
            <a:endParaRPr lang="en-US" sz="2400">
              <a:latin typeface="Times New Roman" panose="02020603050405020304" pitchFamily="18" charset="0"/>
              <a:cs typeface="Times New Roman" panose="02020603050405020304" pitchFamily="18" charset="0"/>
            </a:endParaRPr>
          </a:p>
        </p:txBody>
      </p:sp>
      <p:sp>
        <p:nvSpPr>
          <p:cNvPr id="1236" name="Google Shape;1623;p57">
            <a:extLst>
              <a:ext uri="{FF2B5EF4-FFF2-40B4-BE49-F238E27FC236}">
                <a16:creationId xmlns:a16="http://schemas.microsoft.com/office/drawing/2014/main" id="{E68AC745-2016-A97A-E006-6F9AA4D7ADC7}"/>
              </a:ext>
            </a:extLst>
          </p:cNvPr>
          <p:cNvSpPr txBox="1">
            <a:spLocks/>
          </p:cNvSpPr>
          <p:nvPr/>
        </p:nvSpPr>
        <p:spPr>
          <a:xfrm>
            <a:off x="4103485" y="3129679"/>
            <a:ext cx="4296900" cy="1587350"/>
          </a:xfrm>
          <a:prstGeom prst="rect">
            <a:avLst/>
          </a:prstGeom>
          <a:solidFill>
            <a:srgbClr val="FFFFFF"/>
          </a:solid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1pPr>
            <a:lvl2pPr marL="914400" marR="0" lvl="1"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2pPr>
            <a:lvl3pPr marL="1371600" marR="0" lvl="2"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3pPr>
            <a:lvl4pPr marL="1828800" marR="0" lvl="3"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4pPr>
            <a:lvl5pPr marL="2286000" marR="0" lvl="4"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5pPr>
            <a:lvl6pPr marL="2743200" marR="0" lvl="5"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6pPr>
            <a:lvl7pPr marL="3200400" marR="0" lvl="6"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7pPr>
            <a:lvl8pPr marL="3657600" marR="0" lvl="7"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8pPr>
            <a:lvl9pPr marL="4114800" marR="0" lvl="8" indent="-317500" algn="l" rtl="0">
              <a:lnSpc>
                <a:spcPct val="100000"/>
              </a:lnSpc>
              <a:spcBef>
                <a:spcPts val="0"/>
              </a:spcBef>
              <a:spcAft>
                <a:spcPts val="0"/>
              </a:spcAft>
              <a:buClr>
                <a:srgbClr val="512651"/>
              </a:buClr>
              <a:buSzPts val="1400"/>
              <a:buFont typeface="Overpass"/>
              <a:buChar char="■"/>
              <a:defRPr sz="1400" b="0" i="0" u="none" strike="noStrike" cap="none">
                <a:solidFill>
                  <a:srgbClr val="512651"/>
                </a:solidFill>
                <a:latin typeface="Overpass"/>
                <a:ea typeface="Overpass"/>
                <a:cs typeface="Overpass"/>
                <a:sym typeface="Overpass"/>
              </a:defRPr>
            </a:lvl9pPr>
          </a:lstStyle>
          <a:p>
            <a:pPr algn="just"/>
            <a:r>
              <a:rPr lang="en-US" sz="2400" i="1">
                <a:latin typeface="Times New Roman" panose="02020603050405020304" pitchFamily="18" charset="0"/>
                <a:cs typeface="Times New Roman" panose="02020603050405020304" pitchFamily="18" charset="0"/>
              </a:rPr>
              <a:t>Hãy tiếp xúc trực tiếp với một cuốn sách, hãy tự trải nghiệm mà không bước qua một trung gian nào. </a:t>
            </a:r>
            <a:endParaRPr lang="en-US" sz="2400">
              <a:latin typeface="Times New Roman" panose="02020603050405020304" pitchFamily="18" charset="0"/>
              <a:cs typeface="Times New Roman" panose="02020603050405020304" pitchFamily="18" charset="0"/>
            </a:endParaRPr>
          </a:p>
        </p:txBody>
      </p:sp>
      <p:sp>
        <p:nvSpPr>
          <p:cNvPr id="1237" name="Google Shape;1624;p57">
            <a:extLst>
              <a:ext uri="{FF2B5EF4-FFF2-40B4-BE49-F238E27FC236}">
                <a16:creationId xmlns:a16="http://schemas.microsoft.com/office/drawing/2014/main" id="{1290012B-3AB1-E7AA-462A-C60E97343669}"/>
              </a:ext>
            </a:extLst>
          </p:cNvPr>
          <p:cNvSpPr/>
          <p:nvPr/>
        </p:nvSpPr>
        <p:spPr>
          <a:xfrm>
            <a:off x="4542126" y="1536790"/>
            <a:ext cx="418261" cy="41280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44" name="Picture 1343">
            <a:extLst>
              <a:ext uri="{FF2B5EF4-FFF2-40B4-BE49-F238E27FC236}">
                <a16:creationId xmlns:a16="http://schemas.microsoft.com/office/drawing/2014/main" id="{95BC7368-6873-4E69-1329-9E2A6E7CBDA4}"/>
              </a:ext>
            </a:extLst>
          </p:cNvPr>
          <p:cNvPicPr>
            <a:picLocks noChangeAspect="1"/>
          </p:cNvPicPr>
          <p:nvPr/>
        </p:nvPicPr>
        <p:blipFill>
          <a:blip r:embed="rId3"/>
          <a:stretch>
            <a:fillRect/>
          </a:stretch>
        </p:blipFill>
        <p:spPr>
          <a:xfrm>
            <a:off x="-66827" y="3304183"/>
            <a:ext cx="2903364" cy="1917992"/>
          </a:xfrm>
          <a:prstGeom prst="rect">
            <a:avLst/>
          </a:prstGeom>
        </p:spPr>
      </p:pic>
    </p:spTree>
    <p:extLst>
      <p:ext uri="{BB962C8B-B14F-4D97-AF65-F5344CB8AC3E}">
        <p14:creationId xmlns:p14="http://schemas.microsoft.com/office/powerpoint/2010/main" val="22492165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22"/>
                                        </p:tgtEl>
                                        <p:attrNameLst>
                                          <p:attrName>style.visibility</p:attrName>
                                        </p:attrNameLst>
                                      </p:cBhvr>
                                      <p:to>
                                        <p:strVal val="visible"/>
                                      </p:to>
                                    </p:set>
                                    <p:animEffect transition="in" filter="barn(inVertical)">
                                      <p:cBhvr>
                                        <p:cTn id="7" dur="500"/>
                                        <p:tgtEl>
                                          <p:spTgt spid="12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85"/>
                                        </p:tgtEl>
                                        <p:attrNameLst>
                                          <p:attrName>style.visibility</p:attrName>
                                        </p:attrNameLst>
                                      </p:cBhvr>
                                      <p:to>
                                        <p:strVal val="visible"/>
                                      </p:to>
                                    </p:set>
                                    <p:animEffect transition="in" filter="barn(inVertical)">
                                      <p:cBhvr>
                                        <p:cTn id="10" dur="500"/>
                                        <p:tgtEl>
                                          <p:spTgt spid="1385"/>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arn(inVertical)">
                                      <p:cBhvr>
                                        <p:cTn id="13" dur="500"/>
                                        <p:tgtEl>
                                          <p:spTgt spid="2"/>
                                        </p:tgtEl>
                                      </p:cBhvr>
                                    </p:animEffect>
                                  </p:childTnLst>
                                </p:cTn>
                              </p:par>
                              <p:par>
                                <p:cTn id="14" presetID="16" presetClass="entr" presetSubtype="21" fill="hold" nodeType="withEffect">
                                  <p:stCondLst>
                                    <p:cond delay="0"/>
                                  </p:stCondLst>
                                  <p:childTnLst>
                                    <p:set>
                                      <p:cBhvr>
                                        <p:cTn id="15" dur="1" fill="hold">
                                          <p:stCondLst>
                                            <p:cond delay="0"/>
                                          </p:stCondLst>
                                        </p:cTn>
                                        <p:tgtEl>
                                          <p:spTgt spid="1381"/>
                                        </p:tgtEl>
                                        <p:attrNameLst>
                                          <p:attrName>style.visibility</p:attrName>
                                        </p:attrNameLst>
                                      </p:cBhvr>
                                      <p:to>
                                        <p:strVal val="visible"/>
                                      </p:to>
                                    </p:set>
                                    <p:animEffect transition="in" filter="barn(inVertical)">
                                      <p:cBhvr>
                                        <p:cTn id="16" dur="500"/>
                                        <p:tgtEl>
                                          <p:spTgt spid="1381"/>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386"/>
                                        </p:tgtEl>
                                        <p:attrNameLst>
                                          <p:attrName>style.visibility</p:attrName>
                                        </p:attrNameLst>
                                      </p:cBhvr>
                                      <p:to>
                                        <p:strVal val="visible"/>
                                      </p:to>
                                    </p:set>
                                    <p:animEffect transition="in" filter="barn(inVertical)">
                                      <p:cBhvr>
                                        <p:cTn id="19" dur="500"/>
                                        <p:tgtEl>
                                          <p:spTgt spid="1386"/>
                                        </p:tgtEl>
                                      </p:cBhvr>
                                    </p:animEffect>
                                  </p:childTnLst>
                                </p:cTn>
                              </p:par>
                              <p:par>
                                <p:cTn id="20" presetID="16" presetClass="entr" presetSubtype="21" fill="hold" nodeType="withEffect">
                                  <p:stCondLst>
                                    <p:cond delay="0"/>
                                  </p:stCondLst>
                                  <p:childTnLst>
                                    <p:set>
                                      <p:cBhvr>
                                        <p:cTn id="21" dur="1" fill="hold">
                                          <p:stCondLst>
                                            <p:cond delay="0"/>
                                          </p:stCondLst>
                                        </p:cTn>
                                        <p:tgtEl>
                                          <p:spTgt spid="1387"/>
                                        </p:tgtEl>
                                        <p:attrNameLst>
                                          <p:attrName>style.visibility</p:attrName>
                                        </p:attrNameLst>
                                      </p:cBhvr>
                                      <p:to>
                                        <p:strVal val="visible"/>
                                      </p:to>
                                    </p:set>
                                    <p:animEffect transition="in" filter="barn(inVertical)">
                                      <p:cBhvr>
                                        <p:cTn id="22" dur="500"/>
                                        <p:tgtEl>
                                          <p:spTgt spid="1387"/>
                                        </p:tgtEl>
                                      </p:cBhvr>
                                    </p:animEffect>
                                  </p:childTnLst>
                                </p:cTn>
                              </p:par>
                              <p:par>
                                <p:cTn id="23" presetID="16" presetClass="entr" presetSubtype="21" fill="hold" nodeType="withEffect">
                                  <p:stCondLst>
                                    <p:cond delay="0"/>
                                  </p:stCondLst>
                                  <p:childTnLst>
                                    <p:set>
                                      <p:cBhvr>
                                        <p:cTn id="24" dur="1" fill="hold">
                                          <p:stCondLst>
                                            <p:cond delay="0"/>
                                          </p:stCondLst>
                                        </p:cTn>
                                        <p:tgtEl>
                                          <p:spTgt spid="1400"/>
                                        </p:tgtEl>
                                        <p:attrNameLst>
                                          <p:attrName>style.visibility</p:attrName>
                                        </p:attrNameLst>
                                      </p:cBhvr>
                                      <p:to>
                                        <p:strVal val="visible"/>
                                      </p:to>
                                    </p:set>
                                    <p:animEffect transition="in" filter="barn(inVertical)">
                                      <p:cBhvr>
                                        <p:cTn id="25" dur="500"/>
                                        <p:tgtEl>
                                          <p:spTgt spid="1400"/>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237"/>
                                        </p:tgtEl>
                                        <p:attrNameLst>
                                          <p:attrName>style.visibility</p:attrName>
                                        </p:attrNameLst>
                                      </p:cBhvr>
                                      <p:to>
                                        <p:strVal val="visible"/>
                                      </p:to>
                                    </p:set>
                                    <p:animEffect transition="in" filter="barn(inVertical)">
                                      <p:cBhvr>
                                        <p:cTn id="28" dur="500"/>
                                        <p:tgtEl>
                                          <p:spTgt spid="1237"/>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24"/>
                                        </p:tgtEl>
                                        <p:attrNameLst>
                                          <p:attrName>style.visibility</p:attrName>
                                        </p:attrNameLst>
                                      </p:cBhvr>
                                      <p:to>
                                        <p:strVal val="visible"/>
                                      </p:to>
                                    </p:set>
                                    <p:anim calcmode="lin" valueType="num">
                                      <p:cBhvr additive="base">
                                        <p:cTn id="33" dur="500" fill="hold"/>
                                        <p:tgtEl>
                                          <p:spTgt spid="1224"/>
                                        </p:tgtEl>
                                        <p:attrNameLst>
                                          <p:attrName>ppt_x</p:attrName>
                                        </p:attrNameLst>
                                      </p:cBhvr>
                                      <p:tavLst>
                                        <p:tav tm="0">
                                          <p:val>
                                            <p:strVal val="#ppt_x"/>
                                          </p:val>
                                        </p:tav>
                                        <p:tav tm="100000">
                                          <p:val>
                                            <p:strVal val="#ppt_x"/>
                                          </p:val>
                                        </p:tav>
                                      </p:tavLst>
                                    </p:anim>
                                    <p:anim calcmode="lin" valueType="num">
                                      <p:cBhvr additive="base">
                                        <p:cTn id="34" dur="500" fill="hold"/>
                                        <p:tgtEl>
                                          <p:spTgt spid="122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1236"/>
                                        </p:tgtEl>
                                        <p:attrNameLst>
                                          <p:attrName>style.visibility</p:attrName>
                                        </p:attrNameLst>
                                      </p:cBhvr>
                                      <p:to>
                                        <p:strVal val="visible"/>
                                      </p:to>
                                    </p:set>
                                    <p:animEffect transition="in" filter="fade">
                                      <p:cBhvr>
                                        <p:cTn id="39" dur="1000"/>
                                        <p:tgtEl>
                                          <p:spTgt spid="1236"/>
                                        </p:tgtEl>
                                      </p:cBhvr>
                                    </p:animEffect>
                                    <p:anim calcmode="lin" valueType="num">
                                      <p:cBhvr>
                                        <p:cTn id="40" dur="1000" fill="hold"/>
                                        <p:tgtEl>
                                          <p:spTgt spid="1236"/>
                                        </p:tgtEl>
                                        <p:attrNameLst>
                                          <p:attrName>ppt_x</p:attrName>
                                        </p:attrNameLst>
                                      </p:cBhvr>
                                      <p:tavLst>
                                        <p:tav tm="0">
                                          <p:val>
                                            <p:strVal val="#ppt_x"/>
                                          </p:val>
                                        </p:tav>
                                        <p:tav tm="100000">
                                          <p:val>
                                            <p:strVal val="#ppt_x"/>
                                          </p:val>
                                        </p:tav>
                                      </p:tavLst>
                                    </p:anim>
                                    <p:anim calcmode="lin" valueType="num">
                                      <p:cBhvr>
                                        <p:cTn id="41"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5" grpId="0" animBg="1"/>
      <p:bldP spid="1386" grpId="0" animBg="1"/>
      <p:bldP spid="1222" grpId="0" animBg="1"/>
      <p:bldP spid="1224" grpId="0" animBg="1"/>
      <p:bldP spid="1236" grpId="0" animBg="1"/>
      <p:bldP spid="123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a:latin typeface="Times New Roman" panose="02020603050405020304" pitchFamily="18" charset="0"/>
                <a:cs typeface="Times New Roman" panose="02020603050405020304" pitchFamily="18" charset="0"/>
              </a:rPr>
              <a:t>3. Thông điệp của tác phẩm</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238542"/>
            <a:ext cx="947844" cy="834771"/>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 name="Google Shape;2167;p41">
            <a:extLst>
              <a:ext uri="{FF2B5EF4-FFF2-40B4-BE49-F238E27FC236}">
                <a16:creationId xmlns:a16="http://schemas.microsoft.com/office/drawing/2014/main" id="{7C36599F-9F4A-CEFC-A34D-D0FD72390A7C}"/>
              </a:ext>
            </a:extLst>
          </p:cNvPr>
          <p:cNvGrpSpPr/>
          <p:nvPr/>
        </p:nvGrpSpPr>
        <p:grpSpPr>
          <a:xfrm>
            <a:off x="3280602" y="1971668"/>
            <a:ext cx="1600289" cy="2892401"/>
            <a:chOff x="3658847" y="1805024"/>
            <a:chExt cx="1732303" cy="2927050"/>
          </a:xfrm>
        </p:grpSpPr>
        <p:sp>
          <p:nvSpPr>
            <p:cNvPr id="1290" name="Google Shape;2168;p41">
              <a:extLst>
                <a:ext uri="{FF2B5EF4-FFF2-40B4-BE49-F238E27FC236}">
                  <a16:creationId xmlns:a16="http://schemas.microsoft.com/office/drawing/2014/main" id="{589496DB-31F6-0F2F-1BCC-053AAF6B3BC1}"/>
                </a:ext>
              </a:extLst>
            </p:cNvPr>
            <p:cNvSpPr/>
            <p:nvPr/>
          </p:nvSpPr>
          <p:spPr>
            <a:xfrm>
              <a:off x="3741767" y="4486773"/>
              <a:ext cx="1430464" cy="245300"/>
            </a:xfrm>
            <a:custGeom>
              <a:avLst/>
              <a:gdLst/>
              <a:ahLst/>
              <a:cxnLst/>
              <a:rect l="l" t="t" r="r" b="b"/>
              <a:pathLst>
                <a:path w="58758" h="10076" extrusionOk="0">
                  <a:moveTo>
                    <a:pt x="28469" y="0"/>
                  </a:move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9787" y="10060"/>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0933" y="16"/>
                  </a:lnTo>
                  <a:lnTo>
                    <a:pt x="28469" y="0"/>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2169;p41">
              <a:extLst>
                <a:ext uri="{FF2B5EF4-FFF2-40B4-BE49-F238E27FC236}">
                  <a16:creationId xmlns:a16="http://schemas.microsoft.com/office/drawing/2014/main" id="{A3227D8B-59C6-8F59-73D0-8E30495EF24E}"/>
                </a:ext>
              </a:extLst>
            </p:cNvPr>
            <p:cNvSpPr/>
            <p:nvPr/>
          </p:nvSpPr>
          <p:spPr>
            <a:xfrm>
              <a:off x="3741767" y="4486773"/>
              <a:ext cx="1430464" cy="245300"/>
            </a:xfrm>
            <a:custGeom>
              <a:avLst/>
              <a:gdLst/>
              <a:ahLst/>
              <a:cxnLst/>
              <a:rect l="l" t="t" r="r" b="b"/>
              <a:pathLst>
                <a:path w="58758" h="10076" fill="none" extrusionOk="0">
                  <a:moveTo>
                    <a:pt x="28469" y="0"/>
                  </a:moveTo>
                  <a:lnTo>
                    <a:pt x="28469" y="0"/>
                  </a:lnTo>
                  <a:lnTo>
                    <a:pt x="26805" y="16"/>
                  </a:lnTo>
                  <a:lnTo>
                    <a:pt x="25205" y="31"/>
                  </a:lnTo>
                  <a:lnTo>
                    <a:pt x="23635" y="63"/>
                  </a:lnTo>
                  <a:lnTo>
                    <a:pt x="22129" y="110"/>
                  </a:lnTo>
                  <a:lnTo>
                    <a:pt x="20653" y="157"/>
                  </a:lnTo>
                  <a:lnTo>
                    <a:pt x="19241" y="235"/>
                  </a:lnTo>
                  <a:lnTo>
                    <a:pt x="17876" y="314"/>
                  </a:lnTo>
                  <a:lnTo>
                    <a:pt x="16542" y="392"/>
                  </a:lnTo>
                  <a:lnTo>
                    <a:pt x="15270" y="502"/>
                  </a:lnTo>
                  <a:lnTo>
                    <a:pt x="14046" y="612"/>
                  </a:lnTo>
                  <a:lnTo>
                    <a:pt x="12869" y="738"/>
                  </a:lnTo>
                  <a:lnTo>
                    <a:pt x="11755" y="863"/>
                  </a:lnTo>
                  <a:lnTo>
                    <a:pt x="10672" y="989"/>
                  </a:lnTo>
                  <a:lnTo>
                    <a:pt x="9652" y="1146"/>
                  </a:lnTo>
                  <a:lnTo>
                    <a:pt x="8679" y="1303"/>
                  </a:lnTo>
                  <a:lnTo>
                    <a:pt x="7753" y="1460"/>
                  </a:lnTo>
                  <a:lnTo>
                    <a:pt x="6874" y="1632"/>
                  </a:lnTo>
                  <a:lnTo>
                    <a:pt x="6058" y="1805"/>
                  </a:lnTo>
                  <a:lnTo>
                    <a:pt x="5289" y="1977"/>
                  </a:lnTo>
                  <a:lnTo>
                    <a:pt x="4567" y="2166"/>
                  </a:lnTo>
                  <a:lnTo>
                    <a:pt x="3893" y="2354"/>
                  </a:lnTo>
                  <a:lnTo>
                    <a:pt x="3280" y="2558"/>
                  </a:lnTo>
                  <a:lnTo>
                    <a:pt x="2716" y="2762"/>
                  </a:lnTo>
                  <a:lnTo>
                    <a:pt x="2198" y="2966"/>
                  </a:lnTo>
                  <a:lnTo>
                    <a:pt x="1743" y="3170"/>
                  </a:lnTo>
                  <a:lnTo>
                    <a:pt x="1334" y="3390"/>
                  </a:lnTo>
                  <a:lnTo>
                    <a:pt x="989" y="3610"/>
                  </a:lnTo>
                  <a:lnTo>
                    <a:pt x="691" y="3829"/>
                  </a:lnTo>
                  <a:lnTo>
                    <a:pt x="440" y="4049"/>
                  </a:lnTo>
                  <a:lnTo>
                    <a:pt x="346" y="4159"/>
                  </a:lnTo>
                  <a:lnTo>
                    <a:pt x="252" y="4269"/>
                  </a:lnTo>
                  <a:lnTo>
                    <a:pt x="173" y="4379"/>
                  </a:lnTo>
                  <a:lnTo>
                    <a:pt x="110" y="4488"/>
                  </a:lnTo>
                  <a:lnTo>
                    <a:pt x="63" y="4598"/>
                  </a:lnTo>
                  <a:lnTo>
                    <a:pt x="32" y="4724"/>
                  </a:lnTo>
                  <a:lnTo>
                    <a:pt x="16" y="4834"/>
                  </a:lnTo>
                  <a:lnTo>
                    <a:pt x="1" y="4944"/>
                  </a:lnTo>
                  <a:lnTo>
                    <a:pt x="16" y="5053"/>
                  </a:lnTo>
                  <a:lnTo>
                    <a:pt x="32" y="5163"/>
                  </a:lnTo>
                  <a:lnTo>
                    <a:pt x="63" y="5289"/>
                  </a:lnTo>
                  <a:lnTo>
                    <a:pt x="126" y="5399"/>
                  </a:lnTo>
                  <a:lnTo>
                    <a:pt x="173" y="5509"/>
                  </a:lnTo>
                  <a:lnTo>
                    <a:pt x="252" y="5618"/>
                  </a:lnTo>
                  <a:lnTo>
                    <a:pt x="346" y="5728"/>
                  </a:lnTo>
                  <a:lnTo>
                    <a:pt x="456" y="5838"/>
                  </a:lnTo>
                  <a:lnTo>
                    <a:pt x="565" y="5964"/>
                  </a:lnTo>
                  <a:lnTo>
                    <a:pt x="707" y="6074"/>
                  </a:lnTo>
                  <a:lnTo>
                    <a:pt x="1005" y="6293"/>
                  </a:lnTo>
                  <a:lnTo>
                    <a:pt x="1366" y="6513"/>
                  </a:lnTo>
                  <a:lnTo>
                    <a:pt x="1790" y="6717"/>
                  </a:lnTo>
                  <a:lnTo>
                    <a:pt x="2260" y="6937"/>
                  </a:lnTo>
                  <a:lnTo>
                    <a:pt x="2794" y="7141"/>
                  </a:lnTo>
                  <a:lnTo>
                    <a:pt x="3390" y="7345"/>
                  </a:lnTo>
                  <a:lnTo>
                    <a:pt x="4034" y="7549"/>
                  </a:lnTo>
                  <a:lnTo>
                    <a:pt x="4740" y="7753"/>
                  </a:lnTo>
                  <a:lnTo>
                    <a:pt x="5509" y="7941"/>
                  </a:lnTo>
                  <a:lnTo>
                    <a:pt x="6325" y="8129"/>
                  </a:lnTo>
                  <a:lnTo>
                    <a:pt x="7204" y="8302"/>
                  </a:lnTo>
                  <a:lnTo>
                    <a:pt x="8146" y="8475"/>
                  </a:lnTo>
                  <a:lnTo>
                    <a:pt x="9150" y="8647"/>
                  </a:lnTo>
                  <a:lnTo>
                    <a:pt x="10201" y="8804"/>
                  </a:lnTo>
                  <a:lnTo>
                    <a:pt x="11331" y="8961"/>
                  </a:lnTo>
                  <a:lnTo>
                    <a:pt x="12508" y="9102"/>
                  </a:lnTo>
                  <a:lnTo>
                    <a:pt x="13748" y="9244"/>
                  </a:lnTo>
                  <a:lnTo>
                    <a:pt x="15035" y="9369"/>
                  </a:lnTo>
                  <a:lnTo>
                    <a:pt x="16400" y="9495"/>
                  </a:lnTo>
                  <a:lnTo>
                    <a:pt x="17813" y="9605"/>
                  </a:lnTo>
                  <a:lnTo>
                    <a:pt x="19304" y="9699"/>
                  </a:lnTo>
                  <a:lnTo>
                    <a:pt x="20842" y="9793"/>
                  </a:lnTo>
                  <a:lnTo>
                    <a:pt x="22442" y="9856"/>
                  </a:lnTo>
                  <a:lnTo>
                    <a:pt x="24106" y="9934"/>
                  </a:lnTo>
                  <a:lnTo>
                    <a:pt x="25832" y="9981"/>
                  </a:lnTo>
                  <a:lnTo>
                    <a:pt x="27621" y="10028"/>
                  </a:lnTo>
                  <a:lnTo>
                    <a:pt x="27621" y="10028"/>
                  </a:lnTo>
                  <a:lnTo>
                    <a:pt x="29787" y="10060"/>
                  </a:lnTo>
                  <a:lnTo>
                    <a:pt x="31859" y="10075"/>
                  </a:lnTo>
                  <a:lnTo>
                    <a:pt x="31859" y="10075"/>
                  </a:lnTo>
                  <a:lnTo>
                    <a:pt x="33444" y="10060"/>
                  </a:lnTo>
                  <a:lnTo>
                    <a:pt x="34997" y="10044"/>
                  </a:lnTo>
                  <a:lnTo>
                    <a:pt x="36488" y="10013"/>
                  </a:lnTo>
                  <a:lnTo>
                    <a:pt x="37932" y="9966"/>
                  </a:lnTo>
                  <a:lnTo>
                    <a:pt x="39329" y="9918"/>
                  </a:lnTo>
                  <a:lnTo>
                    <a:pt x="40678" y="9840"/>
                  </a:lnTo>
                  <a:lnTo>
                    <a:pt x="41997" y="9762"/>
                  </a:lnTo>
                  <a:lnTo>
                    <a:pt x="43252" y="9683"/>
                  </a:lnTo>
                  <a:lnTo>
                    <a:pt x="44461" y="9573"/>
                  </a:lnTo>
                  <a:lnTo>
                    <a:pt x="45622" y="9463"/>
                  </a:lnTo>
                  <a:lnTo>
                    <a:pt x="46736" y="9353"/>
                  </a:lnTo>
                  <a:lnTo>
                    <a:pt x="47788" y="9212"/>
                  </a:lnTo>
                  <a:lnTo>
                    <a:pt x="48808" y="9087"/>
                  </a:lnTo>
                  <a:lnTo>
                    <a:pt x="49781" y="8930"/>
                  </a:lnTo>
                  <a:lnTo>
                    <a:pt x="50691" y="8789"/>
                  </a:lnTo>
                  <a:lnTo>
                    <a:pt x="51570" y="8616"/>
                  </a:lnTo>
                  <a:lnTo>
                    <a:pt x="52386" y="8459"/>
                  </a:lnTo>
                  <a:lnTo>
                    <a:pt x="53155" y="8286"/>
                  </a:lnTo>
                  <a:lnTo>
                    <a:pt x="53877" y="8098"/>
                  </a:lnTo>
                  <a:lnTo>
                    <a:pt x="54552" y="7910"/>
                  </a:lnTo>
                  <a:lnTo>
                    <a:pt x="55179" y="7721"/>
                  </a:lnTo>
                  <a:lnTo>
                    <a:pt x="55760" y="7517"/>
                  </a:lnTo>
                  <a:lnTo>
                    <a:pt x="56278" y="7329"/>
                  </a:lnTo>
                  <a:lnTo>
                    <a:pt x="56749" y="7125"/>
                  </a:lnTo>
                  <a:lnTo>
                    <a:pt x="57172" y="6905"/>
                  </a:lnTo>
                  <a:lnTo>
                    <a:pt x="57549" y="6701"/>
                  </a:lnTo>
                  <a:lnTo>
                    <a:pt x="57879" y="6482"/>
                  </a:lnTo>
                  <a:lnTo>
                    <a:pt x="58146" y="6262"/>
                  </a:lnTo>
                  <a:lnTo>
                    <a:pt x="58381" y="6042"/>
                  </a:lnTo>
                  <a:lnTo>
                    <a:pt x="58459" y="5932"/>
                  </a:lnTo>
                  <a:lnTo>
                    <a:pt x="58554" y="5822"/>
                  </a:lnTo>
                  <a:lnTo>
                    <a:pt x="58616" y="5713"/>
                  </a:lnTo>
                  <a:lnTo>
                    <a:pt x="58663" y="5603"/>
                  </a:lnTo>
                  <a:lnTo>
                    <a:pt x="58710" y="5477"/>
                  </a:lnTo>
                  <a:lnTo>
                    <a:pt x="58742" y="5367"/>
                  </a:lnTo>
                  <a:lnTo>
                    <a:pt x="58758" y="5257"/>
                  </a:lnTo>
                  <a:lnTo>
                    <a:pt x="58758" y="5148"/>
                  </a:lnTo>
                  <a:lnTo>
                    <a:pt x="58758" y="5038"/>
                  </a:lnTo>
                  <a:lnTo>
                    <a:pt x="58726" y="4912"/>
                  </a:lnTo>
                  <a:lnTo>
                    <a:pt x="58695" y="4802"/>
                  </a:lnTo>
                  <a:lnTo>
                    <a:pt x="58648" y="4692"/>
                  </a:lnTo>
                  <a:lnTo>
                    <a:pt x="58585" y="4583"/>
                  </a:lnTo>
                  <a:lnTo>
                    <a:pt x="58522" y="4473"/>
                  </a:lnTo>
                  <a:lnTo>
                    <a:pt x="58428" y="4363"/>
                  </a:lnTo>
                  <a:lnTo>
                    <a:pt x="58334" y="4237"/>
                  </a:lnTo>
                  <a:lnTo>
                    <a:pt x="58098" y="4018"/>
                  </a:lnTo>
                  <a:lnTo>
                    <a:pt x="57816" y="3798"/>
                  </a:lnTo>
                  <a:lnTo>
                    <a:pt x="57471" y="3578"/>
                  </a:lnTo>
                  <a:lnTo>
                    <a:pt x="57078" y="3374"/>
                  </a:lnTo>
                  <a:lnTo>
                    <a:pt x="56639" y="3155"/>
                  </a:lnTo>
                  <a:lnTo>
                    <a:pt x="56137" y="2950"/>
                  </a:lnTo>
                  <a:lnTo>
                    <a:pt x="55603" y="2746"/>
                  </a:lnTo>
                  <a:lnTo>
                    <a:pt x="54991" y="2542"/>
                  </a:lnTo>
                  <a:lnTo>
                    <a:pt x="54348" y="2338"/>
                  </a:lnTo>
                  <a:lnTo>
                    <a:pt x="53641" y="2150"/>
                  </a:lnTo>
                  <a:lnTo>
                    <a:pt x="52888" y="1962"/>
                  </a:lnTo>
                  <a:lnTo>
                    <a:pt x="52072" y="1789"/>
                  </a:lnTo>
                  <a:lnTo>
                    <a:pt x="51209" y="1617"/>
                  </a:lnTo>
                  <a:lnTo>
                    <a:pt x="50299" y="1444"/>
                  </a:lnTo>
                  <a:lnTo>
                    <a:pt x="49326" y="1287"/>
                  </a:lnTo>
                  <a:lnTo>
                    <a:pt x="48306" y="1130"/>
                  </a:lnTo>
                  <a:lnTo>
                    <a:pt x="47223" y="989"/>
                  </a:lnTo>
                  <a:lnTo>
                    <a:pt x="46093" y="848"/>
                  </a:lnTo>
                  <a:lnTo>
                    <a:pt x="44916" y="722"/>
                  </a:lnTo>
                  <a:lnTo>
                    <a:pt x="43676" y="596"/>
                  </a:lnTo>
                  <a:lnTo>
                    <a:pt x="42373" y="487"/>
                  </a:lnTo>
                  <a:lnTo>
                    <a:pt x="41039" y="392"/>
                  </a:lnTo>
                  <a:lnTo>
                    <a:pt x="39627" y="298"/>
                  </a:lnTo>
                  <a:lnTo>
                    <a:pt x="38183" y="220"/>
                  </a:lnTo>
                  <a:lnTo>
                    <a:pt x="36677" y="157"/>
                  </a:lnTo>
                  <a:lnTo>
                    <a:pt x="35107" y="110"/>
                  </a:lnTo>
                  <a:lnTo>
                    <a:pt x="33491" y="63"/>
                  </a:lnTo>
                  <a:lnTo>
                    <a:pt x="33491" y="63"/>
                  </a:lnTo>
                  <a:lnTo>
                    <a:pt x="30933" y="16"/>
                  </a:lnTo>
                  <a:lnTo>
                    <a:pt x="28469" y="0"/>
                  </a:lnTo>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2170;p41">
              <a:extLst>
                <a:ext uri="{FF2B5EF4-FFF2-40B4-BE49-F238E27FC236}">
                  <a16:creationId xmlns:a16="http://schemas.microsoft.com/office/drawing/2014/main" id="{B0B15A7B-9290-118E-FA76-7A31D699C659}"/>
                </a:ext>
              </a:extLst>
            </p:cNvPr>
            <p:cNvSpPr/>
            <p:nvPr/>
          </p:nvSpPr>
          <p:spPr>
            <a:xfrm>
              <a:off x="4030988" y="2855336"/>
              <a:ext cx="883358" cy="835204"/>
            </a:xfrm>
            <a:custGeom>
              <a:avLst/>
              <a:gdLst/>
              <a:ahLst/>
              <a:cxnLst/>
              <a:rect l="l" t="t" r="r" b="b"/>
              <a:pathLst>
                <a:path w="36285" h="34307" extrusionOk="0">
                  <a:moveTo>
                    <a:pt x="17248" y="0"/>
                  </a:move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2171;p41">
              <a:extLst>
                <a:ext uri="{FF2B5EF4-FFF2-40B4-BE49-F238E27FC236}">
                  <a16:creationId xmlns:a16="http://schemas.microsoft.com/office/drawing/2014/main" id="{D36B57C1-857B-AD1E-79B3-48D4771C7747}"/>
                </a:ext>
              </a:extLst>
            </p:cNvPr>
            <p:cNvSpPr/>
            <p:nvPr/>
          </p:nvSpPr>
          <p:spPr>
            <a:xfrm>
              <a:off x="4030988" y="2855336"/>
              <a:ext cx="883358" cy="835204"/>
            </a:xfrm>
            <a:custGeom>
              <a:avLst/>
              <a:gdLst/>
              <a:ahLst/>
              <a:cxnLst/>
              <a:rect l="l" t="t" r="r" b="b"/>
              <a:pathLst>
                <a:path w="36285" h="34307" fill="none" extrusionOk="0">
                  <a:moveTo>
                    <a:pt x="1397" y="4034"/>
                  </a:moveTo>
                  <a:lnTo>
                    <a:pt x="1397" y="4034"/>
                  </a:lnTo>
                  <a:lnTo>
                    <a:pt x="1225" y="5320"/>
                  </a:lnTo>
                  <a:lnTo>
                    <a:pt x="1021" y="6749"/>
                  </a:lnTo>
                  <a:lnTo>
                    <a:pt x="832" y="8287"/>
                  </a:lnTo>
                  <a:lnTo>
                    <a:pt x="644" y="9934"/>
                  </a:lnTo>
                  <a:lnTo>
                    <a:pt x="456" y="11645"/>
                  </a:lnTo>
                  <a:lnTo>
                    <a:pt x="299" y="13418"/>
                  </a:lnTo>
                  <a:lnTo>
                    <a:pt x="158" y="15223"/>
                  </a:lnTo>
                  <a:lnTo>
                    <a:pt x="110" y="16133"/>
                  </a:lnTo>
                  <a:lnTo>
                    <a:pt x="63" y="17044"/>
                  </a:lnTo>
                  <a:lnTo>
                    <a:pt x="32" y="17954"/>
                  </a:lnTo>
                  <a:lnTo>
                    <a:pt x="16" y="18864"/>
                  </a:lnTo>
                  <a:lnTo>
                    <a:pt x="1" y="19759"/>
                  </a:lnTo>
                  <a:lnTo>
                    <a:pt x="1" y="20637"/>
                  </a:lnTo>
                  <a:lnTo>
                    <a:pt x="16" y="21516"/>
                  </a:lnTo>
                  <a:lnTo>
                    <a:pt x="48" y="22379"/>
                  </a:lnTo>
                  <a:lnTo>
                    <a:pt x="95" y="23211"/>
                  </a:lnTo>
                  <a:lnTo>
                    <a:pt x="158" y="24027"/>
                  </a:lnTo>
                  <a:lnTo>
                    <a:pt x="252" y="24828"/>
                  </a:lnTo>
                  <a:lnTo>
                    <a:pt x="346" y="25597"/>
                  </a:lnTo>
                  <a:lnTo>
                    <a:pt x="471" y="26350"/>
                  </a:lnTo>
                  <a:lnTo>
                    <a:pt x="613" y="27056"/>
                  </a:lnTo>
                  <a:lnTo>
                    <a:pt x="770" y="27731"/>
                  </a:lnTo>
                  <a:lnTo>
                    <a:pt x="958" y="28374"/>
                  </a:lnTo>
                  <a:lnTo>
                    <a:pt x="1162" y="28986"/>
                  </a:lnTo>
                  <a:lnTo>
                    <a:pt x="1287" y="29269"/>
                  </a:lnTo>
                  <a:lnTo>
                    <a:pt x="1397" y="29551"/>
                  </a:lnTo>
                  <a:lnTo>
                    <a:pt x="1397" y="29551"/>
                  </a:lnTo>
                  <a:lnTo>
                    <a:pt x="1539" y="29850"/>
                  </a:lnTo>
                  <a:lnTo>
                    <a:pt x="1711" y="30132"/>
                  </a:lnTo>
                  <a:lnTo>
                    <a:pt x="1915" y="30415"/>
                  </a:lnTo>
                  <a:lnTo>
                    <a:pt x="2166" y="30681"/>
                  </a:lnTo>
                  <a:lnTo>
                    <a:pt x="2433" y="30948"/>
                  </a:lnTo>
                  <a:lnTo>
                    <a:pt x="2731" y="31199"/>
                  </a:lnTo>
                  <a:lnTo>
                    <a:pt x="3061" y="31435"/>
                  </a:lnTo>
                  <a:lnTo>
                    <a:pt x="3406" y="31654"/>
                  </a:lnTo>
                  <a:lnTo>
                    <a:pt x="3783" y="31874"/>
                  </a:lnTo>
                  <a:lnTo>
                    <a:pt x="4191" y="32094"/>
                  </a:lnTo>
                  <a:lnTo>
                    <a:pt x="4630" y="32282"/>
                  </a:lnTo>
                  <a:lnTo>
                    <a:pt x="5085" y="32470"/>
                  </a:lnTo>
                  <a:lnTo>
                    <a:pt x="5556" y="32659"/>
                  </a:lnTo>
                  <a:lnTo>
                    <a:pt x="6058" y="32831"/>
                  </a:lnTo>
                  <a:lnTo>
                    <a:pt x="6576" y="32988"/>
                  </a:lnTo>
                  <a:lnTo>
                    <a:pt x="7110" y="33130"/>
                  </a:lnTo>
                  <a:lnTo>
                    <a:pt x="7659" y="33286"/>
                  </a:lnTo>
                  <a:lnTo>
                    <a:pt x="8240" y="33412"/>
                  </a:lnTo>
                  <a:lnTo>
                    <a:pt x="8820" y="33538"/>
                  </a:lnTo>
                  <a:lnTo>
                    <a:pt x="9432" y="33647"/>
                  </a:lnTo>
                  <a:lnTo>
                    <a:pt x="10045" y="33757"/>
                  </a:lnTo>
                  <a:lnTo>
                    <a:pt x="10672" y="33851"/>
                  </a:lnTo>
                  <a:lnTo>
                    <a:pt x="11316" y="33930"/>
                  </a:lnTo>
                  <a:lnTo>
                    <a:pt x="11975" y="34008"/>
                  </a:lnTo>
                  <a:lnTo>
                    <a:pt x="12634" y="34071"/>
                  </a:lnTo>
                  <a:lnTo>
                    <a:pt x="13309" y="34134"/>
                  </a:lnTo>
                  <a:lnTo>
                    <a:pt x="14674" y="34228"/>
                  </a:lnTo>
                  <a:lnTo>
                    <a:pt x="16055" y="34291"/>
                  </a:lnTo>
                  <a:lnTo>
                    <a:pt x="17452" y="34307"/>
                  </a:lnTo>
                  <a:lnTo>
                    <a:pt x="18864" y="34307"/>
                  </a:lnTo>
                  <a:lnTo>
                    <a:pt x="20261" y="34259"/>
                  </a:lnTo>
                  <a:lnTo>
                    <a:pt x="21658" y="34181"/>
                  </a:lnTo>
                  <a:lnTo>
                    <a:pt x="23023" y="34071"/>
                  </a:lnTo>
                  <a:lnTo>
                    <a:pt x="24373" y="33930"/>
                  </a:lnTo>
                  <a:lnTo>
                    <a:pt x="25675" y="33757"/>
                  </a:lnTo>
                  <a:lnTo>
                    <a:pt x="26319" y="33663"/>
                  </a:lnTo>
                  <a:lnTo>
                    <a:pt x="26947" y="33553"/>
                  </a:lnTo>
                  <a:lnTo>
                    <a:pt x="27559" y="33443"/>
                  </a:lnTo>
                  <a:lnTo>
                    <a:pt x="28155" y="33318"/>
                  </a:lnTo>
                  <a:lnTo>
                    <a:pt x="28736" y="33192"/>
                  </a:lnTo>
                  <a:lnTo>
                    <a:pt x="29301" y="33051"/>
                  </a:lnTo>
                  <a:lnTo>
                    <a:pt x="29850" y="32910"/>
                  </a:lnTo>
                  <a:lnTo>
                    <a:pt x="30384" y="32753"/>
                  </a:lnTo>
                  <a:lnTo>
                    <a:pt x="30886" y="32596"/>
                  </a:lnTo>
                  <a:lnTo>
                    <a:pt x="31372" y="32439"/>
                  </a:lnTo>
                  <a:lnTo>
                    <a:pt x="31843" y="32266"/>
                  </a:lnTo>
                  <a:lnTo>
                    <a:pt x="32298" y="32078"/>
                  </a:lnTo>
                  <a:lnTo>
                    <a:pt x="32722" y="31890"/>
                  </a:lnTo>
                  <a:lnTo>
                    <a:pt x="33114" y="31701"/>
                  </a:lnTo>
                  <a:lnTo>
                    <a:pt x="33491" y="31497"/>
                  </a:lnTo>
                  <a:lnTo>
                    <a:pt x="33820" y="31293"/>
                  </a:lnTo>
                  <a:lnTo>
                    <a:pt x="34150" y="31089"/>
                  </a:lnTo>
                  <a:lnTo>
                    <a:pt x="34432" y="30854"/>
                  </a:lnTo>
                  <a:lnTo>
                    <a:pt x="34684" y="30634"/>
                  </a:lnTo>
                  <a:lnTo>
                    <a:pt x="34919" y="30399"/>
                  </a:lnTo>
                  <a:lnTo>
                    <a:pt x="34919" y="30399"/>
                  </a:lnTo>
                  <a:lnTo>
                    <a:pt x="34997" y="30273"/>
                  </a:lnTo>
                  <a:lnTo>
                    <a:pt x="35092" y="30116"/>
                  </a:lnTo>
                  <a:lnTo>
                    <a:pt x="35170" y="29928"/>
                  </a:lnTo>
                  <a:lnTo>
                    <a:pt x="35249" y="29708"/>
                  </a:lnTo>
                  <a:lnTo>
                    <a:pt x="35327" y="29489"/>
                  </a:lnTo>
                  <a:lnTo>
                    <a:pt x="35390" y="29222"/>
                  </a:lnTo>
                  <a:lnTo>
                    <a:pt x="35531" y="28641"/>
                  </a:lnTo>
                  <a:lnTo>
                    <a:pt x="35657" y="27982"/>
                  </a:lnTo>
                  <a:lnTo>
                    <a:pt x="35766" y="27244"/>
                  </a:lnTo>
                  <a:lnTo>
                    <a:pt x="35876" y="26428"/>
                  </a:lnTo>
                  <a:lnTo>
                    <a:pt x="35970" y="25565"/>
                  </a:lnTo>
                  <a:lnTo>
                    <a:pt x="36049" y="24639"/>
                  </a:lnTo>
                  <a:lnTo>
                    <a:pt x="36112" y="23666"/>
                  </a:lnTo>
                  <a:lnTo>
                    <a:pt x="36174" y="22646"/>
                  </a:lnTo>
                  <a:lnTo>
                    <a:pt x="36206" y="21595"/>
                  </a:lnTo>
                  <a:lnTo>
                    <a:pt x="36253" y="20512"/>
                  </a:lnTo>
                  <a:lnTo>
                    <a:pt x="36269" y="19413"/>
                  </a:lnTo>
                  <a:lnTo>
                    <a:pt x="36284" y="18299"/>
                  </a:lnTo>
                  <a:lnTo>
                    <a:pt x="36269" y="17169"/>
                  </a:lnTo>
                  <a:lnTo>
                    <a:pt x="36253" y="16039"/>
                  </a:lnTo>
                  <a:lnTo>
                    <a:pt x="36237" y="14925"/>
                  </a:lnTo>
                  <a:lnTo>
                    <a:pt x="36190" y="13811"/>
                  </a:lnTo>
                  <a:lnTo>
                    <a:pt x="36143" y="12728"/>
                  </a:lnTo>
                  <a:lnTo>
                    <a:pt x="36080" y="11661"/>
                  </a:lnTo>
                  <a:lnTo>
                    <a:pt x="36002" y="10641"/>
                  </a:lnTo>
                  <a:lnTo>
                    <a:pt x="35908" y="9652"/>
                  </a:lnTo>
                  <a:lnTo>
                    <a:pt x="35814" y="8710"/>
                  </a:lnTo>
                  <a:lnTo>
                    <a:pt x="35704" y="7816"/>
                  </a:lnTo>
                  <a:lnTo>
                    <a:pt x="35578" y="6984"/>
                  </a:lnTo>
                  <a:lnTo>
                    <a:pt x="35437" y="6231"/>
                  </a:lnTo>
                  <a:lnTo>
                    <a:pt x="35280" y="5540"/>
                  </a:lnTo>
                  <a:lnTo>
                    <a:pt x="35107" y="4928"/>
                  </a:lnTo>
                  <a:lnTo>
                    <a:pt x="35029" y="4661"/>
                  </a:lnTo>
                  <a:lnTo>
                    <a:pt x="34935" y="4410"/>
                  </a:lnTo>
                  <a:lnTo>
                    <a:pt x="34841" y="4191"/>
                  </a:lnTo>
                  <a:lnTo>
                    <a:pt x="34746" y="3986"/>
                  </a:lnTo>
                  <a:lnTo>
                    <a:pt x="34652" y="3814"/>
                  </a:lnTo>
                  <a:lnTo>
                    <a:pt x="34542" y="3657"/>
                  </a:lnTo>
                  <a:lnTo>
                    <a:pt x="34542" y="3657"/>
                  </a:lnTo>
                  <a:lnTo>
                    <a:pt x="34354" y="3453"/>
                  </a:lnTo>
                  <a:lnTo>
                    <a:pt x="34119" y="3233"/>
                  </a:lnTo>
                  <a:lnTo>
                    <a:pt x="33868" y="3029"/>
                  </a:lnTo>
                  <a:lnTo>
                    <a:pt x="33569" y="2841"/>
                  </a:lnTo>
                  <a:lnTo>
                    <a:pt x="33255" y="2637"/>
                  </a:lnTo>
                  <a:lnTo>
                    <a:pt x="32895" y="2449"/>
                  </a:lnTo>
                  <a:lnTo>
                    <a:pt x="32518" y="2276"/>
                  </a:lnTo>
                  <a:lnTo>
                    <a:pt x="32126" y="2103"/>
                  </a:lnTo>
                  <a:lnTo>
                    <a:pt x="31686" y="1931"/>
                  </a:lnTo>
                  <a:lnTo>
                    <a:pt x="31231" y="1774"/>
                  </a:lnTo>
                  <a:lnTo>
                    <a:pt x="30744" y="1632"/>
                  </a:lnTo>
                  <a:lnTo>
                    <a:pt x="30242" y="1476"/>
                  </a:lnTo>
                  <a:lnTo>
                    <a:pt x="29724" y="1334"/>
                  </a:lnTo>
                  <a:lnTo>
                    <a:pt x="29191" y="1209"/>
                  </a:lnTo>
                  <a:lnTo>
                    <a:pt x="28626" y="1083"/>
                  </a:lnTo>
                  <a:lnTo>
                    <a:pt x="28045" y="958"/>
                  </a:lnTo>
                  <a:lnTo>
                    <a:pt x="27449" y="848"/>
                  </a:lnTo>
                  <a:lnTo>
                    <a:pt x="26837" y="738"/>
                  </a:lnTo>
                  <a:lnTo>
                    <a:pt x="25566" y="550"/>
                  </a:lnTo>
                  <a:lnTo>
                    <a:pt x="24247" y="393"/>
                  </a:lnTo>
                  <a:lnTo>
                    <a:pt x="22898" y="251"/>
                  </a:lnTo>
                  <a:lnTo>
                    <a:pt x="21501" y="142"/>
                  </a:lnTo>
                  <a:lnTo>
                    <a:pt x="20104" y="63"/>
                  </a:lnTo>
                  <a:lnTo>
                    <a:pt x="18676" y="16"/>
                  </a:lnTo>
                  <a:lnTo>
                    <a:pt x="17248" y="0"/>
                  </a:lnTo>
                  <a:lnTo>
                    <a:pt x="15836" y="16"/>
                  </a:lnTo>
                  <a:lnTo>
                    <a:pt x="14423" y="63"/>
                  </a:lnTo>
                  <a:lnTo>
                    <a:pt x="13058" y="126"/>
                  </a:lnTo>
                  <a:lnTo>
                    <a:pt x="11708" y="236"/>
                  </a:lnTo>
                  <a:lnTo>
                    <a:pt x="10406" y="361"/>
                  </a:lnTo>
                  <a:lnTo>
                    <a:pt x="9762" y="455"/>
                  </a:lnTo>
                  <a:lnTo>
                    <a:pt x="9150" y="534"/>
                  </a:lnTo>
                  <a:lnTo>
                    <a:pt x="8538" y="628"/>
                  </a:lnTo>
                  <a:lnTo>
                    <a:pt x="7957" y="738"/>
                  </a:lnTo>
                  <a:lnTo>
                    <a:pt x="7377" y="848"/>
                  </a:lnTo>
                  <a:lnTo>
                    <a:pt x="6827" y="973"/>
                  </a:lnTo>
                  <a:lnTo>
                    <a:pt x="6294" y="1099"/>
                  </a:lnTo>
                  <a:lnTo>
                    <a:pt x="5776" y="1224"/>
                  </a:lnTo>
                  <a:lnTo>
                    <a:pt x="5289" y="1381"/>
                  </a:lnTo>
                  <a:lnTo>
                    <a:pt x="4819" y="1523"/>
                  </a:lnTo>
                  <a:lnTo>
                    <a:pt x="4379" y="1695"/>
                  </a:lnTo>
                  <a:lnTo>
                    <a:pt x="3955" y="1852"/>
                  </a:lnTo>
                  <a:lnTo>
                    <a:pt x="3563" y="2040"/>
                  </a:lnTo>
                  <a:lnTo>
                    <a:pt x="3202" y="2229"/>
                  </a:lnTo>
                  <a:lnTo>
                    <a:pt x="2857" y="2417"/>
                  </a:lnTo>
                  <a:lnTo>
                    <a:pt x="2559" y="2621"/>
                  </a:lnTo>
                  <a:lnTo>
                    <a:pt x="2276" y="2841"/>
                  </a:lnTo>
                  <a:lnTo>
                    <a:pt x="2041" y="3061"/>
                  </a:lnTo>
                  <a:lnTo>
                    <a:pt x="1821" y="3280"/>
                  </a:lnTo>
                  <a:lnTo>
                    <a:pt x="1648" y="3516"/>
                  </a:lnTo>
                  <a:lnTo>
                    <a:pt x="1507" y="3767"/>
                  </a:lnTo>
                  <a:lnTo>
                    <a:pt x="1444" y="3892"/>
                  </a:lnTo>
                  <a:lnTo>
                    <a:pt x="1397" y="403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2172;p41">
              <a:extLst>
                <a:ext uri="{FF2B5EF4-FFF2-40B4-BE49-F238E27FC236}">
                  <a16:creationId xmlns:a16="http://schemas.microsoft.com/office/drawing/2014/main" id="{CA1993B4-682B-B4F0-C8BA-B27782A994CF}"/>
                </a:ext>
              </a:extLst>
            </p:cNvPr>
            <p:cNvSpPr/>
            <p:nvPr/>
          </p:nvSpPr>
          <p:spPr>
            <a:xfrm>
              <a:off x="3693247" y="2464104"/>
              <a:ext cx="510466" cy="764896"/>
            </a:xfrm>
            <a:custGeom>
              <a:avLst/>
              <a:gdLst/>
              <a:ahLst/>
              <a:cxnLst/>
              <a:rect l="l" t="t" r="r" b="b"/>
              <a:pathLst>
                <a:path w="20968" h="31419" extrusionOk="0">
                  <a:moveTo>
                    <a:pt x="6447" y="19645"/>
                  </a:moveTo>
                  <a:lnTo>
                    <a:pt x="6449" y="19666"/>
                  </a:lnTo>
                  <a:lnTo>
                    <a:pt x="6457" y="19728"/>
                  </a:lnTo>
                  <a:lnTo>
                    <a:pt x="6510" y="20109"/>
                  </a:lnTo>
                  <a:lnTo>
                    <a:pt x="6513" y="20120"/>
                  </a:lnTo>
                  <a:lnTo>
                    <a:pt x="6447" y="19645"/>
                  </a:lnTo>
                  <a:close/>
                  <a:moveTo>
                    <a:pt x="3123" y="0"/>
                  </a:moveTo>
                  <a:lnTo>
                    <a:pt x="2825" y="31"/>
                  </a:lnTo>
                  <a:lnTo>
                    <a:pt x="2511" y="79"/>
                  </a:lnTo>
                  <a:lnTo>
                    <a:pt x="2229" y="157"/>
                  </a:lnTo>
                  <a:lnTo>
                    <a:pt x="1946" y="267"/>
                  </a:lnTo>
                  <a:lnTo>
                    <a:pt x="1680" y="392"/>
                  </a:lnTo>
                  <a:lnTo>
                    <a:pt x="1429" y="549"/>
                  </a:lnTo>
                  <a:lnTo>
                    <a:pt x="1193" y="722"/>
                  </a:lnTo>
                  <a:lnTo>
                    <a:pt x="973" y="910"/>
                  </a:lnTo>
                  <a:lnTo>
                    <a:pt x="785" y="1130"/>
                  </a:lnTo>
                  <a:lnTo>
                    <a:pt x="597" y="1350"/>
                  </a:lnTo>
                  <a:lnTo>
                    <a:pt x="456" y="1601"/>
                  </a:lnTo>
                  <a:lnTo>
                    <a:pt x="314" y="1868"/>
                  </a:lnTo>
                  <a:lnTo>
                    <a:pt x="220" y="2150"/>
                  </a:lnTo>
                  <a:lnTo>
                    <a:pt x="142" y="2433"/>
                  </a:lnTo>
                  <a:lnTo>
                    <a:pt x="79" y="2746"/>
                  </a:lnTo>
                  <a:lnTo>
                    <a:pt x="63" y="3060"/>
                  </a:lnTo>
                  <a:lnTo>
                    <a:pt x="16" y="8694"/>
                  </a:lnTo>
                  <a:lnTo>
                    <a:pt x="0" y="11503"/>
                  </a:lnTo>
                  <a:lnTo>
                    <a:pt x="16" y="12916"/>
                  </a:lnTo>
                  <a:lnTo>
                    <a:pt x="32" y="14328"/>
                  </a:lnTo>
                  <a:lnTo>
                    <a:pt x="63" y="15380"/>
                  </a:lnTo>
                  <a:lnTo>
                    <a:pt x="95" y="16431"/>
                  </a:lnTo>
                  <a:lnTo>
                    <a:pt x="142" y="17483"/>
                  </a:lnTo>
                  <a:lnTo>
                    <a:pt x="220" y="18519"/>
                  </a:lnTo>
                  <a:lnTo>
                    <a:pt x="314" y="19570"/>
                  </a:lnTo>
                  <a:lnTo>
                    <a:pt x="440" y="20621"/>
                  </a:lnTo>
                  <a:lnTo>
                    <a:pt x="597" y="21657"/>
                  </a:lnTo>
                  <a:lnTo>
                    <a:pt x="675" y="22175"/>
                  </a:lnTo>
                  <a:lnTo>
                    <a:pt x="785" y="22693"/>
                  </a:lnTo>
                  <a:lnTo>
                    <a:pt x="864" y="23085"/>
                  </a:lnTo>
                  <a:lnTo>
                    <a:pt x="958" y="23493"/>
                  </a:lnTo>
                  <a:lnTo>
                    <a:pt x="1068" y="23886"/>
                  </a:lnTo>
                  <a:lnTo>
                    <a:pt x="1193" y="24278"/>
                  </a:lnTo>
                  <a:lnTo>
                    <a:pt x="1319" y="24670"/>
                  </a:lnTo>
                  <a:lnTo>
                    <a:pt x="1460" y="25047"/>
                  </a:lnTo>
                  <a:lnTo>
                    <a:pt x="1617" y="25424"/>
                  </a:lnTo>
                  <a:lnTo>
                    <a:pt x="1789" y="25800"/>
                  </a:lnTo>
                  <a:lnTo>
                    <a:pt x="1962" y="26161"/>
                  </a:lnTo>
                  <a:lnTo>
                    <a:pt x="2150" y="26522"/>
                  </a:lnTo>
                  <a:lnTo>
                    <a:pt x="2354" y="26883"/>
                  </a:lnTo>
                  <a:lnTo>
                    <a:pt x="2574" y="27228"/>
                  </a:lnTo>
                  <a:lnTo>
                    <a:pt x="2810" y="27558"/>
                  </a:lnTo>
                  <a:lnTo>
                    <a:pt x="3061" y="27888"/>
                  </a:lnTo>
                  <a:lnTo>
                    <a:pt x="3312" y="28201"/>
                  </a:lnTo>
                  <a:lnTo>
                    <a:pt x="3594" y="28500"/>
                  </a:lnTo>
                  <a:lnTo>
                    <a:pt x="3877" y="28782"/>
                  </a:lnTo>
                  <a:lnTo>
                    <a:pt x="4159" y="29033"/>
                  </a:lnTo>
                  <a:lnTo>
                    <a:pt x="4457" y="29284"/>
                  </a:lnTo>
                  <a:lnTo>
                    <a:pt x="4771" y="29504"/>
                  </a:lnTo>
                  <a:lnTo>
                    <a:pt x="5085" y="29724"/>
                  </a:lnTo>
                  <a:lnTo>
                    <a:pt x="5415" y="29928"/>
                  </a:lnTo>
                  <a:lnTo>
                    <a:pt x="5760" y="30116"/>
                  </a:lnTo>
                  <a:lnTo>
                    <a:pt x="6105" y="30289"/>
                  </a:lnTo>
                  <a:lnTo>
                    <a:pt x="6466" y="30446"/>
                  </a:lnTo>
                  <a:lnTo>
                    <a:pt x="6811" y="30587"/>
                  </a:lnTo>
                  <a:lnTo>
                    <a:pt x="7188" y="30728"/>
                  </a:lnTo>
                  <a:lnTo>
                    <a:pt x="7549" y="30838"/>
                  </a:lnTo>
                  <a:lnTo>
                    <a:pt x="7926" y="30948"/>
                  </a:lnTo>
                  <a:lnTo>
                    <a:pt x="8302" y="31042"/>
                  </a:lnTo>
                  <a:lnTo>
                    <a:pt x="8679" y="31105"/>
                  </a:lnTo>
                  <a:lnTo>
                    <a:pt x="9056" y="31168"/>
                  </a:lnTo>
                  <a:lnTo>
                    <a:pt x="10029" y="31293"/>
                  </a:lnTo>
                  <a:lnTo>
                    <a:pt x="10515" y="31340"/>
                  </a:lnTo>
                  <a:lnTo>
                    <a:pt x="11002" y="31372"/>
                  </a:lnTo>
                  <a:lnTo>
                    <a:pt x="11472" y="31403"/>
                  </a:lnTo>
                  <a:lnTo>
                    <a:pt x="11959" y="31419"/>
                  </a:lnTo>
                  <a:lnTo>
                    <a:pt x="12445" y="31419"/>
                  </a:lnTo>
                  <a:lnTo>
                    <a:pt x="12932" y="31403"/>
                  </a:lnTo>
                  <a:lnTo>
                    <a:pt x="13921" y="31356"/>
                  </a:lnTo>
                  <a:lnTo>
                    <a:pt x="14909" y="31277"/>
                  </a:lnTo>
                  <a:lnTo>
                    <a:pt x="15882" y="31183"/>
                  </a:lnTo>
                  <a:lnTo>
                    <a:pt x="16855" y="31058"/>
                  </a:lnTo>
                  <a:lnTo>
                    <a:pt x="18723" y="30807"/>
                  </a:lnTo>
                  <a:lnTo>
                    <a:pt x="18848" y="30775"/>
                  </a:lnTo>
                  <a:lnTo>
                    <a:pt x="18990" y="30744"/>
                  </a:lnTo>
                  <a:lnTo>
                    <a:pt x="19115" y="30681"/>
                  </a:lnTo>
                  <a:lnTo>
                    <a:pt x="19257" y="30618"/>
                  </a:lnTo>
                  <a:lnTo>
                    <a:pt x="19523" y="30461"/>
                  </a:lnTo>
                  <a:lnTo>
                    <a:pt x="19774" y="30273"/>
                  </a:lnTo>
                  <a:lnTo>
                    <a:pt x="20010" y="30069"/>
                  </a:lnTo>
                  <a:lnTo>
                    <a:pt x="20214" y="29849"/>
                  </a:lnTo>
                  <a:lnTo>
                    <a:pt x="20402" y="29614"/>
                  </a:lnTo>
                  <a:lnTo>
                    <a:pt x="20543" y="29394"/>
                  </a:lnTo>
                  <a:lnTo>
                    <a:pt x="20685" y="29143"/>
                  </a:lnTo>
                  <a:lnTo>
                    <a:pt x="20795" y="28861"/>
                  </a:lnTo>
                  <a:lnTo>
                    <a:pt x="20873" y="28562"/>
                  </a:lnTo>
                  <a:lnTo>
                    <a:pt x="20936" y="28249"/>
                  </a:lnTo>
                  <a:lnTo>
                    <a:pt x="20967" y="27935"/>
                  </a:lnTo>
                  <a:lnTo>
                    <a:pt x="20967" y="27621"/>
                  </a:lnTo>
                  <a:lnTo>
                    <a:pt x="20936" y="27323"/>
                  </a:lnTo>
                  <a:lnTo>
                    <a:pt x="20904" y="27181"/>
                  </a:lnTo>
                  <a:lnTo>
                    <a:pt x="20857" y="27040"/>
                  </a:lnTo>
                  <a:lnTo>
                    <a:pt x="20763" y="26758"/>
                  </a:lnTo>
                  <a:lnTo>
                    <a:pt x="20638" y="26491"/>
                  </a:lnTo>
                  <a:lnTo>
                    <a:pt x="20496" y="26224"/>
                  </a:lnTo>
                  <a:lnTo>
                    <a:pt x="20324" y="25989"/>
                  </a:lnTo>
                  <a:lnTo>
                    <a:pt x="20151" y="25753"/>
                  </a:lnTo>
                  <a:lnTo>
                    <a:pt x="19931" y="25549"/>
                  </a:lnTo>
                  <a:lnTo>
                    <a:pt x="19712" y="25361"/>
                  </a:lnTo>
                  <a:lnTo>
                    <a:pt x="19586" y="25282"/>
                  </a:lnTo>
                  <a:lnTo>
                    <a:pt x="19445" y="25204"/>
                  </a:lnTo>
                  <a:lnTo>
                    <a:pt x="18723" y="24906"/>
                  </a:lnTo>
                  <a:lnTo>
                    <a:pt x="18519" y="24843"/>
                  </a:lnTo>
                  <a:lnTo>
                    <a:pt x="18315" y="24812"/>
                  </a:lnTo>
                  <a:lnTo>
                    <a:pt x="18111" y="24796"/>
                  </a:lnTo>
                  <a:lnTo>
                    <a:pt x="17703" y="24796"/>
                  </a:lnTo>
                  <a:lnTo>
                    <a:pt x="17499" y="24812"/>
                  </a:lnTo>
                  <a:lnTo>
                    <a:pt x="17295" y="24843"/>
                  </a:lnTo>
                  <a:lnTo>
                    <a:pt x="17091" y="24906"/>
                  </a:lnTo>
                  <a:lnTo>
                    <a:pt x="16322" y="25000"/>
                  </a:lnTo>
                  <a:lnTo>
                    <a:pt x="17138" y="24890"/>
                  </a:lnTo>
                  <a:lnTo>
                    <a:pt x="17138" y="24890"/>
                  </a:lnTo>
                  <a:lnTo>
                    <a:pt x="15663" y="25078"/>
                  </a:lnTo>
                  <a:lnTo>
                    <a:pt x="14925" y="25157"/>
                  </a:lnTo>
                  <a:lnTo>
                    <a:pt x="14187" y="25220"/>
                  </a:lnTo>
                  <a:lnTo>
                    <a:pt x="13450" y="25267"/>
                  </a:lnTo>
                  <a:lnTo>
                    <a:pt x="12712" y="25298"/>
                  </a:lnTo>
                  <a:lnTo>
                    <a:pt x="11975" y="25298"/>
                  </a:lnTo>
                  <a:lnTo>
                    <a:pt x="11237" y="25282"/>
                  </a:lnTo>
                  <a:lnTo>
                    <a:pt x="10578" y="25235"/>
                  </a:lnTo>
                  <a:lnTo>
                    <a:pt x="10440" y="25219"/>
                  </a:lnTo>
                  <a:lnTo>
                    <a:pt x="10154" y="25173"/>
                  </a:lnTo>
                  <a:lnTo>
                    <a:pt x="9589" y="25047"/>
                  </a:lnTo>
                  <a:lnTo>
                    <a:pt x="9307" y="24984"/>
                  </a:lnTo>
                  <a:lnTo>
                    <a:pt x="9040" y="24890"/>
                  </a:lnTo>
                  <a:lnTo>
                    <a:pt x="8858" y="24830"/>
                  </a:lnTo>
                  <a:lnTo>
                    <a:pt x="8858" y="24830"/>
                  </a:lnTo>
                  <a:lnTo>
                    <a:pt x="8538" y="24655"/>
                  </a:lnTo>
                  <a:lnTo>
                    <a:pt x="8266" y="24492"/>
                  </a:lnTo>
                  <a:lnTo>
                    <a:pt x="8255" y="24482"/>
                  </a:lnTo>
                  <a:lnTo>
                    <a:pt x="7988" y="24247"/>
                  </a:lnTo>
                  <a:lnTo>
                    <a:pt x="7786" y="24017"/>
                  </a:lnTo>
                  <a:lnTo>
                    <a:pt x="7737" y="23949"/>
                  </a:lnTo>
                  <a:lnTo>
                    <a:pt x="7486" y="23556"/>
                  </a:lnTo>
                  <a:lnTo>
                    <a:pt x="7282" y="23132"/>
                  </a:lnTo>
                  <a:lnTo>
                    <a:pt x="7197" y="22956"/>
                  </a:lnTo>
                  <a:lnTo>
                    <a:pt x="7047" y="22505"/>
                  </a:lnTo>
                  <a:lnTo>
                    <a:pt x="6906" y="22018"/>
                  </a:lnTo>
                  <a:lnTo>
                    <a:pt x="6780" y="21532"/>
                  </a:lnTo>
                  <a:lnTo>
                    <a:pt x="6686" y="21029"/>
                  </a:lnTo>
                  <a:lnTo>
                    <a:pt x="6592" y="20543"/>
                  </a:lnTo>
                  <a:lnTo>
                    <a:pt x="6513" y="20120"/>
                  </a:lnTo>
                  <a:lnTo>
                    <a:pt x="6545" y="20355"/>
                  </a:lnTo>
                  <a:lnTo>
                    <a:pt x="6510" y="20109"/>
                  </a:lnTo>
                  <a:lnTo>
                    <a:pt x="6498" y="20041"/>
                  </a:lnTo>
                  <a:lnTo>
                    <a:pt x="6457" y="19728"/>
                  </a:lnTo>
                  <a:lnTo>
                    <a:pt x="6451" y="19680"/>
                  </a:lnTo>
                  <a:lnTo>
                    <a:pt x="6449" y="19666"/>
                  </a:lnTo>
                  <a:lnTo>
                    <a:pt x="6435" y="19554"/>
                  </a:lnTo>
                  <a:lnTo>
                    <a:pt x="6435" y="19554"/>
                  </a:lnTo>
                  <a:lnTo>
                    <a:pt x="6447" y="19645"/>
                  </a:lnTo>
                  <a:lnTo>
                    <a:pt x="6447" y="19645"/>
                  </a:lnTo>
                  <a:lnTo>
                    <a:pt x="6388" y="19005"/>
                  </a:lnTo>
                  <a:lnTo>
                    <a:pt x="6325" y="18330"/>
                  </a:lnTo>
                  <a:lnTo>
                    <a:pt x="6278" y="17655"/>
                  </a:lnTo>
                  <a:lnTo>
                    <a:pt x="6215" y="16290"/>
                  </a:lnTo>
                  <a:lnTo>
                    <a:pt x="6168" y="14940"/>
                  </a:lnTo>
                  <a:lnTo>
                    <a:pt x="6137" y="13167"/>
                  </a:lnTo>
                  <a:lnTo>
                    <a:pt x="6121" y="11394"/>
                  </a:lnTo>
                  <a:lnTo>
                    <a:pt x="6137" y="9636"/>
                  </a:lnTo>
                  <a:lnTo>
                    <a:pt x="6137" y="7863"/>
                  </a:lnTo>
                  <a:lnTo>
                    <a:pt x="6184" y="3060"/>
                  </a:lnTo>
                  <a:lnTo>
                    <a:pt x="6184" y="2762"/>
                  </a:lnTo>
                  <a:lnTo>
                    <a:pt x="6137" y="2464"/>
                  </a:lnTo>
                  <a:lnTo>
                    <a:pt x="6058" y="2181"/>
                  </a:lnTo>
                  <a:lnTo>
                    <a:pt x="5948" y="1883"/>
                  </a:lnTo>
                  <a:lnTo>
                    <a:pt x="5823" y="1616"/>
                  </a:lnTo>
                  <a:lnTo>
                    <a:pt x="5666" y="1350"/>
                  </a:lnTo>
                  <a:lnTo>
                    <a:pt x="5493" y="1114"/>
                  </a:lnTo>
                  <a:lnTo>
                    <a:pt x="5289" y="895"/>
                  </a:lnTo>
                  <a:lnTo>
                    <a:pt x="5085" y="706"/>
                  </a:lnTo>
                  <a:lnTo>
                    <a:pt x="4834" y="518"/>
                  </a:lnTo>
                  <a:lnTo>
                    <a:pt x="4583" y="361"/>
                  </a:lnTo>
                  <a:lnTo>
                    <a:pt x="4300" y="235"/>
                  </a:lnTo>
                  <a:lnTo>
                    <a:pt x="4002" y="126"/>
                  </a:lnTo>
                  <a:lnTo>
                    <a:pt x="3720" y="47"/>
                  </a:lnTo>
                  <a:lnTo>
                    <a:pt x="342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2173;p41">
              <a:extLst>
                <a:ext uri="{FF2B5EF4-FFF2-40B4-BE49-F238E27FC236}">
                  <a16:creationId xmlns:a16="http://schemas.microsoft.com/office/drawing/2014/main" id="{17988119-7F85-2743-B8CF-6661B992F76A}"/>
                </a:ext>
              </a:extLst>
            </p:cNvPr>
            <p:cNvSpPr/>
            <p:nvPr/>
          </p:nvSpPr>
          <p:spPr>
            <a:xfrm>
              <a:off x="3658847" y="2242877"/>
              <a:ext cx="274733" cy="293065"/>
            </a:xfrm>
            <a:custGeom>
              <a:avLst/>
              <a:gdLst/>
              <a:ahLst/>
              <a:cxnLst/>
              <a:rect l="l" t="t" r="r" b="b"/>
              <a:pathLst>
                <a:path w="11285" h="12038" extrusionOk="0">
                  <a:moveTo>
                    <a:pt x="4976" y="0"/>
                  </a:moveTo>
                  <a:lnTo>
                    <a:pt x="4913" y="16"/>
                  </a:lnTo>
                  <a:lnTo>
                    <a:pt x="4803" y="79"/>
                  </a:lnTo>
                  <a:lnTo>
                    <a:pt x="4678" y="173"/>
                  </a:lnTo>
                  <a:lnTo>
                    <a:pt x="4568" y="299"/>
                  </a:lnTo>
                  <a:lnTo>
                    <a:pt x="4474" y="456"/>
                  </a:lnTo>
                  <a:lnTo>
                    <a:pt x="4380" y="660"/>
                  </a:lnTo>
                  <a:lnTo>
                    <a:pt x="4285" y="879"/>
                  </a:lnTo>
                  <a:lnTo>
                    <a:pt x="4223" y="1130"/>
                  </a:lnTo>
                  <a:lnTo>
                    <a:pt x="4160" y="1413"/>
                  </a:lnTo>
                  <a:lnTo>
                    <a:pt x="4113" y="1727"/>
                  </a:lnTo>
                  <a:lnTo>
                    <a:pt x="4081" y="2056"/>
                  </a:lnTo>
                  <a:lnTo>
                    <a:pt x="4066" y="2402"/>
                  </a:lnTo>
                  <a:lnTo>
                    <a:pt x="4066" y="2778"/>
                  </a:lnTo>
                  <a:lnTo>
                    <a:pt x="4081" y="3171"/>
                  </a:lnTo>
                  <a:lnTo>
                    <a:pt x="4128" y="3594"/>
                  </a:lnTo>
                  <a:lnTo>
                    <a:pt x="4191" y="4018"/>
                  </a:lnTo>
                  <a:lnTo>
                    <a:pt x="4270" y="4457"/>
                  </a:lnTo>
                  <a:lnTo>
                    <a:pt x="4380" y="4913"/>
                  </a:lnTo>
                  <a:lnTo>
                    <a:pt x="4270" y="4724"/>
                  </a:lnTo>
                  <a:lnTo>
                    <a:pt x="4176" y="4489"/>
                  </a:lnTo>
                  <a:lnTo>
                    <a:pt x="4066" y="4206"/>
                  </a:lnTo>
                  <a:lnTo>
                    <a:pt x="3971" y="3877"/>
                  </a:lnTo>
                  <a:lnTo>
                    <a:pt x="3767" y="3139"/>
                  </a:lnTo>
                  <a:lnTo>
                    <a:pt x="3548" y="2370"/>
                  </a:lnTo>
                  <a:lnTo>
                    <a:pt x="3438" y="1994"/>
                  </a:lnTo>
                  <a:lnTo>
                    <a:pt x="3328" y="1633"/>
                  </a:lnTo>
                  <a:lnTo>
                    <a:pt x="3202" y="1303"/>
                  </a:lnTo>
                  <a:lnTo>
                    <a:pt x="3077" y="1005"/>
                  </a:lnTo>
                  <a:lnTo>
                    <a:pt x="2936" y="769"/>
                  </a:lnTo>
                  <a:lnTo>
                    <a:pt x="2873" y="660"/>
                  </a:lnTo>
                  <a:lnTo>
                    <a:pt x="2794" y="581"/>
                  </a:lnTo>
                  <a:lnTo>
                    <a:pt x="2716" y="518"/>
                  </a:lnTo>
                  <a:lnTo>
                    <a:pt x="2638" y="456"/>
                  </a:lnTo>
                  <a:lnTo>
                    <a:pt x="2559" y="424"/>
                  </a:lnTo>
                  <a:lnTo>
                    <a:pt x="2481" y="424"/>
                  </a:lnTo>
                  <a:lnTo>
                    <a:pt x="2386" y="440"/>
                  </a:lnTo>
                  <a:lnTo>
                    <a:pt x="2292" y="487"/>
                  </a:lnTo>
                  <a:lnTo>
                    <a:pt x="2214" y="550"/>
                  </a:lnTo>
                  <a:lnTo>
                    <a:pt x="2135" y="628"/>
                  </a:lnTo>
                  <a:lnTo>
                    <a:pt x="2073" y="722"/>
                  </a:lnTo>
                  <a:lnTo>
                    <a:pt x="2025" y="832"/>
                  </a:lnTo>
                  <a:lnTo>
                    <a:pt x="1978" y="958"/>
                  </a:lnTo>
                  <a:lnTo>
                    <a:pt x="1931" y="1099"/>
                  </a:lnTo>
                  <a:lnTo>
                    <a:pt x="1853" y="1413"/>
                  </a:lnTo>
                  <a:lnTo>
                    <a:pt x="1821" y="1774"/>
                  </a:lnTo>
                  <a:lnTo>
                    <a:pt x="1790" y="2150"/>
                  </a:lnTo>
                  <a:lnTo>
                    <a:pt x="1774" y="2558"/>
                  </a:lnTo>
                  <a:lnTo>
                    <a:pt x="1790" y="2982"/>
                  </a:lnTo>
                  <a:lnTo>
                    <a:pt x="1806" y="3390"/>
                  </a:lnTo>
                  <a:lnTo>
                    <a:pt x="1853" y="4191"/>
                  </a:lnTo>
                  <a:lnTo>
                    <a:pt x="1931" y="4897"/>
                  </a:lnTo>
                  <a:lnTo>
                    <a:pt x="1994" y="5430"/>
                  </a:lnTo>
                  <a:lnTo>
                    <a:pt x="1774" y="4599"/>
                  </a:lnTo>
                  <a:lnTo>
                    <a:pt x="1555" y="3861"/>
                  </a:lnTo>
                  <a:lnTo>
                    <a:pt x="1319" y="3218"/>
                  </a:lnTo>
                  <a:lnTo>
                    <a:pt x="1100" y="2684"/>
                  </a:lnTo>
                  <a:lnTo>
                    <a:pt x="990" y="2449"/>
                  </a:lnTo>
                  <a:lnTo>
                    <a:pt x="880" y="2245"/>
                  </a:lnTo>
                  <a:lnTo>
                    <a:pt x="786" y="2072"/>
                  </a:lnTo>
                  <a:lnTo>
                    <a:pt x="676" y="1931"/>
                  </a:lnTo>
                  <a:lnTo>
                    <a:pt x="582" y="1837"/>
                  </a:lnTo>
                  <a:lnTo>
                    <a:pt x="487" y="1758"/>
                  </a:lnTo>
                  <a:lnTo>
                    <a:pt x="409" y="1711"/>
                  </a:lnTo>
                  <a:lnTo>
                    <a:pt x="331" y="1695"/>
                  </a:lnTo>
                  <a:lnTo>
                    <a:pt x="252" y="1727"/>
                  </a:lnTo>
                  <a:lnTo>
                    <a:pt x="189" y="1790"/>
                  </a:lnTo>
                  <a:lnTo>
                    <a:pt x="127" y="1884"/>
                  </a:lnTo>
                  <a:lnTo>
                    <a:pt x="79" y="2025"/>
                  </a:lnTo>
                  <a:lnTo>
                    <a:pt x="48" y="2198"/>
                  </a:lnTo>
                  <a:lnTo>
                    <a:pt x="17" y="2402"/>
                  </a:lnTo>
                  <a:lnTo>
                    <a:pt x="1" y="2653"/>
                  </a:lnTo>
                  <a:lnTo>
                    <a:pt x="1" y="2951"/>
                  </a:lnTo>
                  <a:lnTo>
                    <a:pt x="1" y="3280"/>
                  </a:lnTo>
                  <a:lnTo>
                    <a:pt x="17" y="3657"/>
                  </a:lnTo>
                  <a:lnTo>
                    <a:pt x="48" y="4081"/>
                  </a:lnTo>
                  <a:lnTo>
                    <a:pt x="95" y="4552"/>
                  </a:lnTo>
                  <a:lnTo>
                    <a:pt x="221" y="5619"/>
                  </a:lnTo>
                  <a:lnTo>
                    <a:pt x="425" y="6874"/>
                  </a:lnTo>
                  <a:lnTo>
                    <a:pt x="566" y="7769"/>
                  </a:lnTo>
                  <a:lnTo>
                    <a:pt x="644" y="8240"/>
                  </a:lnTo>
                  <a:lnTo>
                    <a:pt x="754" y="8726"/>
                  </a:lnTo>
                  <a:lnTo>
                    <a:pt x="880" y="9213"/>
                  </a:lnTo>
                  <a:lnTo>
                    <a:pt x="943" y="9448"/>
                  </a:lnTo>
                  <a:lnTo>
                    <a:pt x="1037" y="9683"/>
                  </a:lnTo>
                  <a:lnTo>
                    <a:pt x="1115" y="9919"/>
                  </a:lnTo>
                  <a:lnTo>
                    <a:pt x="1225" y="10154"/>
                  </a:lnTo>
                  <a:lnTo>
                    <a:pt x="1335" y="10358"/>
                  </a:lnTo>
                  <a:lnTo>
                    <a:pt x="1461" y="10578"/>
                  </a:lnTo>
                  <a:lnTo>
                    <a:pt x="1602" y="10782"/>
                  </a:lnTo>
                  <a:lnTo>
                    <a:pt x="1759" y="10970"/>
                  </a:lnTo>
                  <a:lnTo>
                    <a:pt x="1916" y="11143"/>
                  </a:lnTo>
                  <a:lnTo>
                    <a:pt x="2104" y="11316"/>
                  </a:lnTo>
                  <a:lnTo>
                    <a:pt x="2308" y="11472"/>
                  </a:lnTo>
                  <a:lnTo>
                    <a:pt x="2528" y="11598"/>
                  </a:lnTo>
                  <a:lnTo>
                    <a:pt x="2763" y="11724"/>
                  </a:lnTo>
                  <a:lnTo>
                    <a:pt x="3014" y="11833"/>
                  </a:lnTo>
                  <a:lnTo>
                    <a:pt x="3281" y="11912"/>
                  </a:lnTo>
                  <a:lnTo>
                    <a:pt x="3579" y="11975"/>
                  </a:lnTo>
                  <a:lnTo>
                    <a:pt x="3909" y="12022"/>
                  </a:lnTo>
                  <a:lnTo>
                    <a:pt x="4238" y="12037"/>
                  </a:lnTo>
                  <a:lnTo>
                    <a:pt x="4615" y="12037"/>
                  </a:lnTo>
                  <a:lnTo>
                    <a:pt x="4992" y="12022"/>
                  </a:lnTo>
                  <a:lnTo>
                    <a:pt x="5415" y="11959"/>
                  </a:lnTo>
                  <a:lnTo>
                    <a:pt x="5855" y="11881"/>
                  </a:lnTo>
                  <a:lnTo>
                    <a:pt x="6357" y="11881"/>
                  </a:lnTo>
                  <a:lnTo>
                    <a:pt x="6514" y="11865"/>
                  </a:lnTo>
                  <a:lnTo>
                    <a:pt x="6671" y="11818"/>
                  </a:lnTo>
                  <a:lnTo>
                    <a:pt x="6828" y="11739"/>
                  </a:lnTo>
                  <a:lnTo>
                    <a:pt x="6985" y="11661"/>
                  </a:lnTo>
                  <a:lnTo>
                    <a:pt x="7142" y="11551"/>
                  </a:lnTo>
                  <a:lnTo>
                    <a:pt x="7299" y="11425"/>
                  </a:lnTo>
                  <a:lnTo>
                    <a:pt x="7455" y="11284"/>
                  </a:lnTo>
                  <a:lnTo>
                    <a:pt x="7612" y="11127"/>
                  </a:lnTo>
                  <a:lnTo>
                    <a:pt x="7942" y="10782"/>
                  </a:lnTo>
                  <a:lnTo>
                    <a:pt x="8256" y="10374"/>
                  </a:lnTo>
                  <a:lnTo>
                    <a:pt x="8554" y="9934"/>
                  </a:lnTo>
                  <a:lnTo>
                    <a:pt x="8868" y="9464"/>
                  </a:lnTo>
                  <a:lnTo>
                    <a:pt x="9166" y="8977"/>
                  </a:lnTo>
                  <a:lnTo>
                    <a:pt x="9464" y="8475"/>
                  </a:lnTo>
                  <a:lnTo>
                    <a:pt x="10029" y="7471"/>
                  </a:lnTo>
                  <a:lnTo>
                    <a:pt x="10563" y="6513"/>
                  </a:lnTo>
                  <a:lnTo>
                    <a:pt x="10814" y="6074"/>
                  </a:lnTo>
                  <a:lnTo>
                    <a:pt x="11049" y="5682"/>
                  </a:lnTo>
                  <a:lnTo>
                    <a:pt x="11143" y="5509"/>
                  </a:lnTo>
                  <a:lnTo>
                    <a:pt x="11222" y="5368"/>
                  </a:lnTo>
                  <a:lnTo>
                    <a:pt x="11269" y="5226"/>
                  </a:lnTo>
                  <a:lnTo>
                    <a:pt x="11285" y="5117"/>
                  </a:lnTo>
                  <a:lnTo>
                    <a:pt x="11285" y="5022"/>
                  </a:lnTo>
                  <a:lnTo>
                    <a:pt x="11269" y="4944"/>
                  </a:lnTo>
                  <a:lnTo>
                    <a:pt x="11238" y="4881"/>
                  </a:lnTo>
                  <a:lnTo>
                    <a:pt x="11191" y="4834"/>
                  </a:lnTo>
                  <a:lnTo>
                    <a:pt x="11128" y="4787"/>
                  </a:lnTo>
                  <a:lnTo>
                    <a:pt x="11034" y="4771"/>
                  </a:lnTo>
                  <a:lnTo>
                    <a:pt x="10939" y="4756"/>
                  </a:lnTo>
                  <a:lnTo>
                    <a:pt x="10830" y="4740"/>
                  </a:lnTo>
                  <a:lnTo>
                    <a:pt x="10594" y="4771"/>
                  </a:lnTo>
                  <a:lnTo>
                    <a:pt x="10312" y="4818"/>
                  </a:lnTo>
                  <a:lnTo>
                    <a:pt x="10014" y="4897"/>
                  </a:lnTo>
                  <a:lnTo>
                    <a:pt x="9715" y="4991"/>
                  </a:lnTo>
                  <a:lnTo>
                    <a:pt x="9119" y="5195"/>
                  </a:lnTo>
                  <a:lnTo>
                    <a:pt x="8601" y="5383"/>
                  </a:lnTo>
                  <a:lnTo>
                    <a:pt x="8256" y="5509"/>
                  </a:lnTo>
                  <a:lnTo>
                    <a:pt x="8256" y="5336"/>
                  </a:lnTo>
                  <a:lnTo>
                    <a:pt x="8256" y="5101"/>
                  </a:lnTo>
                  <a:lnTo>
                    <a:pt x="8319" y="4457"/>
                  </a:lnTo>
                  <a:lnTo>
                    <a:pt x="8413" y="3657"/>
                  </a:lnTo>
                  <a:lnTo>
                    <a:pt x="8491" y="2778"/>
                  </a:lnTo>
                  <a:lnTo>
                    <a:pt x="8507" y="2354"/>
                  </a:lnTo>
                  <a:lnTo>
                    <a:pt x="8523" y="1931"/>
                  </a:lnTo>
                  <a:lnTo>
                    <a:pt x="8523" y="1538"/>
                  </a:lnTo>
                  <a:lnTo>
                    <a:pt x="8491" y="1177"/>
                  </a:lnTo>
                  <a:lnTo>
                    <a:pt x="8444" y="864"/>
                  </a:lnTo>
                  <a:lnTo>
                    <a:pt x="8413" y="722"/>
                  </a:lnTo>
                  <a:lnTo>
                    <a:pt x="8366" y="612"/>
                  </a:lnTo>
                  <a:lnTo>
                    <a:pt x="8319" y="503"/>
                  </a:lnTo>
                  <a:lnTo>
                    <a:pt x="8256" y="424"/>
                  </a:lnTo>
                  <a:lnTo>
                    <a:pt x="8177" y="361"/>
                  </a:lnTo>
                  <a:lnTo>
                    <a:pt x="8099" y="314"/>
                  </a:lnTo>
                  <a:lnTo>
                    <a:pt x="7989" y="283"/>
                  </a:lnTo>
                  <a:lnTo>
                    <a:pt x="7879" y="267"/>
                  </a:lnTo>
                  <a:lnTo>
                    <a:pt x="7769" y="283"/>
                  </a:lnTo>
                  <a:lnTo>
                    <a:pt x="7659" y="330"/>
                  </a:lnTo>
                  <a:lnTo>
                    <a:pt x="7565" y="377"/>
                  </a:lnTo>
                  <a:lnTo>
                    <a:pt x="7471" y="456"/>
                  </a:lnTo>
                  <a:lnTo>
                    <a:pt x="7393" y="550"/>
                  </a:lnTo>
                  <a:lnTo>
                    <a:pt x="7299" y="660"/>
                  </a:lnTo>
                  <a:lnTo>
                    <a:pt x="7220" y="785"/>
                  </a:lnTo>
                  <a:lnTo>
                    <a:pt x="7142" y="926"/>
                  </a:lnTo>
                  <a:lnTo>
                    <a:pt x="7000" y="1256"/>
                  </a:lnTo>
                  <a:lnTo>
                    <a:pt x="6891" y="1601"/>
                  </a:lnTo>
                  <a:lnTo>
                    <a:pt x="6781" y="1994"/>
                  </a:lnTo>
                  <a:lnTo>
                    <a:pt x="6702" y="2386"/>
                  </a:lnTo>
                  <a:lnTo>
                    <a:pt x="6624" y="2794"/>
                  </a:lnTo>
                  <a:lnTo>
                    <a:pt x="6577" y="3186"/>
                  </a:lnTo>
                  <a:lnTo>
                    <a:pt x="6545" y="3579"/>
                  </a:lnTo>
                  <a:lnTo>
                    <a:pt x="6530" y="3926"/>
                  </a:lnTo>
                  <a:lnTo>
                    <a:pt x="6467" y="3406"/>
                  </a:lnTo>
                  <a:lnTo>
                    <a:pt x="6388" y="2841"/>
                  </a:lnTo>
                  <a:lnTo>
                    <a:pt x="6278" y="2323"/>
                  </a:lnTo>
                  <a:lnTo>
                    <a:pt x="6184" y="1868"/>
                  </a:lnTo>
                  <a:lnTo>
                    <a:pt x="6074" y="1460"/>
                  </a:lnTo>
                  <a:lnTo>
                    <a:pt x="5949" y="1099"/>
                  </a:lnTo>
                  <a:lnTo>
                    <a:pt x="5823" y="801"/>
                  </a:lnTo>
                  <a:lnTo>
                    <a:pt x="5698" y="550"/>
                  </a:lnTo>
                  <a:lnTo>
                    <a:pt x="5572" y="361"/>
                  </a:lnTo>
                  <a:lnTo>
                    <a:pt x="5447" y="204"/>
                  </a:lnTo>
                  <a:lnTo>
                    <a:pt x="5305" y="95"/>
                  </a:lnTo>
                  <a:lnTo>
                    <a:pt x="5243" y="48"/>
                  </a:lnTo>
                  <a:lnTo>
                    <a:pt x="5180" y="32"/>
                  </a:lnTo>
                  <a:lnTo>
                    <a:pt x="5117" y="16"/>
                  </a:lnTo>
                  <a:lnTo>
                    <a:pt x="5039" y="0"/>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2174;p41">
              <a:extLst>
                <a:ext uri="{FF2B5EF4-FFF2-40B4-BE49-F238E27FC236}">
                  <a16:creationId xmlns:a16="http://schemas.microsoft.com/office/drawing/2014/main" id="{042660CB-DEED-7A22-23A0-40B31C84BD10}"/>
                </a:ext>
              </a:extLst>
            </p:cNvPr>
            <p:cNvSpPr/>
            <p:nvPr/>
          </p:nvSpPr>
          <p:spPr>
            <a:xfrm>
              <a:off x="3658847" y="2242877"/>
              <a:ext cx="274733" cy="293065"/>
            </a:xfrm>
            <a:custGeom>
              <a:avLst/>
              <a:gdLst/>
              <a:ahLst/>
              <a:cxnLst/>
              <a:rect l="l" t="t" r="r" b="b"/>
              <a:pathLst>
                <a:path w="11285" h="12038" fill="none" extrusionOk="0">
                  <a:moveTo>
                    <a:pt x="5855" y="11881"/>
                  </a:moveTo>
                  <a:lnTo>
                    <a:pt x="5855" y="11881"/>
                  </a:lnTo>
                  <a:lnTo>
                    <a:pt x="5415" y="11959"/>
                  </a:lnTo>
                  <a:lnTo>
                    <a:pt x="4992" y="12022"/>
                  </a:lnTo>
                  <a:lnTo>
                    <a:pt x="4615" y="12037"/>
                  </a:lnTo>
                  <a:lnTo>
                    <a:pt x="4238" y="12037"/>
                  </a:lnTo>
                  <a:lnTo>
                    <a:pt x="3909" y="12022"/>
                  </a:lnTo>
                  <a:lnTo>
                    <a:pt x="3579" y="11975"/>
                  </a:lnTo>
                  <a:lnTo>
                    <a:pt x="3281" y="11912"/>
                  </a:lnTo>
                  <a:lnTo>
                    <a:pt x="3014" y="11833"/>
                  </a:lnTo>
                  <a:lnTo>
                    <a:pt x="2763" y="11724"/>
                  </a:lnTo>
                  <a:lnTo>
                    <a:pt x="2528" y="11598"/>
                  </a:lnTo>
                  <a:lnTo>
                    <a:pt x="2308" y="11472"/>
                  </a:lnTo>
                  <a:lnTo>
                    <a:pt x="2104" y="11316"/>
                  </a:lnTo>
                  <a:lnTo>
                    <a:pt x="1916" y="11143"/>
                  </a:lnTo>
                  <a:lnTo>
                    <a:pt x="1759" y="10970"/>
                  </a:lnTo>
                  <a:lnTo>
                    <a:pt x="1602" y="10782"/>
                  </a:lnTo>
                  <a:lnTo>
                    <a:pt x="1461" y="10578"/>
                  </a:lnTo>
                  <a:lnTo>
                    <a:pt x="1335" y="10358"/>
                  </a:lnTo>
                  <a:lnTo>
                    <a:pt x="1225" y="10154"/>
                  </a:lnTo>
                  <a:lnTo>
                    <a:pt x="1115" y="9919"/>
                  </a:lnTo>
                  <a:lnTo>
                    <a:pt x="1037" y="9683"/>
                  </a:lnTo>
                  <a:lnTo>
                    <a:pt x="943" y="9448"/>
                  </a:lnTo>
                  <a:lnTo>
                    <a:pt x="880" y="9213"/>
                  </a:lnTo>
                  <a:lnTo>
                    <a:pt x="754" y="8726"/>
                  </a:lnTo>
                  <a:lnTo>
                    <a:pt x="644" y="8240"/>
                  </a:lnTo>
                  <a:lnTo>
                    <a:pt x="566" y="7769"/>
                  </a:lnTo>
                  <a:lnTo>
                    <a:pt x="425" y="6874"/>
                  </a:lnTo>
                  <a:lnTo>
                    <a:pt x="425" y="6874"/>
                  </a:lnTo>
                  <a:lnTo>
                    <a:pt x="221" y="5619"/>
                  </a:lnTo>
                  <a:lnTo>
                    <a:pt x="95" y="4552"/>
                  </a:lnTo>
                  <a:lnTo>
                    <a:pt x="48" y="4081"/>
                  </a:lnTo>
                  <a:lnTo>
                    <a:pt x="17" y="3657"/>
                  </a:lnTo>
                  <a:lnTo>
                    <a:pt x="1" y="3280"/>
                  </a:lnTo>
                  <a:lnTo>
                    <a:pt x="1" y="2951"/>
                  </a:lnTo>
                  <a:lnTo>
                    <a:pt x="1" y="2653"/>
                  </a:lnTo>
                  <a:lnTo>
                    <a:pt x="17" y="2402"/>
                  </a:lnTo>
                  <a:lnTo>
                    <a:pt x="48" y="2198"/>
                  </a:lnTo>
                  <a:lnTo>
                    <a:pt x="79" y="2025"/>
                  </a:lnTo>
                  <a:lnTo>
                    <a:pt x="127" y="1884"/>
                  </a:lnTo>
                  <a:lnTo>
                    <a:pt x="189" y="1790"/>
                  </a:lnTo>
                  <a:lnTo>
                    <a:pt x="252" y="1727"/>
                  </a:lnTo>
                  <a:lnTo>
                    <a:pt x="331" y="1695"/>
                  </a:lnTo>
                  <a:lnTo>
                    <a:pt x="409" y="1711"/>
                  </a:lnTo>
                  <a:lnTo>
                    <a:pt x="487" y="1758"/>
                  </a:lnTo>
                  <a:lnTo>
                    <a:pt x="582" y="1837"/>
                  </a:lnTo>
                  <a:lnTo>
                    <a:pt x="676" y="1931"/>
                  </a:lnTo>
                  <a:lnTo>
                    <a:pt x="786" y="2072"/>
                  </a:lnTo>
                  <a:lnTo>
                    <a:pt x="880" y="2245"/>
                  </a:lnTo>
                  <a:lnTo>
                    <a:pt x="990" y="2449"/>
                  </a:lnTo>
                  <a:lnTo>
                    <a:pt x="1100" y="2684"/>
                  </a:lnTo>
                  <a:lnTo>
                    <a:pt x="1319" y="3218"/>
                  </a:lnTo>
                  <a:lnTo>
                    <a:pt x="1555" y="3861"/>
                  </a:lnTo>
                  <a:lnTo>
                    <a:pt x="1774" y="4599"/>
                  </a:lnTo>
                  <a:lnTo>
                    <a:pt x="1994" y="5430"/>
                  </a:lnTo>
                  <a:lnTo>
                    <a:pt x="1994" y="5430"/>
                  </a:lnTo>
                  <a:lnTo>
                    <a:pt x="1931" y="4897"/>
                  </a:lnTo>
                  <a:lnTo>
                    <a:pt x="1853" y="4191"/>
                  </a:lnTo>
                  <a:lnTo>
                    <a:pt x="1806" y="3390"/>
                  </a:lnTo>
                  <a:lnTo>
                    <a:pt x="1790" y="2982"/>
                  </a:lnTo>
                  <a:lnTo>
                    <a:pt x="1774" y="2558"/>
                  </a:lnTo>
                  <a:lnTo>
                    <a:pt x="1790" y="2150"/>
                  </a:lnTo>
                  <a:lnTo>
                    <a:pt x="1821" y="1774"/>
                  </a:lnTo>
                  <a:lnTo>
                    <a:pt x="1853" y="1413"/>
                  </a:lnTo>
                  <a:lnTo>
                    <a:pt x="1931" y="1099"/>
                  </a:lnTo>
                  <a:lnTo>
                    <a:pt x="1978" y="958"/>
                  </a:lnTo>
                  <a:lnTo>
                    <a:pt x="2025" y="832"/>
                  </a:lnTo>
                  <a:lnTo>
                    <a:pt x="2073" y="722"/>
                  </a:lnTo>
                  <a:lnTo>
                    <a:pt x="2135" y="628"/>
                  </a:lnTo>
                  <a:lnTo>
                    <a:pt x="2214" y="550"/>
                  </a:lnTo>
                  <a:lnTo>
                    <a:pt x="2292" y="487"/>
                  </a:lnTo>
                  <a:lnTo>
                    <a:pt x="2386" y="440"/>
                  </a:lnTo>
                  <a:lnTo>
                    <a:pt x="2481" y="424"/>
                  </a:lnTo>
                  <a:lnTo>
                    <a:pt x="2481" y="424"/>
                  </a:lnTo>
                  <a:lnTo>
                    <a:pt x="2559" y="424"/>
                  </a:lnTo>
                  <a:lnTo>
                    <a:pt x="2638" y="456"/>
                  </a:lnTo>
                  <a:lnTo>
                    <a:pt x="2716" y="518"/>
                  </a:lnTo>
                  <a:lnTo>
                    <a:pt x="2794" y="581"/>
                  </a:lnTo>
                  <a:lnTo>
                    <a:pt x="2873" y="660"/>
                  </a:lnTo>
                  <a:lnTo>
                    <a:pt x="2936" y="769"/>
                  </a:lnTo>
                  <a:lnTo>
                    <a:pt x="3077" y="1005"/>
                  </a:lnTo>
                  <a:lnTo>
                    <a:pt x="3202" y="1303"/>
                  </a:lnTo>
                  <a:lnTo>
                    <a:pt x="3328" y="1633"/>
                  </a:lnTo>
                  <a:lnTo>
                    <a:pt x="3438" y="1994"/>
                  </a:lnTo>
                  <a:lnTo>
                    <a:pt x="3548" y="2370"/>
                  </a:lnTo>
                  <a:lnTo>
                    <a:pt x="3767" y="3139"/>
                  </a:lnTo>
                  <a:lnTo>
                    <a:pt x="3971" y="3877"/>
                  </a:lnTo>
                  <a:lnTo>
                    <a:pt x="4066" y="4206"/>
                  </a:lnTo>
                  <a:lnTo>
                    <a:pt x="4176" y="4489"/>
                  </a:lnTo>
                  <a:lnTo>
                    <a:pt x="4270" y="4724"/>
                  </a:lnTo>
                  <a:lnTo>
                    <a:pt x="4380" y="4913"/>
                  </a:lnTo>
                  <a:lnTo>
                    <a:pt x="4380" y="4913"/>
                  </a:lnTo>
                  <a:lnTo>
                    <a:pt x="4270" y="4457"/>
                  </a:lnTo>
                  <a:lnTo>
                    <a:pt x="4191" y="4018"/>
                  </a:lnTo>
                  <a:lnTo>
                    <a:pt x="4128" y="3594"/>
                  </a:lnTo>
                  <a:lnTo>
                    <a:pt x="4081" y="3171"/>
                  </a:lnTo>
                  <a:lnTo>
                    <a:pt x="4066" y="2778"/>
                  </a:lnTo>
                  <a:lnTo>
                    <a:pt x="4066" y="2402"/>
                  </a:lnTo>
                  <a:lnTo>
                    <a:pt x="4081" y="2056"/>
                  </a:lnTo>
                  <a:lnTo>
                    <a:pt x="4113" y="1727"/>
                  </a:lnTo>
                  <a:lnTo>
                    <a:pt x="4160" y="1413"/>
                  </a:lnTo>
                  <a:lnTo>
                    <a:pt x="4223" y="1130"/>
                  </a:lnTo>
                  <a:lnTo>
                    <a:pt x="4285" y="879"/>
                  </a:lnTo>
                  <a:lnTo>
                    <a:pt x="4380" y="660"/>
                  </a:lnTo>
                  <a:lnTo>
                    <a:pt x="4474" y="456"/>
                  </a:lnTo>
                  <a:lnTo>
                    <a:pt x="4568" y="299"/>
                  </a:lnTo>
                  <a:lnTo>
                    <a:pt x="4678" y="173"/>
                  </a:lnTo>
                  <a:lnTo>
                    <a:pt x="4803" y="79"/>
                  </a:lnTo>
                  <a:lnTo>
                    <a:pt x="4913" y="16"/>
                  </a:lnTo>
                  <a:lnTo>
                    <a:pt x="4976" y="0"/>
                  </a:lnTo>
                  <a:lnTo>
                    <a:pt x="5039" y="0"/>
                  </a:lnTo>
                  <a:lnTo>
                    <a:pt x="5117" y="16"/>
                  </a:lnTo>
                  <a:lnTo>
                    <a:pt x="5180" y="32"/>
                  </a:lnTo>
                  <a:lnTo>
                    <a:pt x="5243" y="48"/>
                  </a:lnTo>
                  <a:lnTo>
                    <a:pt x="5305" y="95"/>
                  </a:lnTo>
                  <a:lnTo>
                    <a:pt x="5447" y="204"/>
                  </a:lnTo>
                  <a:lnTo>
                    <a:pt x="5572" y="361"/>
                  </a:lnTo>
                  <a:lnTo>
                    <a:pt x="5698" y="550"/>
                  </a:lnTo>
                  <a:lnTo>
                    <a:pt x="5823" y="801"/>
                  </a:lnTo>
                  <a:lnTo>
                    <a:pt x="5949" y="1099"/>
                  </a:lnTo>
                  <a:lnTo>
                    <a:pt x="6074" y="1460"/>
                  </a:lnTo>
                  <a:lnTo>
                    <a:pt x="6184" y="1868"/>
                  </a:lnTo>
                  <a:lnTo>
                    <a:pt x="6278" y="2323"/>
                  </a:lnTo>
                  <a:lnTo>
                    <a:pt x="6388" y="2841"/>
                  </a:lnTo>
                  <a:lnTo>
                    <a:pt x="6467" y="3406"/>
                  </a:lnTo>
                  <a:lnTo>
                    <a:pt x="6545" y="4049"/>
                  </a:lnTo>
                  <a:lnTo>
                    <a:pt x="6608" y="4740"/>
                  </a:lnTo>
                  <a:lnTo>
                    <a:pt x="6608" y="4740"/>
                  </a:lnTo>
                  <a:lnTo>
                    <a:pt x="6561" y="4520"/>
                  </a:lnTo>
                  <a:lnTo>
                    <a:pt x="6545" y="4253"/>
                  </a:lnTo>
                  <a:lnTo>
                    <a:pt x="6530" y="3940"/>
                  </a:lnTo>
                  <a:lnTo>
                    <a:pt x="6545" y="3579"/>
                  </a:lnTo>
                  <a:lnTo>
                    <a:pt x="6577" y="3186"/>
                  </a:lnTo>
                  <a:lnTo>
                    <a:pt x="6624" y="2794"/>
                  </a:lnTo>
                  <a:lnTo>
                    <a:pt x="6702" y="2386"/>
                  </a:lnTo>
                  <a:lnTo>
                    <a:pt x="6781" y="1994"/>
                  </a:lnTo>
                  <a:lnTo>
                    <a:pt x="6891" y="1601"/>
                  </a:lnTo>
                  <a:lnTo>
                    <a:pt x="7000" y="1256"/>
                  </a:lnTo>
                  <a:lnTo>
                    <a:pt x="7142" y="926"/>
                  </a:lnTo>
                  <a:lnTo>
                    <a:pt x="7220" y="785"/>
                  </a:lnTo>
                  <a:lnTo>
                    <a:pt x="7299" y="660"/>
                  </a:lnTo>
                  <a:lnTo>
                    <a:pt x="7393" y="550"/>
                  </a:lnTo>
                  <a:lnTo>
                    <a:pt x="7471" y="456"/>
                  </a:lnTo>
                  <a:lnTo>
                    <a:pt x="7565" y="377"/>
                  </a:lnTo>
                  <a:lnTo>
                    <a:pt x="7659" y="330"/>
                  </a:lnTo>
                  <a:lnTo>
                    <a:pt x="7769" y="283"/>
                  </a:lnTo>
                  <a:lnTo>
                    <a:pt x="7879" y="267"/>
                  </a:lnTo>
                  <a:lnTo>
                    <a:pt x="7989" y="283"/>
                  </a:lnTo>
                  <a:lnTo>
                    <a:pt x="8099" y="314"/>
                  </a:lnTo>
                  <a:lnTo>
                    <a:pt x="8099" y="314"/>
                  </a:lnTo>
                  <a:lnTo>
                    <a:pt x="8177" y="361"/>
                  </a:lnTo>
                  <a:lnTo>
                    <a:pt x="8256" y="424"/>
                  </a:lnTo>
                  <a:lnTo>
                    <a:pt x="8319" y="503"/>
                  </a:lnTo>
                  <a:lnTo>
                    <a:pt x="8366" y="612"/>
                  </a:lnTo>
                  <a:lnTo>
                    <a:pt x="8413" y="722"/>
                  </a:lnTo>
                  <a:lnTo>
                    <a:pt x="8444" y="864"/>
                  </a:lnTo>
                  <a:lnTo>
                    <a:pt x="8491" y="1177"/>
                  </a:lnTo>
                  <a:lnTo>
                    <a:pt x="8523" y="1538"/>
                  </a:lnTo>
                  <a:lnTo>
                    <a:pt x="8523" y="1931"/>
                  </a:lnTo>
                  <a:lnTo>
                    <a:pt x="8507" y="2354"/>
                  </a:lnTo>
                  <a:lnTo>
                    <a:pt x="8491" y="2778"/>
                  </a:lnTo>
                  <a:lnTo>
                    <a:pt x="8413" y="3657"/>
                  </a:lnTo>
                  <a:lnTo>
                    <a:pt x="8319" y="4457"/>
                  </a:lnTo>
                  <a:lnTo>
                    <a:pt x="8256" y="5101"/>
                  </a:lnTo>
                  <a:lnTo>
                    <a:pt x="8256" y="5336"/>
                  </a:lnTo>
                  <a:lnTo>
                    <a:pt x="8256" y="5509"/>
                  </a:lnTo>
                  <a:lnTo>
                    <a:pt x="8256" y="5509"/>
                  </a:lnTo>
                  <a:lnTo>
                    <a:pt x="8601" y="5383"/>
                  </a:lnTo>
                  <a:lnTo>
                    <a:pt x="9119" y="5195"/>
                  </a:lnTo>
                  <a:lnTo>
                    <a:pt x="9715" y="4991"/>
                  </a:lnTo>
                  <a:lnTo>
                    <a:pt x="10014" y="4897"/>
                  </a:lnTo>
                  <a:lnTo>
                    <a:pt x="10312" y="4818"/>
                  </a:lnTo>
                  <a:lnTo>
                    <a:pt x="10594" y="4771"/>
                  </a:lnTo>
                  <a:lnTo>
                    <a:pt x="10830" y="4740"/>
                  </a:lnTo>
                  <a:lnTo>
                    <a:pt x="10939" y="4756"/>
                  </a:lnTo>
                  <a:lnTo>
                    <a:pt x="11034" y="4771"/>
                  </a:lnTo>
                  <a:lnTo>
                    <a:pt x="11128" y="4787"/>
                  </a:lnTo>
                  <a:lnTo>
                    <a:pt x="11191" y="4834"/>
                  </a:lnTo>
                  <a:lnTo>
                    <a:pt x="11238" y="4881"/>
                  </a:lnTo>
                  <a:lnTo>
                    <a:pt x="11269" y="4944"/>
                  </a:lnTo>
                  <a:lnTo>
                    <a:pt x="11285" y="5022"/>
                  </a:lnTo>
                  <a:lnTo>
                    <a:pt x="11285" y="5117"/>
                  </a:lnTo>
                  <a:lnTo>
                    <a:pt x="11269" y="5226"/>
                  </a:lnTo>
                  <a:lnTo>
                    <a:pt x="11222" y="5368"/>
                  </a:lnTo>
                  <a:lnTo>
                    <a:pt x="11143" y="5509"/>
                  </a:lnTo>
                  <a:lnTo>
                    <a:pt x="11049" y="5682"/>
                  </a:lnTo>
                  <a:lnTo>
                    <a:pt x="11049" y="5682"/>
                  </a:lnTo>
                  <a:lnTo>
                    <a:pt x="10814" y="6074"/>
                  </a:lnTo>
                  <a:lnTo>
                    <a:pt x="10563" y="6513"/>
                  </a:lnTo>
                  <a:lnTo>
                    <a:pt x="10029" y="7471"/>
                  </a:lnTo>
                  <a:lnTo>
                    <a:pt x="9464" y="8475"/>
                  </a:lnTo>
                  <a:lnTo>
                    <a:pt x="9166" y="8977"/>
                  </a:lnTo>
                  <a:lnTo>
                    <a:pt x="8868" y="9464"/>
                  </a:lnTo>
                  <a:lnTo>
                    <a:pt x="8554" y="9934"/>
                  </a:lnTo>
                  <a:lnTo>
                    <a:pt x="8256" y="10374"/>
                  </a:lnTo>
                  <a:lnTo>
                    <a:pt x="7942" y="10782"/>
                  </a:lnTo>
                  <a:lnTo>
                    <a:pt x="7612" y="11127"/>
                  </a:lnTo>
                  <a:lnTo>
                    <a:pt x="7455" y="11284"/>
                  </a:lnTo>
                  <a:lnTo>
                    <a:pt x="7299" y="11425"/>
                  </a:lnTo>
                  <a:lnTo>
                    <a:pt x="7142" y="11551"/>
                  </a:lnTo>
                  <a:lnTo>
                    <a:pt x="6985" y="11661"/>
                  </a:lnTo>
                  <a:lnTo>
                    <a:pt x="6828" y="11739"/>
                  </a:lnTo>
                  <a:lnTo>
                    <a:pt x="6671" y="11818"/>
                  </a:lnTo>
                  <a:lnTo>
                    <a:pt x="6514" y="11865"/>
                  </a:lnTo>
                  <a:lnTo>
                    <a:pt x="6357"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2175;p41">
              <a:extLst>
                <a:ext uri="{FF2B5EF4-FFF2-40B4-BE49-F238E27FC236}">
                  <a16:creationId xmlns:a16="http://schemas.microsoft.com/office/drawing/2014/main" id="{E8BB9CC7-23DD-868D-CC64-38ACA23798CA}"/>
                </a:ext>
              </a:extLst>
            </p:cNvPr>
            <p:cNvSpPr/>
            <p:nvPr/>
          </p:nvSpPr>
          <p:spPr>
            <a:xfrm>
              <a:off x="4737801" y="2435060"/>
              <a:ext cx="608284" cy="797761"/>
            </a:xfrm>
            <a:custGeom>
              <a:avLst/>
              <a:gdLst/>
              <a:ahLst/>
              <a:cxnLst/>
              <a:rect l="l" t="t" r="r" b="b"/>
              <a:pathLst>
                <a:path w="24986" h="32769" extrusionOk="0">
                  <a:moveTo>
                    <a:pt x="14313" y="24624"/>
                  </a:moveTo>
                  <a:lnTo>
                    <a:pt x="14078" y="24812"/>
                  </a:lnTo>
                  <a:lnTo>
                    <a:pt x="13989" y="24873"/>
                  </a:lnTo>
                  <a:lnTo>
                    <a:pt x="14313" y="24624"/>
                  </a:lnTo>
                  <a:close/>
                  <a:moveTo>
                    <a:pt x="21925" y="0"/>
                  </a:moveTo>
                  <a:lnTo>
                    <a:pt x="21627" y="32"/>
                  </a:lnTo>
                  <a:lnTo>
                    <a:pt x="21329" y="63"/>
                  </a:lnTo>
                  <a:lnTo>
                    <a:pt x="21030" y="142"/>
                  </a:lnTo>
                  <a:lnTo>
                    <a:pt x="20748" y="236"/>
                  </a:lnTo>
                  <a:lnTo>
                    <a:pt x="20481" y="361"/>
                  </a:lnTo>
                  <a:lnTo>
                    <a:pt x="20214" y="503"/>
                  </a:lnTo>
                  <a:lnTo>
                    <a:pt x="19979" y="691"/>
                  </a:lnTo>
                  <a:lnTo>
                    <a:pt x="19869" y="785"/>
                  </a:lnTo>
                  <a:lnTo>
                    <a:pt x="19759" y="895"/>
                  </a:lnTo>
                  <a:lnTo>
                    <a:pt x="19273" y="1523"/>
                  </a:lnTo>
                  <a:lnTo>
                    <a:pt x="19179" y="1695"/>
                  </a:lnTo>
                  <a:lnTo>
                    <a:pt x="19100" y="1884"/>
                  </a:lnTo>
                  <a:lnTo>
                    <a:pt x="19022" y="2072"/>
                  </a:lnTo>
                  <a:lnTo>
                    <a:pt x="18974" y="2260"/>
                  </a:lnTo>
                  <a:lnTo>
                    <a:pt x="18927" y="2449"/>
                  </a:lnTo>
                  <a:lnTo>
                    <a:pt x="18880" y="2653"/>
                  </a:lnTo>
                  <a:lnTo>
                    <a:pt x="18865" y="2857"/>
                  </a:lnTo>
                  <a:lnTo>
                    <a:pt x="18865" y="3061"/>
                  </a:lnTo>
                  <a:lnTo>
                    <a:pt x="18598" y="5619"/>
                  </a:lnTo>
                  <a:lnTo>
                    <a:pt x="18362" y="8192"/>
                  </a:lnTo>
                  <a:lnTo>
                    <a:pt x="18111" y="10766"/>
                  </a:lnTo>
                  <a:lnTo>
                    <a:pt x="17860" y="13324"/>
                  </a:lnTo>
                  <a:lnTo>
                    <a:pt x="17719" y="14548"/>
                  </a:lnTo>
                  <a:lnTo>
                    <a:pt x="17622" y="15313"/>
                  </a:lnTo>
                  <a:lnTo>
                    <a:pt x="17562" y="15725"/>
                  </a:lnTo>
                  <a:lnTo>
                    <a:pt x="17452" y="16479"/>
                  </a:lnTo>
                  <a:lnTo>
                    <a:pt x="17327" y="17248"/>
                  </a:lnTo>
                  <a:lnTo>
                    <a:pt x="17185" y="18001"/>
                  </a:lnTo>
                  <a:lnTo>
                    <a:pt x="17028" y="18739"/>
                  </a:lnTo>
                  <a:lnTo>
                    <a:pt x="16856" y="19492"/>
                  </a:lnTo>
                  <a:lnTo>
                    <a:pt x="16652" y="20229"/>
                  </a:lnTo>
                  <a:lnTo>
                    <a:pt x="16432" y="20967"/>
                  </a:lnTo>
                  <a:lnTo>
                    <a:pt x="16197" y="21658"/>
                  </a:lnTo>
                  <a:lnTo>
                    <a:pt x="16091" y="21932"/>
                  </a:lnTo>
                  <a:lnTo>
                    <a:pt x="16087" y="21940"/>
                  </a:lnTo>
                  <a:lnTo>
                    <a:pt x="15930" y="22285"/>
                  </a:lnTo>
                  <a:lnTo>
                    <a:pt x="15773" y="22599"/>
                  </a:lnTo>
                  <a:lnTo>
                    <a:pt x="15600" y="22929"/>
                  </a:lnTo>
                  <a:lnTo>
                    <a:pt x="15412" y="23243"/>
                  </a:lnTo>
                  <a:lnTo>
                    <a:pt x="15208" y="23556"/>
                  </a:lnTo>
                  <a:lnTo>
                    <a:pt x="15024" y="23826"/>
                  </a:lnTo>
                  <a:lnTo>
                    <a:pt x="14910" y="23964"/>
                  </a:lnTo>
                  <a:lnTo>
                    <a:pt x="14533" y="24357"/>
                  </a:lnTo>
                  <a:lnTo>
                    <a:pt x="14125" y="24749"/>
                  </a:lnTo>
                  <a:lnTo>
                    <a:pt x="13886" y="24944"/>
                  </a:lnTo>
                  <a:lnTo>
                    <a:pt x="13886" y="24944"/>
                  </a:lnTo>
                  <a:lnTo>
                    <a:pt x="13827" y="24985"/>
                  </a:lnTo>
                  <a:lnTo>
                    <a:pt x="13560" y="25142"/>
                  </a:lnTo>
                  <a:lnTo>
                    <a:pt x="13309" y="25298"/>
                  </a:lnTo>
                  <a:lnTo>
                    <a:pt x="12760" y="25581"/>
                  </a:lnTo>
                  <a:lnTo>
                    <a:pt x="12451" y="25731"/>
                  </a:lnTo>
                  <a:lnTo>
                    <a:pt x="12451" y="25731"/>
                  </a:lnTo>
                  <a:lnTo>
                    <a:pt x="12007" y="25879"/>
                  </a:lnTo>
                  <a:lnTo>
                    <a:pt x="11536" y="26020"/>
                  </a:lnTo>
                  <a:lnTo>
                    <a:pt x="11049" y="26146"/>
                  </a:lnTo>
                  <a:lnTo>
                    <a:pt x="10578" y="26271"/>
                  </a:lnTo>
                  <a:lnTo>
                    <a:pt x="10076" y="26366"/>
                  </a:lnTo>
                  <a:lnTo>
                    <a:pt x="9590" y="26444"/>
                  </a:lnTo>
                  <a:lnTo>
                    <a:pt x="9502" y="26458"/>
                  </a:lnTo>
                  <a:lnTo>
                    <a:pt x="9502" y="26458"/>
                  </a:lnTo>
                  <a:lnTo>
                    <a:pt x="9056" y="26507"/>
                  </a:lnTo>
                  <a:lnTo>
                    <a:pt x="8209" y="26585"/>
                  </a:lnTo>
                  <a:lnTo>
                    <a:pt x="7346" y="26617"/>
                  </a:lnTo>
                  <a:lnTo>
                    <a:pt x="6498" y="26648"/>
                  </a:lnTo>
                  <a:lnTo>
                    <a:pt x="5635" y="26632"/>
                  </a:lnTo>
                  <a:lnTo>
                    <a:pt x="4772" y="26617"/>
                  </a:lnTo>
                  <a:lnTo>
                    <a:pt x="3924" y="26585"/>
                  </a:lnTo>
                  <a:lnTo>
                    <a:pt x="3061" y="26538"/>
                  </a:lnTo>
                  <a:lnTo>
                    <a:pt x="2779" y="26538"/>
                  </a:lnTo>
                  <a:lnTo>
                    <a:pt x="2480" y="26585"/>
                  </a:lnTo>
                  <a:lnTo>
                    <a:pt x="2182" y="26664"/>
                  </a:lnTo>
                  <a:lnTo>
                    <a:pt x="1900" y="26774"/>
                  </a:lnTo>
                  <a:lnTo>
                    <a:pt x="1617" y="26899"/>
                  </a:lnTo>
                  <a:lnTo>
                    <a:pt x="1351" y="27072"/>
                  </a:lnTo>
                  <a:lnTo>
                    <a:pt x="1115" y="27244"/>
                  </a:lnTo>
                  <a:lnTo>
                    <a:pt x="895" y="27433"/>
                  </a:lnTo>
                  <a:lnTo>
                    <a:pt x="707" y="27652"/>
                  </a:lnTo>
                  <a:lnTo>
                    <a:pt x="534" y="27888"/>
                  </a:lnTo>
                  <a:lnTo>
                    <a:pt x="378" y="28155"/>
                  </a:lnTo>
                  <a:lnTo>
                    <a:pt x="236" y="28421"/>
                  </a:lnTo>
                  <a:lnTo>
                    <a:pt x="126" y="28720"/>
                  </a:lnTo>
                  <a:lnTo>
                    <a:pt x="48" y="29018"/>
                  </a:lnTo>
                  <a:lnTo>
                    <a:pt x="17" y="29300"/>
                  </a:lnTo>
                  <a:lnTo>
                    <a:pt x="1" y="29457"/>
                  </a:lnTo>
                  <a:lnTo>
                    <a:pt x="1" y="29598"/>
                  </a:lnTo>
                  <a:lnTo>
                    <a:pt x="32" y="29897"/>
                  </a:lnTo>
                  <a:lnTo>
                    <a:pt x="79" y="30195"/>
                  </a:lnTo>
                  <a:lnTo>
                    <a:pt x="142" y="30477"/>
                  </a:lnTo>
                  <a:lnTo>
                    <a:pt x="236" y="30776"/>
                  </a:lnTo>
                  <a:lnTo>
                    <a:pt x="362" y="31042"/>
                  </a:lnTo>
                  <a:lnTo>
                    <a:pt x="503" y="31293"/>
                  </a:lnTo>
                  <a:lnTo>
                    <a:pt x="691" y="31545"/>
                  </a:lnTo>
                  <a:lnTo>
                    <a:pt x="786" y="31654"/>
                  </a:lnTo>
                  <a:lnTo>
                    <a:pt x="895" y="31764"/>
                  </a:lnTo>
                  <a:lnTo>
                    <a:pt x="1131" y="31953"/>
                  </a:lnTo>
                  <a:lnTo>
                    <a:pt x="1382" y="32141"/>
                  </a:lnTo>
                  <a:lnTo>
                    <a:pt x="1633" y="32282"/>
                  </a:lnTo>
                  <a:lnTo>
                    <a:pt x="1900" y="32408"/>
                  </a:lnTo>
                  <a:lnTo>
                    <a:pt x="2167" y="32502"/>
                  </a:lnTo>
                  <a:lnTo>
                    <a:pt x="2449" y="32580"/>
                  </a:lnTo>
                  <a:lnTo>
                    <a:pt x="2747" y="32627"/>
                  </a:lnTo>
                  <a:lnTo>
                    <a:pt x="3061" y="32659"/>
                  </a:lnTo>
                  <a:lnTo>
                    <a:pt x="4238" y="32722"/>
                  </a:lnTo>
                  <a:lnTo>
                    <a:pt x="5415" y="32753"/>
                  </a:lnTo>
                  <a:lnTo>
                    <a:pt x="6592" y="32769"/>
                  </a:lnTo>
                  <a:lnTo>
                    <a:pt x="7173" y="32753"/>
                  </a:lnTo>
                  <a:lnTo>
                    <a:pt x="7769" y="32737"/>
                  </a:lnTo>
                  <a:lnTo>
                    <a:pt x="8350" y="32706"/>
                  </a:lnTo>
                  <a:lnTo>
                    <a:pt x="8946" y="32659"/>
                  </a:lnTo>
                  <a:lnTo>
                    <a:pt x="9527" y="32596"/>
                  </a:lnTo>
                  <a:lnTo>
                    <a:pt x="10108" y="32533"/>
                  </a:lnTo>
                  <a:lnTo>
                    <a:pt x="10688" y="32455"/>
                  </a:lnTo>
                  <a:lnTo>
                    <a:pt x="11269" y="32361"/>
                  </a:lnTo>
                  <a:lnTo>
                    <a:pt x="11850" y="32251"/>
                  </a:lnTo>
                  <a:lnTo>
                    <a:pt x="12430" y="32125"/>
                  </a:lnTo>
                  <a:lnTo>
                    <a:pt x="12870" y="32015"/>
                  </a:lnTo>
                  <a:lnTo>
                    <a:pt x="13309" y="31890"/>
                  </a:lnTo>
                  <a:lnTo>
                    <a:pt x="13764" y="31749"/>
                  </a:lnTo>
                  <a:lnTo>
                    <a:pt x="14204" y="31592"/>
                  </a:lnTo>
                  <a:lnTo>
                    <a:pt x="14627" y="31435"/>
                  </a:lnTo>
                  <a:lnTo>
                    <a:pt x="15051" y="31246"/>
                  </a:lnTo>
                  <a:lnTo>
                    <a:pt x="15475" y="31058"/>
                  </a:lnTo>
                  <a:lnTo>
                    <a:pt x="15899" y="30854"/>
                  </a:lnTo>
                  <a:lnTo>
                    <a:pt x="16307" y="30634"/>
                  </a:lnTo>
                  <a:lnTo>
                    <a:pt x="16699" y="30399"/>
                  </a:lnTo>
                  <a:lnTo>
                    <a:pt x="17091" y="30148"/>
                  </a:lnTo>
                  <a:lnTo>
                    <a:pt x="17468" y="29881"/>
                  </a:lnTo>
                  <a:lnTo>
                    <a:pt x="17845" y="29598"/>
                  </a:lnTo>
                  <a:lnTo>
                    <a:pt x="18206" y="29316"/>
                  </a:lnTo>
                  <a:lnTo>
                    <a:pt x="18551" y="29002"/>
                  </a:lnTo>
                  <a:lnTo>
                    <a:pt x="18880" y="28673"/>
                  </a:lnTo>
                  <a:lnTo>
                    <a:pt x="19194" y="28343"/>
                  </a:lnTo>
                  <a:lnTo>
                    <a:pt x="19492" y="28013"/>
                  </a:lnTo>
                  <a:lnTo>
                    <a:pt x="19775" y="27652"/>
                  </a:lnTo>
                  <a:lnTo>
                    <a:pt x="20057" y="27292"/>
                  </a:lnTo>
                  <a:lnTo>
                    <a:pt x="20308" y="26931"/>
                  </a:lnTo>
                  <a:lnTo>
                    <a:pt x="20560" y="26538"/>
                  </a:lnTo>
                  <a:lnTo>
                    <a:pt x="20795" y="26162"/>
                  </a:lnTo>
                  <a:lnTo>
                    <a:pt x="21015" y="25769"/>
                  </a:lnTo>
                  <a:lnTo>
                    <a:pt x="21219" y="25361"/>
                  </a:lnTo>
                  <a:lnTo>
                    <a:pt x="21423" y="24953"/>
                  </a:lnTo>
                  <a:lnTo>
                    <a:pt x="21611" y="24545"/>
                  </a:lnTo>
                  <a:lnTo>
                    <a:pt x="21784" y="24121"/>
                  </a:lnTo>
                  <a:lnTo>
                    <a:pt x="21956" y="23698"/>
                  </a:lnTo>
                  <a:lnTo>
                    <a:pt x="22113" y="23274"/>
                  </a:lnTo>
                  <a:lnTo>
                    <a:pt x="22254" y="22850"/>
                  </a:lnTo>
                  <a:lnTo>
                    <a:pt x="22396" y="22411"/>
                  </a:lnTo>
                  <a:lnTo>
                    <a:pt x="22537" y="21924"/>
                  </a:lnTo>
                  <a:lnTo>
                    <a:pt x="22678" y="21422"/>
                  </a:lnTo>
                  <a:lnTo>
                    <a:pt x="22804" y="20920"/>
                  </a:lnTo>
                  <a:lnTo>
                    <a:pt x="22929" y="20418"/>
                  </a:lnTo>
                  <a:lnTo>
                    <a:pt x="23133" y="19413"/>
                  </a:lnTo>
                  <a:lnTo>
                    <a:pt x="23322" y="18393"/>
                  </a:lnTo>
                  <a:lnTo>
                    <a:pt x="23479" y="17373"/>
                  </a:lnTo>
                  <a:lnTo>
                    <a:pt x="23620" y="16353"/>
                  </a:lnTo>
                  <a:lnTo>
                    <a:pt x="23871" y="14297"/>
                  </a:lnTo>
                  <a:lnTo>
                    <a:pt x="24012" y="13073"/>
                  </a:lnTo>
                  <a:lnTo>
                    <a:pt x="24138" y="11849"/>
                  </a:lnTo>
                  <a:lnTo>
                    <a:pt x="24373" y="9385"/>
                  </a:lnTo>
                  <a:lnTo>
                    <a:pt x="24609" y="6921"/>
                  </a:lnTo>
                  <a:lnTo>
                    <a:pt x="24844" y="4457"/>
                  </a:lnTo>
                  <a:lnTo>
                    <a:pt x="24985" y="3061"/>
                  </a:lnTo>
                  <a:lnTo>
                    <a:pt x="24985" y="2919"/>
                  </a:lnTo>
                  <a:lnTo>
                    <a:pt x="24985" y="2778"/>
                  </a:lnTo>
                  <a:lnTo>
                    <a:pt x="24969" y="2637"/>
                  </a:lnTo>
                  <a:lnTo>
                    <a:pt x="24954" y="2480"/>
                  </a:lnTo>
                  <a:lnTo>
                    <a:pt x="24860" y="2182"/>
                  </a:lnTo>
                  <a:lnTo>
                    <a:pt x="24750" y="1899"/>
                  </a:lnTo>
                  <a:lnTo>
                    <a:pt x="24609" y="1601"/>
                  </a:lnTo>
                  <a:lnTo>
                    <a:pt x="24452" y="1350"/>
                  </a:lnTo>
                  <a:lnTo>
                    <a:pt x="24279" y="1099"/>
                  </a:lnTo>
                  <a:lnTo>
                    <a:pt x="24091" y="895"/>
                  </a:lnTo>
                  <a:lnTo>
                    <a:pt x="23871" y="707"/>
                  </a:lnTo>
                  <a:lnTo>
                    <a:pt x="23636" y="534"/>
                  </a:lnTo>
                  <a:lnTo>
                    <a:pt x="23369" y="377"/>
                  </a:lnTo>
                  <a:lnTo>
                    <a:pt x="23086" y="236"/>
                  </a:lnTo>
                  <a:lnTo>
                    <a:pt x="22804" y="126"/>
                  </a:lnTo>
                  <a:lnTo>
                    <a:pt x="22506" y="47"/>
                  </a:lnTo>
                  <a:lnTo>
                    <a:pt x="2220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2176;p41">
              <a:extLst>
                <a:ext uri="{FF2B5EF4-FFF2-40B4-BE49-F238E27FC236}">
                  <a16:creationId xmlns:a16="http://schemas.microsoft.com/office/drawing/2014/main" id="{C04EE5BF-8AD0-724E-6DA1-D0E82C52B68D}"/>
                </a:ext>
              </a:extLst>
            </p:cNvPr>
            <p:cNvSpPr/>
            <p:nvPr/>
          </p:nvSpPr>
          <p:spPr>
            <a:xfrm>
              <a:off x="5116441" y="2229876"/>
              <a:ext cx="274709" cy="293065"/>
            </a:xfrm>
            <a:custGeom>
              <a:avLst/>
              <a:gdLst/>
              <a:ahLst/>
              <a:cxnLst/>
              <a:rect l="l" t="t" r="r" b="b"/>
              <a:pathLst>
                <a:path w="11284" h="12038" extrusionOk="0">
                  <a:moveTo>
                    <a:pt x="6231" y="1"/>
                  </a:move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close/>
                </a:path>
              </a:pathLst>
            </a:custGeom>
            <a:solidFill>
              <a:srgbClr val="F7B2A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2177;p41">
              <a:extLst>
                <a:ext uri="{FF2B5EF4-FFF2-40B4-BE49-F238E27FC236}">
                  <a16:creationId xmlns:a16="http://schemas.microsoft.com/office/drawing/2014/main" id="{3F657205-8445-D91C-266D-E6E48986C48B}"/>
                </a:ext>
              </a:extLst>
            </p:cNvPr>
            <p:cNvSpPr/>
            <p:nvPr/>
          </p:nvSpPr>
          <p:spPr>
            <a:xfrm>
              <a:off x="5116441" y="2229876"/>
              <a:ext cx="274709" cy="293065"/>
            </a:xfrm>
            <a:custGeom>
              <a:avLst/>
              <a:gdLst/>
              <a:ahLst/>
              <a:cxnLst/>
              <a:rect l="l" t="t" r="r" b="b"/>
              <a:pathLst>
                <a:path w="11284" h="12038" fill="none" extrusionOk="0">
                  <a:moveTo>
                    <a:pt x="5430" y="11881"/>
                  </a:moveTo>
                  <a:lnTo>
                    <a:pt x="5430" y="11881"/>
                  </a:lnTo>
                  <a:lnTo>
                    <a:pt x="5870" y="11959"/>
                  </a:lnTo>
                  <a:lnTo>
                    <a:pt x="6293" y="12022"/>
                  </a:lnTo>
                  <a:lnTo>
                    <a:pt x="6670" y="12038"/>
                  </a:lnTo>
                  <a:lnTo>
                    <a:pt x="7047" y="12038"/>
                  </a:lnTo>
                  <a:lnTo>
                    <a:pt x="7376" y="12022"/>
                  </a:lnTo>
                  <a:lnTo>
                    <a:pt x="7690" y="11975"/>
                  </a:lnTo>
                  <a:lnTo>
                    <a:pt x="7988" y="11912"/>
                  </a:lnTo>
                  <a:lnTo>
                    <a:pt x="8271" y="11834"/>
                  </a:lnTo>
                  <a:lnTo>
                    <a:pt x="8522" y="11724"/>
                  </a:lnTo>
                  <a:lnTo>
                    <a:pt x="8757" y="11598"/>
                  </a:lnTo>
                  <a:lnTo>
                    <a:pt x="8977" y="11473"/>
                  </a:lnTo>
                  <a:lnTo>
                    <a:pt x="9181" y="11316"/>
                  </a:lnTo>
                  <a:lnTo>
                    <a:pt x="9354" y="11143"/>
                  </a:lnTo>
                  <a:lnTo>
                    <a:pt x="9526" y="10971"/>
                  </a:lnTo>
                  <a:lnTo>
                    <a:pt x="9683" y="10782"/>
                  </a:lnTo>
                  <a:lnTo>
                    <a:pt x="9825" y="10578"/>
                  </a:lnTo>
                  <a:lnTo>
                    <a:pt x="9950" y="10374"/>
                  </a:lnTo>
                  <a:lnTo>
                    <a:pt x="10060" y="10155"/>
                  </a:lnTo>
                  <a:lnTo>
                    <a:pt x="10154" y="9919"/>
                  </a:lnTo>
                  <a:lnTo>
                    <a:pt x="10248" y="9700"/>
                  </a:lnTo>
                  <a:lnTo>
                    <a:pt x="10342" y="9448"/>
                  </a:lnTo>
                  <a:lnTo>
                    <a:pt x="10405" y="9213"/>
                  </a:lnTo>
                  <a:lnTo>
                    <a:pt x="10531" y="8727"/>
                  </a:lnTo>
                  <a:lnTo>
                    <a:pt x="10641" y="8240"/>
                  </a:lnTo>
                  <a:lnTo>
                    <a:pt x="10719" y="7769"/>
                  </a:lnTo>
                  <a:lnTo>
                    <a:pt x="10860" y="6875"/>
                  </a:lnTo>
                  <a:lnTo>
                    <a:pt x="10860" y="6875"/>
                  </a:lnTo>
                  <a:lnTo>
                    <a:pt x="11049" y="5619"/>
                  </a:lnTo>
                  <a:lnTo>
                    <a:pt x="11190" y="4552"/>
                  </a:lnTo>
                  <a:lnTo>
                    <a:pt x="11237" y="4081"/>
                  </a:lnTo>
                  <a:lnTo>
                    <a:pt x="11268" y="3657"/>
                  </a:lnTo>
                  <a:lnTo>
                    <a:pt x="11284" y="3281"/>
                  </a:lnTo>
                  <a:lnTo>
                    <a:pt x="11284" y="2951"/>
                  </a:lnTo>
                  <a:lnTo>
                    <a:pt x="11284" y="2653"/>
                  </a:lnTo>
                  <a:lnTo>
                    <a:pt x="11268" y="2402"/>
                  </a:lnTo>
                  <a:lnTo>
                    <a:pt x="11237" y="2198"/>
                  </a:lnTo>
                  <a:lnTo>
                    <a:pt x="11206" y="2025"/>
                  </a:lnTo>
                  <a:lnTo>
                    <a:pt x="11143" y="1884"/>
                  </a:lnTo>
                  <a:lnTo>
                    <a:pt x="11096" y="1790"/>
                  </a:lnTo>
                  <a:lnTo>
                    <a:pt x="11033" y="1727"/>
                  </a:lnTo>
                  <a:lnTo>
                    <a:pt x="10954" y="1696"/>
                  </a:lnTo>
                  <a:lnTo>
                    <a:pt x="10876" y="1711"/>
                  </a:lnTo>
                  <a:lnTo>
                    <a:pt x="10798" y="1759"/>
                  </a:lnTo>
                  <a:lnTo>
                    <a:pt x="10703" y="1837"/>
                  </a:lnTo>
                  <a:lnTo>
                    <a:pt x="10609" y="1947"/>
                  </a:lnTo>
                  <a:lnTo>
                    <a:pt x="10499" y="2088"/>
                  </a:lnTo>
                  <a:lnTo>
                    <a:pt x="10405" y="2245"/>
                  </a:lnTo>
                  <a:lnTo>
                    <a:pt x="10295" y="2449"/>
                  </a:lnTo>
                  <a:lnTo>
                    <a:pt x="10185" y="2684"/>
                  </a:lnTo>
                  <a:lnTo>
                    <a:pt x="9966" y="3218"/>
                  </a:lnTo>
                  <a:lnTo>
                    <a:pt x="9730" y="3861"/>
                  </a:lnTo>
                  <a:lnTo>
                    <a:pt x="9511" y="4599"/>
                  </a:lnTo>
                  <a:lnTo>
                    <a:pt x="9291" y="5431"/>
                  </a:lnTo>
                  <a:lnTo>
                    <a:pt x="9291" y="5431"/>
                  </a:lnTo>
                  <a:lnTo>
                    <a:pt x="9354" y="4897"/>
                  </a:lnTo>
                  <a:lnTo>
                    <a:pt x="9432" y="4207"/>
                  </a:lnTo>
                  <a:lnTo>
                    <a:pt x="9479" y="3391"/>
                  </a:lnTo>
                  <a:lnTo>
                    <a:pt x="9495" y="2983"/>
                  </a:lnTo>
                  <a:lnTo>
                    <a:pt x="9495" y="2559"/>
                  </a:lnTo>
                  <a:lnTo>
                    <a:pt x="9495" y="2151"/>
                  </a:lnTo>
                  <a:lnTo>
                    <a:pt x="9464" y="1774"/>
                  </a:lnTo>
                  <a:lnTo>
                    <a:pt x="9416" y="1413"/>
                  </a:lnTo>
                  <a:lnTo>
                    <a:pt x="9354" y="1099"/>
                  </a:lnTo>
                  <a:lnTo>
                    <a:pt x="9307" y="974"/>
                  </a:lnTo>
                  <a:lnTo>
                    <a:pt x="9260" y="833"/>
                  </a:lnTo>
                  <a:lnTo>
                    <a:pt x="9197" y="723"/>
                  </a:lnTo>
                  <a:lnTo>
                    <a:pt x="9134" y="629"/>
                  </a:lnTo>
                  <a:lnTo>
                    <a:pt x="9071" y="550"/>
                  </a:lnTo>
                  <a:lnTo>
                    <a:pt x="8993" y="487"/>
                  </a:lnTo>
                  <a:lnTo>
                    <a:pt x="8899" y="440"/>
                  </a:lnTo>
                  <a:lnTo>
                    <a:pt x="8804" y="425"/>
                  </a:lnTo>
                  <a:lnTo>
                    <a:pt x="8804" y="425"/>
                  </a:lnTo>
                  <a:lnTo>
                    <a:pt x="8726" y="440"/>
                  </a:lnTo>
                  <a:lnTo>
                    <a:pt x="8647" y="472"/>
                  </a:lnTo>
                  <a:lnTo>
                    <a:pt x="8569" y="519"/>
                  </a:lnTo>
                  <a:lnTo>
                    <a:pt x="8491" y="582"/>
                  </a:lnTo>
                  <a:lnTo>
                    <a:pt x="8412" y="660"/>
                  </a:lnTo>
                  <a:lnTo>
                    <a:pt x="8349" y="770"/>
                  </a:lnTo>
                  <a:lnTo>
                    <a:pt x="8208" y="1005"/>
                  </a:lnTo>
                  <a:lnTo>
                    <a:pt x="8083" y="1303"/>
                  </a:lnTo>
                  <a:lnTo>
                    <a:pt x="7957" y="1633"/>
                  </a:lnTo>
                  <a:lnTo>
                    <a:pt x="7847" y="1994"/>
                  </a:lnTo>
                  <a:lnTo>
                    <a:pt x="7737" y="2371"/>
                  </a:lnTo>
                  <a:lnTo>
                    <a:pt x="7518" y="3155"/>
                  </a:lnTo>
                  <a:lnTo>
                    <a:pt x="7314" y="3877"/>
                  </a:lnTo>
                  <a:lnTo>
                    <a:pt x="7204" y="4207"/>
                  </a:lnTo>
                  <a:lnTo>
                    <a:pt x="7110" y="4489"/>
                  </a:lnTo>
                  <a:lnTo>
                    <a:pt x="7015" y="4740"/>
                  </a:lnTo>
                  <a:lnTo>
                    <a:pt x="6905" y="4913"/>
                  </a:lnTo>
                  <a:lnTo>
                    <a:pt x="6905" y="4913"/>
                  </a:lnTo>
                  <a:lnTo>
                    <a:pt x="7015" y="4458"/>
                  </a:lnTo>
                  <a:lnTo>
                    <a:pt x="7094" y="4018"/>
                  </a:lnTo>
                  <a:lnTo>
                    <a:pt x="7157" y="3595"/>
                  </a:lnTo>
                  <a:lnTo>
                    <a:pt x="7188" y="3171"/>
                  </a:lnTo>
                  <a:lnTo>
                    <a:pt x="7219" y="2779"/>
                  </a:lnTo>
                  <a:lnTo>
                    <a:pt x="7219" y="2418"/>
                  </a:lnTo>
                  <a:lnTo>
                    <a:pt x="7204" y="2057"/>
                  </a:lnTo>
                  <a:lnTo>
                    <a:pt x="7172" y="1727"/>
                  </a:lnTo>
                  <a:lnTo>
                    <a:pt x="7125" y="1413"/>
                  </a:lnTo>
                  <a:lnTo>
                    <a:pt x="7062" y="1131"/>
                  </a:lnTo>
                  <a:lnTo>
                    <a:pt x="7000" y="880"/>
                  </a:lnTo>
                  <a:lnTo>
                    <a:pt x="6905" y="660"/>
                  </a:lnTo>
                  <a:lnTo>
                    <a:pt x="6811" y="456"/>
                  </a:lnTo>
                  <a:lnTo>
                    <a:pt x="6717" y="299"/>
                  </a:lnTo>
                  <a:lnTo>
                    <a:pt x="6607" y="173"/>
                  </a:lnTo>
                  <a:lnTo>
                    <a:pt x="6482" y="79"/>
                  </a:lnTo>
                  <a:lnTo>
                    <a:pt x="6356" y="32"/>
                  </a:lnTo>
                  <a:lnTo>
                    <a:pt x="6293" y="17"/>
                  </a:lnTo>
                  <a:lnTo>
                    <a:pt x="6231" y="1"/>
                  </a:lnTo>
                  <a:lnTo>
                    <a:pt x="6168" y="17"/>
                  </a:lnTo>
                  <a:lnTo>
                    <a:pt x="6105" y="32"/>
                  </a:lnTo>
                  <a:lnTo>
                    <a:pt x="6042" y="64"/>
                  </a:lnTo>
                  <a:lnTo>
                    <a:pt x="5980" y="95"/>
                  </a:lnTo>
                  <a:lnTo>
                    <a:pt x="5838" y="205"/>
                  </a:lnTo>
                  <a:lnTo>
                    <a:pt x="5713" y="362"/>
                  </a:lnTo>
                  <a:lnTo>
                    <a:pt x="5587" y="566"/>
                  </a:lnTo>
                  <a:lnTo>
                    <a:pt x="5446" y="801"/>
                  </a:lnTo>
                  <a:lnTo>
                    <a:pt x="5336" y="1115"/>
                  </a:lnTo>
                  <a:lnTo>
                    <a:pt x="5211" y="1460"/>
                  </a:lnTo>
                  <a:lnTo>
                    <a:pt x="5101" y="1868"/>
                  </a:lnTo>
                  <a:lnTo>
                    <a:pt x="4991" y="2324"/>
                  </a:lnTo>
                  <a:lnTo>
                    <a:pt x="4897" y="2841"/>
                  </a:lnTo>
                  <a:lnTo>
                    <a:pt x="4818" y="3406"/>
                  </a:lnTo>
                  <a:lnTo>
                    <a:pt x="4740" y="4050"/>
                  </a:lnTo>
                  <a:lnTo>
                    <a:pt x="4677" y="4740"/>
                  </a:lnTo>
                  <a:lnTo>
                    <a:pt x="4677" y="4740"/>
                  </a:lnTo>
                  <a:lnTo>
                    <a:pt x="4724" y="4536"/>
                  </a:lnTo>
                  <a:lnTo>
                    <a:pt x="4740" y="4254"/>
                  </a:lnTo>
                  <a:lnTo>
                    <a:pt x="4740" y="3940"/>
                  </a:lnTo>
                  <a:lnTo>
                    <a:pt x="4740" y="3579"/>
                  </a:lnTo>
                  <a:lnTo>
                    <a:pt x="4708" y="3202"/>
                  </a:lnTo>
                  <a:lnTo>
                    <a:pt x="4646" y="2794"/>
                  </a:lnTo>
                  <a:lnTo>
                    <a:pt x="4583" y="2386"/>
                  </a:lnTo>
                  <a:lnTo>
                    <a:pt x="4504" y="1994"/>
                  </a:lnTo>
                  <a:lnTo>
                    <a:pt x="4395" y="1602"/>
                  </a:lnTo>
                  <a:lnTo>
                    <a:pt x="4269" y="1256"/>
                  </a:lnTo>
                  <a:lnTo>
                    <a:pt x="4143" y="942"/>
                  </a:lnTo>
                  <a:lnTo>
                    <a:pt x="4065" y="801"/>
                  </a:lnTo>
                  <a:lnTo>
                    <a:pt x="3986" y="676"/>
                  </a:lnTo>
                  <a:lnTo>
                    <a:pt x="3892" y="550"/>
                  </a:lnTo>
                  <a:lnTo>
                    <a:pt x="3814" y="456"/>
                  </a:lnTo>
                  <a:lnTo>
                    <a:pt x="3720" y="377"/>
                  </a:lnTo>
                  <a:lnTo>
                    <a:pt x="3610" y="330"/>
                  </a:lnTo>
                  <a:lnTo>
                    <a:pt x="3516" y="283"/>
                  </a:lnTo>
                  <a:lnTo>
                    <a:pt x="3406" y="268"/>
                  </a:lnTo>
                  <a:lnTo>
                    <a:pt x="3296" y="283"/>
                  </a:lnTo>
                  <a:lnTo>
                    <a:pt x="3186" y="315"/>
                  </a:lnTo>
                  <a:lnTo>
                    <a:pt x="3186" y="315"/>
                  </a:lnTo>
                  <a:lnTo>
                    <a:pt x="3108" y="362"/>
                  </a:lnTo>
                  <a:lnTo>
                    <a:pt x="3029" y="425"/>
                  </a:lnTo>
                  <a:lnTo>
                    <a:pt x="2966" y="503"/>
                  </a:lnTo>
                  <a:lnTo>
                    <a:pt x="2919" y="613"/>
                  </a:lnTo>
                  <a:lnTo>
                    <a:pt x="2872" y="723"/>
                  </a:lnTo>
                  <a:lnTo>
                    <a:pt x="2841" y="864"/>
                  </a:lnTo>
                  <a:lnTo>
                    <a:pt x="2794" y="1178"/>
                  </a:lnTo>
                  <a:lnTo>
                    <a:pt x="2762" y="1539"/>
                  </a:lnTo>
                  <a:lnTo>
                    <a:pt x="2762" y="1931"/>
                  </a:lnTo>
                  <a:lnTo>
                    <a:pt x="2762" y="2355"/>
                  </a:lnTo>
                  <a:lnTo>
                    <a:pt x="2794" y="2779"/>
                  </a:lnTo>
                  <a:lnTo>
                    <a:pt x="2872" y="3657"/>
                  </a:lnTo>
                  <a:lnTo>
                    <a:pt x="2951" y="4458"/>
                  </a:lnTo>
                  <a:lnTo>
                    <a:pt x="3013" y="5101"/>
                  </a:lnTo>
                  <a:lnTo>
                    <a:pt x="3029" y="5337"/>
                  </a:lnTo>
                  <a:lnTo>
                    <a:pt x="3029" y="5509"/>
                  </a:lnTo>
                  <a:lnTo>
                    <a:pt x="3029" y="5509"/>
                  </a:lnTo>
                  <a:lnTo>
                    <a:pt x="2684" y="5384"/>
                  </a:lnTo>
                  <a:lnTo>
                    <a:pt x="2166" y="5195"/>
                  </a:lnTo>
                  <a:lnTo>
                    <a:pt x="1570" y="4991"/>
                  </a:lnTo>
                  <a:lnTo>
                    <a:pt x="1256" y="4897"/>
                  </a:lnTo>
                  <a:lnTo>
                    <a:pt x="973" y="4819"/>
                  </a:lnTo>
                  <a:lnTo>
                    <a:pt x="691" y="4772"/>
                  </a:lnTo>
                  <a:lnTo>
                    <a:pt x="440" y="4740"/>
                  </a:lnTo>
                  <a:lnTo>
                    <a:pt x="346" y="4756"/>
                  </a:lnTo>
                  <a:lnTo>
                    <a:pt x="251" y="4772"/>
                  </a:lnTo>
                  <a:lnTo>
                    <a:pt x="157" y="4787"/>
                  </a:lnTo>
                  <a:lnTo>
                    <a:pt x="94" y="4834"/>
                  </a:lnTo>
                  <a:lnTo>
                    <a:pt x="47" y="4882"/>
                  </a:lnTo>
                  <a:lnTo>
                    <a:pt x="16" y="4944"/>
                  </a:lnTo>
                  <a:lnTo>
                    <a:pt x="0" y="5023"/>
                  </a:lnTo>
                  <a:lnTo>
                    <a:pt x="0" y="5117"/>
                  </a:lnTo>
                  <a:lnTo>
                    <a:pt x="16" y="5227"/>
                  </a:lnTo>
                  <a:lnTo>
                    <a:pt x="63" y="5368"/>
                  </a:lnTo>
                  <a:lnTo>
                    <a:pt x="142" y="5509"/>
                  </a:lnTo>
                  <a:lnTo>
                    <a:pt x="236" y="5682"/>
                  </a:lnTo>
                  <a:lnTo>
                    <a:pt x="236" y="5682"/>
                  </a:lnTo>
                  <a:lnTo>
                    <a:pt x="471" y="6074"/>
                  </a:lnTo>
                  <a:lnTo>
                    <a:pt x="722" y="6514"/>
                  </a:lnTo>
                  <a:lnTo>
                    <a:pt x="1256" y="7471"/>
                  </a:lnTo>
                  <a:lnTo>
                    <a:pt x="1821" y="8475"/>
                  </a:lnTo>
                  <a:lnTo>
                    <a:pt x="2119" y="8978"/>
                  </a:lnTo>
                  <a:lnTo>
                    <a:pt x="2417" y="9464"/>
                  </a:lnTo>
                  <a:lnTo>
                    <a:pt x="2715" y="9935"/>
                  </a:lnTo>
                  <a:lnTo>
                    <a:pt x="3029" y="10374"/>
                  </a:lnTo>
                  <a:lnTo>
                    <a:pt x="3343" y="10782"/>
                  </a:lnTo>
                  <a:lnTo>
                    <a:pt x="3657" y="11128"/>
                  </a:lnTo>
                  <a:lnTo>
                    <a:pt x="3830" y="11285"/>
                  </a:lnTo>
                  <a:lnTo>
                    <a:pt x="3986" y="11426"/>
                  </a:lnTo>
                  <a:lnTo>
                    <a:pt x="4143" y="11551"/>
                  </a:lnTo>
                  <a:lnTo>
                    <a:pt x="4300" y="11661"/>
                  </a:lnTo>
                  <a:lnTo>
                    <a:pt x="4457" y="11740"/>
                  </a:lnTo>
                  <a:lnTo>
                    <a:pt x="4614" y="11818"/>
                  </a:lnTo>
                  <a:lnTo>
                    <a:pt x="4771" y="11865"/>
                  </a:lnTo>
                  <a:lnTo>
                    <a:pt x="4928" y="1188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2178;p41">
              <a:extLst>
                <a:ext uri="{FF2B5EF4-FFF2-40B4-BE49-F238E27FC236}">
                  <a16:creationId xmlns:a16="http://schemas.microsoft.com/office/drawing/2014/main" id="{12CCF3F7-0894-B427-6D77-3D91027AE0B9}"/>
                </a:ext>
              </a:extLst>
            </p:cNvPr>
            <p:cNvSpPr/>
            <p:nvPr/>
          </p:nvSpPr>
          <p:spPr>
            <a:xfrm>
              <a:off x="4213625" y="3764273"/>
              <a:ext cx="160482" cy="795083"/>
            </a:xfrm>
            <a:custGeom>
              <a:avLst/>
              <a:gdLst/>
              <a:ahLst/>
              <a:cxnLst/>
              <a:rect l="l" t="t" r="r" b="b"/>
              <a:pathLst>
                <a:path w="6592" h="32659" extrusionOk="0">
                  <a:moveTo>
                    <a:pt x="3170" y="0"/>
                  </a:moveTo>
                  <a:lnTo>
                    <a:pt x="2872" y="32"/>
                  </a:lnTo>
                  <a:lnTo>
                    <a:pt x="2574" y="79"/>
                  </a:lnTo>
                  <a:lnTo>
                    <a:pt x="2276" y="142"/>
                  </a:lnTo>
                  <a:lnTo>
                    <a:pt x="1993" y="236"/>
                  </a:lnTo>
                  <a:lnTo>
                    <a:pt x="1711" y="361"/>
                  </a:lnTo>
                  <a:lnTo>
                    <a:pt x="1460" y="503"/>
                  </a:lnTo>
                  <a:lnTo>
                    <a:pt x="1224" y="691"/>
                  </a:lnTo>
                  <a:lnTo>
                    <a:pt x="1099" y="785"/>
                  </a:lnTo>
                  <a:lnTo>
                    <a:pt x="1005" y="895"/>
                  </a:lnTo>
                  <a:lnTo>
                    <a:pt x="816" y="1115"/>
                  </a:lnTo>
                  <a:lnTo>
                    <a:pt x="628" y="1366"/>
                  </a:lnTo>
                  <a:lnTo>
                    <a:pt x="471" y="1617"/>
                  </a:lnTo>
                  <a:lnTo>
                    <a:pt x="330" y="1899"/>
                  </a:lnTo>
                  <a:lnTo>
                    <a:pt x="204" y="2182"/>
                  </a:lnTo>
                  <a:lnTo>
                    <a:pt x="173" y="2323"/>
                  </a:lnTo>
                  <a:lnTo>
                    <a:pt x="126" y="2464"/>
                  </a:lnTo>
                  <a:lnTo>
                    <a:pt x="110" y="2621"/>
                  </a:lnTo>
                  <a:lnTo>
                    <a:pt x="94" y="2763"/>
                  </a:lnTo>
                  <a:lnTo>
                    <a:pt x="94" y="2919"/>
                  </a:lnTo>
                  <a:lnTo>
                    <a:pt x="94" y="3061"/>
                  </a:lnTo>
                  <a:lnTo>
                    <a:pt x="220" y="4348"/>
                  </a:lnTo>
                  <a:lnTo>
                    <a:pt x="314" y="5634"/>
                  </a:lnTo>
                  <a:lnTo>
                    <a:pt x="393" y="6921"/>
                  </a:lnTo>
                  <a:lnTo>
                    <a:pt x="424" y="8208"/>
                  </a:lnTo>
                  <a:lnTo>
                    <a:pt x="440" y="9495"/>
                  </a:lnTo>
                  <a:lnTo>
                    <a:pt x="440" y="10782"/>
                  </a:lnTo>
                  <a:lnTo>
                    <a:pt x="424" y="12069"/>
                  </a:lnTo>
                  <a:lnTo>
                    <a:pt x="393" y="13356"/>
                  </a:lnTo>
                  <a:lnTo>
                    <a:pt x="298" y="15945"/>
                  </a:lnTo>
                  <a:lnTo>
                    <a:pt x="188" y="18519"/>
                  </a:lnTo>
                  <a:lnTo>
                    <a:pt x="79" y="21093"/>
                  </a:lnTo>
                  <a:lnTo>
                    <a:pt x="47" y="22380"/>
                  </a:lnTo>
                  <a:lnTo>
                    <a:pt x="16" y="23666"/>
                  </a:lnTo>
                  <a:lnTo>
                    <a:pt x="0" y="25157"/>
                  </a:lnTo>
                  <a:lnTo>
                    <a:pt x="0" y="26633"/>
                  </a:lnTo>
                  <a:lnTo>
                    <a:pt x="32" y="28123"/>
                  </a:lnTo>
                  <a:lnTo>
                    <a:pt x="94" y="29599"/>
                  </a:lnTo>
                  <a:lnTo>
                    <a:pt x="126" y="29897"/>
                  </a:lnTo>
                  <a:lnTo>
                    <a:pt x="173" y="30195"/>
                  </a:lnTo>
                  <a:lnTo>
                    <a:pt x="251" y="30477"/>
                  </a:lnTo>
                  <a:lnTo>
                    <a:pt x="345" y="30760"/>
                  </a:lnTo>
                  <a:lnTo>
                    <a:pt x="471" y="31027"/>
                  </a:lnTo>
                  <a:lnTo>
                    <a:pt x="612" y="31294"/>
                  </a:lnTo>
                  <a:lnTo>
                    <a:pt x="801" y="31529"/>
                  </a:lnTo>
                  <a:lnTo>
                    <a:pt x="1005" y="31764"/>
                  </a:lnTo>
                  <a:lnTo>
                    <a:pt x="1209" y="31953"/>
                  </a:lnTo>
                  <a:lnTo>
                    <a:pt x="1460" y="32125"/>
                  </a:lnTo>
                  <a:lnTo>
                    <a:pt x="1711" y="32282"/>
                  </a:lnTo>
                  <a:lnTo>
                    <a:pt x="1993" y="32423"/>
                  </a:lnTo>
                  <a:lnTo>
                    <a:pt x="2276" y="32533"/>
                  </a:lnTo>
                  <a:lnTo>
                    <a:pt x="2574" y="32612"/>
                  </a:lnTo>
                  <a:lnTo>
                    <a:pt x="2872" y="32659"/>
                  </a:lnTo>
                  <a:lnTo>
                    <a:pt x="3170" y="32659"/>
                  </a:lnTo>
                  <a:lnTo>
                    <a:pt x="3468" y="32627"/>
                  </a:lnTo>
                  <a:lnTo>
                    <a:pt x="3751" y="32580"/>
                  </a:lnTo>
                  <a:lnTo>
                    <a:pt x="4049" y="32518"/>
                  </a:lnTo>
                  <a:lnTo>
                    <a:pt x="4332" y="32423"/>
                  </a:lnTo>
                  <a:lnTo>
                    <a:pt x="4614" y="32298"/>
                  </a:lnTo>
                  <a:lnTo>
                    <a:pt x="4865" y="32157"/>
                  </a:lnTo>
                  <a:lnTo>
                    <a:pt x="5116" y="31968"/>
                  </a:lnTo>
                  <a:lnTo>
                    <a:pt x="5226" y="31874"/>
                  </a:lnTo>
                  <a:lnTo>
                    <a:pt x="5336" y="31764"/>
                  </a:lnTo>
                  <a:lnTo>
                    <a:pt x="5524" y="31529"/>
                  </a:lnTo>
                  <a:lnTo>
                    <a:pt x="5697" y="31294"/>
                  </a:lnTo>
                  <a:lnTo>
                    <a:pt x="5854" y="31042"/>
                  </a:lnTo>
                  <a:lnTo>
                    <a:pt x="5995" y="30760"/>
                  </a:lnTo>
                  <a:lnTo>
                    <a:pt x="6105" y="30493"/>
                  </a:lnTo>
                  <a:lnTo>
                    <a:pt x="6183" y="30195"/>
                  </a:lnTo>
                  <a:lnTo>
                    <a:pt x="6199" y="30054"/>
                  </a:lnTo>
                  <a:lnTo>
                    <a:pt x="6215" y="29897"/>
                  </a:lnTo>
                  <a:lnTo>
                    <a:pt x="6231" y="29756"/>
                  </a:lnTo>
                  <a:lnTo>
                    <a:pt x="6231" y="29599"/>
                  </a:lnTo>
                  <a:lnTo>
                    <a:pt x="6168" y="28312"/>
                  </a:lnTo>
                  <a:lnTo>
                    <a:pt x="6136" y="27025"/>
                  </a:lnTo>
                  <a:lnTo>
                    <a:pt x="6121" y="25738"/>
                  </a:lnTo>
                  <a:lnTo>
                    <a:pt x="6136" y="24451"/>
                  </a:lnTo>
                  <a:lnTo>
                    <a:pt x="6152" y="23149"/>
                  </a:lnTo>
                  <a:lnTo>
                    <a:pt x="6199" y="21862"/>
                  </a:lnTo>
                  <a:lnTo>
                    <a:pt x="6293" y="19288"/>
                  </a:lnTo>
                  <a:lnTo>
                    <a:pt x="6403" y="16714"/>
                  </a:lnTo>
                  <a:lnTo>
                    <a:pt x="6513" y="14140"/>
                  </a:lnTo>
                  <a:lnTo>
                    <a:pt x="6544" y="12854"/>
                  </a:lnTo>
                  <a:lnTo>
                    <a:pt x="6576" y="11567"/>
                  </a:lnTo>
                  <a:lnTo>
                    <a:pt x="6592" y="10280"/>
                  </a:lnTo>
                  <a:lnTo>
                    <a:pt x="6576" y="8993"/>
                  </a:lnTo>
                  <a:lnTo>
                    <a:pt x="6544" y="7502"/>
                  </a:lnTo>
                  <a:lnTo>
                    <a:pt x="6466" y="6027"/>
                  </a:lnTo>
                  <a:lnTo>
                    <a:pt x="6372" y="4536"/>
                  </a:lnTo>
                  <a:lnTo>
                    <a:pt x="6309" y="3798"/>
                  </a:lnTo>
                  <a:lnTo>
                    <a:pt x="6231" y="3061"/>
                  </a:lnTo>
                  <a:lnTo>
                    <a:pt x="6231" y="2904"/>
                  </a:lnTo>
                  <a:lnTo>
                    <a:pt x="6215" y="2747"/>
                  </a:lnTo>
                  <a:lnTo>
                    <a:pt x="6199" y="2606"/>
                  </a:lnTo>
                  <a:lnTo>
                    <a:pt x="6168" y="2449"/>
                  </a:lnTo>
                  <a:lnTo>
                    <a:pt x="6136" y="2307"/>
                  </a:lnTo>
                  <a:lnTo>
                    <a:pt x="6089" y="2166"/>
                  </a:lnTo>
                  <a:lnTo>
                    <a:pt x="6027" y="2025"/>
                  </a:lnTo>
                  <a:lnTo>
                    <a:pt x="5964" y="1884"/>
                  </a:lnTo>
                  <a:lnTo>
                    <a:pt x="5854" y="1601"/>
                  </a:lnTo>
                  <a:lnTo>
                    <a:pt x="5791" y="1476"/>
                  </a:lnTo>
                  <a:lnTo>
                    <a:pt x="5713" y="1350"/>
                  </a:lnTo>
                  <a:lnTo>
                    <a:pt x="5634" y="1225"/>
                  </a:lnTo>
                  <a:lnTo>
                    <a:pt x="5540" y="1115"/>
                  </a:lnTo>
                  <a:lnTo>
                    <a:pt x="5336" y="895"/>
                  </a:lnTo>
                  <a:lnTo>
                    <a:pt x="5116" y="707"/>
                  </a:lnTo>
                  <a:lnTo>
                    <a:pt x="4881" y="534"/>
                  </a:lnTo>
                  <a:lnTo>
                    <a:pt x="4614" y="377"/>
                  </a:lnTo>
                  <a:lnTo>
                    <a:pt x="4332" y="236"/>
                  </a:lnTo>
                  <a:lnTo>
                    <a:pt x="4049" y="126"/>
                  </a:lnTo>
                  <a:lnTo>
                    <a:pt x="3751" y="48"/>
                  </a:lnTo>
                  <a:lnTo>
                    <a:pt x="3453" y="16"/>
                  </a:lnTo>
                  <a:lnTo>
                    <a:pt x="3312"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2179;p41">
              <a:extLst>
                <a:ext uri="{FF2B5EF4-FFF2-40B4-BE49-F238E27FC236}">
                  <a16:creationId xmlns:a16="http://schemas.microsoft.com/office/drawing/2014/main" id="{E654275A-71B2-A4D4-4529-6B5FBC1CDCAD}"/>
                </a:ext>
              </a:extLst>
            </p:cNvPr>
            <p:cNvSpPr/>
            <p:nvPr/>
          </p:nvSpPr>
          <p:spPr>
            <a:xfrm>
              <a:off x="4574664" y="3751662"/>
              <a:ext cx="186483" cy="844771"/>
            </a:xfrm>
            <a:custGeom>
              <a:avLst/>
              <a:gdLst/>
              <a:ahLst/>
              <a:cxnLst/>
              <a:rect l="l" t="t" r="r" b="b"/>
              <a:pathLst>
                <a:path w="7660" h="34700" extrusionOk="0">
                  <a:moveTo>
                    <a:pt x="3218" y="1"/>
                  </a:moveTo>
                  <a:lnTo>
                    <a:pt x="3061" y="16"/>
                  </a:lnTo>
                  <a:lnTo>
                    <a:pt x="2763" y="32"/>
                  </a:lnTo>
                  <a:lnTo>
                    <a:pt x="2480" y="79"/>
                  </a:lnTo>
                  <a:lnTo>
                    <a:pt x="2182" y="157"/>
                  </a:lnTo>
                  <a:lnTo>
                    <a:pt x="1900" y="252"/>
                  </a:lnTo>
                  <a:lnTo>
                    <a:pt x="1617" y="362"/>
                  </a:lnTo>
                  <a:lnTo>
                    <a:pt x="1366" y="518"/>
                  </a:lnTo>
                  <a:lnTo>
                    <a:pt x="1115" y="691"/>
                  </a:lnTo>
                  <a:lnTo>
                    <a:pt x="1005" y="801"/>
                  </a:lnTo>
                  <a:lnTo>
                    <a:pt x="911" y="911"/>
                  </a:lnTo>
                  <a:lnTo>
                    <a:pt x="707" y="1130"/>
                  </a:lnTo>
                  <a:lnTo>
                    <a:pt x="534" y="1366"/>
                  </a:lnTo>
                  <a:lnTo>
                    <a:pt x="377" y="1633"/>
                  </a:lnTo>
                  <a:lnTo>
                    <a:pt x="236" y="1899"/>
                  </a:lnTo>
                  <a:lnTo>
                    <a:pt x="111" y="2182"/>
                  </a:lnTo>
                  <a:lnTo>
                    <a:pt x="79" y="2323"/>
                  </a:lnTo>
                  <a:lnTo>
                    <a:pt x="32" y="2480"/>
                  </a:lnTo>
                  <a:lnTo>
                    <a:pt x="16" y="2621"/>
                  </a:lnTo>
                  <a:lnTo>
                    <a:pt x="1" y="2778"/>
                  </a:lnTo>
                  <a:lnTo>
                    <a:pt x="1" y="2920"/>
                  </a:lnTo>
                  <a:lnTo>
                    <a:pt x="1" y="3077"/>
                  </a:lnTo>
                  <a:lnTo>
                    <a:pt x="142" y="4473"/>
                  </a:lnTo>
                  <a:lnTo>
                    <a:pt x="252" y="5886"/>
                  </a:lnTo>
                  <a:lnTo>
                    <a:pt x="330" y="7282"/>
                  </a:lnTo>
                  <a:lnTo>
                    <a:pt x="393" y="8695"/>
                  </a:lnTo>
                  <a:lnTo>
                    <a:pt x="440" y="10107"/>
                  </a:lnTo>
                  <a:lnTo>
                    <a:pt x="487" y="11504"/>
                  </a:lnTo>
                  <a:lnTo>
                    <a:pt x="534" y="14329"/>
                  </a:lnTo>
                  <a:lnTo>
                    <a:pt x="566" y="17154"/>
                  </a:lnTo>
                  <a:lnTo>
                    <a:pt x="613" y="19963"/>
                  </a:lnTo>
                  <a:lnTo>
                    <a:pt x="660" y="21375"/>
                  </a:lnTo>
                  <a:lnTo>
                    <a:pt x="707" y="22788"/>
                  </a:lnTo>
                  <a:lnTo>
                    <a:pt x="770" y="24184"/>
                  </a:lnTo>
                  <a:lnTo>
                    <a:pt x="848" y="25597"/>
                  </a:lnTo>
                  <a:lnTo>
                    <a:pt x="911" y="26460"/>
                  </a:lnTo>
                  <a:lnTo>
                    <a:pt x="989" y="27323"/>
                  </a:lnTo>
                  <a:lnTo>
                    <a:pt x="1068" y="28186"/>
                  </a:lnTo>
                  <a:lnTo>
                    <a:pt x="1162" y="29034"/>
                  </a:lnTo>
                  <a:lnTo>
                    <a:pt x="1272" y="29897"/>
                  </a:lnTo>
                  <a:lnTo>
                    <a:pt x="1382" y="30760"/>
                  </a:lnTo>
                  <a:lnTo>
                    <a:pt x="1507" y="31608"/>
                  </a:lnTo>
                  <a:lnTo>
                    <a:pt x="1649" y="32455"/>
                  </a:lnTo>
                  <a:lnTo>
                    <a:pt x="1680" y="32596"/>
                  </a:lnTo>
                  <a:lnTo>
                    <a:pt x="1711" y="32722"/>
                  </a:lnTo>
                  <a:lnTo>
                    <a:pt x="1774" y="32863"/>
                  </a:lnTo>
                  <a:lnTo>
                    <a:pt x="1837" y="33004"/>
                  </a:lnTo>
                  <a:lnTo>
                    <a:pt x="1978" y="33255"/>
                  </a:lnTo>
                  <a:lnTo>
                    <a:pt x="2166" y="33506"/>
                  </a:lnTo>
                  <a:lnTo>
                    <a:pt x="2370" y="33742"/>
                  </a:lnTo>
                  <a:lnTo>
                    <a:pt x="2590" y="33962"/>
                  </a:lnTo>
                  <a:lnTo>
                    <a:pt x="2826" y="34134"/>
                  </a:lnTo>
                  <a:lnTo>
                    <a:pt x="3045" y="34291"/>
                  </a:lnTo>
                  <a:lnTo>
                    <a:pt x="3312" y="34417"/>
                  </a:lnTo>
                  <a:lnTo>
                    <a:pt x="3595" y="34527"/>
                  </a:lnTo>
                  <a:lnTo>
                    <a:pt x="3893" y="34621"/>
                  </a:lnTo>
                  <a:lnTo>
                    <a:pt x="4207" y="34683"/>
                  </a:lnTo>
                  <a:lnTo>
                    <a:pt x="4520" y="34699"/>
                  </a:lnTo>
                  <a:lnTo>
                    <a:pt x="4819" y="34699"/>
                  </a:lnTo>
                  <a:lnTo>
                    <a:pt x="5133" y="34668"/>
                  </a:lnTo>
                  <a:lnTo>
                    <a:pt x="5274" y="34636"/>
                  </a:lnTo>
                  <a:lnTo>
                    <a:pt x="5415" y="34605"/>
                  </a:lnTo>
                  <a:lnTo>
                    <a:pt x="5682" y="34495"/>
                  </a:lnTo>
                  <a:lnTo>
                    <a:pt x="5964" y="34370"/>
                  </a:lnTo>
                  <a:lnTo>
                    <a:pt x="6215" y="34228"/>
                  </a:lnTo>
                  <a:lnTo>
                    <a:pt x="6466" y="34071"/>
                  </a:lnTo>
                  <a:lnTo>
                    <a:pt x="6686" y="33883"/>
                  </a:lnTo>
                  <a:lnTo>
                    <a:pt x="6906" y="33679"/>
                  </a:lnTo>
                  <a:lnTo>
                    <a:pt x="7079" y="33444"/>
                  </a:lnTo>
                  <a:lnTo>
                    <a:pt x="7173" y="33318"/>
                  </a:lnTo>
                  <a:lnTo>
                    <a:pt x="7235" y="33193"/>
                  </a:lnTo>
                  <a:lnTo>
                    <a:pt x="7549" y="32455"/>
                  </a:lnTo>
                  <a:lnTo>
                    <a:pt x="7596" y="32251"/>
                  </a:lnTo>
                  <a:lnTo>
                    <a:pt x="7628" y="32047"/>
                  </a:lnTo>
                  <a:lnTo>
                    <a:pt x="7659" y="31843"/>
                  </a:lnTo>
                  <a:lnTo>
                    <a:pt x="7659" y="31639"/>
                  </a:lnTo>
                  <a:lnTo>
                    <a:pt x="7659" y="31435"/>
                  </a:lnTo>
                  <a:lnTo>
                    <a:pt x="7628" y="31247"/>
                  </a:lnTo>
                  <a:lnTo>
                    <a:pt x="7596" y="31043"/>
                  </a:lnTo>
                  <a:lnTo>
                    <a:pt x="7549" y="30839"/>
                  </a:lnTo>
                  <a:lnTo>
                    <a:pt x="7424" y="30007"/>
                  </a:lnTo>
                  <a:lnTo>
                    <a:pt x="7351" y="29536"/>
                  </a:lnTo>
                  <a:lnTo>
                    <a:pt x="7251" y="28704"/>
                  </a:lnTo>
                  <a:lnTo>
                    <a:pt x="7126" y="27402"/>
                  </a:lnTo>
                  <a:lnTo>
                    <a:pt x="7016" y="26099"/>
                  </a:lnTo>
                  <a:lnTo>
                    <a:pt x="6922" y="24796"/>
                  </a:lnTo>
                  <a:lnTo>
                    <a:pt x="6859" y="23494"/>
                  </a:lnTo>
                  <a:lnTo>
                    <a:pt x="6796" y="22191"/>
                  </a:lnTo>
                  <a:lnTo>
                    <a:pt x="6765" y="20889"/>
                  </a:lnTo>
                  <a:lnTo>
                    <a:pt x="6733" y="19586"/>
                  </a:lnTo>
                  <a:lnTo>
                    <a:pt x="6686" y="16965"/>
                  </a:lnTo>
                  <a:lnTo>
                    <a:pt x="6655" y="14360"/>
                  </a:lnTo>
                  <a:lnTo>
                    <a:pt x="6623" y="11739"/>
                  </a:lnTo>
                  <a:lnTo>
                    <a:pt x="6592" y="10437"/>
                  </a:lnTo>
                  <a:lnTo>
                    <a:pt x="6545" y="9134"/>
                  </a:lnTo>
                  <a:lnTo>
                    <a:pt x="6482" y="7612"/>
                  </a:lnTo>
                  <a:lnTo>
                    <a:pt x="6388" y="6090"/>
                  </a:lnTo>
                  <a:lnTo>
                    <a:pt x="6278" y="4583"/>
                  </a:lnTo>
                  <a:lnTo>
                    <a:pt x="6137" y="3077"/>
                  </a:lnTo>
                  <a:lnTo>
                    <a:pt x="6137" y="2920"/>
                  </a:lnTo>
                  <a:lnTo>
                    <a:pt x="6121" y="2763"/>
                  </a:lnTo>
                  <a:lnTo>
                    <a:pt x="6106" y="2606"/>
                  </a:lnTo>
                  <a:lnTo>
                    <a:pt x="6074" y="2464"/>
                  </a:lnTo>
                  <a:lnTo>
                    <a:pt x="6043" y="2308"/>
                  </a:lnTo>
                  <a:lnTo>
                    <a:pt x="5996" y="2166"/>
                  </a:lnTo>
                  <a:lnTo>
                    <a:pt x="5933" y="2025"/>
                  </a:lnTo>
                  <a:lnTo>
                    <a:pt x="5870" y="1884"/>
                  </a:lnTo>
                  <a:lnTo>
                    <a:pt x="5760" y="1617"/>
                  </a:lnTo>
                  <a:lnTo>
                    <a:pt x="5697" y="1491"/>
                  </a:lnTo>
                  <a:lnTo>
                    <a:pt x="5619" y="1366"/>
                  </a:lnTo>
                  <a:lnTo>
                    <a:pt x="5525" y="1240"/>
                  </a:lnTo>
                  <a:lnTo>
                    <a:pt x="5446" y="1130"/>
                  </a:lnTo>
                  <a:lnTo>
                    <a:pt x="5227" y="911"/>
                  </a:lnTo>
                  <a:lnTo>
                    <a:pt x="5023" y="707"/>
                  </a:lnTo>
                  <a:lnTo>
                    <a:pt x="4772" y="534"/>
                  </a:lnTo>
                  <a:lnTo>
                    <a:pt x="4520" y="377"/>
                  </a:lnTo>
                  <a:lnTo>
                    <a:pt x="4238" y="252"/>
                  </a:lnTo>
                  <a:lnTo>
                    <a:pt x="3955" y="142"/>
                  </a:lnTo>
                  <a:lnTo>
                    <a:pt x="3657" y="63"/>
                  </a:lnTo>
                  <a:lnTo>
                    <a:pt x="3359" y="16"/>
                  </a:lnTo>
                  <a:lnTo>
                    <a:pt x="3218"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2180;p41">
              <a:extLst>
                <a:ext uri="{FF2B5EF4-FFF2-40B4-BE49-F238E27FC236}">
                  <a16:creationId xmlns:a16="http://schemas.microsoft.com/office/drawing/2014/main" id="{41D5249E-1DC9-B598-47E0-71C03C464E3F}"/>
                </a:ext>
              </a:extLst>
            </p:cNvPr>
            <p:cNvSpPr/>
            <p:nvPr/>
          </p:nvSpPr>
          <p:spPr>
            <a:xfrm>
              <a:off x="4585741" y="4414930"/>
              <a:ext cx="177694" cy="65366"/>
            </a:xfrm>
            <a:custGeom>
              <a:avLst/>
              <a:gdLst/>
              <a:ahLst/>
              <a:cxnLst/>
              <a:rect l="l" t="t" r="r" b="b"/>
              <a:pathLst>
                <a:path w="7299" h="2685" extrusionOk="0">
                  <a:moveTo>
                    <a:pt x="1" y="1"/>
                  </a:moveTo>
                  <a:lnTo>
                    <a:pt x="79" y="2166"/>
                  </a:lnTo>
                  <a:lnTo>
                    <a:pt x="7220" y="2684"/>
                  </a:lnTo>
                  <a:lnTo>
                    <a:pt x="7298"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2181;p41">
              <a:extLst>
                <a:ext uri="{FF2B5EF4-FFF2-40B4-BE49-F238E27FC236}">
                  <a16:creationId xmlns:a16="http://schemas.microsoft.com/office/drawing/2014/main" id="{7A8C5FEB-BA03-215A-1D90-3853337CC799}"/>
                </a:ext>
              </a:extLst>
            </p:cNvPr>
            <p:cNvSpPr/>
            <p:nvPr/>
          </p:nvSpPr>
          <p:spPr>
            <a:xfrm>
              <a:off x="4559375" y="4461162"/>
              <a:ext cx="434437" cy="149040"/>
            </a:xfrm>
            <a:custGeom>
              <a:avLst/>
              <a:gdLst/>
              <a:ahLst/>
              <a:cxnLst/>
              <a:rect l="l" t="t" r="r" b="b"/>
              <a:pathLst>
                <a:path w="17845" h="6122" extrusionOk="0">
                  <a:moveTo>
                    <a:pt x="691" y="1"/>
                  </a:move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3987" y="6090"/>
                  </a:lnTo>
                  <a:lnTo>
                    <a:pt x="7707" y="6121"/>
                  </a:lnTo>
                  <a:lnTo>
                    <a:pt x="11944" y="6121"/>
                  </a:lnTo>
                  <a:lnTo>
                    <a:pt x="13953" y="6105"/>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2182;p41">
              <a:extLst>
                <a:ext uri="{FF2B5EF4-FFF2-40B4-BE49-F238E27FC236}">
                  <a16:creationId xmlns:a16="http://schemas.microsoft.com/office/drawing/2014/main" id="{E754890F-53FC-6332-C5AA-37930FE72EAE}"/>
                </a:ext>
              </a:extLst>
            </p:cNvPr>
            <p:cNvSpPr/>
            <p:nvPr/>
          </p:nvSpPr>
          <p:spPr>
            <a:xfrm>
              <a:off x="4559375" y="4461162"/>
              <a:ext cx="434437" cy="149040"/>
            </a:xfrm>
            <a:custGeom>
              <a:avLst/>
              <a:gdLst/>
              <a:ahLst/>
              <a:cxnLst/>
              <a:rect l="l" t="t" r="r" b="b"/>
              <a:pathLst>
                <a:path w="17845" h="6122" fill="none" extrusionOk="0">
                  <a:moveTo>
                    <a:pt x="691" y="1"/>
                  </a:moveTo>
                  <a:lnTo>
                    <a:pt x="691" y="1"/>
                  </a:lnTo>
                  <a:lnTo>
                    <a:pt x="613" y="267"/>
                  </a:lnTo>
                  <a:lnTo>
                    <a:pt x="519" y="566"/>
                  </a:lnTo>
                  <a:lnTo>
                    <a:pt x="409" y="958"/>
                  </a:lnTo>
                  <a:lnTo>
                    <a:pt x="299" y="1413"/>
                  </a:lnTo>
                  <a:lnTo>
                    <a:pt x="189" y="1931"/>
                  </a:lnTo>
                  <a:lnTo>
                    <a:pt x="95" y="2480"/>
                  </a:lnTo>
                  <a:lnTo>
                    <a:pt x="32" y="3045"/>
                  </a:lnTo>
                  <a:lnTo>
                    <a:pt x="1" y="3328"/>
                  </a:lnTo>
                  <a:lnTo>
                    <a:pt x="1" y="3610"/>
                  </a:lnTo>
                  <a:lnTo>
                    <a:pt x="1" y="3893"/>
                  </a:lnTo>
                  <a:lnTo>
                    <a:pt x="17" y="4159"/>
                  </a:lnTo>
                  <a:lnTo>
                    <a:pt x="32" y="4411"/>
                  </a:lnTo>
                  <a:lnTo>
                    <a:pt x="79" y="4662"/>
                  </a:lnTo>
                  <a:lnTo>
                    <a:pt x="142" y="4913"/>
                  </a:lnTo>
                  <a:lnTo>
                    <a:pt x="236" y="5132"/>
                  </a:lnTo>
                  <a:lnTo>
                    <a:pt x="330" y="5336"/>
                  </a:lnTo>
                  <a:lnTo>
                    <a:pt x="456" y="5509"/>
                  </a:lnTo>
                  <a:lnTo>
                    <a:pt x="597" y="5682"/>
                  </a:lnTo>
                  <a:lnTo>
                    <a:pt x="770" y="5807"/>
                  </a:lnTo>
                  <a:lnTo>
                    <a:pt x="974" y="5917"/>
                  </a:lnTo>
                  <a:lnTo>
                    <a:pt x="1084" y="5964"/>
                  </a:lnTo>
                  <a:lnTo>
                    <a:pt x="1194" y="6011"/>
                  </a:lnTo>
                  <a:lnTo>
                    <a:pt x="1319" y="6027"/>
                  </a:lnTo>
                  <a:lnTo>
                    <a:pt x="1445" y="6058"/>
                  </a:lnTo>
                  <a:lnTo>
                    <a:pt x="1727" y="6074"/>
                  </a:lnTo>
                  <a:lnTo>
                    <a:pt x="1727" y="6074"/>
                  </a:lnTo>
                  <a:lnTo>
                    <a:pt x="3987" y="6090"/>
                  </a:lnTo>
                  <a:lnTo>
                    <a:pt x="7707" y="6121"/>
                  </a:lnTo>
                  <a:lnTo>
                    <a:pt x="9825" y="6121"/>
                  </a:lnTo>
                  <a:lnTo>
                    <a:pt x="11944" y="6121"/>
                  </a:lnTo>
                  <a:lnTo>
                    <a:pt x="13953" y="6105"/>
                  </a:lnTo>
                  <a:lnTo>
                    <a:pt x="15710" y="6074"/>
                  </a:lnTo>
                  <a:lnTo>
                    <a:pt x="15710" y="6074"/>
                  </a:lnTo>
                  <a:lnTo>
                    <a:pt x="16165" y="6058"/>
                  </a:lnTo>
                  <a:lnTo>
                    <a:pt x="16573" y="6027"/>
                  </a:lnTo>
                  <a:lnTo>
                    <a:pt x="16903" y="5964"/>
                  </a:lnTo>
                  <a:lnTo>
                    <a:pt x="17201" y="5901"/>
                  </a:lnTo>
                  <a:lnTo>
                    <a:pt x="17421" y="5823"/>
                  </a:lnTo>
                  <a:lnTo>
                    <a:pt x="17531" y="5776"/>
                  </a:lnTo>
                  <a:lnTo>
                    <a:pt x="17609" y="5713"/>
                  </a:lnTo>
                  <a:lnTo>
                    <a:pt x="17672" y="5666"/>
                  </a:lnTo>
                  <a:lnTo>
                    <a:pt x="17735" y="5603"/>
                  </a:lnTo>
                  <a:lnTo>
                    <a:pt x="17782" y="5540"/>
                  </a:lnTo>
                  <a:lnTo>
                    <a:pt x="17813" y="5478"/>
                  </a:lnTo>
                  <a:lnTo>
                    <a:pt x="17845" y="5415"/>
                  </a:lnTo>
                  <a:lnTo>
                    <a:pt x="17845" y="5336"/>
                  </a:lnTo>
                  <a:lnTo>
                    <a:pt x="17845" y="5258"/>
                  </a:lnTo>
                  <a:lnTo>
                    <a:pt x="17845" y="5180"/>
                  </a:lnTo>
                  <a:lnTo>
                    <a:pt x="17813" y="5101"/>
                  </a:lnTo>
                  <a:lnTo>
                    <a:pt x="17782" y="5007"/>
                  </a:lnTo>
                  <a:lnTo>
                    <a:pt x="17672" y="4834"/>
                  </a:lnTo>
                  <a:lnTo>
                    <a:pt x="17531" y="4646"/>
                  </a:lnTo>
                  <a:lnTo>
                    <a:pt x="17358" y="4458"/>
                  </a:lnTo>
                  <a:lnTo>
                    <a:pt x="17123" y="4238"/>
                  </a:lnTo>
                  <a:lnTo>
                    <a:pt x="16872" y="4034"/>
                  </a:lnTo>
                  <a:lnTo>
                    <a:pt x="16573" y="3798"/>
                  </a:lnTo>
                  <a:lnTo>
                    <a:pt x="16244" y="3579"/>
                  </a:lnTo>
                  <a:lnTo>
                    <a:pt x="15883" y="3343"/>
                  </a:lnTo>
                  <a:lnTo>
                    <a:pt x="15491" y="3092"/>
                  </a:lnTo>
                  <a:lnTo>
                    <a:pt x="15067" y="2841"/>
                  </a:lnTo>
                  <a:lnTo>
                    <a:pt x="14612" y="2590"/>
                  </a:lnTo>
                  <a:lnTo>
                    <a:pt x="13623" y="2088"/>
                  </a:lnTo>
                  <a:lnTo>
                    <a:pt x="12540" y="1554"/>
                  </a:lnTo>
                  <a:lnTo>
                    <a:pt x="11363" y="1036"/>
                  </a:lnTo>
                  <a:lnTo>
                    <a:pt x="10123" y="519"/>
                  </a:lnTo>
                  <a:lnTo>
                    <a:pt x="8805" y="1"/>
                  </a:lnTo>
                  <a:lnTo>
                    <a:pt x="8805" y="1"/>
                  </a:lnTo>
                  <a:lnTo>
                    <a:pt x="194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2183;p41">
              <a:extLst>
                <a:ext uri="{FF2B5EF4-FFF2-40B4-BE49-F238E27FC236}">
                  <a16:creationId xmlns:a16="http://schemas.microsoft.com/office/drawing/2014/main" id="{04F618F6-5C85-3108-FA32-503A1F66CA50}"/>
                </a:ext>
              </a:extLst>
            </p:cNvPr>
            <p:cNvSpPr/>
            <p:nvPr/>
          </p:nvSpPr>
          <p:spPr>
            <a:xfrm>
              <a:off x="4761878" y="4456585"/>
              <a:ext cx="59621" cy="65732"/>
            </a:xfrm>
            <a:custGeom>
              <a:avLst/>
              <a:gdLst/>
              <a:ahLst/>
              <a:cxnLst/>
              <a:rect l="l" t="t" r="r" b="b"/>
              <a:pathLst>
                <a:path w="2449" h="2700" extrusionOk="0">
                  <a:moveTo>
                    <a:pt x="1868" y="0"/>
                  </a:moveTo>
                  <a:lnTo>
                    <a:pt x="1774" y="32"/>
                  </a:lnTo>
                  <a:lnTo>
                    <a:pt x="1680" y="79"/>
                  </a:lnTo>
                  <a:lnTo>
                    <a:pt x="1601" y="157"/>
                  </a:lnTo>
                  <a:lnTo>
                    <a:pt x="142" y="1821"/>
                  </a:lnTo>
                  <a:lnTo>
                    <a:pt x="63" y="1915"/>
                  </a:lnTo>
                  <a:lnTo>
                    <a:pt x="16" y="2009"/>
                  </a:lnTo>
                  <a:lnTo>
                    <a:pt x="1" y="2103"/>
                  </a:lnTo>
                  <a:lnTo>
                    <a:pt x="1" y="2213"/>
                  </a:lnTo>
                  <a:lnTo>
                    <a:pt x="16" y="2307"/>
                  </a:lnTo>
                  <a:lnTo>
                    <a:pt x="63" y="2386"/>
                  </a:lnTo>
                  <a:lnTo>
                    <a:pt x="110" y="2480"/>
                  </a:lnTo>
                  <a:lnTo>
                    <a:pt x="173" y="2543"/>
                  </a:lnTo>
                  <a:lnTo>
                    <a:pt x="236" y="2605"/>
                  </a:lnTo>
                  <a:lnTo>
                    <a:pt x="314" y="2653"/>
                  </a:lnTo>
                  <a:lnTo>
                    <a:pt x="409" y="2684"/>
                  </a:lnTo>
                  <a:lnTo>
                    <a:pt x="503" y="2700"/>
                  </a:lnTo>
                  <a:lnTo>
                    <a:pt x="597" y="2700"/>
                  </a:lnTo>
                  <a:lnTo>
                    <a:pt x="675" y="2668"/>
                  </a:lnTo>
                  <a:lnTo>
                    <a:pt x="770" y="2621"/>
                  </a:lnTo>
                  <a:lnTo>
                    <a:pt x="864" y="2543"/>
                  </a:lnTo>
                  <a:lnTo>
                    <a:pt x="2323" y="879"/>
                  </a:lnTo>
                  <a:lnTo>
                    <a:pt x="2386" y="785"/>
                  </a:lnTo>
                  <a:lnTo>
                    <a:pt x="2433" y="691"/>
                  </a:lnTo>
                  <a:lnTo>
                    <a:pt x="2449" y="597"/>
                  </a:lnTo>
                  <a:lnTo>
                    <a:pt x="2449" y="487"/>
                  </a:lnTo>
                  <a:lnTo>
                    <a:pt x="2433" y="393"/>
                  </a:lnTo>
                  <a:lnTo>
                    <a:pt x="2402" y="314"/>
                  </a:lnTo>
                  <a:lnTo>
                    <a:pt x="2355" y="220"/>
                  </a:lnTo>
                  <a:lnTo>
                    <a:pt x="2292" y="157"/>
                  </a:lnTo>
                  <a:lnTo>
                    <a:pt x="2213" y="94"/>
                  </a:lnTo>
                  <a:lnTo>
                    <a:pt x="2135" y="47"/>
                  </a:lnTo>
                  <a:lnTo>
                    <a:pt x="2056" y="16"/>
                  </a:lnTo>
                  <a:lnTo>
                    <a:pt x="196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2184;p41">
              <a:extLst>
                <a:ext uri="{FF2B5EF4-FFF2-40B4-BE49-F238E27FC236}">
                  <a16:creationId xmlns:a16="http://schemas.microsoft.com/office/drawing/2014/main" id="{BE783C37-C1D5-55C2-AE05-91C097E9C574}"/>
                </a:ext>
              </a:extLst>
            </p:cNvPr>
            <p:cNvSpPr/>
            <p:nvPr/>
          </p:nvSpPr>
          <p:spPr>
            <a:xfrm>
              <a:off x="4800855" y="4476451"/>
              <a:ext cx="64587" cy="72621"/>
            </a:xfrm>
            <a:custGeom>
              <a:avLst/>
              <a:gdLst/>
              <a:ahLst/>
              <a:cxnLst/>
              <a:rect l="l" t="t" r="r" b="b"/>
              <a:pathLst>
                <a:path w="2653" h="2983" extrusionOk="0">
                  <a:moveTo>
                    <a:pt x="2150" y="0"/>
                  </a:moveTo>
                  <a:lnTo>
                    <a:pt x="2056" y="16"/>
                  </a:lnTo>
                  <a:lnTo>
                    <a:pt x="1962" y="47"/>
                  </a:lnTo>
                  <a:lnTo>
                    <a:pt x="1884" y="95"/>
                  </a:lnTo>
                  <a:lnTo>
                    <a:pt x="1789" y="173"/>
                  </a:lnTo>
                  <a:lnTo>
                    <a:pt x="142" y="2088"/>
                  </a:lnTo>
                  <a:lnTo>
                    <a:pt x="63" y="2182"/>
                  </a:lnTo>
                  <a:lnTo>
                    <a:pt x="32" y="2276"/>
                  </a:lnTo>
                  <a:lnTo>
                    <a:pt x="0" y="2386"/>
                  </a:lnTo>
                  <a:lnTo>
                    <a:pt x="0" y="2480"/>
                  </a:lnTo>
                  <a:lnTo>
                    <a:pt x="32" y="2574"/>
                  </a:lnTo>
                  <a:lnTo>
                    <a:pt x="63" y="2668"/>
                  </a:lnTo>
                  <a:lnTo>
                    <a:pt x="110" y="2747"/>
                  </a:lnTo>
                  <a:lnTo>
                    <a:pt x="173" y="2825"/>
                  </a:lnTo>
                  <a:lnTo>
                    <a:pt x="251" y="2888"/>
                  </a:lnTo>
                  <a:lnTo>
                    <a:pt x="330" y="2935"/>
                  </a:lnTo>
                  <a:lnTo>
                    <a:pt x="408" y="2966"/>
                  </a:lnTo>
                  <a:lnTo>
                    <a:pt x="503" y="2982"/>
                  </a:lnTo>
                  <a:lnTo>
                    <a:pt x="597" y="2966"/>
                  </a:lnTo>
                  <a:lnTo>
                    <a:pt x="691" y="2935"/>
                  </a:lnTo>
                  <a:lnTo>
                    <a:pt x="769" y="2888"/>
                  </a:lnTo>
                  <a:lnTo>
                    <a:pt x="863" y="2810"/>
                  </a:lnTo>
                  <a:lnTo>
                    <a:pt x="2511" y="895"/>
                  </a:lnTo>
                  <a:lnTo>
                    <a:pt x="2590" y="801"/>
                  </a:lnTo>
                  <a:lnTo>
                    <a:pt x="2621" y="707"/>
                  </a:lnTo>
                  <a:lnTo>
                    <a:pt x="2653" y="597"/>
                  </a:lnTo>
                  <a:lnTo>
                    <a:pt x="2637" y="503"/>
                  </a:lnTo>
                  <a:lnTo>
                    <a:pt x="2621" y="408"/>
                  </a:lnTo>
                  <a:lnTo>
                    <a:pt x="2590" y="314"/>
                  </a:lnTo>
                  <a:lnTo>
                    <a:pt x="2543" y="236"/>
                  </a:lnTo>
                  <a:lnTo>
                    <a:pt x="2480" y="157"/>
                  </a:lnTo>
                  <a:lnTo>
                    <a:pt x="2401" y="95"/>
                  </a:lnTo>
                  <a:lnTo>
                    <a:pt x="2323" y="47"/>
                  </a:lnTo>
                  <a:lnTo>
                    <a:pt x="2245" y="16"/>
                  </a:lnTo>
                  <a:lnTo>
                    <a:pt x="215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2185;p41">
              <a:extLst>
                <a:ext uri="{FF2B5EF4-FFF2-40B4-BE49-F238E27FC236}">
                  <a16:creationId xmlns:a16="http://schemas.microsoft.com/office/drawing/2014/main" id="{70AA69C1-FDC1-ED1A-BDF9-05D52FEBA0BA}"/>
                </a:ext>
              </a:extLst>
            </p:cNvPr>
            <p:cNvSpPr/>
            <p:nvPr/>
          </p:nvSpPr>
          <p:spPr>
            <a:xfrm>
              <a:off x="4708002" y="4399276"/>
              <a:ext cx="103564" cy="71087"/>
            </a:xfrm>
            <a:custGeom>
              <a:avLst/>
              <a:gdLst/>
              <a:ahLst/>
              <a:cxnLst/>
              <a:rect l="l" t="t" r="r" b="b"/>
              <a:pathLst>
                <a:path w="4254" h="2920" extrusionOk="0">
                  <a:moveTo>
                    <a:pt x="3265" y="863"/>
                  </a:moveTo>
                  <a:lnTo>
                    <a:pt x="3344" y="895"/>
                  </a:lnTo>
                  <a:lnTo>
                    <a:pt x="3391" y="926"/>
                  </a:lnTo>
                  <a:lnTo>
                    <a:pt x="3438" y="958"/>
                  </a:lnTo>
                  <a:lnTo>
                    <a:pt x="3469" y="1020"/>
                  </a:lnTo>
                  <a:lnTo>
                    <a:pt x="3469" y="1067"/>
                  </a:lnTo>
                  <a:lnTo>
                    <a:pt x="3485" y="1130"/>
                  </a:lnTo>
                  <a:lnTo>
                    <a:pt x="3469" y="1193"/>
                  </a:lnTo>
                  <a:lnTo>
                    <a:pt x="3453" y="1240"/>
                  </a:lnTo>
                  <a:lnTo>
                    <a:pt x="3344" y="1413"/>
                  </a:lnTo>
                  <a:lnTo>
                    <a:pt x="3218" y="1554"/>
                  </a:lnTo>
                  <a:lnTo>
                    <a:pt x="3077" y="1695"/>
                  </a:lnTo>
                  <a:lnTo>
                    <a:pt x="2904" y="1821"/>
                  </a:lnTo>
                  <a:lnTo>
                    <a:pt x="2722" y="1927"/>
                  </a:lnTo>
                  <a:lnTo>
                    <a:pt x="2731" y="1883"/>
                  </a:lnTo>
                  <a:lnTo>
                    <a:pt x="2794" y="1664"/>
                  </a:lnTo>
                  <a:lnTo>
                    <a:pt x="2873" y="1444"/>
                  </a:lnTo>
                  <a:lnTo>
                    <a:pt x="2967" y="1224"/>
                  </a:lnTo>
                  <a:lnTo>
                    <a:pt x="3030" y="1114"/>
                  </a:lnTo>
                  <a:lnTo>
                    <a:pt x="3092" y="1005"/>
                  </a:lnTo>
                  <a:lnTo>
                    <a:pt x="3139" y="942"/>
                  </a:lnTo>
                  <a:lnTo>
                    <a:pt x="3202" y="895"/>
                  </a:lnTo>
                  <a:lnTo>
                    <a:pt x="3234" y="863"/>
                  </a:lnTo>
                  <a:close/>
                  <a:moveTo>
                    <a:pt x="1037" y="785"/>
                  </a:moveTo>
                  <a:lnTo>
                    <a:pt x="1068" y="801"/>
                  </a:lnTo>
                  <a:lnTo>
                    <a:pt x="1162" y="863"/>
                  </a:lnTo>
                  <a:lnTo>
                    <a:pt x="1241" y="942"/>
                  </a:lnTo>
                  <a:lnTo>
                    <a:pt x="1335" y="1036"/>
                  </a:lnTo>
                  <a:lnTo>
                    <a:pt x="1398" y="1130"/>
                  </a:lnTo>
                  <a:lnTo>
                    <a:pt x="1492" y="1271"/>
                  </a:lnTo>
                  <a:lnTo>
                    <a:pt x="1586" y="1428"/>
                  </a:lnTo>
                  <a:lnTo>
                    <a:pt x="1727" y="1727"/>
                  </a:lnTo>
                  <a:lnTo>
                    <a:pt x="1821" y="2009"/>
                  </a:lnTo>
                  <a:lnTo>
                    <a:pt x="1832" y="2045"/>
                  </a:lnTo>
                  <a:lnTo>
                    <a:pt x="1832" y="2045"/>
                  </a:lnTo>
                  <a:lnTo>
                    <a:pt x="1664" y="2009"/>
                  </a:lnTo>
                  <a:lnTo>
                    <a:pt x="1460" y="1946"/>
                  </a:lnTo>
                  <a:lnTo>
                    <a:pt x="1256" y="1852"/>
                  </a:lnTo>
                  <a:lnTo>
                    <a:pt x="1084" y="1758"/>
                  </a:lnTo>
                  <a:lnTo>
                    <a:pt x="911" y="1632"/>
                  </a:lnTo>
                  <a:lnTo>
                    <a:pt x="848" y="1554"/>
                  </a:lnTo>
                  <a:lnTo>
                    <a:pt x="801" y="1475"/>
                  </a:lnTo>
                  <a:lnTo>
                    <a:pt x="770" y="1397"/>
                  </a:lnTo>
                  <a:lnTo>
                    <a:pt x="770" y="1319"/>
                  </a:lnTo>
                  <a:lnTo>
                    <a:pt x="770" y="1224"/>
                  </a:lnTo>
                  <a:lnTo>
                    <a:pt x="801" y="1146"/>
                  </a:lnTo>
                  <a:lnTo>
                    <a:pt x="848" y="1036"/>
                  </a:lnTo>
                  <a:lnTo>
                    <a:pt x="911" y="942"/>
                  </a:lnTo>
                  <a:lnTo>
                    <a:pt x="958" y="848"/>
                  </a:lnTo>
                  <a:lnTo>
                    <a:pt x="1005" y="816"/>
                  </a:lnTo>
                  <a:lnTo>
                    <a:pt x="1037" y="785"/>
                  </a:lnTo>
                  <a:close/>
                  <a:moveTo>
                    <a:pt x="927" y="0"/>
                  </a:moveTo>
                  <a:lnTo>
                    <a:pt x="833" y="16"/>
                  </a:lnTo>
                  <a:lnTo>
                    <a:pt x="738" y="63"/>
                  </a:lnTo>
                  <a:lnTo>
                    <a:pt x="644" y="110"/>
                  </a:lnTo>
                  <a:lnTo>
                    <a:pt x="550" y="189"/>
                  </a:lnTo>
                  <a:lnTo>
                    <a:pt x="456" y="283"/>
                  </a:lnTo>
                  <a:lnTo>
                    <a:pt x="362" y="393"/>
                  </a:lnTo>
                  <a:lnTo>
                    <a:pt x="236" y="581"/>
                  </a:lnTo>
                  <a:lnTo>
                    <a:pt x="142" y="769"/>
                  </a:lnTo>
                  <a:lnTo>
                    <a:pt x="64" y="958"/>
                  </a:lnTo>
                  <a:lnTo>
                    <a:pt x="16" y="1162"/>
                  </a:lnTo>
                  <a:lnTo>
                    <a:pt x="1" y="1381"/>
                  </a:lnTo>
                  <a:lnTo>
                    <a:pt x="16" y="1475"/>
                  </a:lnTo>
                  <a:lnTo>
                    <a:pt x="32" y="1585"/>
                  </a:lnTo>
                  <a:lnTo>
                    <a:pt x="48" y="1679"/>
                  </a:lnTo>
                  <a:lnTo>
                    <a:pt x="95" y="1774"/>
                  </a:lnTo>
                  <a:lnTo>
                    <a:pt x="142" y="1883"/>
                  </a:lnTo>
                  <a:lnTo>
                    <a:pt x="205" y="1978"/>
                  </a:lnTo>
                  <a:lnTo>
                    <a:pt x="283" y="2087"/>
                  </a:lnTo>
                  <a:lnTo>
                    <a:pt x="393" y="2197"/>
                  </a:lnTo>
                  <a:lnTo>
                    <a:pt x="503" y="2292"/>
                  </a:lnTo>
                  <a:lnTo>
                    <a:pt x="613" y="2370"/>
                  </a:lnTo>
                  <a:lnTo>
                    <a:pt x="738" y="2448"/>
                  </a:lnTo>
                  <a:lnTo>
                    <a:pt x="864" y="2511"/>
                  </a:lnTo>
                  <a:lnTo>
                    <a:pt x="1146" y="2637"/>
                  </a:lnTo>
                  <a:lnTo>
                    <a:pt x="1445" y="2731"/>
                  </a:lnTo>
                  <a:lnTo>
                    <a:pt x="1727" y="2809"/>
                  </a:lnTo>
                  <a:lnTo>
                    <a:pt x="2025" y="2856"/>
                  </a:lnTo>
                  <a:lnTo>
                    <a:pt x="2292" y="2919"/>
                  </a:lnTo>
                  <a:lnTo>
                    <a:pt x="2433" y="2919"/>
                  </a:lnTo>
                  <a:lnTo>
                    <a:pt x="2512" y="2904"/>
                  </a:lnTo>
                  <a:lnTo>
                    <a:pt x="2590" y="2872"/>
                  </a:lnTo>
                  <a:lnTo>
                    <a:pt x="3061" y="2605"/>
                  </a:lnTo>
                  <a:lnTo>
                    <a:pt x="3296" y="2464"/>
                  </a:lnTo>
                  <a:lnTo>
                    <a:pt x="3532" y="2292"/>
                  </a:lnTo>
                  <a:lnTo>
                    <a:pt x="3736" y="2103"/>
                  </a:lnTo>
                  <a:lnTo>
                    <a:pt x="3924" y="1899"/>
                  </a:lnTo>
                  <a:lnTo>
                    <a:pt x="4003" y="1789"/>
                  </a:lnTo>
                  <a:lnTo>
                    <a:pt x="4081" y="1679"/>
                  </a:lnTo>
                  <a:lnTo>
                    <a:pt x="4144" y="1554"/>
                  </a:lnTo>
                  <a:lnTo>
                    <a:pt x="4191" y="1428"/>
                  </a:lnTo>
                  <a:lnTo>
                    <a:pt x="4222" y="1334"/>
                  </a:lnTo>
                  <a:lnTo>
                    <a:pt x="4238" y="1240"/>
                  </a:lnTo>
                  <a:lnTo>
                    <a:pt x="4254" y="1146"/>
                  </a:lnTo>
                  <a:lnTo>
                    <a:pt x="4254" y="1052"/>
                  </a:lnTo>
                  <a:lnTo>
                    <a:pt x="4238" y="958"/>
                  </a:lnTo>
                  <a:lnTo>
                    <a:pt x="4222" y="863"/>
                  </a:lnTo>
                  <a:lnTo>
                    <a:pt x="4144" y="706"/>
                  </a:lnTo>
                  <a:lnTo>
                    <a:pt x="4050" y="534"/>
                  </a:lnTo>
                  <a:lnTo>
                    <a:pt x="3924" y="408"/>
                  </a:lnTo>
                  <a:lnTo>
                    <a:pt x="3783" y="283"/>
                  </a:lnTo>
                  <a:lnTo>
                    <a:pt x="3610" y="189"/>
                  </a:lnTo>
                  <a:lnTo>
                    <a:pt x="3500" y="141"/>
                  </a:lnTo>
                  <a:lnTo>
                    <a:pt x="3406" y="110"/>
                  </a:lnTo>
                  <a:lnTo>
                    <a:pt x="3312" y="94"/>
                  </a:lnTo>
                  <a:lnTo>
                    <a:pt x="3139" y="94"/>
                  </a:lnTo>
                  <a:lnTo>
                    <a:pt x="3061" y="110"/>
                  </a:lnTo>
                  <a:lnTo>
                    <a:pt x="2983" y="141"/>
                  </a:lnTo>
                  <a:lnTo>
                    <a:pt x="2904" y="173"/>
                  </a:lnTo>
                  <a:lnTo>
                    <a:pt x="2747" y="267"/>
                  </a:lnTo>
                  <a:lnTo>
                    <a:pt x="2622" y="377"/>
                  </a:lnTo>
                  <a:lnTo>
                    <a:pt x="2496" y="518"/>
                  </a:lnTo>
                  <a:lnTo>
                    <a:pt x="2386" y="691"/>
                  </a:lnTo>
                  <a:lnTo>
                    <a:pt x="2292" y="863"/>
                  </a:lnTo>
                  <a:lnTo>
                    <a:pt x="2207" y="1032"/>
                  </a:lnTo>
                  <a:lnTo>
                    <a:pt x="2151" y="926"/>
                  </a:lnTo>
                  <a:lnTo>
                    <a:pt x="1994" y="691"/>
                  </a:lnTo>
                  <a:lnTo>
                    <a:pt x="1837" y="487"/>
                  </a:lnTo>
                  <a:lnTo>
                    <a:pt x="1680" y="314"/>
                  </a:lnTo>
                  <a:lnTo>
                    <a:pt x="1492" y="173"/>
                  </a:lnTo>
                  <a:lnTo>
                    <a:pt x="1398" y="110"/>
                  </a:lnTo>
                  <a:lnTo>
                    <a:pt x="1319" y="63"/>
                  </a:lnTo>
                  <a:lnTo>
                    <a:pt x="1225" y="32"/>
                  </a:lnTo>
                  <a:lnTo>
                    <a:pt x="1131"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2186;p41">
              <a:extLst>
                <a:ext uri="{FF2B5EF4-FFF2-40B4-BE49-F238E27FC236}">
                  <a16:creationId xmlns:a16="http://schemas.microsoft.com/office/drawing/2014/main" id="{D077CEF2-EE1B-A80E-4B5A-92554DC53690}"/>
                </a:ext>
              </a:extLst>
            </p:cNvPr>
            <p:cNvSpPr/>
            <p:nvPr/>
          </p:nvSpPr>
          <p:spPr>
            <a:xfrm>
              <a:off x="4190692" y="4417997"/>
              <a:ext cx="177305" cy="65342"/>
            </a:xfrm>
            <a:custGeom>
              <a:avLst/>
              <a:gdLst/>
              <a:ahLst/>
              <a:cxnLst/>
              <a:rect l="l" t="t" r="r" b="b"/>
              <a:pathLst>
                <a:path w="7283" h="2684" extrusionOk="0">
                  <a:moveTo>
                    <a:pt x="1" y="0"/>
                  </a:moveTo>
                  <a:lnTo>
                    <a:pt x="63" y="2684"/>
                  </a:lnTo>
                  <a:lnTo>
                    <a:pt x="7204" y="2166"/>
                  </a:lnTo>
                  <a:lnTo>
                    <a:pt x="7282"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2187;p41">
              <a:extLst>
                <a:ext uri="{FF2B5EF4-FFF2-40B4-BE49-F238E27FC236}">
                  <a16:creationId xmlns:a16="http://schemas.microsoft.com/office/drawing/2014/main" id="{A5BF2A0C-7D76-F577-5C01-32B246D7F7FE}"/>
                </a:ext>
              </a:extLst>
            </p:cNvPr>
            <p:cNvSpPr/>
            <p:nvPr/>
          </p:nvSpPr>
          <p:spPr>
            <a:xfrm>
              <a:off x="3959924" y="4464229"/>
              <a:ext cx="434802" cy="149016"/>
            </a:xfrm>
            <a:custGeom>
              <a:avLst/>
              <a:gdLst/>
              <a:ahLst/>
              <a:cxnLst/>
              <a:rect l="l" t="t" r="r" b="b"/>
              <a:pathLst>
                <a:path w="17860" h="6121" extrusionOk="0">
                  <a:moveTo>
                    <a:pt x="9040" y="0"/>
                  </a:moveTo>
                  <a:lnTo>
                    <a:pt x="7722" y="518"/>
                  </a:lnTo>
                  <a:lnTo>
                    <a:pt x="6482" y="1036"/>
                  </a:lnTo>
                  <a:lnTo>
                    <a:pt x="5305" y="1570"/>
                  </a:lnTo>
                  <a:lnTo>
                    <a:pt x="4222" y="2087"/>
                  </a:lnTo>
                  <a:lnTo>
                    <a:pt x="3233" y="2590"/>
                  </a:lnTo>
                  <a:lnTo>
                    <a:pt x="2794" y="2841"/>
                  </a:lnTo>
                  <a:lnTo>
                    <a:pt x="2355" y="3092"/>
                  </a:lnTo>
                  <a:lnTo>
                    <a:pt x="1962" y="3343"/>
                  </a:lnTo>
                  <a:lnTo>
                    <a:pt x="1601" y="3578"/>
                  </a:lnTo>
                  <a:lnTo>
                    <a:pt x="1272" y="3798"/>
                  </a:lnTo>
                  <a:lnTo>
                    <a:pt x="974" y="4033"/>
                  </a:lnTo>
                  <a:lnTo>
                    <a:pt x="722" y="4237"/>
                  </a:lnTo>
                  <a:lnTo>
                    <a:pt x="487" y="4457"/>
                  </a:lnTo>
                  <a:lnTo>
                    <a:pt x="314" y="4645"/>
                  </a:lnTo>
                  <a:lnTo>
                    <a:pt x="173" y="4834"/>
                  </a:lnTo>
                  <a:lnTo>
                    <a:pt x="63" y="5022"/>
                  </a:lnTo>
                  <a:lnTo>
                    <a:pt x="32" y="5101"/>
                  </a:lnTo>
                  <a:lnTo>
                    <a:pt x="1" y="5179"/>
                  </a:lnTo>
                  <a:lnTo>
                    <a:pt x="1" y="5258"/>
                  </a:lnTo>
                  <a:lnTo>
                    <a:pt x="1" y="5336"/>
                  </a:lnTo>
                  <a:lnTo>
                    <a:pt x="1" y="5414"/>
                  </a:lnTo>
                  <a:lnTo>
                    <a:pt x="32" y="5477"/>
                  </a:lnTo>
                  <a:lnTo>
                    <a:pt x="63" y="5540"/>
                  </a:lnTo>
                  <a:lnTo>
                    <a:pt x="110" y="5603"/>
                  </a:lnTo>
                  <a:lnTo>
                    <a:pt x="173" y="5666"/>
                  </a:lnTo>
                  <a:lnTo>
                    <a:pt x="236" y="5713"/>
                  </a:lnTo>
                  <a:lnTo>
                    <a:pt x="314" y="5775"/>
                  </a:lnTo>
                  <a:lnTo>
                    <a:pt x="424" y="5822"/>
                  </a:lnTo>
                  <a:lnTo>
                    <a:pt x="644" y="5901"/>
                  </a:lnTo>
                  <a:lnTo>
                    <a:pt x="942" y="5979"/>
                  </a:lnTo>
                  <a:lnTo>
                    <a:pt x="1272" y="6027"/>
                  </a:lnTo>
                  <a:lnTo>
                    <a:pt x="1680" y="6058"/>
                  </a:lnTo>
                  <a:lnTo>
                    <a:pt x="2135" y="6074"/>
                  </a:lnTo>
                  <a:lnTo>
                    <a:pt x="3893" y="6105"/>
                  </a:lnTo>
                  <a:lnTo>
                    <a:pt x="5901" y="6121"/>
                  </a:lnTo>
                  <a:lnTo>
                    <a:pt x="10139" y="6121"/>
                  </a:lnTo>
                  <a:lnTo>
                    <a:pt x="13858" y="6089"/>
                  </a:lnTo>
                  <a:lnTo>
                    <a:pt x="16118" y="6074"/>
                  </a:lnTo>
                  <a:lnTo>
                    <a:pt x="16400" y="6058"/>
                  </a:lnTo>
                  <a:lnTo>
                    <a:pt x="16526" y="6027"/>
                  </a:lnTo>
                  <a:lnTo>
                    <a:pt x="16652" y="6011"/>
                  </a:lnTo>
                  <a:lnTo>
                    <a:pt x="16777" y="5964"/>
                  </a:lnTo>
                  <a:lnTo>
                    <a:pt x="16871" y="5917"/>
                  </a:lnTo>
                  <a:lnTo>
                    <a:pt x="17075" y="5807"/>
                  </a:lnTo>
                  <a:lnTo>
                    <a:pt x="17248" y="5681"/>
                  </a:lnTo>
                  <a:lnTo>
                    <a:pt x="17389" y="5509"/>
                  </a:lnTo>
                  <a:lnTo>
                    <a:pt x="17515" y="5336"/>
                  </a:lnTo>
                  <a:lnTo>
                    <a:pt x="17609" y="5132"/>
                  </a:lnTo>
                  <a:lnTo>
                    <a:pt x="17703" y="4912"/>
                  </a:lnTo>
                  <a:lnTo>
                    <a:pt x="17766" y="4677"/>
                  </a:lnTo>
                  <a:lnTo>
                    <a:pt x="17813" y="4426"/>
                  </a:lnTo>
                  <a:lnTo>
                    <a:pt x="17829" y="4159"/>
                  </a:lnTo>
                  <a:lnTo>
                    <a:pt x="17844" y="3892"/>
                  </a:lnTo>
                  <a:lnTo>
                    <a:pt x="17860" y="3610"/>
                  </a:lnTo>
                  <a:lnTo>
                    <a:pt x="17844" y="3327"/>
                  </a:lnTo>
                  <a:lnTo>
                    <a:pt x="17813" y="3045"/>
                  </a:lnTo>
                  <a:lnTo>
                    <a:pt x="17750" y="2480"/>
                  </a:lnTo>
                  <a:lnTo>
                    <a:pt x="17656" y="1930"/>
                  </a:lnTo>
                  <a:lnTo>
                    <a:pt x="17546" y="1413"/>
                  </a:lnTo>
                  <a:lnTo>
                    <a:pt x="17436" y="957"/>
                  </a:lnTo>
                  <a:lnTo>
                    <a:pt x="17326" y="565"/>
                  </a:lnTo>
                  <a:lnTo>
                    <a:pt x="17232" y="267"/>
                  </a:lnTo>
                  <a:lnTo>
                    <a:pt x="17154"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2188;p41">
              <a:extLst>
                <a:ext uri="{FF2B5EF4-FFF2-40B4-BE49-F238E27FC236}">
                  <a16:creationId xmlns:a16="http://schemas.microsoft.com/office/drawing/2014/main" id="{6F678CFE-A588-F9F4-D37A-99A467D94A6B}"/>
                </a:ext>
              </a:extLst>
            </p:cNvPr>
            <p:cNvSpPr/>
            <p:nvPr/>
          </p:nvSpPr>
          <p:spPr>
            <a:xfrm>
              <a:off x="3959924" y="4464229"/>
              <a:ext cx="434802" cy="149016"/>
            </a:xfrm>
            <a:custGeom>
              <a:avLst/>
              <a:gdLst/>
              <a:ahLst/>
              <a:cxnLst/>
              <a:rect l="l" t="t" r="r" b="b"/>
              <a:pathLst>
                <a:path w="17860" h="6121" fill="none" extrusionOk="0">
                  <a:moveTo>
                    <a:pt x="17154" y="0"/>
                  </a:moveTo>
                  <a:lnTo>
                    <a:pt x="17154" y="0"/>
                  </a:lnTo>
                  <a:lnTo>
                    <a:pt x="17232" y="267"/>
                  </a:lnTo>
                  <a:lnTo>
                    <a:pt x="17326" y="565"/>
                  </a:lnTo>
                  <a:lnTo>
                    <a:pt x="17436" y="957"/>
                  </a:lnTo>
                  <a:lnTo>
                    <a:pt x="17546" y="1413"/>
                  </a:lnTo>
                  <a:lnTo>
                    <a:pt x="17656" y="1930"/>
                  </a:lnTo>
                  <a:lnTo>
                    <a:pt x="17750" y="2480"/>
                  </a:lnTo>
                  <a:lnTo>
                    <a:pt x="17813" y="3045"/>
                  </a:lnTo>
                  <a:lnTo>
                    <a:pt x="17844" y="3327"/>
                  </a:lnTo>
                  <a:lnTo>
                    <a:pt x="17860" y="3610"/>
                  </a:lnTo>
                  <a:lnTo>
                    <a:pt x="17844" y="3892"/>
                  </a:lnTo>
                  <a:lnTo>
                    <a:pt x="17829" y="4159"/>
                  </a:lnTo>
                  <a:lnTo>
                    <a:pt x="17813" y="4426"/>
                  </a:lnTo>
                  <a:lnTo>
                    <a:pt x="17766" y="4677"/>
                  </a:lnTo>
                  <a:lnTo>
                    <a:pt x="17703" y="4912"/>
                  </a:lnTo>
                  <a:lnTo>
                    <a:pt x="17609" y="5132"/>
                  </a:lnTo>
                  <a:lnTo>
                    <a:pt x="17515" y="5336"/>
                  </a:lnTo>
                  <a:lnTo>
                    <a:pt x="17389" y="5509"/>
                  </a:lnTo>
                  <a:lnTo>
                    <a:pt x="17248" y="5681"/>
                  </a:lnTo>
                  <a:lnTo>
                    <a:pt x="17075" y="5807"/>
                  </a:lnTo>
                  <a:lnTo>
                    <a:pt x="16871" y="5917"/>
                  </a:lnTo>
                  <a:lnTo>
                    <a:pt x="16777" y="5964"/>
                  </a:lnTo>
                  <a:lnTo>
                    <a:pt x="16652" y="6011"/>
                  </a:lnTo>
                  <a:lnTo>
                    <a:pt x="16526" y="6027"/>
                  </a:lnTo>
                  <a:lnTo>
                    <a:pt x="16400" y="6058"/>
                  </a:lnTo>
                  <a:lnTo>
                    <a:pt x="16118" y="6074"/>
                  </a:lnTo>
                  <a:lnTo>
                    <a:pt x="16118" y="6074"/>
                  </a:lnTo>
                  <a:lnTo>
                    <a:pt x="13858" y="6089"/>
                  </a:lnTo>
                  <a:lnTo>
                    <a:pt x="10139" y="6121"/>
                  </a:lnTo>
                  <a:lnTo>
                    <a:pt x="8020" y="6121"/>
                  </a:lnTo>
                  <a:lnTo>
                    <a:pt x="5901" y="6121"/>
                  </a:lnTo>
                  <a:lnTo>
                    <a:pt x="3893" y="6105"/>
                  </a:lnTo>
                  <a:lnTo>
                    <a:pt x="2135" y="6074"/>
                  </a:lnTo>
                  <a:lnTo>
                    <a:pt x="2135" y="6074"/>
                  </a:lnTo>
                  <a:lnTo>
                    <a:pt x="1680" y="6058"/>
                  </a:lnTo>
                  <a:lnTo>
                    <a:pt x="1272" y="6027"/>
                  </a:lnTo>
                  <a:lnTo>
                    <a:pt x="942" y="5979"/>
                  </a:lnTo>
                  <a:lnTo>
                    <a:pt x="644" y="5901"/>
                  </a:lnTo>
                  <a:lnTo>
                    <a:pt x="424" y="5822"/>
                  </a:lnTo>
                  <a:lnTo>
                    <a:pt x="314" y="5775"/>
                  </a:lnTo>
                  <a:lnTo>
                    <a:pt x="236" y="5713"/>
                  </a:lnTo>
                  <a:lnTo>
                    <a:pt x="173" y="5666"/>
                  </a:lnTo>
                  <a:lnTo>
                    <a:pt x="110" y="5603"/>
                  </a:lnTo>
                  <a:lnTo>
                    <a:pt x="63" y="5540"/>
                  </a:lnTo>
                  <a:lnTo>
                    <a:pt x="32" y="5477"/>
                  </a:lnTo>
                  <a:lnTo>
                    <a:pt x="1" y="5414"/>
                  </a:lnTo>
                  <a:lnTo>
                    <a:pt x="1" y="5336"/>
                  </a:lnTo>
                  <a:lnTo>
                    <a:pt x="1" y="5258"/>
                  </a:lnTo>
                  <a:lnTo>
                    <a:pt x="1" y="5179"/>
                  </a:lnTo>
                  <a:lnTo>
                    <a:pt x="32" y="5101"/>
                  </a:lnTo>
                  <a:lnTo>
                    <a:pt x="63" y="5022"/>
                  </a:lnTo>
                  <a:lnTo>
                    <a:pt x="173" y="4834"/>
                  </a:lnTo>
                  <a:lnTo>
                    <a:pt x="314" y="4645"/>
                  </a:lnTo>
                  <a:lnTo>
                    <a:pt x="487" y="4457"/>
                  </a:lnTo>
                  <a:lnTo>
                    <a:pt x="722" y="4237"/>
                  </a:lnTo>
                  <a:lnTo>
                    <a:pt x="974" y="4033"/>
                  </a:lnTo>
                  <a:lnTo>
                    <a:pt x="1272" y="3798"/>
                  </a:lnTo>
                  <a:lnTo>
                    <a:pt x="1601" y="3578"/>
                  </a:lnTo>
                  <a:lnTo>
                    <a:pt x="1962" y="3343"/>
                  </a:lnTo>
                  <a:lnTo>
                    <a:pt x="2355" y="3092"/>
                  </a:lnTo>
                  <a:lnTo>
                    <a:pt x="2794" y="2841"/>
                  </a:lnTo>
                  <a:lnTo>
                    <a:pt x="3233" y="2590"/>
                  </a:lnTo>
                  <a:lnTo>
                    <a:pt x="4222" y="2087"/>
                  </a:lnTo>
                  <a:lnTo>
                    <a:pt x="5305" y="1570"/>
                  </a:lnTo>
                  <a:lnTo>
                    <a:pt x="6482" y="1036"/>
                  </a:lnTo>
                  <a:lnTo>
                    <a:pt x="7722" y="518"/>
                  </a:lnTo>
                  <a:lnTo>
                    <a:pt x="9040" y="0"/>
                  </a:lnTo>
                  <a:lnTo>
                    <a:pt x="9040" y="0"/>
                  </a:lnTo>
                  <a:lnTo>
                    <a:pt x="1589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2189;p41">
              <a:extLst>
                <a:ext uri="{FF2B5EF4-FFF2-40B4-BE49-F238E27FC236}">
                  <a16:creationId xmlns:a16="http://schemas.microsoft.com/office/drawing/2014/main" id="{ED055E64-FFF5-274B-1ADA-E3DBDD488B45}"/>
                </a:ext>
              </a:extLst>
            </p:cNvPr>
            <p:cNvSpPr/>
            <p:nvPr/>
          </p:nvSpPr>
          <p:spPr>
            <a:xfrm>
              <a:off x="4132239" y="4459628"/>
              <a:ext cx="59621" cy="65756"/>
            </a:xfrm>
            <a:custGeom>
              <a:avLst/>
              <a:gdLst/>
              <a:ahLst/>
              <a:cxnLst/>
              <a:rect l="l" t="t" r="r" b="b"/>
              <a:pathLst>
                <a:path w="2449" h="2701" extrusionOk="0">
                  <a:moveTo>
                    <a:pt x="487" y="1"/>
                  </a:moveTo>
                  <a:lnTo>
                    <a:pt x="393" y="17"/>
                  </a:lnTo>
                  <a:lnTo>
                    <a:pt x="314" y="48"/>
                  </a:lnTo>
                  <a:lnTo>
                    <a:pt x="236" y="95"/>
                  </a:lnTo>
                  <a:lnTo>
                    <a:pt x="157" y="158"/>
                  </a:lnTo>
                  <a:lnTo>
                    <a:pt x="95" y="221"/>
                  </a:lnTo>
                  <a:lnTo>
                    <a:pt x="48" y="315"/>
                  </a:lnTo>
                  <a:lnTo>
                    <a:pt x="16" y="393"/>
                  </a:lnTo>
                  <a:lnTo>
                    <a:pt x="0" y="487"/>
                  </a:lnTo>
                  <a:lnTo>
                    <a:pt x="0" y="597"/>
                  </a:lnTo>
                  <a:lnTo>
                    <a:pt x="16" y="691"/>
                  </a:lnTo>
                  <a:lnTo>
                    <a:pt x="63" y="786"/>
                  </a:lnTo>
                  <a:lnTo>
                    <a:pt x="126" y="880"/>
                  </a:lnTo>
                  <a:lnTo>
                    <a:pt x="1585" y="2543"/>
                  </a:lnTo>
                  <a:lnTo>
                    <a:pt x="1680" y="2622"/>
                  </a:lnTo>
                  <a:lnTo>
                    <a:pt x="1774" y="2669"/>
                  </a:lnTo>
                  <a:lnTo>
                    <a:pt x="1852" y="2700"/>
                  </a:lnTo>
                  <a:lnTo>
                    <a:pt x="1946" y="2700"/>
                  </a:lnTo>
                  <a:lnTo>
                    <a:pt x="2041" y="2684"/>
                  </a:lnTo>
                  <a:lnTo>
                    <a:pt x="2135" y="2653"/>
                  </a:lnTo>
                  <a:lnTo>
                    <a:pt x="2213" y="2606"/>
                  </a:lnTo>
                  <a:lnTo>
                    <a:pt x="2276" y="2543"/>
                  </a:lnTo>
                  <a:lnTo>
                    <a:pt x="2339" y="2480"/>
                  </a:lnTo>
                  <a:lnTo>
                    <a:pt x="2386" y="2402"/>
                  </a:lnTo>
                  <a:lnTo>
                    <a:pt x="2433" y="2308"/>
                  </a:lnTo>
                  <a:lnTo>
                    <a:pt x="2449" y="2214"/>
                  </a:lnTo>
                  <a:lnTo>
                    <a:pt x="2449" y="2119"/>
                  </a:lnTo>
                  <a:lnTo>
                    <a:pt x="2433" y="2010"/>
                  </a:lnTo>
                  <a:lnTo>
                    <a:pt x="2386" y="1915"/>
                  </a:lnTo>
                  <a:lnTo>
                    <a:pt x="2307" y="1821"/>
                  </a:lnTo>
                  <a:lnTo>
                    <a:pt x="848" y="158"/>
                  </a:lnTo>
                  <a:lnTo>
                    <a:pt x="769" y="79"/>
                  </a:lnTo>
                  <a:lnTo>
                    <a:pt x="675" y="32"/>
                  </a:lnTo>
                  <a:lnTo>
                    <a:pt x="58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2190;p41">
              <a:extLst>
                <a:ext uri="{FF2B5EF4-FFF2-40B4-BE49-F238E27FC236}">
                  <a16:creationId xmlns:a16="http://schemas.microsoft.com/office/drawing/2014/main" id="{84603559-C99E-C533-CA79-AB345166A90E}"/>
                </a:ext>
              </a:extLst>
            </p:cNvPr>
            <p:cNvSpPr/>
            <p:nvPr/>
          </p:nvSpPr>
          <p:spPr>
            <a:xfrm>
              <a:off x="4088686" y="4479494"/>
              <a:ext cx="64198" cy="72621"/>
            </a:xfrm>
            <a:custGeom>
              <a:avLst/>
              <a:gdLst/>
              <a:ahLst/>
              <a:cxnLst/>
              <a:rect l="l" t="t" r="r" b="b"/>
              <a:pathLst>
                <a:path w="2637" h="2983" extrusionOk="0">
                  <a:moveTo>
                    <a:pt x="487" y="1"/>
                  </a:moveTo>
                  <a:lnTo>
                    <a:pt x="393" y="17"/>
                  </a:lnTo>
                  <a:lnTo>
                    <a:pt x="314" y="48"/>
                  </a:lnTo>
                  <a:lnTo>
                    <a:pt x="236" y="95"/>
                  </a:lnTo>
                  <a:lnTo>
                    <a:pt x="157" y="158"/>
                  </a:lnTo>
                  <a:lnTo>
                    <a:pt x="95" y="236"/>
                  </a:lnTo>
                  <a:lnTo>
                    <a:pt x="47" y="315"/>
                  </a:lnTo>
                  <a:lnTo>
                    <a:pt x="16" y="409"/>
                  </a:lnTo>
                  <a:lnTo>
                    <a:pt x="0" y="503"/>
                  </a:lnTo>
                  <a:lnTo>
                    <a:pt x="0" y="597"/>
                  </a:lnTo>
                  <a:lnTo>
                    <a:pt x="16" y="707"/>
                  </a:lnTo>
                  <a:lnTo>
                    <a:pt x="63" y="801"/>
                  </a:lnTo>
                  <a:lnTo>
                    <a:pt x="126" y="895"/>
                  </a:lnTo>
                  <a:lnTo>
                    <a:pt x="1774" y="2810"/>
                  </a:lnTo>
                  <a:lnTo>
                    <a:pt x="1868" y="2889"/>
                  </a:lnTo>
                  <a:lnTo>
                    <a:pt x="1946" y="2936"/>
                  </a:lnTo>
                  <a:lnTo>
                    <a:pt x="2041" y="2967"/>
                  </a:lnTo>
                  <a:lnTo>
                    <a:pt x="2135" y="2983"/>
                  </a:lnTo>
                  <a:lnTo>
                    <a:pt x="2229" y="2967"/>
                  </a:lnTo>
                  <a:lnTo>
                    <a:pt x="2307" y="2936"/>
                  </a:lnTo>
                  <a:lnTo>
                    <a:pt x="2386" y="2889"/>
                  </a:lnTo>
                  <a:lnTo>
                    <a:pt x="2464" y="2826"/>
                  </a:lnTo>
                  <a:lnTo>
                    <a:pt x="2527" y="2747"/>
                  </a:lnTo>
                  <a:lnTo>
                    <a:pt x="2574" y="2669"/>
                  </a:lnTo>
                  <a:lnTo>
                    <a:pt x="2605" y="2575"/>
                  </a:lnTo>
                  <a:lnTo>
                    <a:pt x="2637" y="2480"/>
                  </a:lnTo>
                  <a:lnTo>
                    <a:pt x="2637" y="2386"/>
                  </a:lnTo>
                  <a:lnTo>
                    <a:pt x="2605" y="2276"/>
                  </a:lnTo>
                  <a:lnTo>
                    <a:pt x="2574" y="2182"/>
                  </a:lnTo>
                  <a:lnTo>
                    <a:pt x="2496" y="2088"/>
                  </a:lnTo>
                  <a:lnTo>
                    <a:pt x="848" y="174"/>
                  </a:lnTo>
                  <a:lnTo>
                    <a:pt x="754" y="95"/>
                  </a:lnTo>
                  <a:lnTo>
                    <a:pt x="675" y="48"/>
                  </a:lnTo>
                  <a:lnTo>
                    <a:pt x="581" y="17"/>
                  </a:lnTo>
                  <a:lnTo>
                    <a:pt x="48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2191;p41">
              <a:extLst>
                <a:ext uri="{FF2B5EF4-FFF2-40B4-BE49-F238E27FC236}">
                  <a16:creationId xmlns:a16="http://schemas.microsoft.com/office/drawing/2014/main" id="{384319E8-FAEA-71DE-88DA-9F0B7C574D91}"/>
                </a:ext>
              </a:extLst>
            </p:cNvPr>
            <p:cNvSpPr/>
            <p:nvPr/>
          </p:nvSpPr>
          <p:spPr>
            <a:xfrm>
              <a:off x="4142172" y="4402319"/>
              <a:ext cx="103564" cy="71087"/>
            </a:xfrm>
            <a:custGeom>
              <a:avLst/>
              <a:gdLst/>
              <a:ahLst/>
              <a:cxnLst/>
              <a:rect l="l" t="t" r="r" b="b"/>
              <a:pathLst>
                <a:path w="4254" h="2920" extrusionOk="0">
                  <a:moveTo>
                    <a:pt x="1021" y="864"/>
                  </a:moveTo>
                  <a:lnTo>
                    <a:pt x="1052" y="895"/>
                  </a:lnTo>
                  <a:lnTo>
                    <a:pt x="1115" y="942"/>
                  </a:lnTo>
                  <a:lnTo>
                    <a:pt x="1162" y="1005"/>
                  </a:lnTo>
                  <a:lnTo>
                    <a:pt x="1225" y="1099"/>
                  </a:lnTo>
                  <a:lnTo>
                    <a:pt x="1287" y="1209"/>
                  </a:lnTo>
                  <a:lnTo>
                    <a:pt x="1382" y="1413"/>
                  </a:lnTo>
                  <a:lnTo>
                    <a:pt x="1460" y="1633"/>
                  </a:lnTo>
                  <a:lnTo>
                    <a:pt x="1523" y="1868"/>
                  </a:lnTo>
                  <a:lnTo>
                    <a:pt x="1535" y="1929"/>
                  </a:lnTo>
                  <a:lnTo>
                    <a:pt x="1535" y="1929"/>
                  </a:lnTo>
                  <a:lnTo>
                    <a:pt x="1366" y="1821"/>
                  </a:lnTo>
                  <a:lnTo>
                    <a:pt x="1209" y="1696"/>
                  </a:lnTo>
                  <a:lnTo>
                    <a:pt x="1052" y="1570"/>
                  </a:lnTo>
                  <a:lnTo>
                    <a:pt x="926" y="1429"/>
                  </a:lnTo>
                  <a:lnTo>
                    <a:pt x="817" y="1272"/>
                  </a:lnTo>
                  <a:lnTo>
                    <a:pt x="801" y="1209"/>
                  </a:lnTo>
                  <a:lnTo>
                    <a:pt x="785" y="1146"/>
                  </a:lnTo>
                  <a:lnTo>
                    <a:pt x="785" y="1084"/>
                  </a:lnTo>
                  <a:lnTo>
                    <a:pt x="785" y="1021"/>
                  </a:lnTo>
                  <a:lnTo>
                    <a:pt x="817" y="974"/>
                  </a:lnTo>
                  <a:lnTo>
                    <a:pt x="848" y="927"/>
                  </a:lnTo>
                  <a:lnTo>
                    <a:pt x="911" y="895"/>
                  </a:lnTo>
                  <a:lnTo>
                    <a:pt x="989" y="864"/>
                  </a:lnTo>
                  <a:close/>
                  <a:moveTo>
                    <a:pt x="3218" y="785"/>
                  </a:moveTo>
                  <a:lnTo>
                    <a:pt x="3280" y="848"/>
                  </a:lnTo>
                  <a:lnTo>
                    <a:pt x="3343" y="942"/>
                  </a:lnTo>
                  <a:lnTo>
                    <a:pt x="3453" y="1131"/>
                  </a:lnTo>
                  <a:lnTo>
                    <a:pt x="3469" y="1225"/>
                  </a:lnTo>
                  <a:lnTo>
                    <a:pt x="3484" y="1303"/>
                  </a:lnTo>
                  <a:lnTo>
                    <a:pt x="3484" y="1382"/>
                  </a:lnTo>
                  <a:lnTo>
                    <a:pt x="3469" y="1460"/>
                  </a:lnTo>
                  <a:lnTo>
                    <a:pt x="3422" y="1539"/>
                  </a:lnTo>
                  <a:lnTo>
                    <a:pt x="3359" y="1617"/>
                  </a:lnTo>
                  <a:lnTo>
                    <a:pt x="3202" y="1743"/>
                  </a:lnTo>
                  <a:lnTo>
                    <a:pt x="3014" y="1853"/>
                  </a:lnTo>
                  <a:lnTo>
                    <a:pt x="2810" y="1931"/>
                  </a:lnTo>
                  <a:lnTo>
                    <a:pt x="2606" y="2010"/>
                  </a:lnTo>
                  <a:lnTo>
                    <a:pt x="2405" y="2053"/>
                  </a:lnTo>
                  <a:lnTo>
                    <a:pt x="2405" y="2053"/>
                  </a:lnTo>
                  <a:lnTo>
                    <a:pt x="2433" y="1978"/>
                  </a:lnTo>
                  <a:lnTo>
                    <a:pt x="2543" y="1696"/>
                  </a:lnTo>
                  <a:lnTo>
                    <a:pt x="2684" y="1413"/>
                  </a:lnTo>
                  <a:lnTo>
                    <a:pt x="2841" y="1162"/>
                  </a:lnTo>
                  <a:lnTo>
                    <a:pt x="2919" y="1052"/>
                  </a:lnTo>
                  <a:lnTo>
                    <a:pt x="2998" y="958"/>
                  </a:lnTo>
                  <a:lnTo>
                    <a:pt x="3092" y="864"/>
                  </a:lnTo>
                  <a:lnTo>
                    <a:pt x="3186" y="801"/>
                  </a:lnTo>
                  <a:lnTo>
                    <a:pt x="3218" y="785"/>
                  </a:lnTo>
                  <a:close/>
                  <a:moveTo>
                    <a:pt x="3139" y="1"/>
                  </a:moveTo>
                  <a:lnTo>
                    <a:pt x="3045" y="32"/>
                  </a:lnTo>
                  <a:lnTo>
                    <a:pt x="2951" y="64"/>
                  </a:lnTo>
                  <a:lnTo>
                    <a:pt x="2857" y="111"/>
                  </a:lnTo>
                  <a:lnTo>
                    <a:pt x="2763" y="173"/>
                  </a:lnTo>
                  <a:lnTo>
                    <a:pt x="2590" y="315"/>
                  </a:lnTo>
                  <a:lnTo>
                    <a:pt x="2417" y="487"/>
                  </a:lnTo>
                  <a:lnTo>
                    <a:pt x="2260" y="707"/>
                  </a:lnTo>
                  <a:lnTo>
                    <a:pt x="2103" y="927"/>
                  </a:lnTo>
                  <a:lnTo>
                    <a:pt x="2047" y="1033"/>
                  </a:lnTo>
                  <a:lnTo>
                    <a:pt x="2047" y="1033"/>
                  </a:lnTo>
                  <a:lnTo>
                    <a:pt x="1962" y="864"/>
                  </a:lnTo>
                  <a:lnTo>
                    <a:pt x="1868" y="691"/>
                  </a:lnTo>
                  <a:lnTo>
                    <a:pt x="1758" y="519"/>
                  </a:lnTo>
                  <a:lnTo>
                    <a:pt x="1633" y="377"/>
                  </a:lnTo>
                  <a:lnTo>
                    <a:pt x="1507" y="268"/>
                  </a:lnTo>
                  <a:lnTo>
                    <a:pt x="1350" y="173"/>
                  </a:lnTo>
                  <a:lnTo>
                    <a:pt x="1272" y="142"/>
                  </a:lnTo>
                  <a:lnTo>
                    <a:pt x="1193" y="111"/>
                  </a:lnTo>
                  <a:lnTo>
                    <a:pt x="1115" y="95"/>
                  </a:lnTo>
                  <a:lnTo>
                    <a:pt x="942" y="95"/>
                  </a:lnTo>
                  <a:lnTo>
                    <a:pt x="848" y="126"/>
                  </a:lnTo>
                  <a:lnTo>
                    <a:pt x="754" y="142"/>
                  </a:lnTo>
                  <a:lnTo>
                    <a:pt x="644" y="189"/>
                  </a:lnTo>
                  <a:lnTo>
                    <a:pt x="471" y="283"/>
                  </a:lnTo>
                  <a:lnTo>
                    <a:pt x="330" y="409"/>
                  </a:lnTo>
                  <a:lnTo>
                    <a:pt x="204" y="550"/>
                  </a:lnTo>
                  <a:lnTo>
                    <a:pt x="110" y="707"/>
                  </a:lnTo>
                  <a:lnTo>
                    <a:pt x="32" y="864"/>
                  </a:lnTo>
                  <a:lnTo>
                    <a:pt x="0" y="1052"/>
                  </a:lnTo>
                  <a:lnTo>
                    <a:pt x="0" y="1146"/>
                  </a:lnTo>
                  <a:lnTo>
                    <a:pt x="16" y="1241"/>
                  </a:lnTo>
                  <a:lnTo>
                    <a:pt x="32" y="1335"/>
                  </a:lnTo>
                  <a:lnTo>
                    <a:pt x="63" y="1445"/>
                  </a:lnTo>
                  <a:lnTo>
                    <a:pt x="110" y="1570"/>
                  </a:lnTo>
                  <a:lnTo>
                    <a:pt x="173" y="1680"/>
                  </a:lnTo>
                  <a:lnTo>
                    <a:pt x="252" y="1790"/>
                  </a:lnTo>
                  <a:lnTo>
                    <a:pt x="330" y="1900"/>
                  </a:lnTo>
                  <a:lnTo>
                    <a:pt x="518" y="2104"/>
                  </a:lnTo>
                  <a:lnTo>
                    <a:pt x="722" y="2292"/>
                  </a:lnTo>
                  <a:lnTo>
                    <a:pt x="958" y="2465"/>
                  </a:lnTo>
                  <a:lnTo>
                    <a:pt x="1193" y="2606"/>
                  </a:lnTo>
                  <a:lnTo>
                    <a:pt x="1664" y="2873"/>
                  </a:lnTo>
                  <a:lnTo>
                    <a:pt x="1742" y="2904"/>
                  </a:lnTo>
                  <a:lnTo>
                    <a:pt x="1821" y="2920"/>
                  </a:lnTo>
                  <a:lnTo>
                    <a:pt x="1962" y="2920"/>
                  </a:lnTo>
                  <a:lnTo>
                    <a:pt x="2229" y="2857"/>
                  </a:lnTo>
                  <a:lnTo>
                    <a:pt x="2527" y="2810"/>
                  </a:lnTo>
                  <a:lnTo>
                    <a:pt x="2825" y="2731"/>
                  </a:lnTo>
                  <a:lnTo>
                    <a:pt x="3108" y="2637"/>
                  </a:lnTo>
                  <a:lnTo>
                    <a:pt x="3390" y="2512"/>
                  </a:lnTo>
                  <a:lnTo>
                    <a:pt x="3516" y="2449"/>
                  </a:lnTo>
                  <a:lnTo>
                    <a:pt x="3641" y="2371"/>
                  </a:lnTo>
                  <a:lnTo>
                    <a:pt x="3751" y="2292"/>
                  </a:lnTo>
                  <a:lnTo>
                    <a:pt x="3861" y="2198"/>
                  </a:lnTo>
                  <a:lnTo>
                    <a:pt x="3971" y="2088"/>
                  </a:lnTo>
                  <a:lnTo>
                    <a:pt x="4065" y="1978"/>
                  </a:lnTo>
                  <a:lnTo>
                    <a:pt x="4112" y="1884"/>
                  </a:lnTo>
                  <a:lnTo>
                    <a:pt x="4159" y="1774"/>
                  </a:lnTo>
                  <a:lnTo>
                    <a:pt x="4206" y="1680"/>
                  </a:lnTo>
                  <a:lnTo>
                    <a:pt x="4222" y="1586"/>
                  </a:lnTo>
                  <a:lnTo>
                    <a:pt x="4238" y="1476"/>
                  </a:lnTo>
                  <a:lnTo>
                    <a:pt x="4253" y="1382"/>
                  </a:lnTo>
                  <a:lnTo>
                    <a:pt x="4238" y="1162"/>
                  </a:lnTo>
                  <a:lnTo>
                    <a:pt x="4191" y="958"/>
                  </a:lnTo>
                  <a:lnTo>
                    <a:pt x="4112" y="770"/>
                  </a:lnTo>
                  <a:lnTo>
                    <a:pt x="4018" y="581"/>
                  </a:lnTo>
                  <a:lnTo>
                    <a:pt x="3892" y="393"/>
                  </a:lnTo>
                  <a:lnTo>
                    <a:pt x="3798" y="283"/>
                  </a:lnTo>
                  <a:lnTo>
                    <a:pt x="3704" y="189"/>
                  </a:lnTo>
                  <a:lnTo>
                    <a:pt x="3610" y="111"/>
                  </a:lnTo>
                  <a:lnTo>
                    <a:pt x="3516" y="64"/>
                  </a:lnTo>
                  <a:lnTo>
                    <a:pt x="3422" y="16"/>
                  </a:lnTo>
                  <a:lnTo>
                    <a:pt x="332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2192;p41">
              <a:extLst>
                <a:ext uri="{FF2B5EF4-FFF2-40B4-BE49-F238E27FC236}">
                  <a16:creationId xmlns:a16="http://schemas.microsoft.com/office/drawing/2014/main" id="{DE6ED09A-2E65-84F8-AC8A-117B4586D9E5}"/>
                </a:ext>
              </a:extLst>
            </p:cNvPr>
            <p:cNvSpPr/>
            <p:nvPr/>
          </p:nvSpPr>
          <p:spPr>
            <a:xfrm>
              <a:off x="4166615" y="3676386"/>
              <a:ext cx="635794" cy="325541"/>
            </a:xfrm>
            <a:custGeom>
              <a:avLst/>
              <a:gdLst/>
              <a:ahLst/>
              <a:cxnLst/>
              <a:rect l="l" t="t" r="r" b="b"/>
              <a:pathLst>
                <a:path w="26116" h="13372" extrusionOk="0">
                  <a:moveTo>
                    <a:pt x="283" y="1"/>
                  </a:moveTo>
                  <a:lnTo>
                    <a:pt x="268" y="1492"/>
                  </a:lnTo>
                  <a:lnTo>
                    <a:pt x="221" y="3045"/>
                  </a:lnTo>
                  <a:lnTo>
                    <a:pt x="95" y="6247"/>
                  </a:lnTo>
                  <a:lnTo>
                    <a:pt x="32" y="7895"/>
                  </a:lnTo>
                  <a:lnTo>
                    <a:pt x="17" y="9543"/>
                  </a:lnTo>
                  <a:lnTo>
                    <a:pt x="1" y="10374"/>
                  </a:lnTo>
                  <a:lnTo>
                    <a:pt x="17" y="11190"/>
                  </a:lnTo>
                  <a:lnTo>
                    <a:pt x="32" y="12022"/>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2019" y="13372"/>
                  </a:lnTo>
                  <a:lnTo>
                    <a:pt x="22757" y="13356"/>
                  </a:lnTo>
                  <a:lnTo>
                    <a:pt x="23463" y="13340"/>
                  </a:lnTo>
                  <a:lnTo>
                    <a:pt x="24153" y="13309"/>
                  </a:lnTo>
                  <a:lnTo>
                    <a:pt x="24844" y="13262"/>
                  </a:lnTo>
                  <a:lnTo>
                    <a:pt x="25487" y="13215"/>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lnTo>
                    <a:pt x="283"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2193;p41">
              <a:extLst>
                <a:ext uri="{FF2B5EF4-FFF2-40B4-BE49-F238E27FC236}">
                  <a16:creationId xmlns:a16="http://schemas.microsoft.com/office/drawing/2014/main" id="{49430830-752A-4380-4151-942294631A44}"/>
                </a:ext>
              </a:extLst>
            </p:cNvPr>
            <p:cNvSpPr/>
            <p:nvPr/>
          </p:nvSpPr>
          <p:spPr>
            <a:xfrm>
              <a:off x="4166615" y="3676386"/>
              <a:ext cx="635794" cy="325541"/>
            </a:xfrm>
            <a:custGeom>
              <a:avLst/>
              <a:gdLst/>
              <a:ahLst/>
              <a:cxnLst/>
              <a:rect l="l" t="t" r="r" b="b"/>
              <a:pathLst>
                <a:path w="26116" h="13372" fill="none" extrusionOk="0">
                  <a:moveTo>
                    <a:pt x="283" y="1"/>
                  </a:moveTo>
                  <a:lnTo>
                    <a:pt x="283" y="1"/>
                  </a:lnTo>
                  <a:lnTo>
                    <a:pt x="268" y="1492"/>
                  </a:lnTo>
                  <a:lnTo>
                    <a:pt x="221" y="3045"/>
                  </a:lnTo>
                  <a:lnTo>
                    <a:pt x="95" y="6247"/>
                  </a:lnTo>
                  <a:lnTo>
                    <a:pt x="32" y="7895"/>
                  </a:lnTo>
                  <a:lnTo>
                    <a:pt x="17" y="9543"/>
                  </a:lnTo>
                  <a:lnTo>
                    <a:pt x="1" y="10374"/>
                  </a:lnTo>
                  <a:lnTo>
                    <a:pt x="17" y="11190"/>
                  </a:lnTo>
                  <a:lnTo>
                    <a:pt x="32" y="12022"/>
                  </a:lnTo>
                  <a:lnTo>
                    <a:pt x="79" y="12838"/>
                  </a:lnTo>
                  <a:lnTo>
                    <a:pt x="79" y="12838"/>
                  </a:lnTo>
                  <a:lnTo>
                    <a:pt x="315" y="12885"/>
                  </a:lnTo>
                  <a:lnTo>
                    <a:pt x="582" y="12948"/>
                  </a:lnTo>
                  <a:lnTo>
                    <a:pt x="895" y="12980"/>
                  </a:lnTo>
                  <a:lnTo>
                    <a:pt x="1225" y="13027"/>
                  </a:lnTo>
                  <a:lnTo>
                    <a:pt x="1994" y="13074"/>
                  </a:lnTo>
                  <a:lnTo>
                    <a:pt x="2841" y="13105"/>
                  </a:lnTo>
                  <a:lnTo>
                    <a:pt x="3767" y="13121"/>
                  </a:lnTo>
                  <a:lnTo>
                    <a:pt x="4725" y="13121"/>
                  </a:lnTo>
                  <a:lnTo>
                    <a:pt x="5713" y="13105"/>
                  </a:lnTo>
                  <a:lnTo>
                    <a:pt x="6702" y="13074"/>
                  </a:lnTo>
                  <a:lnTo>
                    <a:pt x="8554" y="13011"/>
                  </a:lnTo>
                  <a:lnTo>
                    <a:pt x="10123" y="12932"/>
                  </a:lnTo>
                  <a:lnTo>
                    <a:pt x="11598" y="12838"/>
                  </a:lnTo>
                  <a:lnTo>
                    <a:pt x="11598" y="12838"/>
                  </a:lnTo>
                  <a:lnTo>
                    <a:pt x="11630" y="12399"/>
                  </a:lnTo>
                  <a:lnTo>
                    <a:pt x="11677" y="11975"/>
                  </a:lnTo>
                  <a:lnTo>
                    <a:pt x="11740" y="11583"/>
                  </a:lnTo>
                  <a:lnTo>
                    <a:pt x="11818" y="11190"/>
                  </a:lnTo>
                  <a:lnTo>
                    <a:pt x="11897" y="10830"/>
                  </a:lnTo>
                  <a:lnTo>
                    <a:pt x="11991" y="10500"/>
                  </a:lnTo>
                  <a:lnTo>
                    <a:pt x="12085" y="10186"/>
                  </a:lnTo>
                  <a:lnTo>
                    <a:pt x="12195" y="9888"/>
                  </a:lnTo>
                  <a:lnTo>
                    <a:pt x="12320" y="9621"/>
                  </a:lnTo>
                  <a:lnTo>
                    <a:pt x="12446" y="9386"/>
                  </a:lnTo>
                  <a:lnTo>
                    <a:pt x="12571" y="9166"/>
                  </a:lnTo>
                  <a:lnTo>
                    <a:pt x="12713" y="8993"/>
                  </a:lnTo>
                  <a:lnTo>
                    <a:pt x="12854" y="8836"/>
                  </a:lnTo>
                  <a:lnTo>
                    <a:pt x="12995" y="8711"/>
                  </a:lnTo>
                  <a:lnTo>
                    <a:pt x="13136" y="8617"/>
                  </a:lnTo>
                  <a:lnTo>
                    <a:pt x="13278" y="8554"/>
                  </a:lnTo>
                  <a:lnTo>
                    <a:pt x="13419" y="8523"/>
                  </a:lnTo>
                  <a:lnTo>
                    <a:pt x="13576" y="8523"/>
                  </a:lnTo>
                  <a:lnTo>
                    <a:pt x="13717" y="8570"/>
                  </a:lnTo>
                  <a:lnTo>
                    <a:pt x="13858" y="8648"/>
                  </a:lnTo>
                  <a:lnTo>
                    <a:pt x="13984" y="8758"/>
                  </a:lnTo>
                  <a:lnTo>
                    <a:pt x="14125" y="8915"/>
                  </a:lnTo>
                  <a:lnTo>
                    <a:pt x="14251" y="9119"/>
                  </a:lnTo>
                  <a:lnTo>
                    <a:pt x="14376" y="9354"/>
                  </a:lnTo>
                  <a:lnTo>
                    <a:pt x="14486" y="9637"/>
                  </a:lnTo>
                  <a:lnTo>
                    <a:pt x="14596" y="9951"/>
                  </a:lnTo>
                  <a:lnTo>
                    <a:pt x="14690" y="10312"/>
                  </a:lnTo>
                  <a:lnTo>
                    <a:pt x="14769" y="10720"/>
                  </a:lnTo>
                  <a:lnTo>
                    <a:pt x="14847" y="11175"/>
                  </a:lnTo>
                  <a:lnTo>
                    <a:pt x="14910" y="11677"/>
                  </a:lnTo>
                  <a:lnTo>
                    <a:pt x="14957" y="12242"/>
                  </a:lnTo>
                  <a:lnTo>
                    <a:pt x="15004" y="12838"/>
                  </a:lnTo>
                  <a:lnTo>
                    <a:pt x="15004" y="12838"/>
                  </a:lnTo>
                  <a:lnTo>
                    <a:pt x="15632" y="12948"/>
                  </a:lnTo>
                  <a:lnTo>
                    <a:pt x="16275" y="13058"/>
                  </a:lnTo>
                  <a:lnTo>
                    <a:pt x="16966" y="13136"/>
                  </a:lnTo>
                  <a:lnTo>
                    <a:pt x="17656" y="13215"/>
                  </a:lnTo>
                  <a:lnTo>
                    <a:pt x="18362" y="13262"/>
                  </a:lnTo>
                  <a:lnTo>
                    <a:pt x="19100" y="13309"/>
                  </a:lnTo>
                  <a:lnTo>
                    <a:pt x="19822" y="13340"/>
                  </a:lnTo>
                  <a:lnTo>
                    <a:pt x="20560" y="13372"/>
                  </a:lnTo>
                  <a:lnTo>
                    <a:pt x="21297" y="13372"/>
                  </a:lnTo>
                  <a:lnTo>
                    <a:pt x="22019" y="13372"/>
                  </a:lnTo>
                  <a:lnTo>
                    <a:pt x="22757" y="13356"/>
                  </a:lnTo>
                  <a:lnTo>
                    <a:pt x="23463" y="13340"/>
                  </a:lnTo>
                  <a:lnTo>
                    <a:pt x="24153" y="13309"/>
                  </a:lnTo>
                  <a:lnTo>
                    <a:pt x="24844" y="13262"/>
                  </a:lnTo>
                  <a:lnTo>
                    <a:pt x="25487" y="13215"/>
                  </a:lnTo>
                  <a:lnTo>
                    <a:pt x="26115" y="13168"/>
                  </a:lnTo>
                  <a:lnTo>
                    <a:pt x="26115" y="13168"/>
                  </a:lnTo>
                  <a:lnTo>
                    <a:pt x="26037" y="12399"/>
                  </a:lnTo>
                  <a:lnTo>
                    <a:pt x="25958" y="11614"/>
                  </a:lnTo>
                  <a:lnTo>
                    <a:pt x="25895" y="10814"/>
                  </a:lnTo>
                  <a:lnTo>
                    <a:pt x="25848" y="9998"/>
                  </a:lnTo>
                  <a:lnTo>
                    <a:pt x="25754" y="8334"/>
                  </a:lnTo>
                  <a:lnTo>
                    <a:pt x="25691" y="6639"/>
                  </a:lnTo>
                  <a:lnTo>
                    <a:pt x="25566" y="3312"/>
                  </a:lnTo>
                  <a:lnTo>
                    <a:pt x="25487" y="1727"/>
                  </a:lnTo>
                  <a:lnTo>
                    <a:pt x="25440" y="943"/>
                  </a:lnTo>
                  <a:lnTo>
                    <a:pt x="25377" y="20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2194;p41">
              <a:extLst>
                <a:ext uri="{FF2B5EF4-FFF2-40B4-BE49-F238E27FC236}">
                  <a16:creationId xmlns:a16="http://schemas.microsoft.com/office/drawing/2014/main" id="{E7AE507B-31EE-75BD-DF61-71D27819EC8D}"/>
                </a:ext>
              </a:extLst>
            </p:cNvPr>
            <p:cNvSpPr/>
            <p:nvPr/>
          </p:nvSpPr>
          <p:spPr>
            <a:xfrm>
              <a:off x="3994324" y="2948165"/>
              <a:ext cx="981907" cy="405782"/>
            </a:xfrm>
            <a:custGeom>
              <a:avLst/>
              <a:gdLst/>
              <a:ahLst/>
              <a:cxnLst/>
              <a:rect l="l" t="t" r="r" b="b"/>
              <a:pathLst>
                <a:path w="40333" h="16668" extrusionOk="0">
                  <a:moveTo>
                    <a:pt x="17922" y="1"/>
                  </a:moveTo>
                  <a:lnTo>
                    <a:pt x="16996" y="17"/>
                  </a:lnTo>
                  <a:lnTo>
                    <a:pt x="16086" y="48"/>
                  </a:lnTo>
                  <a:lnTo>
                    <a:pt x="15191" y="79"/>
                  </a:lnTo>
                  <a:lnTo>
                    <a:pt x="14313" y="126"/>
                  </a:lnTo>
                  <a:lnTo>
                    <a:pt x="13449" y="173"/>
                  </a:lnTo>
                  <a:lnTo>
                    <a:pt x="12602" y="236"/>
                  </a:lnTo>
                  <a:lnTo>
                    <a:pt x="11770" y="315"/>
                  </a:lnTo>
                  <a:lnTo>
                    <a:pt x="10954" y="393"/>
                  </a:lnTo>
                  <a:lnTo>
                    <a:pt x="9369" y="582"/>
                  </a:lnTo>
                  <a:lnTo>
                    <a:pt x="7863" y="801"/>
                  </a:lnTo>
                  <a:lnTo>
                    <a:pt x="6419" y="1037"/>
                  </a:lnTo>
                  <a:lnTo>
                    <a:pt x="5022" y="1288"/>
                  </a:lnTo>
                  <a:lnTo>
                    <a:pt x="3704" y="1570"/>
                  </a:lnTo>
                  <a:lnTo>
                    <a:pt x="2448" y="1853"/>
                  </a:lnTo>
                  <a:lnTo>
                    <a:pt x="1256" y="2167"/>
                  </a:lnTo>
                  <a:lnTo>
                    <a:pt x="126" y="2480"/>
                  </a:lnTo>
                  <a:lnTo>
                    <a:pt x="110" y="3924"/>
                  </a:lnTo>
                  <a:lnTo>
                    <a:pt x="63" y="5462"/>
                  </a:lnTo>
                  <a:lnTo>
                    <a:pt x="31" y="7063"/>
                  </a:lnTo>
                  <a:lnTo>
                    <a:pt x="16" y="8711"/>
                  </a:lnTo>
                  <a:lnTo>
                    <a:pt x="0" y="9543"/>
                  </a:lnTo>
                  <a:lnTo>
                    <a:pt x="16" y="10374"/>
                  </a:lnTo>
                  <a:lnTo>
                    <a:pt x="31" y="11206"/>
                  </a:lnTo>
                  <a:lnTo>
                    <a:pt x="63" y="12054"/>
                  </a:lnTo>
                  <a:lnTo>
                    <a:pt x="110" y="12870"/>
                  </a:lnTo>
                  <a:lnTo>
                    <a:pt x="173" y="13701"/>
                  </a:lnTo>
                  <a:lnTo>
                    <a:pt x="267" y="14517"/>
                  </a:lnTo>
                  <a:lnTo>
                    <a:pt x="361" y="15318"/>
                  </a:lnTo>
                  <a:lnTo>
                    <a:pt x="1428" y="15082"/>
                  </a:lnTo>
                  <a:lnTo>
                    <a:pt x="2542" y="14847"/>
                  </a:lnTo>
                  <a:lnTo>
                    <a:pt x="3672" y="14643"/>
                  </a:lnTo>
                  <a:lnTo>
                    <a:pt x="4849" y="14455"/>
                  </a:lnTo>
                  <a:lnTo>
                    <a:pt x="6058" y="14266"/>
                  </a:lnTo>
                  <a:lnTo>
                    <a:pt x="7266" y="14094"/>
                  </a:lnTo>
                  <a:lnTo>
                    <a:pt x="8506" y="13937"/>
                  </a:lnTo>
                  <a:lnTo>
                    <a:pt x="9746" y="13780"/>
                  </a:lnTo>
                  <a:lnTo>
                    <a:pt x="12241" y="13497"/>
                  </a:lnTo>
                  <a:lnTo>
                    <a:pt x="14705" y="13231"/>
                  </a:lnTo>
                  <a:lnTo>
                    <a:pt x="17090" y="12979"/>
                  </a:lnTo>
                  <a:lnTo>
                    <a:pt x="19382" y="12728"/>
                  </a:lnTo>
                  <a:lnTo>
                    <a:pt x="20072" y="12681"/>
                  </a:lnTo>
                  <a:lnTo>
                    <a:pt x="20763" y="12666"/>
                  </a:lnTo>
                  <a:lnTo>
                    <a:pt x="21438" y="12650"/>
                  </a:lnTo>
                  <a:lnTo>
                    <a:pt x="22112" y="12666"/>
                  </a:lnTo>
                  <a:lnTo>
                    <a:pt x="22772" y="12697"/>
                  </a:lnTo>
                  <a:lnTo>
                    <a:pt x="23415" y="12744"/>
                  </a:lnTo>
                  <a:lnTo>
                    <a:pt x="24058" y="12807"/>
                  </a:lnTo>
                  <a:lnTo>
                    <a:pt x="24702" y="12885"/>
                  </a:lnTo>
                  <a:lnTo>
                    <a:pt x="25330" y="12979"/>
                  </a:lnTo>
                  <a:lnTo>
                    <a:pt x="25942" y="13089"/>
                  </a:lnTo>
                  <a:lnTo>
                    <a:pt x="26554" y="13215"/>
                  </a:lnTo>
                  <a:lnTo>
                    <a:pt x="27166" y="13340"/>
                  </a:lnTo>
                  <a:lnTo>
                    <a:pt x="27778" y="13482"/>
                  </a:lnTo>
                  <a:lnTo>
                    <a:pt x="28374" y="13639"/>
                  </a:lnTo>
                  <a:lnTo>
                    <a:pt x="29551" y="13968"/>
                  </a:lnTo>
                  <a:lnTo>
                    <a:pt x="30728" y="14313"/>
                  </a:lnTo>
                  <a:lnTo>
                    <a:pt x="31905" y="14674"/>
                  </a:lnTo>
                  <a:lnTo>
                    <a:pt x="34228" y="15396"/>
                  </a:lnTo>
                  <a:lnTo>
                    <a:pt x="35405" y="15757"/>
                  </a:lnTo>
                  <a:lnTo>
                    <a:pt x="36598" y="16087"/>
                  </a:lnTo>
                  <a:lnTo>
                    <a:pt x="37194" y="16244"/>
                  </a:lnTo>
                  <a:lnTo>
                    <a:pt x="37790" y="16401"/>
                  </a:lnTo>
                  <a:lnTo>
                    <a:pt x="38387" y="16526"/>
                  </a:lnTo>
                  <a:lnTo>
                    <a:pt x="38999" y="16667"/>
                  </a:lnTo>
                  <a:lnTo>
                    <a:pt x="39014" y="16024"/>
                  </a:lnTo>
                  <a:lnTo>
                    <a:pt x="39077" y="15255"/>
                  </a:lnTo>
                  <a:lnTo>
                    <a:pt x="39156" y="14376"/>
                  </a:lnTo>
                  <a:lnTo>
                    <a:pt x="39250" y="13388"/>
                  </a:lnTo>
                  <a:lnTo>
                    <a:pt x="39501" y="11253"/>
                  </a:lnTo>
                  <a:lnTo>
                    <a:pt x="39783" y="9056"/>
                  </a:lnTo>
                  <a:lnTo>
                    <a:pt x="40035" y="6969"/>
                  </a:lnTo>
                  <a:lnTo>
                    <a:pt x="40144" y="6043"/>
                  </a:lnTo>
                  <a:lnTo>
                    <a:pt x="40239" y="5227"/>
                  </a:lnTo>
                  <a:lnTo>
                    <a:pt x="40301" y="4536"/>
                  </a:lnTo>
                  <a:lnTo>
                    <a:pt x="40333" y="4003"/>
                  </a:lnTo>
                  <a:lnTo>
                    <a:pt x="40333" y="3799"/>
                  </a:lnTo>
                  <a:lnTo>
                    <a:pt x="40317" y="3642"/>
                  </a:lnTo>
                  <a:lnTo>
                    <a:pt x="40301" y="3548"/>
                  </a:lnTo>
                  <a:lnTo>
                    <a:pt x="40286" y="3516"/>
                  </a:lnTo>
                  <a:lnTo>
                    <a:pt x="40270" y="3501"/>
                  </a:lnTo>
                  <a:lnTo>
                    <a:pt x="39909" y="3312"/>
                  </a:lnTo>
                  <a:lnTo>
                    <a:pt x="39532" y="3140"/>
                  </a:lnTo>
                  <a:lnTo>
                    <a:pt x="39124" y="2967"/>
                  </a:lnTo>
                  <a:lnTo>
                    <a:pt x="38701" y="2810"/>
                  </a:lnTo>
                  <a:lnTo>
                    <a:pt x="38261" y="2653"/>
                  </a:lnTo>
                  <a:lnTo>
                    <a:pt x="37806" y="2496"/>
                  </a:lnTo>
                  <a:lnTo>
                    <a:pt x="36849" y="2198"/>
                  </a:lnTo>
                  <a:lnTo>
                    <a:pt x="35844" y="1931"/>
                  </a:lnTo>
                  <a:lnTo>
                    <a:pt x="34809" y="1680"/>
                  </a:lnTo>
                  <a:lnTo>
                    <a:pt x="33757" y="1460"/>
                  </a:lnTo>
                  <a:lnTo>
                    <a:pt x="32706" y="1256"/>
                  </a:lnTo>
                  <a:lnTo>
                    <a:pt x="31654" y="1068"/>
                  </a:lnTo>
                  <a:lnTo>
                    <a:pt x="30650" y="895"/>
                  </a:lnTo>
                  <a:lnTo>
                    <a:pt x="29677" y="754"/>
                  </a:lnTo>
                  <a:lnTo>
                    <a:pt x="28751" y="629"/>
                  </a:lnTo>
                  <a:lnTo>
                    <a:pt x="27903" y="519"/>
                  </a:lnTo>
                  <a:lnTo>
                    <a:pt x="27134" y="425"/>
                  </a:lnTo>
                  <a:lnTo>
                    <a:pt x="25926" y="299"/>
                  </a:lnTo>
                  <a:lnTo>
                    <a:pt x="24859" y="221"/>
                  </a:lnTo>
                  <a:lnTo>
                    <a:pt x="23823" y="158"/>
                  </a:lnTo>
                  <a:lnTo>
                    <a:pt x="22803" y="95"/>
                  </a:lnTo>
                  <a:lnTo>
                    <a:pt x="21783" y="48"/>
                  </a:lnTo>
                  <a:lnTo>
                    <a:pt x="20794" y="17"/>
                  </a:lnTo>
                  <a:lnTo>
                    <a:pt x="19821"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2195;p41">
              <a:extLst>
                <a:ext uri="{FF2B5EF4-FFF2-40B4-BE49-F238E27FC236}">
                  <a16:creationId xmlns:a16="http://schemas.microsoft.com/office/drawing/2014/main" id="{77BEA005-A8F2-A4A5-C455-5D77B84D3BC6}"/>
                </a:ext>
              </a:extLst>
            </p:cNvPr>
            <p:cNvSpPr/>
            <p:nvPr/>
          </p:nvSpPr>
          <p:spPr>
            <a:xfrm>
              <a:off x="3994324" y="2948165"/>
              <a:ext cx="981907" cy="405782"/>
            </a:xfrm>
            <a:custGeom>
              <a:avLst/>
              <a:gdLst/>
              <a:ahLst/>
              <a:cxnLst/>
              <a:rect l="l" t="t" r="r" b="b"/>
              <a:pathLst>
                <a:path w="40333" h="16668" fill="none" extrusionOk="0">
                  <a:moveTo>
                    <a:pt x="126" y="2480"/>
                  </a:moveTo>
                  <a:lnTo>
                    <a:pt x="126" y="2480"/>
                  </a:lnTo>
                  <a:lnTo>
                    <a:pt x="1256" y="2167"/>
                  </a:lnTo>
                  <a:lnTo>
                    <a:pt x="2448" y="1853"/>
                  </a:lnTo>
                  <a:lnTo>
                    <a:pt x="3704" y="1570"/>
                  </a:lnTo>
                  <a:lnTo>
                    <a:pt x="5022" y="1288"/>
                  </a:lnTo>
                  <a:lnTo>
                    <a:pt x="6419" y="1037"/>
                  </a:lnTo>
                  <a:lnTo>
                    <a:pt x="7863" y="801"/>
                  </a:lnTo>
                  <a:lnTo>
                    <a:pt x="9369" y="582"/>
                  </a:lnTo>
                  <a:lnTo>
                    <a:pt x="10954" y="393"/>
                  </a:lnTo>
                  <a:lnTo>
                    <a:pt x="11770" y="315"/>
                  </a:lnTo>
                  <a:lnTo>
                    <a:pt x="12602" y="236"/>
                  </a:lnTo>
                  <a:lnTo>
                    <a:pt x="13449" y="173"/>
                  </a:lnTo>
                  <a:lnTo>
                    <a:pt x="14313" y="126"/>
                  </a:lnTo>
                  <a:lnTo>
                    <a:pt x="15191" y="79"/>
                  </a:lnTo>
                  <a:lnTo>
                    <a:pt x="16086" y="48"/>
                  </a:lnTo>
                  <a:lnTo>
                    <a:pt x="16996" y="17"/>
                  </a:lnTo>
                  <a:lnTo>
                    <a:pt x="17922" y="1"/>
                  </a:lnTo>
                  <a:lnTo>
                    <a:pt x="18864" y="1"/>
                  </a:lnTo>
                  <a:lnTo>
                    <a:pt x="19821" y="1"/>
                  </a:lnTo>
                  <a:lnTo>
                    <a:pt x="20794" y="17"/>
                  </a:lnTo>
                  <a:lnTo>
                    <a:pt x="21783" y="48"/>
                  </a:lnTo>
                  <a:lnTo>
                    <a:pt x="22803" y="95"/>
                  </a:lnTo>
                  <a:lnTo>
                    <a:pt x="23823" y="158"/>
                  </a:lnTo>
                  <a:lnTo>
                    <a:pt x="24859" y="221"/>
                  </a:lnTo>
                  <a:lnTo>
                    <a:pt x="25926" y="299"/>
                  </a:lnTo>
                  <a:lnTo>
                    <a:pt x="25926" y="299"/>
                  </a:lnTo>
                  <a:lnTo>
                    <a:pt x="27134" y="425"/>
                  </a:lnTo>
                  <a:lnTo>
                    <a:pt x="27903" y="519"/>
                  </a:lnTo>
                  <a:lnTo>
                    <a:pt x="28751" y="629"/>
                  </a:lnTo>
                  <a:lnTo>
                    <a:pt x="29677" y="754"/>
                  </a:lnTo>
                  <a:lnTo>
                    <a:pt x="30650" y="895"/>
                  </a:lnTo>
                  <a:lnTo>
                    <a:pt x="31654" y="1068"/>
                  </a:lnTo>
                  <a:lnTo>
                    <a:pt x="32706" y="1256"/>
                  </a:lnTo>
                  <a:lnTo>
                    <a:pt x="33757" y="1460"/>
                  </a:lnTo>
                  <a:lnTo>
                    <a:pt x="34809" y="1680"/>
                  </a:lnTo>
                  <a:lnTo>
                    <a:pt x="35844" y="1931"/>
                  </a:lnTo>
                  <a:lnTo>
                    <a:pt x="36849" y="2198"/>
                  </a:lnTo>
                  <a:lnTo>
                    <a:pt x="37806" y="2496"/>
                  </a:lnTo>
                  <a:lnTo>
                    <a:pt x="38261" y="2653"/>
                  </a:lnTo>
                  <a:lnTo>
                    <a:pt x="38701" y="2810"/>
                  </a:lnTo>
                  <a:lnTo>
                    <a:pt x="39124" y="2967"/>
                  </a:lnTo>
                  <a:lnTo>
                    <a:pt x="39532" y="3140"/>
                  </a:lnTo>
                  <a:lnTo>
                    <a:pt x="39909" y="3312"/>
                  </a:lnTo>
                  <a:lnTo>
                    <a:pt x="40270" y="3501"/>
                  </a:lnTo>
                  <a:lnTo>
                    <a:pt x="40270" y="3501"/>
                  </a:lnTo>
                  <a:lnTo>
                    <a:pt x="40286" y="3516"/>
                  </a:lnTo>
                  <a:lnTo>
                    <a:pt x="40301" y="3548"/>
                  </a:lnTo>
                  <a:lnTo>
                    <a:pt x="40317" y="3642"/>
                  </a:lnTo>
                  <a:lnTo>
                    <a:pt x="40333" y="3799"/>
                  </a:lnTo>
                  <a:lnTo>
                    <a:pt x="40333" y="4003"/>
                  </a:lnTo>
                  <a:lnTo>
                    <a:pt x="40301" y="4536"/>
                  </a:lnTo>
                  <a:lnTo>
                    <a:pt x="40239" y="5227"/>
                  </a:lnTo>
                  <a:lnTo>
                    <a:pt x="40144" y="6043"/>
                  </a:lnTo>
                  <a:lnTo>
                    <a:pt x="40035" y="6969"/>
                  </a:lnTo>
                  <a:lnTo>
                    <a:pt x="39783" y="9056"/>
                  </a:lnTo>
                  <a:lnTo>
                    <a:pt x="39501" y="11253"/>
                  </a:lnTo>
                  <a:lnTo>
                    <a:pt x="39250" y="13388"/>
                  </a:lnTo>
                  <a:lnTo>
                    <a:pt x="39156" y="14376"/>
                  </a:lnTo>
                  <a:lnTo>
                    <a:pt x="39077" y="15255"/>
                  </a:lnTo>
                  <a:lnTo>
                    <a:pt x="39014" y="16024"/>
                  </a:lnTo>
                  <a:lnTo>
                    <a:pt x="38999" y="16667"/>
                  </a:lnTo>
                  <a:lnTo>
                    <a:pt x="38999" y="16667"/>
                  </a:lnTo>
                  <a:lnTo>
                    <a:pt x="38387" y="16526"/>
                  </a:lnTo>
                  <a:lnTo>
                    <a:pt x="37790" y="16401"/>
                  </a:lnTo>
                  <a:lnTo>
                    <a:pt x="37194" y="16244"/>
                  </a:lnTo>
                  <a:lnTo>
                    <a:pt x="36598" y="16087"/>
                  </a:lnTo>
                  <a:lnTo>
                    <a:pt x="35405" y="15757"/>
                  </a:lnTo>
                  <a:lnTo>
                    <a:pt x="34228" y="15396"/>
                  </a:lnTo>
                  <a:lnTo>
                    <a:pt x="31905" y="14674"/>
                  </a:lnTo>
                  <a:lnTo>
                    <a:pt x="30728" y="14313"/>
                  </a:lnTo>
                  <a:lnTo>
                    <a:pt x="29551" y="13968"/>
                  </a:lnTo>
                  <a:lnTo>
                    <a:pt x="28374" y="13639"/>
                  </a:lnTo>
                  <a:lnTo>
                    <a:pt x="27778" y="13482"/>
                  </a:lnTo>
                  <a:lnTo>
                    <a:pt x="27166" y="13340"/>
                  </a:lnTo>
                  <a:lnTo>
                    <a:pt x="26554" y="13215"/>
                  </a:lnTo>
                  <a:lnTo>
                    <a:pt x="25942" y="13089"/>
                  </a:lnTo>
                  <a:lnTo>
                    <a:pt x="25330" y="12979"/>
                  </a:lnTo>
                  <a:lnTo>
                    <a:pt x="24702" y="12885"/>
                  </a:lnTo>
                  <a:lnTo>
                    <a:pt x="24058" y="12807"/>
                  </a:lnTo>
                  <a:lnTo>
                    <a:pt x="23415" y="12744"/>
                  </a:lnTo>
                  <a:lnTo>
                    <a:pt x="22772" y="12697"/>
                  </a:lnTo>
                  <a:lnTo>
                    <a:pt x="22112" y="12666"/>
                  </a:lnTo>
                  <a:lnTo>
                    <a:pt x="21438" y="12650"/>
                  </a:lnTo>
                  <a:lnTo>
                    <a:pt x="20763" y="12666"/>
                  </a:lnTo>
                  <a:lnTo>
                    <a:pt x="20072" y="12681"/>
                  </a:lnTo>
                  <a:lnTo>
                    <a:pt x="19382" y="12728"/>
                  </a:lnTo>
                  <a:lnTo>
                    <a:pt x="19382" y="12728"/>
                  </a:lnTo>
                  <a:lnTo>
                    <a:pt x="17090" y="12979"/>
                  </a:lnTo>
                  <a:lnTo>
                    <a:pt x="14705" y="13231"/>
                  </a:lnTo>
                  <a:lnTo>
                    <a:pt x="12241" y="13497"/>
                  </a:lnTo>
                  <a:lnTo>
                    <a:pt x="9746" y="13780"/>
                  </a:lnTo>
                  <a:lnTo>
                    <a:pt x="8506" y="13937"/>
                  </a:lnTo>
                  <a:lnTo>
                    <a:pt x="7266" y="14094"/>
                  </a:lnTo>
                  <a:lnTo>
                    <a:pt x="6058" y="14266"/>
                  </a:lnTo>
                  <a:lnTo>
                    <a:pt x="4849" y="14455"/>
                  </a:lnTo>
                  <a:lnTo>
                    <a:pt x="3672" y="14643"/>
                  </a:lnTo>
                  <a:lnTo>
                    <a:pt x="2542" y="14847"/>
                  </a:lnTo>
                  <a:lnTo>
                    <a:pt x="1428" y="15082"/>
                  </a:lnTo>
                  <a:lnTo>
                    <a:pt x="361" y="15318"/>
                  </a:lnTo>
                  <a:lnTo>
                    <a:pt x="361" y="15318"/>
                  </a:lnTo>
                  <a:lnTo>
                    <a:pt x="267" y="14517"/>
                  </a:lnTo>
                  <a:lnTo>
                    <a:pt x="173" y="13701"/>
                  </a:lnTo>
                  <a:lnTo>
                    <a:pt x="110" y="12870"/>
                  </a:lnTo>
                  <a:lnTo>
                    <a:pt x="63" y="12054"/>
                  </a:lnTo>
                  <a:lnTo>
                    <a:pt x="31" y="11206"/>
                  </a:lnTo>
                  <a:lnTo>
                    <a:pt x="16" y="10374"/>
                  </a:lnTo>
                  <a:lnTo>
                    <a:pt x="0" y="9543"/>
                  </a:lnTo>
                  <a:lnTo>
                    <a:pt x="16" y="8711"/>
                  </a:lnTo>
                  <a:lnTo>
                    <a:pt x="31" y="7063"/>
                  </a:lnTo>
                  <a:lnTo>
                    <a:pt x="63" y="5462"/>
                  </a:lnTo>
                  <a:lnTo>
                    <a:pt x="110" y="3924"/>
                  </a:lnTo>
                  <a:lnTo>
                    <a:pt x="126" y="248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2196;p41">
              <a:extLst>
                <a:ext uri="{FF2B5EF4-FFF2-40B4-BE49-F238E27FC236}">
                  <a16:creationId xmlns:a16="http://schemas.microsoft.com/office/drawing/2014/main" id="{0A71F638-5CA4-E0CD-D814-46FFDD355310}"/>
                </a:ext>
              </a:extLst>
            </p:cNvPr>
            <p:cNvSpPr/>
            <p:nvPr/>
          </p:nvSpPr>
          <p:spPr>
            <a:xfrm>
              <a:off x="4109696" y="2930587"/>
              <a:ext cx="720588" cy="818406"/>
            </a:xfrm>
            <a:custGeom>
              <a:avLst/>
              <a:gdLst/>
              <a:ahLst/>
              <a:cxnLst/>
              <a:rect l="l" t="t" r="r" b="b"/>
              <a:pathLst>
                <a:path w="29599" h="33617" extrusionOk="0">
                  <a:moveTo>
                    <a:pt x="15365" y="1"/>
                  </a:moveTo>
                  <a:lnTo>
                    <a:pt x="14988" y="17"/>
                  </a:lnTo>
                  <a:lnTo>
                    <a:pt x="14596" y="32"/>
                  </a:lnTo>
                  <a:lnTo>
                    <a:pt x="14188" y="64"/>
                  </a:lnTo>
                  <a:lnTo>
                    <a:pt x="13795" y="95"/>
                  </a:lnTo>
                  <a:lnTo>
                    <a:pt x="13371" y="158"/>
                  </a:lnTo>
                  <a:lnTo>
                    <a:pt x="12963" y="221"/>
                  </a:lnTo>
                  <a:lnTo>
                    <a:pt x="12524" y="283"/>
                  </a:lnTo>
                  <a:lnTo>
                    <a:pt x="11661" y="472"/>
                  </a:lnTo>
                  <a:lnTo>
                    <a:pt x="10766" y="691"/>
                  </a:lnTo>
                  <a:lnTo>
                    <a:pt x="9840" y="958"/>
                  </a:lnTo>
                  <a:lnTo>
                    <a:pt x="8883" y="1272"/>
                  </a:lnTo>
                  <a:lnTo>
                    <a:pt x="7910" y="1633"/>
                  </a:lnTo>
                  <a:lnTo>
                    <a:pt x="7486" y="1806"/>
                  </a:lnTo>
                  <a:lnTo>
                    <a:pt x="7063" y="2010"/>
                  </a:lnTo>
                  <a:lnTo>
                    <a:pt x="6670" y="2229"/>
                  </a:lnTo>
                  <a:lnTo>
                    <a:pt x="6278" y="2465"/>
                  </a:lnTo>
                  <a:lnTo>
                    <a:pt x="5917" y="2716"/>
                  </a:lnTo>
                  <a:lnTo>
                    <a:pt x="5556" y="2983"/>
                  </a:lnTo>
                  <a:lnTo>
                    <a:pt x="5211" y="3281"/>
                  </a:lnTo>
                  <a:lnTo>
                    <a:pt x="4881" y="3595"/>
                  </a:lnTo>
                  <a:lnTo>
                    <a:pt x="4567" y="3909"/>
                  </a:lnTo>
                  <a:lnTo>
                    <a:pt x="4253" y="4254"/>
                  </a:lnTo>
                  <a:lnTo>
                    <a:pt x="3955" y="4615"/>
                  </a:lnTo>
                  <a:lnTo>
                    <a:pt x="3689" y="4992"/>
                  </a:lnTo>
                  <a:lnTo>
                    <a:pt x="3406" y="5368"/>
                  </a:lnTo>
                  <a:lnTo>
                    <a:pt x="3155" y="5776"/>
                  </a:lnTo>
                  <a:lnTo>
                    <a:pt x="2904" y="6200"/>
                  </a:lnTo>
                  <a:lnTo>
                    <a:pt x="2684" y="6624"/>
                  </a:lnTo>
                  <a:lnTo>
                    <a:pt x="2449" y="7063"/>
                  </a:lnTo>
                  <a:lnTo>
                    <a:pt x="2245" y="7518"/>
                  </a:lnTo>
                  <a:lnTo>
                    <a:pt x="2041" y="7989"/>
                  </a:lnTo>
                  <a:lnTo>
                    <a:pt x="1852" y="8460"/>
                  </a:lnTo>
                  <a:lnTo>
                    <a:pt x="1680" y="8946"/>
                  </a:lnTo>
                  <a:lnTo>
                    <a:pt x="1507" y="9449"/>
                  </a:lnTo>
                  <a:lnTo>
                    <a:pt x="1350" y="9951"/>
                  </a:lnTo>
                  <a:lnTo>
                    <a:pt x="1193" y="10469"/>
                  </a:lnTo>
                  <a:lnTo>
                    <a:pt x="1052" y="11002"/>
                  </a:lnTo>
                  <a:lnTo>
                    <a:pt x="926" y="11536"/>
                  </a:lnTo>
                  <a:lnTo>
                    <a:pt x="801" y="12085"/>
                  </a:lnTo>
                  <a:lnTo>
                    <a:pt x="691" y="12634"/>
                  </a:lnTo>
                  <a:lnTo>
                    <a:pt x="597" y="13199"/>
                  </a:lnTo>
                  <a:lnTo>
                    <a:pt x="503" y="13764"/>
                  </a:lnTo>
                  <a:lnTo>
                    <a:pt x="346" y="14910"/>
                  </a:lnTo>
                  <a:lnTo>
                    <a:pt x="220" y="16071"/>
                  </a:lnTo>
                  <a:lnTo>
                    <a:pt x="110" y="17264"/>
                  </a:lnTo>
                  <a:lnTo>
                    <a:pt x="48" y="18457"/>
                  </a:lnTo>
                  <a:lnTo>
                    <a:pt x="16" y="19665"/>
                  </a:lnTo>
                  <a:lnTo>
                    <a:pt x="1" y="20873"/>
                  </a:lnTo>
                  <a:lnTo>
                    <a:pt x="1" y="22082"/>
                  </a:lnTo>
                  <a:lnTo>
                    <a:pt x="48" y="23290"/>
                  </a:lnTo>
                  <a:lnTo>
                    <a:pt x="95" y="24499"/>
                  </a:lnTo>
                  <a:lnTo>
                    <a:pt x="173" y="25691"/>
                  </a:lnTo>
                  <a:lnTo>
                    <a:pt x="267" y="26868"/>
                  </a:lnTo>
                  <a:lnTo>
                    <a:pt x="393" y="28030"/>
                  </a:lnTo>
                  <a:lnTo>
                    <a:pt x="518" y="29160"/>
                  </a:lnTo>
                  <a:lnTo>
                    <a:pt x="660" y="30274"/>
                  </a:lnTo>
                  <a:lnTo>
                    <a:pt x="817" y="31357"/>
                  </a:lnTo>
                  <a:lnTo>
                    <a:pt x="974" y="32393"/>
                  </a:lnTo>
                  <a:lnTo>
                    <a:pt x="1162" y="33413"/>
                  </a:lnTo>
                  <a:lnTo>
                    <a:pt x="28987" y="33617"/>
                  </a:lnTo>
                  <a:lnTo>
                    <a:pt x="29159" y="32126"/>
                  </a:lnTo>
                  <a:lnTo>
                    <a:pt x="29316" y="30588"/>
                  </a:lnTo>
                  <a:lnTo>
                    <a:pt x="29426" y="29003"/>
                  </a:lnTo>
                  <a:lnTo>
                    <a:pt x="29520" y="27402"/>
                  </a:lnTo>
                  <a:lnTo>
                    <a:pt x="29567" y="25770"/>
                  </a:lnTo>
                  <a:lnTo>
                    <a:pt x="29583" y="24954"/>
                  </a:lnTo>
                  <a:lnTo>
                    <a:pt x="29599" y="24138"/>
                  </a:lnTo>
                  <a:lnTo>
                    <a:pt x="29583" y="23322"/>
                  </a:lnTo>
                  <a:lnTo>
                    <a:pt x="29567" y="22490"/>
                  </a:lnTo>
                  <a:lnTo>
                    <a:pt x="29552" y="21674"/>
                  </a:lnTo>
                  <a:lnTo>
                    <a:pt x="29505" y="20842"/>
                  </a:lnTo>
                  <a:lnTo>
                    <a:pt x="29457" y="20026"/>
                  </a:lnTo>
                  <a:lnTo>
                    <a:pt x="29395" y="19210"/>
                  </a:lnTo>
                  <a:lnTo>
                    <a:pt x="29332" y="18394"/>
                  </a:lnTo>
                  <a:lnTo>
                    <a:pt x="29238" y="17594"/>
                  </a:lnTo>
                  <a:lnTo>
                    <a:pt x="29144" y="16793"/>
                  </a:lnTo>
                  <a:lnTo>
                    <a:pt x="29034" y="16008"/>
                  </a:lnTo>
                  <a:lnTo>
                    <a:pt x="28908" y="15224"/>
                  </a:lnTo>
                  <a:lnTo>
                    <a:pt x="28783" y="14439"/>
                  </a:lnTo>
                  <a:lnTo>
                    <a:pt x="28626" y="13670"/>
                  </a:lnTo>
                  <a:lnTo>
                    <a:pt x="28453" y="12917"/>
                  </a:lnTo>
                  <a:lnTo>
                    <a:pt x="28280" y="12179"/>
                  </a:lnTo>
                  <a:lnTo>
                    <a:pt x="28092" y="11442"/>
                  </a:lnTo>
                  <a:lnTo>
                    <a:pt x="27872" y="10720"/>
                  </a:lnTo>
                  <a:lnTo>
                    <a:pt x="27653" y="10029"/>
                  </a:lnTo>
                  <a:lnTo>
                    <a:pt x="27402" y="9339"/>
                  </a:lnTo>
                  <a:lnTo>
                    <a:pt x="27151" y="8664"/>
                  </a:lnTo>
                  <a:lnTo>
                    <a:pt x="26868" y="8020"/>
                  </a:lnTo>
                  <a:lnTo>
                    <a:pt x="26570" y="7377"/>
                  </a:lnTo>
                  <a:lnTo>
                    <a:pt x="26256" y="6765"/>
                  </a:lnTo>
                  <a:lnTo>
                    <a:pt x="25926" y="6169"/>
                  </a:lnTo>
                  <a:lnTo>
                    <a:pt x="25581" y="5604"/>
                  </a:lnTo>
                  <a:lnTo>
                    <a:pt x="25220" y="5039"/>
                  </a:lnTo>
                  <a:lnTo>
                    <a:pt x="24828" y="4521"/>
                  </a:lnTo>
                  <a:lnTo>
                    <a:pt x="24420" y="4019"/>
                  </a:lnTo>
                  <a:lnTo>
                    <a:pt x="23996" y="3532"/>
                  </a:lnTo>
                  <a:lnTo>
                    <a:pt x="23557" y="3077"/>
                  </a:lnTo>
                  <a:lnTo>
                    <a:pt x="23086" y="2653"/>
                  </a:lnTo>
                  <a:lnTo>
                    <a:pt x="22599" y="2261"/>
                  </a:lnTo>
                  <a:lnTo>
                    <a:pt x="22081" y="1884"/>
                  </a:lnTo>
                  <a:lnTo>
                    <a:pt x="21564" y="1555"/>
                  </a:lnTo>
                  <a:lnTo>
                    <a:pt x="21281" y="1398"/>
                  </a:lnTo>
                  <a:lnTo>
                    <a:pt x="20999" y="1241"/>
                  </a:lnTo>
                  <a:lnTo>
                    <a:pt x="20716" y="1100"/>
                  </a:lnTo>
                  <a:lnTo>
                    <a:pt x="20434" y="958"/>
                  </a:lnTo>
                  <a:lnTo>
                    <a:pt x="20135" y="833"/>
                  </a:lnTo>
                  <a:lnTo>
                    <a:pt x="19837" y="723"/>
                  </a:lnTo>
                  <a:lnTo>
                    <a:pt x="19523" y="613"/>
                  </a:lnTo>
                  <a:lnTo>
                    <a:pt x="19210" y="519"/>
                  </a:lnTo>
                  <a:lnTo>
                    <a:pt x="18896" y="425"/>
                  </a:lnTo>
                  <a:lnTo>
                    <a:pt x="18566" y="331"/>
                  </a:lnTo>
                  <a:lnTo>
                    <a:pt x="18237" y="268"/>
                  </a:lnTo>
                  <a:lnTo>
                    <a:pt x="17907" y="189"/>
                  </a:lnTo>
                  <a:lnTo>
                    <a:pt x="17562" y="142"/>
                  </a:lnTo>
                  <a:lnTo>
                    <a:pt x="17201" y="95"/>
                  </a:lnTo>
                  <a:lnTo>
                    <a:pt x="16855" y="48"/>
                  </a:lnTo>
                  <a:lnTo>
                    <a:pt x="16495" y="32"/>
                  </a:lnTo>
                  <a:lnTo>
                    <a:pt x="1611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197;p41">
              <a:extLst>
                <a:ext uri="{FF2B5EF4-FFF2-40B4-BE49-F238E27FC236}">
                  <a16:creationId xmlns:a16="http://schemas.microsoft.com/office/drawing/2014/main" id="{DD89BD9D-0BED-270F-57E6-2A54215E815F}"/>
                </a:ext>
              </a:extLst>
            </p:cNvPr>
            <p:cNvSpPr/>
            <p:nvPr/>
          </p:nvSpPr>
          <p:spPr>
            <a:xfrm>
              <a:off x="4109696" y="2930587"/>
              <a:ext cx="720588" cy="818406"/>
            </a:xfrm>
            <a:custGeom>
              <a:avLst/>
              <a:gdLst/>
              <a:ahLst/>
              <a:cxnLst/>
              <a:rect l="l" t="t" r="r" b="b"/>
              <a:pathLst>
                <a:path w="29599" h="33617" fill="none" extrusionOk="0">
                  <a:moveTo>
                    <a:pt x="1162" y="33413"/>
                  </a:moveTo>
                  <a:lnTo>
                    <a:pt x="1162" y="33413"/>
                  </a:lnTo>
                  <a:lnTo>
                    <a:pt x="974" y="32393"/>
                  </a:lnTo>
                  <a:lnTo>
                    <a:pt x="817" y="31357"/>
                  </a:lnTo>
                  <a:lnTo>
                    <a:pt x="660" y="30274"/>
                  </a:lnTo>
                  <a:lnTo>
                    <a:pt x="518" y="29160"/>
                  </a:lnTo>
                  <a:lnTo>
                    <a:pt x="393" y="28030"/>
                  </a:lnTo>
                  <a:lnTo>
                    <a:pt x="267" y="26868"/>
                  </a:lnTo>
                  <a:lnTo>
                    <a:pt x="173" y="25691"/>
                  </a:lnTo>
                  <a:lnTo>
                    <a:pt x="95" y="24499"/>
                  </a:lnTo>
                  <a:lnTo>
                    <a:pt x="48" y="23290"/>
                  </a:lnTo>
                  <a:lnTo>
                    <a:pt x="1" y="22082"/>
                  </a:lnTo>
                  <a:lnTo>
                    <a:pt x="1" y="20873"/>
                  </a:lnTo>
                  <a:lnTo>
                    <a:pt x="16" y="19665"/>
                  </a:lnTo>
                  <a:lnTo>
                    <a:pt x="48" y="18457"/>
                  </a:lnTo>
                  <a:lnTo>
                    <a:pt x="110" y="17264"/>
                  </a:lnTo>
                  <a:lnTo>
                    <a:pt x="220" y="16071"/>
                  </a:lnTo>
                  <a:lnTo>
                    <a:pt x="346" y="14910"/>
                  </a:lnTo>
                  <a:lnTo>
                    <a:pt x="503" y="13764"/>
                  </a:lnTo>
                  <a:lnTo>
                    <a:pt x="597" y="13199"/>
                  </a:lnTo>
                  <a:lnTo>
                    <a:pt x="691" y="12634"/>
                  </a:lnTo>
                  <a:lnTo>
                    <a:pt x="801" y="12085"/>
                  </a:lnTo>
                  <a:lnTo>
                    <a:pt x="926" y="11536"/>
                  </a:lnTo>
                  <a:lnTo>
                    <a:pt x="1052" y="11002"/>
                  </a:lnTo>
                  <a:lnTo>
                    <a:pt x="1193" y="10469"/>
                  </a:lnTo>
                  <a:lnTo>
                    <a:pt x="1350" y="9951"/>
                  </a:lnTo>
                  <a:lnTo>
                    <a:pt x="1507" y="9449"/>
                  </a:lnTo>
                  <a:lnTo>
                    <a:pt x="1680" y="8946"/>
                  </a:lnTo>
                  <a:lnTo>
                    <a:pt x="1852" y="8460"/>
                  </a:lnTo>
                  <a:lnTo>
                    <a:pt x="2041" y="7989"/>
                  </a:lnTo>
                  <a:lnTo>
                    <a:pt x="2245" y="7518"/>
                  </a:lnTo>
                  <a:lnTo>
                    <a:pt x="2449" y="7063"/>
                  </a:lnTo>
                  <a:lnTo>
                    <a:pt x="2684" y="6624"/>
                  </a:lnTo>
                  <a:lnTo>
                    <a:pt x="2904" y="6200"/>
                  </a:lnTo>
                  <a:lnTo>
                    <a:pt x="3155" y="5776"/>
                  </a:lnTo>
                  <a:lnTo>
                    <a:pt x="3406" y="5368"/>
                  </a:lnTo>
                  <a:lnTo>
                    <a:pt x="3689" y="4992"/>
                  </a:lnTo>
                  <a:lnTo>
                    <a:pt x="3955" y="4615"/>
                  </a:lnTo>
                  <a:lnTo>
                    <a:pt x="4253" y="4254"/>
                  </a:lnTo>
                  <a:lnTo>
                    <a:pt x="4567" y="3909"/>
                  </a:lnTo>
                  <a:lnTo>
                    <a:pt x="4881" y="3595"/>
                  </a:lnTo>
                  <a:lnTo>
                    <a:pt x="5211" y="3281"/>
                  </a:lnTo>
                  <a:lnTo>
                    <a:pt x="5556" y="2983"/>
                  </a:lnTo>
                  <a:lnTo>
                    <a:pt x="5917" y="2716"/>
                  </a:lnTo>
                  <a:lnTo>
                    <a:pt x="6278" y="2465"/>
                  </a:lnTo>
                  <a:lnTo>
                    <a:pt x="6670" y="2229"/>
                  </a:lnTo>
                  <a:lnTo>
                    <a:pt x="7063" y="2010"/>
                  </a:lnTo>
                  <a:lnTo>
                    <a:pt x="7486" y="1806"/>
                  </a:lnTo>
                  <a:lnTo>
                    <a:pt x="7910" y="1633"/>
                  </a:lnTo>
                  <a:lnTo>
                    <a:pt x="7910" y="1633"/>
                  </a:lnTo>
                  <a:lnTo>
                    <a:pt x="8883" y="1272"/>
                  </a:lnTo>
                  <a:lnTo>
                    <a:pt x="9840" y="958"/>
                  </a:lnTo>
                  <a:lnTo>
                    <a:pt x="10766" y="691"/>
                  </a:lnTo>
                  <a:lnTo>
                    <a:pt x="11661" y="472"/>
                  </a:lnTo>
                  <a:lnTo>
                    <a:pt x="12524" y="283"/>
                  </a:lnTo>
                  <a:lnTo>
                    <a:pt x="12963" y="221"/>
                  </a:lnTo>
                  <a:lnTo>
                    <a:pt x="13371" y="158"/>
                  </a:lnTo>
                  <a:lnTo>
                    <a:pt x="13795" y="95"/>
                  </a:lnTo>
                  <a:lnTo>
                    <a:pt x="14188" y="64"/>
                  </a:lnTo>
                  <a:lnTo>
                    <a:pt x="14596" y="32"/>
                  </a:lnTo>
                  <a:lnTo>
                    <a:pt x="14988" y="17"/>
                  </a:lnTo>
                  <a:lnTo>
                    <a:pt x="15365" y="1"/>
                  </a:lnTo>
                  <a:lnTo>
                    <a:pt x="15757" y="1"/>
                  </a:lnTo>
                  <a:lnTo>
                    <a:pt x="16118" y="1"/>
                  </a:lnTo>
                  <a:lnTo>
                    <a:pt x="16495" y="32"/>
                  </a:lnTo>
                  <a:lnTo>
                    <a:pt x="16855" y="48"/>
                  </a:lnTo>
                  <a:lnTo>
                    <a:pt x="17201" y="95"/>
                  </a:lnTo>
                  <a:lnTo>
                    <a:pt x="17562" y="142"/>
                  </a:lnTo>
                  <a:lnTo>
                    <a:pt x="17907" y="189"/>
                  </a:lnTo>
                  <a:lnTo>
                    <a:pt x="18237" y="268"/>
                  </a:lnTo>
                  <a:lnTo>
                    <a:pt x="18566" y="331"/>
                  </a:lnTo>
                  <a:lnTo>
                    <a:pt x="18896" y="425"/>
                  </a:lnTo>
                  <a:lnTo>
                    <a:pt x="19210" y="519"/>
                  </a:lnTo>
                  <a:lnTo>
                    <a:pt x="19523" y="613"/>
                  </a:lnTo>
                  <a:lnTo>
                    <a:pt x="19837" y="723"/>
                  </a:lnTo>
                  <a:lnTo>
                    <a:pt x="20135" y="833"/>
                  </a:lnTo>
                  <a:lnTo>
                    <a:pt x="20434" y="958"/>
                  </a:lnTo>
                  <a:lnTo>
                    <a:pt x="20716" y="1100"/>
                  </a:lnTo>
                  <a:lnTo>
                    <a:pt x="20999" y="1241"/>
                  </a:lnTo>
                  <a:lnTo>
                    <a:pt x="21281" y="1398"/>
                  </a:lnTo>
                  <a:lnTo>
                    <a:pt x="21564" y="1555"/>
                  </a:lnTo>
                  <a:lnTo>
                    <a:pt x="22081" y="1884"/>
                  </a:lnTo>
                  <a:lnTo>
                    <a:pt x="22599" y="2261"/>
                  </a:lnTo>
                  <a:lnTo>
                    <a:pt x="23086" y="2653"/>
                  </a:lnTo>
                  <a:lnTo>
                    <a:pt x="23557" y="3077"/>
                  </a:lnTo>
                  <a:lnTo>
                    <a:pt x="23996" y="3532"/>
                  </a:lnTo>
                  <a:lnTo>
                    <a:pt x="24420" y="4019"/>
                  </a:lnTo>
                  <a:lnTo>
                    <a:pt x="24828" y="4521"/>
                  </a:lnTo>
                  <a:lnTo>
                    <a:pt x="25220" y="5039"/>
                  </a:lnTo>
                  <a:lnTo>
                    <a:pt x="25581" y="5604"/>
                  </a:lnTo>
                  <a:lnTo>
                    <a:pt x="25926" y="6169"/>
                  </a:lnTo>
                  <a:lnTo>
                    <a:pt x="26256" y="6765"/>
                  </a:lnTo>
                  <a:lnTo>
                    <a:pt x="26570" y="7377"/>
                  </a:lnTo>
                  <a:lnTo>
                    <a:pt x="26868" y="8020"/>
                  </a:lnTo>
                  <a:lnTo>
                    <a:pt x="27151" y="8664"/>
                  </a:lnTo>
                  <a:lnTo>
                    <a:pt x="27402" y="9339"/>
                  </a:lnTo>
                  <a:lnTo>
                    <a:pt x="27653" y="10029"/>
                  </a:lnTo>
                  <a:lnTo>
                    <a:pt x="27872" y="10720"/>
                  </a:lnTo>
                  <a:lnTo>
                    <a:pt x="28092" y="11442"/>
                  </a:lnTo>
                  <a:lnTo>
                    <a:pt x="28280" y="12179"/>
                  </a:lnTo>
                  <a:lnTo>
                    <a:pt x="28453" y="12917"/>
                  </a:lnTo>
                  <a:lnTo>
                    <a:pt x="28626" y="13670"/>
                  </a:lnTo>
                  <a:lnTo>
                    <a:pt x="28783" y="14439"/>
                  </a:lnTo>
                  <a:lnTo>
                    <a:pt x="28908" y="15224"/>
                  </a:lnTo>
                  <a:lnTo>
                    <a:pt x="29034" y="16008"/>
                  </a:lnTo>
                  <a:lnTo>
                    <a:pt x="29144" y="16793"/>
                  </a:lnTo>
                  <a:lnTo>
                    <a:pt x="29238" y="17594"/>
                  </a:lnTo>
                  <a:lnTo>
                    <a:pt x="29332" y="18394"/>
                  </a:lnTo>
                  <a:lnTo>
                    <a:pt x="29395" y="19210"/>
                  </a:lnTo>
                  <a:lnTo>
                    <a:pt x="29457" y="20026"/>
                  </a:lnTo>
                  <a:lnTo>
                    <a:pt x="29505" y="20842"/>
                  </a:lnTo>
                  <a:lnTo>
                    <a:pt x="29552" y="21674"/>
                  </a:lnTo>
                  <a:lnTo>
                    <a:pt x="29567" y="22490"/>
                  </a:lnTo>
                  <a:lnTo>
                    <a:pt x="29583" y="23322"/>
                  </a:lnTo>
                  <a:lnTo>
                    <a:pt x="29599" y="24138"/>
                  </a:lnTo>
                  <a:lnTo>
                    <a:pt x="29583" y="24954"/>
                  </a:lnTo>
                  <a:lnTo>
                    <a:pt x="29567" y="25770"/>
                  </a:lnTo>
                  <a:lnTo>
                    <a:pt x="29520" y="27402"/>
                  </a:lnTo>
                  <a:lnTo>
                    <a:pt x="29426" y="29003"/>
                  </a:lnTo>
                  <a:lnTo>
                    <a:pt x="29316" y="30588"/>
                  </a:lnTo>
                  <a:lnTo>
                    <a:pt x="29159" y="32126"/>
                  </a:lnTo>
                  <a:lnTo>
                    <a:pt x="28987" y="3361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198;p41">
              <a:extLst>
                <a:ext uri="{FF2B5EF4-FFF2-40B4-BE49-F238E27FC236}">
                  <a16:creationId xmlns:a16="http://schemas.microsoft.com/office/drawing/2014/main" id="{6D43954D-0A14-5ADD-A1C7-C0E131F247B7}"/>
                </a:ext>
              </a:extLst>
            </p:cNvPr>
            <p:cNvSpPr/>
            <p:nvPr/>
          </p:nvSpPr>
          <p:spPr>
            <a:xfrm>
              <a:off x="4112374" y="3708108"/>
              <a:ext cx="732054" cy="68409"/>
            </a:xfrm>
            <a:custGeom>
              <a:avLst/>
              <a:gdLst/>
              <a:ahLst/>
              <a:cxnLst/>
              <a:rect l="l" t="t" r="r" b="b"/>
              <a:pathLst>
                <a:path w="30070" h="2810" extrusionOk="0">
                  <a:moveTo>
                    <a:pt x="18252" y="0"/>
                  </a:moveTo>
                  <a:lnTo>
                    <a:pt x="16871" y="16"/>
                  </a:lnTo>
                  <a:lnTo>
                    <a:pt x="15490" y="48"/>
                  </a:lnTo>
                  <a:lnTo>
                    <a:pt x="14093" y="95"/>
                  </a:lnTo>
                  <a:lnTo>
                    <a:pt x="12712" y="142"/>
                  </a:lnTo>
                  <a:lnTo>
                    <a:pt x="7172" y="393"/>
                  </a:lnTo>
                  <a:lnTo>
                    <a:pt x="5634" y="440"/>
                  </a:lnTo>
                  <a:lnTo>
                    <a:pt x="4112" y="487"/>
                  </a:lnTo>
                  <a:lnTo>
                    <a:pt x="2574" y="518"/>
                  </a:lnTo>
                  <a:lnTo>
                    <a:pt x="1052" y="534"/>
                  </a:lnTo>
                  <a:lnTo>
                    <a:pt x="942" y="550"/>
                  </a:lnTo>
                  <a:lnTo>
                    <a:pt x="848" y="565"/>
                  </a:lnTo>
                  <a:lnTo>
                    <a:pt x="754" y="581"/>
                  </a:lnTo>
                  <a:lnTo>
                    <a:pt x="659" y="628"/>
                  </a:lnTo>
                  <a:lnTo>
                    <a:pt x="565" y="660"/>
                  </a:lnTo>
                  <a:lnTo>
                    <a:pt x="471" y="722"/>
                  </a:lnTo>
                  <a:lnTo>
                    <a:pt x="314" y="848"/>
                  </a:lnTo>
                  <a:lnTo>
                    <a:pt x="236" y="926"/>
                  </a:lnTo>
                  <a:lnTo>
                    <a:pt x="173" y="1005"/>
                  </a:lnTo>
                  <a:lnTo>
                    <a:pt x="126" y="1099"/>
                  </a:lnTo>
                  <a:lnTo>
                    <a:pt x="79" y="1178"/>
                  </a:lnTo>
                  <a:lnTo>
                    <a:pt x="47" y="1272"/>
                  </a:lnTo>
                  <a:lnTo>
                    <a:pt x="16" y="1382"/>
                  </a:lnTo>
                  <a:lnTo>
                    <a:pt x="0" y="1476"/>
                  </a:lnTo>
                  <a:lnTo>
                    <a:pt x="0" y="1586"/>
                  </a:lnTo>
                  <a:lnTo>
                    <a:pt x="16" y="1695"/>
                  </a:lnTo>
                  <a:lnTo>
                    <a:pt x="32" y="1790"/>
                  </a:lnTo>
                  <a:lnTo>
                    <a:pt x="95" y="1994"/>
                  </a:lnTo>
                  <a:lnTo>
                    <a:pt x="189" y="2166"/>
                  </a:lnTo>
                  <a:lnTo>
                    <a:pt x="314" y="2323"/>
                  </a:lnTo>
                  <a:lnTo>
                    <a:pt x="393" y="2386"/>
                  </a:lnTo>
                  <a:lnTo>
                    <a:pt x="471" y="2449"/>
                  </a:lnTo>
                  <a:lnTo>
                    <a:pt x="550" y="2511"/>
                  </a:lnTo>
                  <a:lnTo>
                    <a:pt x="644" y="2559"/>
                  </a:lnTo>
                  <a:lnTo>
                    <a:pt x="738" y="2590"/>
                  </a:lnTo>
                  <a:lnTo>
                    <a:pt x="832" y="2621"/>
                  </a:lnTo>
                  <a:lnTo>
                    <a:pt x="942" y="2637"/>
                  </a:lnTo>
                  <a:lnTo>
                    <a:pt x="1052" y="2637"/>
                  </a:lnTo>
                  <a:lnTo>
                    <a:pt x="2417" y="2621"/>
                  </a:lnTo>
                  <a:lnTo>
                    <a:pt x="3798" y="2606"/>
                  </a:lnTo>
                  <a:lnTo>
                    <a:pt x="5164" y="2559"/>
                  </a:lnTo>
                  <a:lnTo>
                    <a:pt x="6545" y="2511"/>
                  </a:lnTo>
                  <a:lnTo>
                    <a:pt x="9291" y="2402"/>
                  </a:lnTo>
                  <a:lnTo>
                    <a:pt x="12022" y="2276"/>
                  </a:lnTo>
                  <a:lnTo>
                    <a:pt x="14768" y="2182"/>
                  </a:lnTo>
                  <a:lnTo>
                    <a:pt x="16149" y="2135"/>
                  </a:lnTo>
                  <a:lnTo>
                    <a:pt x="17514" y="2119"/>
                  </a:lnTo>
                  <a:lnTo>
                    <a:pt x="18896" y="2103"/>
                  </a:lnTo>
                  <a:lnTo>
                    <a:pt x="20261" y="2119"/>
                  </a:lnTo>
                  <a:lnTo>
                    <a:pt x="21626" y="2151"/>
                  </a:lnTo>
                  <a:lnTo>
                    <a:pt x="23007" y="2198"/>
                  </a:lnTo>
                  <a:lnTo>
                    <a:pt x="24514" y="2292"/>
                  </a:lnTo>
                  <a:lnTo>
                    <a:pt x="25251" y="2355"/>
                  </a:lnTo>
                  <a:lnTo>
                    <a:pt x="26005" y="2417"/>
                  </a:lnTo>
                  <a:lnTo>
                    <a:pt x="26727" y="2496"/>
                  </a:lnTo>
                  <a:lnTo>
                    <a:pt x="27386" y="2574"/>
                  </a:lnTo>
                  <a:lnTo>
                    <a:pt x="28029" y="2668"/>
                  </a:lnTo>
                  <a:lnTo>
                    <a:pt x="28751" y="2778"/>
                  </a:lnTo>
                  <a:lnTo>
                    <a:pt x="28955" y="2810"/>
                  </a:lnTo>
                  <a:lnTo>
                    <a:pt x="29159" y="2794"/>
                  </a:lnTo>
                  <a:lnTo>
                    <a:pt x="29363" y="2747"/>
                  </a:lnTo>
                  <a:lnTo>
                    <a:pt x="29552" y="2668"/>
                  </a:lnTo>
                  <a:lnTo>
                    <a:pt x="29630" y="2621"/>
                  </a:lnTo>
                  <a:lnTo>
                    <a:pt x="29708" y="2574"/>
                  </a:lnTo>
                  <a:lnTo>
                    <a:pt x="29787" y="2496"/>
                  </a:lnTo>
                  <a:lnTo>
                    <a:pt x="29850" y="2433"/>
                  </a:lnTo>
                  <a:lnTo>
                    <a:pt x="29912" y="2339"/>
                  </a:lnTo>
                  <a:lnTo>
                    <a:pt x="29960" y="2260"/>
                  </a:lnTo>
                  <a:lnTo>
                    <a:pt x="30007" y="2151"/>
                  </a:lnTo>
                  <a:lnTo>
                    <a:pt x="30038" y="2056"/>
                  </a:lnTo>
                  <a:lnTo>
                    <a:pt x="30069" y="1852"/>
                  </a:lnTo>
                  <a:lnTo>
                    <a:pt x="30054" y="1648"/>
                  </a:lnTo>
                  <a:lnTo>
                    <a:pt x="30007" y="1444"/>
                  </a:lnTo>
                  <a:lnTo>
                    <a:pt x="29928" y="1256"/>
                  </a:lnTo>
                  <a:lnTo>
                    <a:pt x="29881" y="1162"/>
                  </a:lnTo>
                  <a:lnTo>
                    <a:pt x="29818" y="1083"/>
                  </a:lnTo>
                  <a:lnTo>
                    <a:pt x="29756" y="1005"/>
                  </a:lnTo>
                  <a:lnTo>
                    <a:pt x="29677" y="926"/>
                  </a:lnTo>
                  <a:lnTo>
                    <a:pt x="29599" y="879"/>
                  </a:lnTo>
                  <a:lnTo>
                    <a:pt x="29504" y="817"/>
                  </a:lnTo>
                  <a:lnTo>
                    <a:pt x="29410" y="785"/>
                  </a:lnTo>
                  <a:lnTo>
                    <a:pt x="29300" y="754"/>
                  </a:lnTo>
                  <a:lnTo>
                    <a:pt x="28626" y="644"/>
                  </a:lnTo>
                  <a:lnTo>
                    <a:pt x="27935" y="550"/>
                  </a:lnTo>
                  <a:lnTo>
                    <a:pt x="27245" y="456"/>
                  </a:lnTo>
                  <a:lnTo>
                    <a:pt x="26554" y="377"/>
                  </a:lnTo>
                  <a:lnTo>
                    <a:pt x="25173" y="236"/>
                  </a:lnTo>
                  <a:lnTo>
                    <a:pt x="23792" y="142"/>
                  </a:lnTo>
                  <a:lnTo>
                    <a:pt x="22411" y="63"/>
                  </a:lnTo>
                  <a:lnTo>
                    <a:pt x="21030" y="16"/>
                  </a:lnTo>
                  <a:lnTo>
                    <a:pt x="19649" y="0"/>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199;p41">
              <a:extLst>
                <a:ext uri="{FF2B5EF4-FFF2-40B4-BE49-F238E27FC236}">
                  <a16:creationId xmlns:a16="http://schemas.microsoft.com/office/drawing/2014/main" id="{C2C00BA8-2A60-B43B-37C3-1080ED4DE137}"/>
                </a:ext>
              </a:extLst>
            </p:cNvPr>
            <p:cNvSpPr/>
            <p:nvPr/>
          </p:nvSpPr>
          <p:spPr>
            <a:xfrm>
              <a:off x="4086397" y="2930222"/>
              <a:ext cx="201357" cy="601005"/>
            </a:xfrm>
            <a:custGeom>
              <a:avLst/>
              <a:gdLst/>
              <a:ahLst/>
              <a:cxnLst/>
              <a:rect l="l" t="t" r="r" b="b"/>
              <a:pathLst>
                <a:path w="8271" h="24687" extrusionOk="0">
                  <a:moveTo>
                    <a:pt x="6686" y="0"/>
                  </a:moveTo>
                  <a:lnTo>
                    <a:pt x="6544" y="32"/>
                  </a:lnTo>
                  <a:lnTo>
                    <a:pt x="6419" y="63"/>
                  </a:lnTo>
                  <a:lnTo>
                    <a:pt x="6293" y="126"/>
                  </a:lnTo>
                  <a:lnTo>
                    <a:pt x="6168" y="189"/>
                  </a:lnTo>
                  <a:lnTo>
                    <a:pt x="5666" y="550"/>
                  </a:lnTo>
                  <a:lnTo>
                    <a:pt x="5195" y="926"/>
                  </a:lnTo>
                  <a:lnTo>
                    <a:pt x="4755" y="1319"/>
                  </a:lnTo>
                  <a:lnTo>
                    <a:pt x="4332" y="1742"/>
                  </a:lnTo>
                  <a:lnTo>
                    <a:pt x="3924" y="2166"/>
                  </a:lnTo>
                  <a:lnTo>
                    <a:pt x="3547" y="2621"/>
                  </a:lnTo>
                  <a:lnTo>
                    <a:pt x="3202" y="3092"/>
                  </a:lnTo>
                  <a:lnTo>
                    <a:pt x="2872" y="3578"/>
                  </a:lnTo>
                  <a:lnTo>
                    <a:pt x="2558" y="4081"/>
                  </a:lnTo>
                  <a:lnTo>
                    <a:pt x="2276" y="4598"/>
                  </a:lnTo>
                  <a:lnTo>
                    <a:pt x="2009" y="5132"/>
                  </a:lnTo>
                  <a:lnTo>
                    <a:pt x="1758" y="5666"/>
                  </a:lnTo>
                  <a:lnTo>
                    <a:pt x="1538" y="6231"/>
                  </a:lnTo>
                  <a:lnTo>
                    <a:pt x="1334" y="6780"/>
                  </a:lnTo>
                  <a:lnTo>
                    <a:pt x="1146" y="7361"/>
                  </a:lnTo>
                  <a:lnTo>
                    <a:pt x="973" y="7941"/>
                  </a:lnTo>
                  <a:lnTo>
                    <a:pt x="832" y="8538"/>
                  </a:lnTo>
                  <a:lnTo>
                    <a:pt x="691" y="9150"/>
                  </a:lnTo>
                  <a:lnTo>
                    <a:pt x="581" y="9762"/>
                  </a:lnTo>
                  <a:lnTo>
                    <a:pt x="471" y="10374"/>
                  </a:lnTo>
                  <a:lnTo>
                    <a:pt x="377" y="10986"/>
                  </a:lnTo>
                  <a:lnTo>
                    <a:pt x="298" y="11598"/>
                  </a:lnTo>
                  <a:lnTo>
                    <a:pt x="236" y="12210"/>
                  </a:lnTo>
                  <a:lnTo>
                    <a:pt x="173" y="12838"/>
                  </a:lnTo>
                  <a:lnTo>
                    <a:pt x="94" y="14077"/>
                  </a:lnTo>
                  <a:lnTo>
                    <a:pt x="47" y="15317"/>
                  </a:lnTo>
                  <a:lnTo>
                    <a:pt x="16" y="16557"/>
                  </a:lnTo>
                  <a:lnTo>
                    <a:pt x="0" y="17797"/>
                  </a:lnTo>
                  <a:lnTo>
                    <a:pt x="16" y="19178"/>
                  </a:lnTo>
                  <a:lnTo>
                    <a:pt x="32" y="20543"/>
                  </a:lnTo>
                  <a:lnTo>
                    <a:pt x="32" y="21909"/>
                  </a:lnTo>
                  <a:lnTo>
                    <a:pt x="47" y="23274"/>
                  </a:lnTo>
                  <a:lnTo>
                    <a:pt x="47" y="23415"/>
                  </a:lnTo>
                  <a:lnTo>
                    <a:pt x="79" y="23556"/>
                  </a:lnTo>
                  <a:lnTo>
                    <a:pt x="110" y="23682"/>
                  </a:lnTo>
                  <a:lnTo>
                    <a:pt x="157" y="23807"/>
                  </a:lnTo>
                  <a:lnTo>
                    <a:pt x="220" y="23933"/>
                  </a:lnTo>
                  <a:lnTo>
                    <a:pt x="283" y="24059"/>
                  </a:lnTo>
                  <a:lnTo>
                    <a:pt x="377" y="24168"/>
                  </a:lnTo>
                  <a:lnTo>
                    <a:pt x="455" y="24263"/>
                  </a:lnTo>
                  <a:lnTo>
                    <a:pt x="565" y="24357"/>
                  </a:lnTo>
                  <a:lnTo>
                    <a:pt x="675" y="24451"/>
                  </a:lnTo>
                  <a:lnTo>
                    <a:pt x="785" y="24514"/>
                  </a:lnTo>
                  <a:lnTo>
                    <a:pt x="910" y="24576"/>
                  </a:lnTo>
                  <a:lnTo>
                    <a:pt x="1036" y="24624"/>
                  </a:lnTo>
                  <a:lnTo>
                    <a:pt x="1162" y="24655"/>
                  </a:lnTo>
                  <a:lnTo>
                    <a:pt x="1303" y="24671"/>
                  </a:lnTo>
                  <a:lnTo>
                    <a:pt x="1444" y="24686"/>
                  </a:lnTo>
                  <a:lnTo>
                    <a:pt x="1585" y="24671"/>
                  </a:lnTo>
                  <a:lnTo>
                    <a:pt x="1726" y="24639"/>
                  </a:lnTo>
                  <a:lnTo>
                    <a:pt x="1852" y="24608"/>
                  </a:lnTo>
                  <a:lnTo>
                    <a:pt x="1978" y="24561"/>
                  </a:lnTo>
                  <a:lnTo>
                    <a:pt x="2103" y="24498"/>
                  </a:lnTo>
                  <a:lnTo>
                    <a:pt x="2213" y="24435"/>
                  </a:lnTo>
                  <a:lnTo>
                    <a:pt x="2323" y="24341"/>
                  </a:lnTo>
                  <a:lnTo>
                    <a:pt x="2433" y="24263"/>
                  </a:lnTo>
                  <a:lnTo>
                    <a:pt x="2527" y="24168"/>
                  </a:lnTo>
                  <a:lnTo>
                    <a:pt x="2605" y="24059"/>
                  </a:lnTo>
                  <a:lnTo>
                    <a:pt x="2668" y="23949"/>
                  </a:lnTo>
                  <a:lnTo>
                    <a:pt x="2731" y="23823"/>
                  </a:lnTo>
                  <a:lnTo>
                    <a:pt x="2778" y="23698"/>
                  </a:lnTo>
                  <a:lnTo>
                    <a:pt x="2809" y="23556"/>
                  </a:lnTo>
                  <a:lnTo>
                    <a:pt x="2841" y="23431"/>
                  </a:lnTo>
                  <a:lnTo>
                    <a:pt x="2841" y="23274"/>
                  </a:lnTo>
                  <a:lnTo>
                    <a:pt x="2825" y="20904"/>
                  </a:lnTo>
                  <a:lnTo>
                    <a:pt x="2809" y="18519"/>
                  </a:lnTo>
                  <a:lnTo>
                    <a:pt x="2809" y="17326"/>
                  </a:lnTo>
                  <a:lnTo>
                    <a:pt x="2825" y="16133"/>
                  </a:lnTo>
                  <a:lnTo>
                    <a:pt x="2856" y="14941"/>
                  </a:lnTo>
                  <a:lnTo>
                    <a:pt x="2919" y="13748"/>
                  </a:lnTo>
                  <a:lnTo>
                    <a:pt x="2998" y="12587"/>
                  </a:lnTo>
                  <a:lnTo>
                    <a:pt x="3060" y="12006"/>
                  </a:lnTo>
                  <a:lnTo>
                    <a:pt x="3139" y="11425"/>
                  </a:lnTo>
                  <a:lnTo>
                    <a:pt x="3139" y="11410"/>
                  </a:lnTo>
                  <a:lnTo>
                    <a:pt x="3170" y="11158"/>
                  </a:lnTo>
                  <a:lnTo>
                    <a:pt x="3264" y="10562"/>
                  </a:lnTo>
                  <a:lnTo>
                    <a:pt x="3374" y="10013"/>
                  </a:lnTo>
                  <a:lnTo>
                    <a:pt x="3484" y="9448"/>
                  </a:lnTo>
                  <a:lnTo>
                    <a:pt x="3610" y="8914"/>
                  </a:lnTo>
                  <a:lnTo>
                    <a:pt x="3751" y="8396"/>
                  </a:lnTo>
                  <a:lnTo>
                    <a:pt x="3908" y="7878"/>
                  </a:lnTo>
                  <a:lnTo>
                    <a:pt x="4081" y="7361"/>
                  </a:lnTo>
                  <a:lnTo>
                    <a:pt x="4269" y="6874"/>
                  </a:lnTo>
                  <a:lnTo>
                    <a:pt x="4339" y="6709"/>
                  </a:lnTo>
                  <a:lnTo>
                    <a:pt x="4379" y="6623"/>
                  </a:lnTo>
                  <a:lnTo>
                    <a:pt x="4598" y="6152"/>
                  </a:lnTo>
                  <a:lnTo>
                    <a:pt x="4834" y="5713"/>
                  </a:lnTo>
                  <a:lnTo>
                    <a:pt x="5116" y="5195"/>
                  </a:lnTo>
                  <a:lnTo>
                    <a:pt x="5446" y="4708"/>
                  </a:lnTo>
                  <a:lnTo>
                    <a:pt x="5619" y="4457"/>
                  </a:lnTo>
                  <a:lnTo>
                    <a:pt x="5619" y="4457"/>
                  </a:lnTo>
                  <a:lnTo>
                    <a:pt x="5713" y="4363"/>
                  </a:lnTo>
                  <a:lnTo>
                    <a:pt x="5807" y="4253"/>
                  </a:lnTo>
                  <a:lnTo>
                    <a:pt x="5979" y="4018"/>
                  </a:lnTo>
                  <a:lnTo>
                    <a:pt x="6388" y="3594"/>
                  </a:lnTo>
                  <a:lnTo>
                    <a:pt x="6811" y="3202"/>
                  </a:lnTo>
                  <a:lnTo>
                    <a:pt x="7047" y="3013"/>
                  </a:lnTo>
                  <a:lnTo>
                    <a:pt x="7174" y="2895"/>
                  </a:lnTo>
                  <a:lnTo>
                    <a:pt x="7174" y="2895"/>
                  </a:lnTo>
                  <a:lnTo>
                    <a:pt x="7313" y="2794"/>
                  </a:lnTo>
                  <a:lnTo>
                    <a:pt x="7580" y="2605"/>
                  </a:lnTo>
                  <a:lnTo>
                    <a:pt x="7690" y="2527"/>
                  </a:lnTo>
                  <a:lnTo>
                    <a:pt x="7784" y="2433"/>
                  </a:lnTo>
                  <a:lnTo>
                    <a:pt x="7878" y="2339"/>
                  </a:lnTo>
                  <a:lnTo>
                    <a:pt x="7973" y="2229"/>
                  </a:lnTo>
                  <a:lnTo>
                    <a:pt x="8051" y="2119"/>
                  </a:lnTo>
                  <a:lnTo>
                    <a:pt x="8114" y="1993"/>
                  </a:lnTo>
                  <a:lnTo>
                    <a:pt x="8161" y="1883"/>
                  </a:lnTo>
                  <a:lnTo>
                    <a:pt x="8208" y="1742"/>
                  </a:lnTo>
                  <a:lnTo>
                    <a:pt x="8239" y="1617"/>
                  </a:lnTo>
                  <a:lnTo>
                    <a:pt x="8271" y="1491"/>
                  </a:lnTo>
                  <a:lnTo>
                    <a:pt x="8271" y="1350"/>
                  </a:lnTo>
                  <a:lnTo>
                    <a:pt x="8255" y="1224"/>
                  </a:lnTo>
                  <a:lnTo>
                    <a:pt x="8239" y="1083"/>
                  </a:lnTo>
                  <a:lnTo>
                    <a:pt x="8208" y="958"/>
                  </a:lnTo>
                  <a:lnTo>
                    <a:pt x="8145" y="816"/>
                  </a:lnTo>
                  <a:lnTo>
                    <a:pt x="8082" y="691"/>
                  </a:lnTo>
                  <a:lnTo>
                    <a:pt x="8004" y="581"/>
                  </a:lnTo>
                  <a:lnTo>
                    <a:pt x="7910" y="487"/>
                  </a:lnTo>
                  <a:lnTo>
                    <a:pt x="7816" y="393"/>
                  </a:lnTo>
                  <a:lnTo>
                    <a:pt x="7706" y="298"/>
                  </a:lnTo>
                  <a:lnTo>
                    <a:pt x="7596" y="220"/>
                  </a:lnTo>
                  <a:lnTo>
                    <a:pt x="7470" y="157"/>
                  </a:lnTo>
                  <a:lnTo>
                    <a:pt x="7345" y="94"/>
                  </a:lnTo>
                  <a:lnTo>
                    <a:pt x="7219" y="47"/>
                  </a:lnTo>
                  <a:lnTo>
                    <a:pt x="7078" y="16"/>
                  </a:lnTo>
                  <a:lnTo>
                    <a:pt x="695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200;p41">
              <a:extLst>
                <a:ext uri="{FF2B5EF4-FFF2-40B4-BE49-F238E27FC236}">
                  <a16:creationId xmlns:a16="http://schemas.microsoft.com/office/drawing/2014/main" id="{24F45425-02E4-03A8-35CE-C2D6EAD4F496}"/>
                </a:ext>
              </a:extLst>
            </p:cNvPr>
            <p:cNvSpPr/>
            <p:nvPr/>
          </p:nvSpPr>
          <p:spPr>
            <a:xfrm>
              <a:off x="4646506" y="2916832"/>
              <a:ext cx="215112" cy="626616"/>
            </a:xfrm>
            <a:custGeom>
              <a:avLst/>
              <a:gdLst/>
              <a:ahLst/>
              <a:cxnLst/>
              <a:rect l="l" t="t" r="r" b="b"/>
              <a:pathLst>
                <a:path w="8836" h="25739" extrusionOk="0">
                  <a:moveTo>
                    <a:pt x="1256" y="1"/>
                  </a:moveTo>
                  <a:lnTo>
                    <a:pt x="1114" y="17"/>
                  </a:lnTo>
                  <a:lnTo>
                    <a:pt x="989" y="48"/>
                  </a:lnTo>
                  <a:lnTo>
                    <a:pt x="863" y="95"/>
                  </a:lnTo>
                  <a:lnTo>
                    <a:pt x="738" y="142"/>
                  </a:lnTo>
                  <a:lnTo>
                    <a:pt x="612" y="221"/>
                  </a:lnTo>
                  <a:lnTo>
                    <a:pt x="502" y="299"/>
                  </a:lnTo>
                  <a:lnTo>
                    <a:pt x="408" y="409"/>
                  </a:lnTo>
                  <a:lnTo>
                    <a:pt x="314" y="503"/>
                  </a:lnTo>
                  <a:lnTo>
                    <a:pt x="235" y="613"/>
                  </a:lnTo>
                  <a:lnTo>
                    <a:pt x="173" y="739"/>
                  </a:lnTo>
                  <a:lnTo>
                    <a:pt x="110" y="864"/>
                  </a:lnTo>
                  <a:lnTo>
                    <a:pt x="79" y="990"/>
                  </a:lnTo>
                  <a:lnTo>
                    <a:pt x="31" y="1131"/>
                  </a:lnTo>
                  <a:lnTo>
                    <a:pt x="16" y="1256"/>
                  </a:lnTo>
                  <a:lnTo>
                    <a:pt x="0" y="1398"/>
                  </a:lnTo>
                  <a:lnTo>
                    <a:pt x="0" y="1539"/>
                  </a:lnTo>
                  <a:lnTo>
                    <a:pt x="16" y="1665"/>
                  </a:lnTo>
                  <a:lnTo>
                    <a:pt x="47" y="1806"/>
                  </a:lnTo>
                  <a:lnTo>
                    <a:pt x="79" y="1931"/>
                  </a:lnTo>
                  <a:lnTo>
                    <a:pt x="141" y="2057"/>
                  </a:lnTo>
                  <a:lnTo>
                    <a:pt x="204" y="2167"/>
                  </a:lnTo>
                  <a:lnTo>
                    <a:pt x="298" y="2277"/>
                  </a:lnTo>
                  <a:lnTo>
                    <a:pt x="408" y="2386"/>
                  </a:lnTo>
                  <a:lnTo>
                    <a:pt x="816" y="2732"/>
                  </a:lnTo>
                  <a:lnTo>
                    <a:pt x="1193" y="3108"/>
                  </a:lnTo>
                  <a:lnTo>
                    <a:pt x="1569" y="3501"/>
                  </a:lnTo>
                  <a:lnTo>
                    <a:pt x="1930" y="3909"/>
                  </a:lnTo>
                  <a:lnTo>
                    <a:pt x="2103" y="4128"/>
                  </a:lnTo>
                  <a:lnTo>
                    <a:pt x="2417" y="4568"/>
                  </a:lnTo>
                  <a:lnTo>
                    <a:pt x="2731" y="5039"/>
                  </a:lnTo>
                  <a:lnTo>
                    <a:pt x="3013" y="5509"/>
                  </a:lnTo>
                  <a:lnTo>
                    <a:pt x="3296" y="6012"/>
                  </a:lnTo>
                  <a:lnTo>
                    <a:pt x="3563" y="6530"/>
                  </a:lnTo>
                  <a:lnTo>
                    <a:pt x="3991" y="7442"/>
                  </a:lnTo>
                  <a:lnTo>
                    <a:pt x="4049" y="7581"/>
                  </a:lnTo>
                  <a:lnTo>
                    <a:pt x="4159" y="7848"/>
                  </a:lnTo>
                  <a:lnTo>
                    <a:pt x="4379" y="8444"/>
                  </a:lnTo>
                  <a:lnTo>
                    <a:pt x="4567" y="9025"/>
                  </a:lnTo>
                  <a:lnTo>
                    <a:pt x="4755" y="9590"/>
                  </a:lnTo>
                  <a:lnTo>
                    <a:pt x="4912" y="10170"/>
                  </a:lnTo>
                  <a:lnTo>
                    <a:pt x="5069" y="10767"/>
                  </a:lnTo>
                  <a:lnTo>
                    <a:pt x="5210" y="11363"/>
                  </a:lnTo>
                  <a:lnTo>
                    <a:pt x="5352" y="11960"/>
                  </a:lnTo>
                  <a:lnTo>
                    <a:pt x="5461" y="12572"/>
                  </a:lnTo>
                  <a:lnTo>
                    <a:pt x="5571" y="13184"/>
                  </a:lnTo>
                  <a:lnTo>
                    <a:pt x="5665" y="13749"/>
                  </a:lnTo>
                  <a:lnTo>
                    <a:pt x="5697" y="14062"/>
                  </a:lnTo>
                  <a:lnTo>
                    <a:pt x="5713" y="14125"/>
                  </a:lnTo>
                  <a:lnTo>
                    <a:pt x="5791" y="14753"/>
                  </a:lnTo>
                  <a:lnTo>
                    <a:pt x="5854" y="15365"/>
                  </a:lnTo>
                  <a:lnTo>
                    <a:pt x="5901" y="15977"/>
                  </a:lnTo>
                  <a:lnTo>
                    <a:pt x="5948" y="16605"/>
                  </a:lnTo>
                  <a:lnTo>
                    <a:pt x="6011" y="17845"/>
                  </a:lnTo>
                  <a:lnTo>
                    <a:pt x="6026" y="19084"/>
                  </a:lnTo>
                  <a:lnTo>
                    <a:pt x="6026" y="19744"/>
                  </a:lnTo>
                  <a:lnTo>
                    <a:pt x="6011" y="20403"/>
                  </a:lnTo>
                  <a:lnTo>
                    <a:pt x="5995" y="21062"/>
                  </a:lnTo>
                  <a:lnTo>
                    <a:pt x="5964" y="21721"/>
                  </a:lnTo>
                  <a:lnTo>
                    <a:pt x="5917" y="22380"/>
                  </a:lnTo>
                  <a:lnTo>
                    <a:pt x="5870" y="23039"/>
                  </a:lnTo>
                  <a:lnTo>
                    <a:pt x="5807" y="23698"/>
                  </a:lnTo>
                  <a:lnTo>
                    <a:pt x="5728" y="24342"/>
                  </a:lnTo>
                  <a:lnTo>
                    <a:pt x="5728" y="24483"/>
                  </a:lnTo>
                  <a:lnTo>
                    <a:pt x="5744" y="24624"/>
                  </a:lnTo>
                  <a:lnTo>
                    <a:pt x="5775" y="24750"/>
                  </a:lnTo>
                  <a:lnTo>
                    <a:pt x="5822" y="24875"/>
                  </a:lnTo>
                  <a:lnTo>
                    <a:pt x="5885" y="25001"/>
                  </a:lnTo>
                  <a:lnTo>
                    <a:pt x="5948" y="25111"/>
                  </a:lnTo>
                  <a:lnTo>
                    <a:pt x="6042" y="25221"/>
                  </a:lnTo>
                  <a:lnTo>
                    <a:pt x="6136" y="25330"/>
                  </a:lnTo>
                  <a:lnTo>
                    <a:pt x="6246" y="25425"/>
                  </a:lnTo>
                  <a:lnTo>
                    <a:pt x="6356" y="25503"/>
                  </a:lnTo>
                  <a:lnTo>
                    <a:pt x="6482" y="25582"/>
                  </a:lnTo>
                  <a:lnTo>
                    <a:pt x="6607" y="25644"/>
                  </a:lnTo>
                  <a:lnTo>
                    <a:pt x="6733" y="25691"/>
                  </a:lnTo>
                  <a:lnTo>
                    <a:pt x="6874" y="25723"/>
                  </a:lnTo>
                  <a:lnTo>
                    <a:pt x="6999" y="25739"/>
                  </a:lnTo>
                  <a:lnTo>
                    <a:pt x="7282" y="25739"/>
                  </a:lnTo>
                  <a:lnTo>
                    <a:pt x="7423" y="25707"/>
                  </a:lnTo>
                  <a:lnTo>
                    <a:pt x="7564" y="25676"/>
                  </a:lnTo>
                  <a:lnTo>
                    <a:pt x="7690" y="25613"/>
                  </a:lnTo>
                  <a:lnTo>
                    <a:pt x="7800" y="25566"/>
                  </a:lnTo>
                  <a:lnTo>
                    <a:pt x="7910" y="25487"/>
                  </a:lnTo>
                  <a:lnTo>
                    <a:pt x="8020" y="25409"/>
                  </a:lnTo>
                  <a:lnTo>
                    <a:pt x="8114" y="25330"/>
                  </a:lnTo>
                  <a:lnTo>
                    <a:pt x="8192" y="25221"/>
                  </a:lnTo>
                  <a:lnTo>
                    <a:pt x="8271" y="25126"/>
                  </a:lnTo>
                  <a:lnTo>
                    <a:pt x="8333" y="25017"/>
                  </a:lnTo>
                  <a:lnTo>
                    <a:pt x="8396" y="24891"/>
                  </a:lnTo>
                  <a:lnTo>
                    <a:pt x="8443" y="24766"/>
                  </a:lnTo>
                  <a:lnTo>
                    <a:pt x="8475" y="24624"/>
                  </a:lnTo>
                  <a:lnTo>
                    <a:pt x="8506" y="24483"/>
                  </a:lnTo>
                  <a:lnTo>
                    <a:pt x="8522" y="24342"/>
                  </a:lnTo>
                  <a:lnTo>
                    <a:pt x="8647" y="23133"/>
                  </a:lnTo>
                  <a:lnTo>
                    <a:pt x="8741" y="21909"/>
                  </a:lnTo>
                  <a:lnTo>
                    <a:pt x="8804" y="20685"/>
                  </a:lnTo>
                  <a:lnTo>
                    <a:pt x="8836" y="19461"/>
                  </a:lnTo>
                  <a:lnTo>
                    <a:pt x="8820" y="18237"/>
                  </a:lnTo>
                  <a:lnTo>
                    <a:pt x="8773" y="17013"/>
                  </a:lnTo>
                  <a:lnTo>
                    <a:pt x="8679" y="15789"/>
                  </a:lnTo>
                  <a:lnTo>
                    <a:pt x="8569" y="14580"/>
                  </a:lnTo>
                  <a:lnTo>
                    <a:pt x="8490" y="13921"/>
                  </a:lnTo>
                  <a:lnTo>
                    <a:pt x="8396" y="13278"/>
                  </a:lnTo>
                  <a:lnTo>
                    <a:pt x="8302" y="12634"/>
                  </a:lnTo>
                  <a:lnTo>
                    <a:pt x="8192" y="11975"/>
                  </a:lnTo>
                  <a:lnTo>
                    <a:pt x="8067" y="11332"/>
                  </a:lnTo>
                  <a:lnTo>
                    <a:pt x="7925" y="10704"/>
                  </a:lnTo>
                  <a:lnTo>
                    <a:pt x="7768" y="10061"/>
                  </a:lnTo>
                  <a:lnTo>
                    <a:pt x="7612" y="9417"/>
                  </a:lnTo>
                  <a:lnTo>
                    <a:pt x="7423" y="8789"/>
                  </a:lnTo>
                  <a:lnTo>
                    <a:pt x="7235" y="8177"/>
                  </a:lnTo>
                  <a:lnTo>
                    <a:pt x="7031" y="7550"/>
                  </a:lnTo>
                  <a:lnTo>
                    <a:pt x="6795" y="6938"/>
                  </a:lnTo>
                  <a:lnTo>
                    <a:pt x="6544" y="6326"/>
                  </a:lnTo>
                  <a:lnTo>
                    <a:pt x="6278" y="5729"/>
                  </a:lnTo>
                  <a:lnTo>
                    <a:pt x="5995" y="5148"/>
                  </a:lnTo>
                  <a:lnTo>
                    <a:pt x="5697" y="4552"/>
                  </a:lnTo>
                  <a:lnTo>
                    <a:pt x="5367" y="3987"/>
                  </a:lnTo>
                  <a:lnTo>
                    <a:pt x="5006" y="3407"/>
                  </a:lnTo>
                  <a:lnTo>
                    <a:pt x="4630" y="2857"/>
                  </a:lnTo>
                  <a:lnTo>
                    <a:pt x="4237" y="2324"/>
                  </a:lnTo>
                  <a:lnTo>
                    <a:pt x="3798" y="1806"/>
                  </a:lnTo>
                  <a:lnTo>
                    <a:pt x="3359" y="1319"/>
                  </a:lnTo>
                  <a:lnTo>
                    <a:pt x="2872" y="848"/>
                  </a:lnTo>
                  <a:lnTo>
                    <a:pt x="2637" y="613"/>
                  </a:lnTo>
                  <a:lnTo>
                    <a:pt x="2386" y="409"/>
                  </a:lnTo>
                  <a:lnTo>
                    <a:pt x="2276" y="315"/>
                  </a:lnTo>
                  <a:lnTo>
                    <a:pt x="2150" y="252"/>
                  </a:lnTo>
                  <a:lnTo>
                    <a:pt x="2040" y="174"/>
                  </a:lnTo>
                  <a:lnTo>
                    <a:pt x="1915" y="127"/>
                  </a:lnTo>
                  <a:lnTo>
                    <a:pt x="1789" y="79"/>
                  </a:lnTo>
                  <a:lnTo>
                    <a:pt x="1648" y="48"/>
                  </a:lnTo>
                  <a:lnTo>
                    <a:pt x="1522" y="17"/>
                  </a:lnTo>
                  <a:lnTo>
                    <a:pt x="138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201;p41">
              <a:extLst>
                <a:ext uri="{FF2B5EF4-FFF2-40B4-BE49-F238E27FC236}">
                  <a16:creationId xmlns:a16="http://schemas.microsoft.com/office/drawing/2014/main" id="{4291B353-FD3C-434F-8894-AB1E05889FB8}"/>
                </a:ext>
              </a:extLst>
            </p:cNvPr>
            <p:cNvSpPr/>
            <p:nvPr/>
          </p:nvSpPr>
          <p:spPr>
            <a:xfrm>
              <a:off x="4042065" y="1805024"/>
              <a:ext cx="1040773" cy="1031595"/>
            </a:xfrm>
            <a:custGeom>
              <a:avLst/>
              <a:gdLst/>
              <a:ahLst/>
              <a:cxnLst/>
              <a:rect l="l" t="t" r="r" b="b"/>
              <a:pathLst>
                <a:path w="42751" h="42374" extrusionOk="0">
                  <a:moveTo>
                    <a:pt x="29756" y="1"/>
                  </a:moveTo>
                  <a:lnTo>
                    <a:pt x="29191" y="16"/>
                  </a:lnTo>
                  <a:lnTo>
                    <a:pt x="28626" y="63"/>
                  </a:lnTo>
                  <a:lnTo>
                    <a:pt x="28061" y="126"/>
                  </a:lnTo>
                  <a:lnTo>
                    <a:pt x="27496" y="220"/>
                  </a:lnTo>
                  <a:lnTo>
                    <a:pt x="26931" y="361"/>
                  </a:lnTo>
                  <a:lnTo>
                    <a:pt x="26366" y="518"/>
                  </a:lnTo>
                  <a:lnTo>
                    <a:pt x="25785" y="691"/>
                  </a:lnTo>
                  <a:lnTo>
                    <a:pt x="25220" y="911"/>
                  </a:lnTo>
                  <a:lnTo>
                    <a:pt x="24655" y="1162"/>
                  </a:lnTo>
                  <a:lnTo>
                    <a:pt x="24106" y="1444"/>
                  </a:lnTo>
                  <a:lnTo>
                    <a:pt x="23541" y="1758"/>
                  </a:lnTo>
                  <a:lnTo>
                    <a:pt x="22992" y="2103"/>
                  </a:lnTo>
                  <a:lnTo>
                    <a:pt x="22443" y="2480"/>
                  </a:lnTo>
                  <a:lnTo>
                    <a:pt x="21909" y="2888"/>
                  </a:lnTo>
                  <a:lnTo>
                    <a:pt x="21375" y="3343"/>
                  </a:lnTo>
                  <a:lnTo>
                    <a:pt x="3061" y="11582"/>
                  </a:lnTo>
                  <a:lnTo>
                    <a:pt x="3202" y="11990"/>
                  </a:lnTo>
                  <a:lnTo>
                    <a:pt x="3328" y="12399"/>
                  </a:lnTo>
                  <a:lnTo>
                    <a:pt x="3438" y="12822"/>
                  </a:lnTo>
                  <a:lnTo>
                    <a:pt x="3532" y="13246"/>
                  </a:lnTo>
                  <a:lnTo>
                    <a:pt x="3626" y="13685"/>
                  </a:lnTo>
                  <a:lnTo>
                    <a:pt x="3704" y="14125"/>
                  </a:lnTo>
                  <a:lnTo>
                    <a:pt x="3767" y="14564"/>
                  </a:lnTo>
                  <a:lnTo>
                    <a:pt x="3814" y="15019"/>
                  </a:lnTo>
                  <a:lnTo>
                    <a:pt x="3908" y="15930"/>
                  </a:lnTo>
                  <a:lnTo>
                    <a:pt x="3956" y="16871"/>
                  </a:lnTo>
                  <a:lnTo>
                    <a:pt x="3987" y="17813"/>
                  </a:lnTo>
                  <a:lnTo>
                    <a:pt x="3987" y="18754"/>
                  </a:lnTo>
                  <a:lnTo>
                    <a:pt x="3971" y="19696"/>
                  </a:lnTo>
                  <a:lnTo>
                    <a:pt x="3940" y="20653"/>
                  </a:lnTo>
                  <a:lnTo>
                    <a:pt x="3861" y="22521"/>
                  </a:lnTo>
                  <a:lnTo>
                    <a:pt x="3783" y="24326"/>
                  </a:lnTo>
                  <a:lnTo>
                    <a:pt x="3752" y="25205"/>
                  </a:lnTo>
                  <a:lnTo>
                    <a:pt x="3752" y="26052"/>
                  </a:lnTo>
                  <a:lnTo>
                    <a:pt x="3736" y="27072"/>
                  </a:lnTo>
                  <a:lnTo>
                    <a:pt x="3720" y="28076"/>
                  </a:lnTo>
                  <a:lnTo>
                    <a:pt x="3673" y="29081"/>
                  </a:lnTo>
                  <a:lnTo>
                    <a:pt x="3626" y="30085"/>
                  </a:lnTo>
                  <a:lnTo>
                    <a:pt x="3532" y="31074"/>
                  </a:lnTo>
                  <a:lnTo>
                    <a:pt x="3422" y="32063"/>
                  </a:lnTo>
                  <a:lnTo>
                    <a:pt x="3265" y="33036"/>
                  </a:lnTo>
                  <a:lnTo>
                    <a:pt x="3187" y="33522"/>
                  </a:lnTo>
                  <a:lnTo>
                    <a:pt x="3092" y="33993"/>
                  </a:lnTo>
                  <a:lnTo>
                    <a:pt x="2983" y="34479"/>
                  </a:lnTo>
                  <a:lnTo>
                    <a:pt x="2873" y="34950"/>
                  </a:lnTo>
                  <a:lnTo>
                    <a:pt x="2747" y="35421"/>
                  </a:lnTo>
                  <a:lnTo>
                    <a:pt x="2606" y="35892"/>
                  </a:lnTo>
                  <a:lnTo>
                    <a:pt x="2465" y="36347"/>
                  </a:lnTo>
                  <a:lnTo>
                    <a:pt x="2308" y="36802"/>
                  </a:lnTo>
                  <a:lnTo>
                    <a:pt x="2135" y="37273"/>
                  </a:lnTo>
                  <a:lnTo>
                    <a:pt x="1947" y="37712"/>
                  </a:lnTo>
                  <a:lnTo>
                    <a:pt x="1758" y="38167"/>
                  </a:lnTo>
                  <a:lnTo>
                    <a:pt x="1554" y="38607"/>
                  </a:lnTo>
                  <a:lnTo>
                    <a:pt x="1335" y="39046"/>
                  </a:lnTo>
                  <a:lnTo>
                    <a:pt x="1099" y="39486"/>
                  </a:lnTo>
                  <a:lnTo>
                    <a:pt x="848" y="39925"/>
                  </a:lnTo>
                  <a:lnTo>
                    <a:pt x="581" y="40349"/>
                  </a:lnTo>
                  <a:lnTo>
                    <a:pt x="299" y="40773"/>
                  </a:lnTo>
                  <a:lnTo>
                    <a:pt x="1" y="41181"/>
                  </a:lnTo>
                  <a:lnTo>
                    <a:pt x="440" y="41385"/>
                  </a:lnTo>
                  <a:lnTo>
                    <a:pt x="911" y="41557"/>
                  </a:lnTo>
                  <a:lnTo>
                    <a:pt x="1397" y="41714"/>
                  </a:lnTo>
                  <a:lnTo>
                    <a:pt x="1900" y="41855"/>
                  </a:lnTo>
                  <a:lnTo>
                    <a:pt x="2418" y="41965"/>
                  </a:lnTo>
                  <a:lnTo>
                    <a:pt x="2951" y="42075"/>
                  </a:lnTo>
                  <a:lnTo>
                    <a:pt x="3500" y="42154"/>
                  </a:lnTo>
                  <a:lnTo>
                    <a:pt x="4065" y="42216"/>
                  </a:lnTo>
                  <a:lnTo>
                    <a:pt x="4646" y="42279"/>
                  </a:lnTo>
                  <a:lnTo>
                    <a:pt x="5227" y="42326"/>
                  </a:lnTo>
                  <a:lnTo>
                    <a:pt x="5823" y="42358"/>
                  </a:lnTo>
                  <a:lnTo>
                    <a:pt x="6435" y="42373"/>
                  </a:lnTo>
                  <a:lnTo>
                    <a:pt x="7659" y="42373"/>
                  </a:lnTo>
                  <a:lnTo>
                    <a:pt x="8899" y="42358"/>
                  </a:lnTo>
                  <a:lnTo>
                    <a:pt x="10139" y="42295"/>
                  </a:lnTo>
                  <a:lnTo>
                    <a:pt x="11379" y="42232"/>
                  </a:lnTo>
                  <a:lnTo>
                    <a:pt x="13780" y="42075"/>
                  </a:lnTo>
                  <a:lnTo>
                    <a:pt x="14941" y="41997"/>
                  </a:lnTo>
                  <a:lnTo>
                    <a:pt x="16040" y="41918"/>
                  </a:lnTo>
                  <a:lnTo>
                    <a:pt x="17075" y="41887"/>
                  </a:lnTo>
                  <a:lnTo>
                    <a:pt x="18033" y="41871"/>
                  </a:lnTo>
                  <a:lnTo>
                    <a:pt x="19885" y="41871"/>
                  </a:lnTo>
                  <a:lnTo>
                    <a:pt x="21736" y="41887"/>
                  </a:lnTo>
                  <a:lnTo>
                    <a:pt x="25440" y="41934"/>
                  </a:lnTo>
                  <a:lnTo>
                    <a:pt x="27292" y="41950"/>
                  </a:lnTo>
                  <a:lnTo>
                    <a:pt x="29128" y="41950"/>
                  </a:lnTo>
                  <a:lnTo>
                    <a:pt x="30980" y="41934"/>
                  </a:lnTo>
                  <a:lnTo>
                    <a:pt x="32832" y="41887"/>
                  </a:lnTo>
                  <a:lnTo>
                    <a:pt x="33993" y="41824"/>
                  </a:lnTo>
                  <a:lnTo>
                    <a:pt x="35186" y="41777"/>
                  </a:lnTo>
                  <a:lnTo>
                    <a:pt x="36379" y="41730"/>
                  </a:lnTo>
                  <a:lnTo>
                    <a:pt x="37603" y="41667"/>
                  </a:lnTo>
                  <a:lnTo>
                    <a:pt x="38811" y="41589"/>
                  </a:lnTo>
                  <a:lnTo>
                    <a:pt x="40004" y="41479"/>
                  </a:lnTo>
                  <a:lnTo>
                    <a:pt x="40600" y="41416"/>
                  </a:lnTo>
                  <a:lnTo>
                    <a:pt x="41197" y="41353"/>
                  </a:lnTo>
                  <a:lnTo>
                    <a:pt x="41777" y="41275"/>
                  </a:lnTo>
                  <a:lnTo>
                    <a:pt x="42358" y="41181"/>
                  </a:lnTo>
                  <a:lnTo>
                    <a:pt x="42468" y="39705"/>
                  </a:lnTo>
                  <a:lnTo>
                    <a:pt x="42562" y="38215"/>
                  </a:lnTo>
                  <a:lnTo>
                    <a:pt x="42640" y="36724"/>
                  </a:lnTo>
                  <a:lnTo>
                    <a:pt x="42687" y="35217"/>
                  </a:lnTo>
                  <a:lnTo>
                    <a:pt x="42735" y="33695"/>
                  </a:lnTo>
                  <a:lnTo>
                    <a:pt x="42750" y="32172"/>
                  </a:lnTo>
                  <a:lnTo>
                    <a:pt x="42750" y="30634"/>
                  </a:lnTo>
                  <a:lnTo>
                    <a:pt x="42735" y="29112"/>
                  </a:lnTo>
                  <a:lnTo>
                    <a:pt x="42719" y="27574"/>
                  </a:lnTo>
                  <a:lnTo>
                    <a:pt x="42687" y="26052"/>
                  </a:lnTo>
                  <a:lnTo>
                    <a:pt x="42593" y="23007"/>
                  </a:lnTo>
                  <a:lnTo>
                    <a:pt x="42483" y="19994"/>
                  </a:lnTo>
                  <a:lnTo>
                    <a:pt x="42358" y="17028"/>
                  </a:lnTo>
                  <a:lnTo>
                    <a:pt x="42311" y="16212"/>
                  </a:lnTo>
                  <a:lnTo>
                    <a:pt x="42264" y="15349"/>
                  </a:lnTo>
                  <a:lnTo>
                    <a:pt x="42185" y="14439"/>
                  </a:lnTo>
                  <a:lnTo>
                    <a:pt x="42075" y="13513"/>
                  </a:lnTo>
                  <a:lnTo>
                    <a:pt x="41950" y="12555"/>
                  </a:lnTo>
                  <a:lnTo>
                    <a:pt x="41777" y="11598"/>
                  </a:lnTo>
                  <a:lnTo>
                    <a:pt x="41589" y="10641"/>
                  </a:lnTo>
                  <a:lnTo>
                    <a:pt x="41479" y="10154"/>
                  </a:lnTo>
                  <a:lnTo>
                    <a:pt x="41354" y="9668"/>
                  </a:lnTo>
                  <a:lnTo>
                    <a:pt x="41228" y="9197"/>
                  </a:lnTo>
                  <a:lnTo>
                    <a:pt x="41087" y="8726"/>
                  </a:lnTo>
                  <a:lnTo>
                    <a:pt x="40945" y="8271"/>
                  </a:lnTo>
                  <a:lnTo>
                    <a:pt x="40789" y="7816"/>
                  </a:lnTo>
                  <a:lnTo>
                    <a:pt x="40616" y="7361"/>
                  </a:lnTo>
                  <a:lnTo>
                    <a:pt x="40428" y="6921"/>
                  </a:lnTo>
                  <a:lnTo>
                    <a:pt x="40239" y="6482"/>
                  </a:lnTo>
                  <a:lnTo>
                    <a:pt x="40035" y="6058"/>
                  </a:lnTo>
                  <a:lnTo>
                    <a:pt x="39816" y="5650"/>
                  </a:lnTo>
                  <a:lnTo>
                    <a:pt x="39596" y="5258"/>
                  </a:lnTo>
                  <a:lnTo>
                    <a:pt x="39345" y="4881"/>
                  </a:lnTo>
                  <a:lnTo>
                    <a:pt x="39094" y="4505"/>
                  </a:lnTo>
                  <a:lnTo>
                    <a:pt x="38827" y="4159"/>
                  </a:lnTo>
                  <a:lnTo>
                    <a:pt x="38544" y="3830"/>
                  </a:lnTo>
                  <a:lnTo>
                    <a:pt x="38246" y="3500"/>
                  </a:lnTo>
                  <a:lnTo>
                    <a:pt x="37932" y="3218"/>
                  </a:lnTo>
                  <a:lnTo>
                    <a:pt x="37556" y="2872"/>
                  </a:lnTo>
                  <a:lnTo>
                    <a:pt x="37163" y="2543"/>
                  </a:lnTo>
                  <a:lnTo>
                    <a:pt x="36755" y="2229"/>
                  </a:lnTo>
                  <a:lnTo>
                    <a:pt x="36332" y="1931"/>
                  </a:lnTo>
                  <a:lnTo>
                    <a:pt x="35892" y="1664"/>
                  </a:lnTo>
                  <a:lnTo>
                    <a:pt x="35437" y="1413"/>
                  </a:lnTo>
                  <a:lnTo>
                    <a:pt x="34966" y="1178"/>
                  </a:lnTo>
                  <a:lnTo>
                    <a:pt x="34495" y="958"/>
                  </a:lnTo>
                  <a:lnTo>
                    <a:pt x="33993" y="754"/>
                  </a:lnTo>
                  <a:lnTo>
                    <a:pt x="33491" y="581"/>
                  </a:lnTo>
                  <a:lnTo>
                    <a:pt x="32989" y="424"/>
                  </a:lnTo>
                  <a:lnTo>
                    <a:pt x="32471" y="299"/>
                  </a:lnTo>
                  <a:lnTo>
                    <a:pt x="31937" y="189"/>
                  </a:lnTo>
                  <a:lnTo>
                    <a:pt x="31404" y="110"/>
                  </a:lnTo>
                  <a:lnTo>
                    <a:pt x="30854" y="48"/>
                  </a:lnTo>
                  <a:lnTo>
                    <a:pt x="30305" y="16"/>
                  </a:lnTo>
                  <a:lnTo>
                    <a:pt x="2975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202;p41">
              <a:extLst>
                <a:ext uri="{FF2B5EF4-FFF2-40B4-BE49-F238E27FC236}">
                  <a16:creationId xmlns:a16="http://schemas.microsoft.com/office/drawing/2014/main" id="{1AB11538-15EA-5189-E766-2CCBDAACAF30}"/>
                </a:ext>
              </a:extLst>
            </p:cNvPr>
            <p:cNvSpPr/>
            <p:nvPr/>
          </p:nvSpPr>
          <p:spPr>
            <a:xfrm>
              <a:off x="4042065" y="1805024"/>
              <a:ext cx="1040773" cy="1031595"/>
            </a:xfrm>
            <a:custGeom>
              <a:avLst/>
              <a:gdLst/>
              <a:ahLst/>
              <a:cxnLst/>
              <a:rect l="l" t="t" r="r" b="b"/>
              <a:pathLst>
                <a:path w="42751" h="42374" fill="none" extrusionOk="0">
                  <a:moveTo>
                    <a:pt x="21375" y="3343"/>
                  </a:moveTo>
                  <a:lnTo>
                    <a:pt x="21375" y="3343"/>
                  </a:lnTo>
                  <a:lnTo>
                    <a:pt x="21909" y="2888"/>
                  </a:lnTo>
                  <a:lnTo>
                    <a:pt x="22443" y="2480"/>
                  </a:lnTo>
                  <a:lnTo>
                    <a:pt x="22992" y="2103"/>
                  </a:lnTo>
                  <a:lnTo>
                    <a:pt x="23541" y="1758"/>
                  </a:lnTo>
                  <a:lnTo>
                    <a:pt x="24106" y="1444"/>
                  </a:lnTo>
                  <a:lnTo>
                    <a:pt x="24655" y="1162"/>
                  </a:lnTo>
                  <a:lnTo>
                    <a:pt x="25220" y="911"/>
                  </a:lnTo>
                  <a:lnTo>
                    <a:pt x="25785" y="691"/>
                  </a:lnTo>
                  <a:lnTo>
                    <a:pt x="26366" y="518"/>
                  </a:lnTo>
                  <a:lnTo>
                    <a:pt x="26931" y="361"/>
                  </a:lnTo>
                  <a:lnTo>
                    <a:pt x="27496" y="220"/>
                  </a:lnTo>
                  <a:lnTo>
                    <a:pt x="28061" y="126"/>
                  </a:lnTo>
                  <a:lnTo>
                    <a:pt x="28626" y="63"/>
                  </a:lnTo>
                  <a:lnTo>
                    <a:pt x="29191" y="16"/>
                  </a:lnTo>
                  <a:lnTo>
                    <a:pt x="29756" y="1"/>
                  </a:lnTo>
                  <a:lnTo>
                    <a:pt x="30305" y="16"/>
                  </a:lnTo>
                  <a:lnTo>
                    <a:pt x="30854" y="48"/>
                  </a:lnTo>
                  <a:lnTo>
                    <a:pt x="31404" y="110"/>
                  </a:lnTo>
                  <a:lnTo>
                    <a:pt x="31937" y="189"/>
                  </a:lnTo>
                  <a:lnTo>
                    <a:pt x="32471" y="299"/>
                  </a:lnTo>
                  <a:lnTo>
                    <a:pt x="32989" y="424"/>
                  </a:lnTo>
                  <a:lnTo>
                    <a:pt x="33491" y="581"/>
                  </a:lnTo>
                  <a:lnTo>
                    <a:pt x="33993" y="754"/>
                  </a:lnTo>
                  <a:lnTo>
                    <a:pt x="34495" y="958"/>
                  </a:lnTo>
                  <a:lnTo>
                    <a:pt x="34966" y="1178"/>
                  </a:lnTo>
                  <a:lnTo>
                    <a:pt x="35437" y="1413"/>
                  </a:lnTo>
                  <a:lnTo>
                    <a:pt x="35892" y="1664"/>
                  </a:lnTo>
                  <a:lnTo>
                    <a:pt x="36332" y="1931"/>
                  </a:lnTo>
                  <a:lnTo>
                    <a:pt x="36755" y="2229"/>
                  </a:lnTo>
                  <a:lnTo>
                    <a:pt x="37163" y="2543"/>
                  </a:lnTo>
                  <a:lnTo>
                    <a:pt x="37556" y="2872"/>
                  </a:lnTo>
                  <a:lnTo>
                    <a:pt x="37932" y="3218"/>
                  </a:lnTo>
                  <a:lnTo>
                    <a:pt x="37932" y="3218"/>
                  </a:lnTo>
                  <a:lnTo>
                    <a:pt x="38246" y="3500"/>
                  </a:lnTo>
                  <a:lnTo>
                    <a:pt x="38544" y="3830"/>
                  </a:lnTo>
                  <a:lnTo>
                    <a:pt x="38827" y="4159"/>
                  </a:lnTo>
                  <a:lnTo>
                    <a:pt x="39094" y="4505"/>
                  </a:lnTo>
                  <a:lnTo>
                    <a:pt x="39345" y="4881"/>
                  </a:lnTo>
                  <a:lnTo>
                    <a:pt x="39596" y="5258"/>
                  </a:lnTo>
                  <a:lnTo>
                    <a:pt x="39816" y="5650"/>
                  </a:lnTo>
                  <a:lnTo>
                    <a:pt x="40035" y="6058"/>
                  </a:lnTo>
                  <a:lnTo>
                    <a:pt x="40239" y="6482"/>
                  </a:lnTo>
                  <a:lnTo>
                    <a:pt x="40428" y="6921"/>
                  </a:lnTo>
                  <a:lnTo>
                    <a:pt x="40616" y="7361"/>
                  </a:lnTo>
                  <a:lnTo>
                    <a:pt x="40789" y="7816"/>
                  </a:lnTo>
                  <a:lnTo>
                    <a:pt x="40945" y="8271"/>
                  </a:lnTo>
                  <a:lnTo>
                    <a:pt x="41087" y="8726"/>
                  </a:lnTo>
                  <a:lnTo>
                    <a:pt x="41228" y="9197"/>
                  </a:lnTo>
                  <a:lnTo>
                    <a:pt x="41354" y="9668"/>
                  </a:lnTo>
                  <a:lnTo>
                    <a:pt x="41479" y="10154"/>
                  </a:lnTo>
                  <a:lnTo>
                    <a:pt x="41589" y="10641"/>
                  </a:lnTo>
                  <a:lnTo>
                    <a:pt x="41777" y="11598"/>
                  </a:lnTo>
                  <a:lnTo>
                    <a:pt x="41950" y="12555"/>
                  </a:lnTo>
                  <a:lnTo>
                    <a:pt x="42075" y="13513"/>
                  </a:lnTo>
                  <a:lnTo>
                    <a:pt x="42185" y="14439"/>
                  </a:lnTo>
                  <a:lnTo>
                    <a:pt x="42264" y="15349"/>
                  </a:lnTo>
                  <a:lnTo>
                    <a:pt x="42311" y="16212"/>
                  </a:lnTo>
                  <a:lnTo>
                    <a:pt x="42358" y="17028"/>
                  </a:lnTo>
                  <a:lnTo>
                    <a:pt x="42358" y="17028"/>
                  </a:lnTo>
                  <a:lnTo>
                    <a:pt x="42483" y="19994"/>
                  </a:lnTo>
                  <a:lnTo>
                    <a:pt x="42593" y="23007"/>
                  </a:lnTo>
                  <a:lnTo>
                    <a:pt x="42687" y="26052"/>
                  </a:lnTo>
                  <a:lnTo>
                    <a:pt x="42719" y="27574"/>
                  </a:lnTo>
                  <a:lnTo>
                    <a:pt x="42735" y="29112"/>
                  </a:lnTo>
                  <a:lnTo>
                    <a:pt x="42750" y="30634"/>
                  </a:lnTo>
                  <a:lnTo>
                    <a:pt x="42750" y="32172"/>
                  </a:lnTo>
                  <a:lnTo>
                    <a:pt x="42735" y="33695"/>
                  </a:lnTo>
                  <a:lnTo>
                    <a:pt x="42687" y="35217"/>
                  </a:lnTo>
                  <a:lnTo>
                    <a:pt x="42640" y="36724"/>
                  </a:lnTo>
                  <a:lnTo>
                    <a:pt x="42562" y="38215"/>
                  </a:lnTo>
                  <a:lnTo>
                    <a:pt x="42468" y="39705"/>
                  </a:lnTo>
                  <a:lnTo>
                    <a:pt x="42358" y="41181"/>
                  </a:lnTo>
                  <a:lnTo>
                    <a:pt x="42358" y="41181"/>
                  </a:lnTo>
                  <a:lnTo>
                    <a:pt x="41777" y="41275"/>
                  </a:lnTo>
                  <a:lnTo>
                    <a:pt x="41197" y="41353"/>
                  </a:lnTo>
                  <a:lnTo>
                    <a:pt x="40600" y="41416"/>
                  </a:lnTo>
                  <a:lnTo>
                    <a:pt x="40004" y="41479"/>
                  </a:lnTo>
                  <a:lnTo>
                    <a:pt x="38811" y="41589"/>
                  </a:lnTo>
                  <a:lnTo>
                    <a:pt x="37603" y="41667"/>
                  </a:lnTo>
                  <a:lnTo>
                    <a:pt x="36379" y="41730"/>
                  </a:lnTo>
                  <a:lnTo>
                    <a:pt x="35186" y="41777"/>
                  </a:lnTo>
                  <a:lnTo>
                    <a:pt x="33993" y="41824"/>
                  </a:lnTo>
                  <a:lnTo>
                    <a:pt x="32832" y="41887"/>
                  </a:lnTo>
                  <a:lnTo>
                    <a:pt x="32832" y="41887"/>
                  </a:lnTo>
                  <a:lnTo>
                    <a:pt x="30980" y="41934"/>
                  </a:lnTo>
                  <a:lnTo>
                    <a:pt x="29128" y="41950"/>
                  </a:lnTo>
                  <a:lnTo>
                    <a:pt x="27292" y="41950"/>
                  </a:lnTo>
                  <a:lnTo>
                    <a:pt x="25440" y="41934"/>
                  </a:lnTo>
                  <a:lnTo>
                    <a:pt x="21736" y="41887"/>
                  </a:lnTo>
                  <a:lnTo>
                    <a:pt x="19885" y="41871"/>
                  </a:lnTo>
                  <a:lnTo>
                    <a:pt x="18033" y="41871"/>
                  </a:lnTo>
                  <a:lnTo>
                    <a:pt x="18033" y="41871"/>
                  </a:lnTo>
                  <a:lnTo>
                    <a:pt x="17075" y="41887"/>
                  </a:lnTo>
                  <a:lnTo>
                    <a:pt x="16040" y="41918"/>
                  </a:lnTo>
                  <a:lnTo>
                    <a:pt x="14941" y="41997"/>
                  </a:lnTo>
                  <a:lnTo>
                    <a:pt x="13780" y="42075"/>
                  </a:lnTo>
                  <a:lnTo>
                    <a:pt x="11379" y="42232"/>
                  </a:lnTo>
                  <a:lnTo>
                    <a:pt x="10139" y="42295"/>
                  </a:lnTo>
                  <a:lnTo>
                    <a:pt x="8899" y="42358"/>
                  </a:lnTo>
                  <a:lnTo>
                    <a:pt x="7659" y="42373"/>
                  </a:lnTo>
                  <a:lnTo>
                    <a:pt x="7031" y="42373"/>
                  </a:lnTo>
                  <a:lnTo>
                    <a:pt x="6435" y="42373"/>
                  </a:lnTo>
                  <a:lnTo>
                    <a:pt x="5823" y="42358"/>
                  </a:lnTo>
                  <a:lnTo>
                    <a:pt x="5227" y="42326"/>
                  </a:lnTo>
                  <a:lnTo>
                    <a:pt x="4646" y="42279"/>
                  </a:lnTo>
                  <a:lnTo>
                    <a:pt x="4065" y="42216"/>
                  </a:lnTo>
                  <a:lnTo>
                    <a:pt x="3500" y="42154"/>
                  </a:lnTo>
                  <a:lnTo>
                    <a:pt x="2951" y="42075"/>
                  </a:lnTo>
                  <a:lnTo>
                    <a:pt x="2418" y="41965"/>
                  </a:lnTo>
                  <a:lnTo>
                    <a:pt x="1900" y="41855"/>
                  </a:lnTo>
                  <a:lnTo>
                    <a:pt x="1397" y="41714"/>
                  </a:lnTo>
                  <a:lnTo>
                    <a:pt x="911" y="41557"/>
                  </a:lnTo>
                  <a:lnTo>
                    <a:pt x="440" y="41385"/>
                  </a:lnTo>
                  <a:lnTo>
                    <a:pt x="1" y="41181"/>
                  </a:lnTo>
                  <a:lnTo>
                    <a:pt x="1" y="41181"/>
                  </a:lnTo>
                  <a:lnTo>
                    <a:pt x="299" y="40773"/>
                  </a:lnTo>
                  <a:lnTo>
                    <a:pt x="581" y="40349"/>
                  </a:lnTo>
                  <a:lnTo>
                    <a:pt x="848" y="39925"/>
                  </a:lnTo>
                  <a:lnTo>
                    <a:pt x="1099" y="39486"/>
                  </a:lnTo>
                  <a:lnTo>
                    <a:pt x="1335" y="39046"/>
                  </a:lnTo>
                  <a:lnTo>
                    <a:pt x="1554" y="38607"/>
                  </a:lnTo>
                  <a:lnTo>
                    <a:pt x="1758" y="38167"/>
                  </a:lnTo>
                  <a:lnTo>
                    <a:pt x="1947" y="37712"/>
                  </a:lnTo>
                  <a:lnTo>
                    <a:pt x="2135" y="37273"/>
                  </a:lnTo>
                  <a:lnTo>
                    <a:pt x="2308" y="36802"/>
                  </a:lnTo>
                  <a:lnTo>
                    <a:pt x="2465" y="36347"/>
                  </a:lnTo>
                  <a:lnTo>
                    <a:pt x="2606" y="35892"/>
                  </a:lnTo>
                  <a:lnTo>
                    <a:pt x="2747" y="35421"/>
                  </a:lnTo>
                  <a:lnTo>
                    <a:pt x="2873" y="34950"/>
                  </a:lnTo>
                  <a:lnTo>
                    <a:pt x="2983" y="34479"/>
                  </a:lnTo>
                  <a:lnTo>
                    <a:pt x="3092" y="33993"/>
                  </a:lnTo>
                  <a:lnTo>
                    <a:pt x="3187" y="33522"/>
                  </a:lnTo>
                  <a:lnTo>
                    <a:pt x="3265" y="33036"/>
                  </a:lnTo>
                  <a:lnTo>
                    <a:pt x="3422" y="32063"/>
                  </a:lnTo>
                  <a:lnTo>
                    <a:pt x="3532" y="31074"/>
                  </a:lnTo>
                  <a:lnTo>
                    <a:pt x="3626" y="30085"/>
                  </a:lnTo>
                  <a:lnTo>
                    <a:pt x="3673" y="29081"/>
                  </a:lnTo>
                  <a:lnTo>
                    <a:pt x="3720" y="28076"/>
                  </a:lnTo>
                  <a:lnTo>
                    <a:pt x="3736" y="27072"/>
                  </a:lnTo>
                  <a:lnTo>
                    <a:pt x="3752" y="26052"/>
                  </a:lnTo>
                  <a:lnTo>
                    <a:pt x="3752" y="26052"/>
                  </a:lnTo>
                  <a:lnTo>
                    <a:pt x="3752" y="25205"/>
                  </a:lnTo>
                  <a:lnTo>
                    <a:pt x="3783" y="24326"/>
                  </a:lnTo>
                  <a:lnTo>
                    <a:pt x="3861" y="22521"/>
                  </a:lnTo>
                  <a:lnTo>
                    <a:pt x="3940" y="20653"/>
                  </a:lnTo>
                  <a:lnTo>
                    <a:pt x="3971" y="19696"/>
                  </a:lnTo>
                  <a:lnTo>
                    <a:pt x="3987" y="18754"/>
                  </a:lnTo>
                  <a:lnTo>
                    <a:pt x="3987" y="17813"/>
                  </a:lnTo>
                  <a:lnTo>
                    <a:pt x="3956" y="16871"/>
                  </a:lnTo>
                  <a:lnTo>
                    <a:pt x="3908" y="15930"/>
                  </a:lnTo>
                  <a:lnTo>
                    <a:pt x="3814" y="15019"/>
                  </a:lnTo>
                  <a:lnTo>
                    <a:pt x="3767" y="14564"/>
                  </a:lnTo>
                  <a:lnTo>
                    <a:pt x="3704" y="14125"/>
                  </a:lnTo>
                  <a:lnTo>
                    <a:pt x="3626" y="13685"/>
                  </a:lnTo>
                  <a:lnTo>
                    <a:pt x="3532" y="13246"/>
                  </a:lnTo>
                  <a:lnTo>
                    <a:pt x="3438" y="12822"/>
                  </a:lnTo>
                  <a:lnTo>
                    <a:pt x="3328" y="12399"/>
                  </a:lnTo>
                  <a:lnTo>
                    <a:pt x="3202" y="11990"/>
                  </a:lnTo>
                  <a:lnTo>
                    <a:pt x="3061" y="11582"/>
                  </a:lnTo>
                  <a:lnTo>
                    <a:pt x="21375" y="3343"/>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203;p41">
              <a:extLst>
                <a:ext uri="{FF2B5EF4-FFF2-40B4-BE49-F238E27FC236}">
                  <a16:creationId xmlns:a16="http://schemas.microsoft.com/office/drawing/2014/main" id="{F3A10D45-6495-F04A-4D11-0B36032E6576}"/>
                </a:ext>
              </a:extLst>
            </p:cNvPr>
            <p:cNvSpPr/>
            <p:nvPr/>
          </p:nvSpPr>
          <p:spPr>
            <a:xfrm>
              <a:off x="4034055" y="2128259"/>
              <a:ext cx="871892" cy="814949"/>
            </a:xfrm>
            <a:custGeom>
              <a:avLst/>
              <a:gdLst/>
              <a:ahLst/>
              <a:cxnLst/>
              <a:rect l="l" t="t" r="r" b="b"/>
              <a:pathLst>
                <a:path w="35814" h="33475" extrusionOk="0">
                  <a:moveTo>
                    <a:pt x="1397" y="0"/>
                  </a:move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204;p41">
              <a:extLst>
                <a:ext uri="{FF2B5EF4-FFF2-40B4-BE49-F238E27FC236}">
                  <a16:creationId xmlns:a16="http://schemas.microsoft.com/office/drawing/2014/main" id="{D0E808D0-45C2-6036-8BDF-EFD98981EF61}"/>
                </a:ext>
              </a:extLst>
            </p:cNvPr>
            <p:cNvSpPr/>
            <p:nvPr/>
          </p:nvSpPr>
          <p:spPr>
            <a:xfrm>
              <a:off x="4034055" y="2128259"/>
              <a:ext cx="871892" cy="814949"/>
            </a:xfrm>
            <a:custGeom>
              <a:avLst/>
              <a:gdLst/>
              <a:ahLst/>
              <a:cxnLst/>
              <a:rect l="l" t="t" r="r" b="b"/>
              <a:pathLst>
                <a:path w="35814" h="33475" fill="none" extrusionOk="0">
                  <a:moveTo>
                    <a:pt x="1397" y="0"/>
                  </a:moveTo>
                  <a:lnTo>
                    <a:pt x="1397" y="0"/>
                  </a:lnTo>
                  <a:lnTo>
                    <a:pt x="1193" y="1020"/>
                  </a:lnTo>
                  <a:lnTo>
                    <a:pt x="989" y="2056"/>
                  </a:lnTo>
                  <a:lnTo>
                    <a:pt x="801" y="3139"/>
                  </a:lnTo>
                  <a:lnTo>
                    <a:pt x="628" y="4253"/>
                  </a:lnTo>
                  <a:lnTo>
                    <a:pt x="471" y="5383"/>
                  </a:lnTo>
                  <a:lnTo>
                    <a:pt x="330" y="6545"/>
                  </a:lnTo>
                  <a:lnTo>
                    <a:pt x="220" y="7722"/>
                  </a:lnTo>
                  <a:lnTo>
                    <a:pt x="126" y="8914"/>
                  </a:lnTo>
                  <a:lnTo>
                    <a:pt x="47" y="10123"/>
                  </a:lnTo>
                  <a:lnTo>
                    <a:pt x="16" y="11331"/>
                  </a:lnTo>
                  <a:lnTo>
                    <a:pt x="0" y="12540"/>
                  </a:lnTo>
                  <a:lnTo>
                    <a:pt x="16" y="13748"/>
                  </a:lnTo>
                  <a:lnTo>
                    <a:pt x="63" y="14956"/>
                  </a:lnTo>
                  <a:lnTo>
                    <a:pt x="141" y="16149"/>
                  </a:lnTo>
                  <a:lnTo>
                    <a:pt x="188" y="16745"/>
                  </a:lnTo>
                  <a:lnTo>
                    <a:pt x="251" y="17342"/>
                  </a:lnTo>
                  <a:lnTo>
                    <a:pt x="330" y="17922"/>
                  </a:lnTo>
                  <a:lnTo>
                    <a:pt x="408" y="18503"/>
                  </a:lnTo>
                  <a:lnTo>
                    <a:pt x="502" y="19084"/>
                  </a:lnTo>
                  <a:lnTo>
                    <a:pt x="612" y="19649"/>
                  </a:lnTo>
                  <a:lnTo>
                    <a:pt x="722" y="20214"/>
                  </a:lnTo>
                  <a:lnTo>
                    <a:pt x="848" y="20779"/>
                  </a:lnTo>
                  <a:lnTo>
                    <a:pt x="973" y="21328"/>
                  </a:lnTo>
                  <a:lnTo>
                    <a:pt x="1130" y="21877"/>
                  </a:lnTo>
                  <a:lnTo>
                    <a:pt x="1287" y="22411"/>
                  </a:lnTo>
                  <a:lnTo>
                    <a:pt x="1444" y="22944"/>
                  </a:lnTo>
                  <a:lnTo>
                    <a:pt x="1632" y="23462"/>
                  </a:lnTo>
                  <a:lnTo>
                    <a:pt x="1821" y="23965"/>
                  </a:lnTo>
                  <a:lnTo>
                    <a:pt x="2025" y="24467"/>
                  </a:lnTo>
                  <a:lnTo>
                    <a:pt x="2244" y="24953"/>
                  </a:lnTo>
                  <a:lnTo>
                    <a:pt x="2464" y="25424"/>
                  </a:lnTo>
                  <a:lnTo>
                    <a:pt x="2715" y="25895"/>
                  </a:lnTo>
                  <a:lnTo>
                    <a:pt x="2966" y="26350"/>
                  </a:lnTo>
                  <a:lnTo>
                    <a:pt x="3233" y="26789"/>
                  </a:lnTo>
                  <a:lnTo>
                    <a:pt x="3516" y="27229"/>
                  </a:lnTo>
                  <a:lnTo>
                    <a:pt x="3814" y="27637"/>
                  </a:lnTo>
                  <a:lnTo>
                    <a:pt x="4128" y="28045"/>
                  </a:lnTo>
                  <a:lnTo>
                    <a:pt x="4457" y="28421"/>
                  </a:lnTo>
                  <a:lnTo>
                    <a:pt x="4787" y="28798"/>
                  </a:lnTo>
                  <a:lnTo>
                    <a:pt x="5148" y="29159"/>
                  </a:lnTo>
                  <a:lnTo>
                    <a:pt x="5524" y="29504"/>
                  </a:lnTo>
                  <a:lnTo>
                    <a:pt x="5901" y="29818"/>
                  </a:lnTo>
                  <a:lnTo>
                    <a:pt x="6309" y="30132"/>
                  </a:lnTo>
                  <a:lnTo>
                    <a:pt x="6717" y="30430"/>
                  </a:lnTo>
                  <a:lnTo>
                    <a:pt x="7156" y="30697"/>
                  </a:lnTo>
                  <a:lnTo>
                    <a:pt x="7596" y="30948"/>
                  </a:lnTo>
                  <a:lnTo>
                    <a:pt x="8067" y="31184"/>
                  </a:lnTo>
                  <a:lnTo>
                    <a:pt x="8553" y="31403"/>
                  </a:lnTo>
                  <a:lnTo>
                    <a:pt x="9055" y="31607"/>
                  </a:lnTo>
                  <a:lnTo>
                    <a:pt x="9573" y="31780"/>
                  </a:lnTo>
                  <a:lnTo>
                    <a:pt x="9573" y="31780"/>
                  </a:lnTo>
                  <a:lnTo>
                    <a:pt x="10750" y="32141"/>
                  </a:lnTo>
                  <a:lnTo>
                    <a:pt x="11912" y="32455"/>
                  </a:lnTo>
                  <a:lnTo>
                    <a:pt x="13026" y="32737"/>
                  </a:lnTo>
                  <a:lnTo>
                    <a:pt x="14109" y="32957"/>
                  </a:lnTo>
                  <a:lnTo>
                    <a:pt x="15160" y="33145"/>
                  </a:lnTo>
                  <a:lnTo>
                    <a:pt x="16180" y="33287"/>
                  </a:lnTo>
                  <a:lnTo>
                    <a:pt x="17169" y="33381"/>
                  </a:lnTo>
                  <a:lnTo>
                    <a:pt x="18126" y="33443"/>
                  </a:lnTo>
                  <a:lnTo>
                    <a:pt x="18597" y="33459"/>
                  </a:lnTo>
                  <a:lnTo>
                    <a:pt x="19052" y="33475"/>
                  </a:lnTo>
                  <a:lnTo>
                    <a:pt x="19507" y="33475"/>
                  </a:lnTo>
                  <a:lnTo>
                    <a:pt x="19962" y="33459"/>
                  </a:lnTo>
                  <a:lnTo>
                    <a:pt x="20386" y="33443"/>
                  </a:lnTo>
                  <a:lnTo>
                    <a:pt x="20826" y="33412"/>
                  </a:lnTo>
                  <a:lnTo>
                    <a:pt x="21249" y="33365"/>
                  </a:lnTo>
                  <a:lnTo>
                    <a:pt x="21657" y="33318"/>
                  </a:lnTo>
                  <a:lnTo>
                    <a:pt x="22065" y="33255"/>
                  </a:lnTo>
                  <a:lnTo>
                    <a:pt x="22473" y="33192"/>
                  </a:lnTo>
                  <a:lnTo>
                    <a:pt x="22866" y="33114"/>
                  </a:lnTo>
                  <a:lnTo>
                    <a:pt x="23242" y="33035"/>
                  </a:lnTo>
                  <a:lnTo>
                    <a:pt x="23619" y="32941"/>
                  </a:lnTo>
                  <a:lnTo>
                    <a:pt x="23996" y="32847"/>
                  </a:lnTo>
                  <a:lnTo>
                    <a:pt x="24357" y="32737"/>
                  </a:lnTo>
                  <a:lnTo>
                    <a:pt x="24718" y="32612"/>
                  </a:lnTo>
                  <a:lnTo>
                    <a:pt x="25079" y="32486"/>
                  </a:lnTo>
                  <a:lnTo>
                    <a:pt x="25408" y="32361"/>
                  </a:lnTo>
                  <a:lnTo>
                    <a:pt x="25753" y="32219"/>
                  </a:lnTo>
                  <a:lnTo>
                    <a:pt x="26083" y="32062"/>
                  </a:lnTo>
                  <a:lnTo>
                    <a:pt x="26413" y="31905"/>
                  </a:lnTo>
                  <a:lnTo>
                    <a:pt x="26726" y="31749"/>
                  </a:lnTo>
                  <a:lnTo>
                    <a:pt x="27040" y="31576"/>
                  </a:lnTo>
                  <a:lnTo>
                    <a:pt x="27339" y="31403"/>
                  </a:lnTo>
                  <a:lnTo>
                    <a:pt x="27935" y="31027"/>
                  </a:lnTo>
                  <a:lnTo>
                    <a:pt x="28500" y="30619"/>
                  </a:lnTo>
                  <a:lnTo>
                    <a:pt x="29033" y="30195"/>
                  </a:lnTo>
                  <a:lnTo>
                    <a:pt x="29551" y="29740"/>
                  </a:lnTo>
                  <a:lnTo>
                    <a:pt x="30038" y="29253"/>
                  </a:lnTo>
                  <a:lnTo>
                    <a:pt x="30509" y="28751"/>
                  </a:lnTo>
                  <a:lnTo>
                    <a:pt x="30948" y="28233"/>
                  </a:lnTo>
                  <a:lnTo>
                    <a:pt x="31372" y="27684"/>
                  </a:lnTo>
                  <a:lnTo>
                    <a:pt x="31780" y="27103"/>
                  </a:lnTo>
                  <a:lnTo>
                    <a:pt x="32156" y="26523"/>
                  </a:lnTo>
                  <a:lnTo>
                    <a:pt x="32502" y="25911"/>
                  </a:lnTo>
                  <a:lnTo>
                    <a:pt x="32847" y="25283"/>
                  </a:lnTo>
                  <a:lnTo>
                    <a:pt x="33161" y="24639"/>
                  </a:lnTo>
                  <a:lnTo>
                    <a:pt x="33459" y="23965"/>
                  </a:lnTo>
                  <a:lnTo>
                    <a:pt x="33726" y="23290"/>
                  </a:lnTo>
                  <a:lnTo>
                    <a:pt x="33977" y="22599"/>
                  </a:lnTo>
                  <a:lnTo>
                    <a:pt x="34212" y="21893"/>
                  </a:lnTo>
                  <a:lnTo>
                    <a:pt x="34432" y="21171"/>
                  </a:lnTo>
                  <a:lnTo>
                    <a:pt x="34636" y="20449"/>
                  </a:lnTo>
                  <a:lnTo>
                    <a:pt x="34824" y="19696"/>
                  </a:lnTo>
                  <a:lnTo>
                    <a:pt x="34981" y="18943"/>
                  </a:lnTo>
                  <a:lnTo>
                    <a:pt x="35138" y="18189"/>
                  </a:lnTo>
                  <a:lnTo>
                    <a:pt x="35264" y="17420"/>
                  </a:lnTo>
                  <a:lnTo>
                    <a:pt x="35389" y="16636"/>
                  </a:lnTo>
                  <a:lnTo>
                    <a:pt x="35484" y="15851"/>
                  </a:lnTo>
                  <a:lnTo>
                    <a:pt x="35578" y="15066"/>
                  </a:lnTo>
                  <a:lnTo>
                    <a:pt x="35640" y="14266"/>
                  </a:lnTo>
                  <a:lnTo>
                    <a:pt x="35703" y="13465"/>
                  </a:lnTo>
                  <a:lnTo>
                    <a:pt x="35750" y="12665"/>
                  </a:lnTo>
                  <a:lnTo>
                    <a:pt x="35782" y="11849"/>
                  </a:lnTo>
                  <a:lnTo>
                    <a:pt x="35797" y="11049"/>
                  </a:lnTo>
                  <a:lnTo>
                    <a:pt x="35813" y="10248"/>
                  </a:lnTo>
                  <a:lnTo>
                    <a:pt x="35797" y="9432"/>
                  </a:lnTo>
                  <a:lnTo>
                    <a:pt x="35782" y="8632"/>
                  </a:lnTo>
                  <a:lnTo>
                    <a:pt x="35750" y="7831"/>
                  </a:lnTo>
                  <a:lnTo>
                    <a:pt x="35719" y="7031"/>
                  </a:lnTo>
                  <a:lnTo>
                    <a:pt x="35672" y="6231"/>
                  </a:lnTo>
                  <a:lnTo>
                    <a:pt x="35609" y="5446"/>
                  </a:lnTo>
                  <a:lnTo>
                    <a:pt x="35546" y="4661"/>
                  </a:lnTo>
                  <a:lnTo>
                    <a:pt x="35468" y="3877"/>
                  </a:lnTo>
                  <a:lnTo>
                    <a:pt x="35279" y="2354"/>
                  </a:lnTo>
                  <a:lnTo>
                    <a:pt x="35075" y="863"/>
                  </a:lnTo>
                  <a:lnTo>
                    <a:pt x="1397"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205;p41">
              <a:extLst>
                <a:ext uri="{FF2B5EF4-FFF2-40B4-BE49-F238E27FC236}">
                  <a16:creationId xmlns:a16="http://schemas.microsoft.com/office/drawing/2014/main" id="{256B541F-65E9-CB07-7EFB-3D9CEFC191DD}"/>
                </a:ext>
              </a:extLst>
            </p:cNvPr>
            <p:cNvSpPr/>
            <p:nvPr/>
          </p:nvSpPr>
          <p:spPr>
            <a:xfrm>
              <a:off x="4371017" y="2776627"/>
              <a:ext cx="199093" cy="310642"/>
            </a:xfrm>
            <a:custGeom>
              <a:avLst/>
              <a:gdLst/>
              <a:ahLst/>
              <a:cxnLst/>
              <a:rect l="l" t="t" r="r" b="b"/>
              <a:pathLst>
                <a:path w="8178" h="12760" extrusionOk="0">
                  <a:moveTo>
                    <a:pt x="3563" y="0"/>
                  </a:moveTo>
                  <a:lnTo>
                    <a:pt x="3375" y="16"/>
                  </a:lnTo>
                  <a:lnTo>
                    <a:pt x="3187" y="48"/>
                  </a:lnTo>
                  <a:lnTo>
                    <a:pt x="2998" y="95"/>
                  </a:lnTo>
                  <a:lnTo>
                    <a:pt x="2826" y="142"/>
                  </a:lnTo>
                  <a:lnTo>
                    <a:pt x="2481" y="267"/>
                  </a:lnTo>
                  <a:lnTo>
                    <a:pt x="2135" y="408"/>
                  </a:lnTo>
                  <a:lnTo>
                    <a:pt x="1821" y="597"/>
                  </a:lnTo>
                  <a:lnTo>
                    <a:pt x="1508" y="801"/>
                  </a:lnTo>
                  <a:lnTo>
                    <a:pt x="1225" y="1036"/>
                  </a:lnTo>
                  <a:lnTo>
                    <a:pt x="1084" y="1162"/>
                  </a:lnTo>
                  <a:lnTo>
                    <a:pt x="958" y="1287"/>
                  </a:lnTo>
                  <a:lnTo>
                    <a:pt x="848" y="1429"/>
                  </a:lnTo>
                  <a:lnTo>
                    <a:pt x="739" y="1585"/>
                  </a:lnTo>
                  <a:lnTo>
                    <a:pt x="629" y="1742"/>
                  </a:lnTo>
                  <a:lnTo>
                    <a:pt x="535" y="1899"/>
                  </a:lnTo>
                  <a:lnTo>
                    <a:pt x="378" y="2245"/>
                  </a:lnTo>
                  <a:lnTo>
                    <a:pt x="236" y="2590"/>
                  </a:lnTo>
                  <a:lnTo>
                    <a:pt x="127" y="2967"/>
                  </a:lnTo>
                  <a:lnTo>
                    <a:pt x="48" y="3343"/>
                  </a:lnTo>
                  <a:lnTo>
                    <a:pt x="17" y="3531"/>
                  </a:lnTo>
                  <a:lnTo>
                    <a:pt x="17" y="3720"/>
                  </a:lnTo>
                  <a:lnTo>
                    <a:pt x="1" y="3908"/>
                  </a:lnTo>
                  <a:lnTo>
                    <a:pt x="17" y="4096"/>
                  </a:lnTo>
                  <a:lnTo>
                    <a:pt x="32" y="4285"/>
                  </a:lnTo>
                  <a:lnTo>
                    <a:pt x="64" y="4473"/>
                  </a:lnTo>
                  <a:lnTo>
                    <a:pt x="95" y="4661"/>
                  </a:lnTo>
                  <a:lnTo>
                    <a:pt x="158" y="4850"/>
                  </a:lnTo>
                  <a:lnTo>
                    <a:pt x="268" y="5226"/>
                  </a:lnTo>
                  <a:lnTo>
                    <a:pt x="362" y="5619"/>
                  </a:lnTo>
                  <a:lnTo>
                    <a:pt x="413" y="5872"/>
                  </a:lnTo>
                  <a:lnTo>
                    <a:pt x="456" y="6278"/>
                  </a:lnTo>
                  <a:lnTo>
                    <a:pt x="487" y="6717"/>
                  </a:lnTo>
                  <a:lnTo>
                    <a:pt x="503" y="7157"/>
                  </a:lnTo>
                  <a:lnTo>
                    <a:pt x="519" y="8051"/>
                  </a:lnTo>
                  <a:lnTo>
                    <a:pt x="519" y="8930"/>
                  </a:lnTo>
                  <a:lnTo>
                    <a:pt x="535" y="9118"/>
                  </a:lnTo>
                  <a:lnTo>
                    <a:pt x="550" y="9307"/>
                  </a:lnTo>
                  <a:lnTo>
                    <a:pt x="597" y="9668"/>
                  </a:lnTo>
                  <a:lnTo>
                    <a:pt x="691" y="10044"/>
                  </a:lnTo>
                  <a:lnTo>
                    <a:pt x="833" y="10390"/>
                  </a:lnTo>
                  <a:lnTo>
                    <a:pt x="990" y="10735"/>
                  </a:lnTo>
                  <a:lnTo>
                    <a:pt x="1178" y="11064"/>
                  </a:lnTo>
                  <a:lnTo>
                    <a:pt x="1398" y="11363"/>
                  </a:lnTo>
                  <a:lnTo>
                    <a:pt x="1523" y="11504"/>
                  </a:lnTo>
                  <a:lnTo>
                    <a:pt x="1649" y="11645"/>
                  </a:lnTo>
                  <a:lnTo>
                    <a:pt x="1774" y="11755"/>
                  </a:lnTo>
                  <a:lnTo>
                    <a:pt x="1916" y="11880"/>
                  </a:lnTo>
                  <a:lnTo>
                    <a:pt x="2214" y="12100"/>
                  </a:lnTo>
                  <a:lnTo>
                    <a:pt x="2543" y="12289"/>
                  </a:lnTo>
                  <a:lnTo>
                    <a:pt x="2889" y="12461"/>
                  </a:lnTo>
                  <a:lnTo>
                    <a:pt x="3250" y="12602"/>
                  </a:lnTo>
                  <a:lnTo>
                    <a:pt x="3438" y="12649"/>
                  </a:lnTo>
                  <a:lnTo>
                    <a:pt x="3626" y="12697"/>
                  </a:lnTo>
                  <a:lnTo>
                    <a:pt x="3799" y="12728"/>
                  </a:lnTo>
                  <a:lnTo>
                    <a:pt x="3987" y="12744"/>
                  </a:lnTo>
                  <a:lnTo>
                    <a:pt x="4175" y="12759"/>
                  </a:lnTo>
                  <a:lnTo>
                    <a:pt x="4348" y="12759"/>
                  </a:lnTo>
                  <a:lnTo>
                    <a:pt x="4725" y="12728"/>
                  </a:lnTo>
                  <a:lnTo>
                    <a:pt x="5101" y="12665"/>
                  </a:lnTo>
                  <a:lnTo>
                    <a:pt x="5462" y="12587"/>
                  </a:lnTo>
                  <a:lnTo>
                    <a:pt x="5823" y="12461"/>
                  </a:lnTo>
                  <a:lnTo>
                    <a:pt x="5996" y="12398"/>
                  </a:lnTo>
                  <a:lnTo>
                    <a:pt x="6169" y="12304"/>
                  </a:lnTo>
                  <a:lnTo>
                    <a:pt x="6326" y="12226"/>
                  </a:lnTo>
                  <a:lnTo>
                    <a:pt x="6482" y="12132"/>
                  </a:lnTo>
                  <a:lnTo>
                    <a:pt x="6639" y="12022"/>
                  </a:lnTo>
                  <a:lnTo>
                    <a:pt x="6781" y="11896"/>
                  </a:lnTo>
                  <a:lnTo>
                    <a:pt x="6922" y="11771"/>
                  </a:lnTo>
                  <a:lnTo>
                    <a:pt x="7063" y="11645"/>
                  </a:lnTo>
                  <a:lnTo>
                    <a:pt x="7299" y="11347"/>
                  </a:lnTo>
                  <a:lnTo>
                    <a:pt x="7518" y="11049"/>
                  </a:lnTo>
                  <a:lnTo>
                    <a:pt x="7722" y="10719"/>
                  </a:lnTo>
                  <a:lnTo>
                    <a:pt x="7879" y="10390"/>
                  </a:lnTo>
                  <a:lnTo>
                    <a:pt x="8005" y="10044"/>
                  </a:lnTo>
                  <a:lnTo>
                    <a:pt x="8052" y="9872"/>
                  </a:lnTo>
                  <a:lnTo>
                    <a:pt x="8099" y="9683"/>
                  </a:lnTo>
                  <a:lnTo>
                    <a:pt x="8130" y="9511"/>
                  </a:lnTo>
                  <a:lnTo>
                    <a:pt x="8162" y="9322"/>
                  </a:lnTo>
                  <a:lnTo>
                    <a:pt x="8177" y="9118"/>
                  </a:lnTo>
                  <a:lnTo>
                    <a:pt x="8177" y="8930"/>
                  </a:lnTo>
                  <a:lnTo>
                    <a:pt x="8177" y="7628"/>
                  </a:lnTo>
                  <a:lnTo>
                    <a:pt x="8146" y="6984"/>
                  </a:lnTo>
                  <a:lnTo>
                    <a:pt x="8115" y="6325"/>
                  </a:lnTo>
                  <a:lnTo>
                    <a:pt x="8036" y="5446"/>
                  </a:lnTo>
                  <a:lnTo>
                    <a:pt x="7989" y="4991"/>
                  </a:lnTo>
                  <a:lnTo>
                    <a:pt x="7926" y="4552"/>
                  </a:lnTo>
                  <a:lnTo>
                    <a:pt x="7848" y="4112"/>
                  </a:lnTo>
                  <a:lnTo>
                    <a:pt x="7769" y="3673"/>
                  </a:lnTo>
                  <a:lnTo>
                    <a:pt x="7659" y="3233"/>
                  </a:lnTo>
                  <a:lnTo>
                    <a:pt x="7534" y="2810"/>
                  </a:lnTo>
                  <a:lnTo>
                    <a:pt x="7408" y="2464"/>
                  </a:lnTo>
                  <a:lnTo>
                    <a:pt x="7251" y="2135"/>
                  </a:lnTo>
                  <a:lnTo>
                    <a:pt x="7063" y="1805"/>
                  </a:lnTo>
                  <a:lnTo>
                    <a:pt x="6859" y="1507"/>
                  </a:lnTo>
                  <a:lnTo>
                    <a:pt x="6624" y="1225"/>
                  </a:lnTo>
                  <a:lnTo>
                    <a:pt x="6373" y="958"/>
                  </a:lnTo>
                  <a:lnTo>
                    <a:pt x="6231" y="848"/>
                  </a:lnTo>
                  <a:lnTo>
                    <a:pt x="6090" y="738"/>
                  </a:lnTo>
                  <a:lnTo>
                    <a:pt x="5933" y="628"/>
                  </a:lnTo>
                  <a:lnTo>
                    <a:pt x="5776" y="518"/>
                  </a:lnTo>
                  <a:lnTo>
                    <a:pt x="5619" y="440"/>
                  </a:lnTo>
                  <a:lnTo>
                    <a:pt x="5447" y="361"/>
                  </a:lnTo>
                  <a:lnTo>
                    <a:pt x="5101" y="220"/>
                  </a:lnTo>
                  <a:lnTo>
                    <a:pt x="4725" y="110"/>
                  </a:lnTo>
                  <a:lnTo>
                    <a:pt x="4332" y="48"/>
                  </a:lnTo>
                  <a:lnTo>
                    <a:pt x="4144" y="16"/>
                  </a:lnTo>
                  <a:lnTo>
                    <a:pt x="3940" y="0"/>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206;p41">
              <a:extLst>
                <a:ext uri="{FF2B5EF4-FFF2-40B4-BE49-F238E27FC236}">
                  <a16:creationId xmlns:a16="http://schemas.microsoft.com/office/drawing/2014/main" id="{EF6C3B72-C90F-276E-A9B4-142D61626D4B}"/>
                </a:ext>
              </a:extLst>
            </p:cNvPr>
            <p:cNvSpPr/>
            <p:nvPr/>
          </p:nvSpPr>
          <p:spPr>
            <a:xfrm>
              <a:off x="4856240" y="2442315"/>
              <a:ext cx="167372" cy="181492"/>
            </a:xfrm>
            <a:custGeom>
              <a:avLst/>
              <a:gdLst/>
              <a:ahLst/>
              <a:cxnLst/>
              <a:rect l="l" t="t" r="r" b="b"/>
              <a:pathLst>
                <a:path w="6875" h="7455" extrusionOk="0">
                  <a:moveTo>
                    <a:pt x="3626" y="1"/>
                  </a:moveTo>
                  <a:lnTo>
                    <a:pt x="3312" y="16"/>
                  </a:lnTo>
                  <a:lnTo>
                    <a:pt x="2998" y="63"/>
                  </a:lnTo>
                  <a:lnTo>
                    <a:pt x="2669" y="126"/>
                  </a:lnTo>
                  <a:lnTo>
                    <a:pt x="2339" y="205"/>
                  </a:lnTo>
                  <a:lnTo>
                    <a:pt x="1978" y="330"/>
                  </a:lnTo>
                  <a:lnTo>
                    <a:pt x="1617" y="471"/>
                  </a:lnTo>
                  <a:lnTo>
                    <a:pt x="1225" y="660"/>
                  </a:lnTo>
                  <a:lnTo>
                    <a:pt x="833" y="864"/>
                  </a:lnTo>
                  <a:lnTo>
                    <a:pt x="425" y="1099"/>
                  </a:lnTo>
                  <a:lnTo>
                    <a:pt x="1" y="1382"/>
                  </a:lnTo>
                  <a:lnTo>
                    <a:pt x="1" y="5964"/>
                  </a:lnTo>
                  <a:lnTo>
                    <a:pt x="425" y="6247"/>
                  </a:lnTo>
                  <a:lnTo>
                    <a:pt x="833" y="6498"/>
                  </a:lnTo>
                  <a:lnTo>
                    <a:pt x="1225" y="6717"/>
                  </a:lnTo>
                  <a:lnTo>
                    <a:pt x="1617" y="6921"/>
                  </a:lnTo>
                  <a:lnTo>
                    <a:pt x="1978" y="7078"/>
                  </a:lnTo>
                  <a:lnTo>
                    <a:pt x="2339" y="7204"/>
                  </a:lnTo>
                  <a:lnTo>
                    <a:pt x="2669" y="7314"/>
                  </a:lnTo>
                  <a:lnTo>
                    <a:pt x="2998" y="7377"/>
                  </a:lnTo>
                  <a:lnTo>
                    <a:pt x="3312" y="7439"/>
                  </a:lnTo>
                  <a:lnTo>
                    <a:pt x="3626" y="7455"/>
                  </a:lnTo>
                  <a:lnTo>
                    <a:pt x="3909" y="7455"/>
                  </a:lnTo>
                  <a:lnTo>
                    <a:pt x="4191" y="7424"/>
                  </a:lnTo>
                  <a:lnTo>
                    <a:pt x="4442" y="7392"/>
                  </a:lnTo>
                  <a:lnTo>
                    <a:pt x="4693" y="7314"/>
                  </a:lnTo>
                  <a:lnTo>
                    <a:pt x="4929" y="7235"/>
                  </a:lnTo>
                  <a:lnTo>
                    <a:pt x="5148" y="7125"/>
                  </a:lnTo>
                  <a:lnTo>
                    <a:pt x="5352" y="7000"/>
                  </a:lnTo>
                  <a:lnTo>
                    <a:pt x="5556" y="6859"/>
                  </a:lnTo>
                  <a:lnTo>
                    <a:pt x="5729" y="6717"/>
                  </a:lnTo>
                  <a:lnTo>
                    <a:pt x="5902" y="6545"/>
                  </a:lnTo>
                  <a:lnTo>
                    <a:pt x="6059" y="6356"/>
                  </a:lnTo>
                  <a:lnTo>
                    <a:pt x="6200" y="6168"/>
                  </a:lnTo>
                  <a:lnTo>
                    <a:pt x="6325" y="5964"/>
                  </a:lnTo>
                  <a:lnTo>
                    <a:pt x="6435" y="5744"/>
                  </a:lnTo>
                  <a:lnTo>
                    <a:pt x="6545" y="5525"/>
                  </a:lnTo>
                  <a:lnTo>
                    <a:pt x="6624" y="5289"/>
                  </a:lnTo>
                  <a:lnTo>
                    <a:pt x="6702" y="5054"/>
                  </a:lnTo>
                  <a:lnTo>
                    <a:pt x="6765" y="4803"/>
                  </a:lnTo>
                  <a:lnTo>
                    <a:pt x="6812" y="4552"/>
                  </a:lnTo>
                  <a:lnTo>
                    <a:pt x="6843" y="4301"/>
                  </a:lnTo>
                  <a:lnTo>
                    <a:pt x="6859" y="4049"/>
                  </a:lnTo>
                  <a:lnTo>
                    <a:pt x="6875" y="3783"/>
                  </a:lnTo>
                  <a:lnTo>
                    <a:pt x="6859" y="3532"/>
                  </a:lnTo>
                  <a:lnTo>
                    <a:pt x="6843" y="3280"/>
                  </a:lnTo>
                  <a:lnTo>
                    <a:pt x="6812" y="3029"/>
                  </a:lnTo>
                  <a:lnTo>
                    <a:pt x="6765" y="2778"/>
                  </a:lnTo>
                  <a:lnTo>
                    <a:pt x="6702" y="2527"/>
                  </a:lnTo>
                  <a:lnTo>
                    <a:pt x="6624" y="2276"/>
                  </a:lnTo>
                  <a:lnTo>
                    <a:pt x="6545" y="2041"/>
                  </a:lnTo>
                  <a:lnTo>
                    <a:pt x="6435" y="1821"/>
                  </a:lnTo>
                  <a:lnTo>
                    <a:pt x="6325" y="1601"/>
                  </a:lnTo>
                  <a:lnTo>
                    <a:pt x="6200" y="1397"/>
                  </a:lnTo>
                  <a:lnTo>
                    <a:pt x="6059" y="1193"/>
                  </a:lnTo>
                  <a:lnTo>
                    <a:pt x="5902" y="1005"/>
                  </a:lnTo>
                  <a:lnTo>
                    <a:pt x="5729" y="832"/>
                  </a:lnTo>
                  <a:lnTo>
                    <a:pt x="5556" y="660"/>
                  </a:lnTo>
                  <a:lnTo>
                    <a:pt x="5352" y="518"/>
                  </a:lnTo>
                  <a:lnTo>
                    <a:pt x="5148" y="393"/>
                  </a:lnTo>
                  <a:lnTo>
                    <a:pt x="4929" y="283"/>
                  </a:lnTo>
                  <a:lnTo>
                    <a:pt x="4693" y="189"/>
                  </a:lnTo>
                  <a:lnTo>
                    <a:pt x="4442" y="110"/>
                  </a:lnTo>
                  <a:lnTo>
                    <a:pt x="4191" y="48"/>
                  </a:lnTo>
                  <a:lnTo>
                    <a:pt x="3909" y="16"/>
                  </a:lnTo>
                  <a:lnTo>
                    <a:pt x="3626" y="1"/>
                  </a:lnTo>
                  <a:close/>
                </a:path>
              </a:pathLst>
            </a:custGeom>
            <a:solidFill>
              <a:srgbClr val="F8B3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207;p41">
              <a:extLst>
                <a:ext uri="{FF2B5EF4-FFF2-40B4-BE49-F238E27FC236}">
                  <a16:creationId xmlns:a16="http://schemas.microsoft.com/office/drawing/2014/main" id="{FC9E54B7-F5FE-2304-7CBA-2EDF2D42C009}"/>
                </a:ext>
              </a:extLst>
            </p:cNvPr>
            <p:cNvSpPr/>
            <p:nvPr/>
          </p:nvSpPr>
          <p:spPr>
            <a:xfrm>
              <a:off x="4856240" y="2442315"/>
              <a:ext cx="167372" cy="181492"/>
            </a:xfrm>
            <a:custGeom>
              <a:avLst/>
              <a:gdLst/>
              <a:ahLst/>
              <a:cxnLst/>
              <a:rect l="l" t="t" r="r" b="b"/>
              <a:pathLst>
                <a:path w="6875" h="7455" fill="none" extrusionOk="0">
                  <a:moveTo>
                    <a:pt x="1" y="1382"/>
                  </a:moveTo>
                  <a:lnTo>
                    <a:pt x="1" y="1382"/>
                  </a:lnTo>
                  <a:lnTo>
                    <a:pt x="425" y="1099"/>
                  </a:lnTo>
                  <a:lnTo>
                    <a:pt x="833" y="864"/>
                  </a:lnTo>
                  <a:lnTo>
                    <a:pt x="1225" y="660"/>
                  </a:lnTo>
                  <a:lnTo>
                    <a:pt x="1617" y="471"/>
                  </a:lnTo>
                  <a:lnTo>
                    <a:pt x="1978" y="330"/>
                  </a:lnTo>
                  <a:lnTo>
                    <a:pt x="2339" y="205"/>
                  </a:lnTo>
                  <a:lnTo>
                    <a:pt x="2669" y="126"/>
                  </a:lnTo>
                  <a:lnTo>
                    <a:pt x="2998" y="63"/>
                  </a:lnTo>
                  <a:lnTo>
                    <a:pt x="3312" y="16"/>
                  </a:lnTo>
                  <a:lnTo>
                    <a:pt x="3626" y="1"/>
                  </a:lnTo>
                  <a:lnTo>
                    <a:pt x="3909" y="16"/>
                  </a:lnTo>
                  <a:lnTo>
                    <a:pt x="4191" y="48"/>
                  </a:lnTo>
                  <a:lnTo>
                    <a:pt x="4442" y="110"/>
                  </a:lnTo>
                  <a:lnTo>
                    <a:pt x="4693" y="189"/>
                  </a:lnTo>
                  <a:lnTo>
                    <a:pt x="4929" y="283"/>
                  </a:lnTo>
                  <a:lnTo>
                    <a:pt x="5148" y="393"/>
                  </a:lnTo>
                  <a:lnTo>
                    <a:pt x="5352" y="518"/>
                  </a:lnTo>
                  <a:lnTo>
                    <a:pt x="5556" y="660"/>
                  </a:lnTo>
                  <a:lnTo>
                    <a:pt x="5729" y="832"/>
                  </a:lnTo>
                  <a:lnTo>
                    <a:pt x="5902" y="1005"/>
                  </a:lnTo>
                  <a:lnTo>
                    <a:pt x="6059" y="1193"/>
                  </a:lnTo>
                  <a:lnTo>
                    <a:pt x="6200" y="1397"/>
                  </a:lnTo>
                  <a:lnTo>
                    <a:pt x="6325" y="1601"/>
                  </a:lnTo>
                  <a:lnTo>
                    <a:pt x="6435" y="1821"/>
                  </a:lnTo>
                  <a:lnTo>
                    <a:pt x="6545" y="2041"/>
                  </a:lnTo>
                  <a:lnTo>
                    <a:pt x="6624" y="2276"/>
                  </a:lnTo>
                  <a:lnTo>
                    <a:pt x="6702" y="2527"/>
                  </a:lnTo>
                  <a:lnTo>
                    <a:pt x="6765" y="2778"/>
                  </a:lnTo>
                  <a:lnTo>
                    <a:pt x="6812" y="3029"/>
                  </a:lnTo>
                  <a:lnTo>
                    <a:pt x="6843" y="3280"/>
                  </a:lnTo>
                  <a:lnTo>
                    <a:pt x="6859" y="3532"/>
                  </a:lnTo>
                  <a:lnTo>
                    <a:pt x="6875" y="3783"/>
                  </a:lnTo>
                  <a:lnTo>
                    <a:pt x="6859" y="4049"/>
                  </a:lnTo>
                  <a:lnTo>
                    <a:pt x="6843" y="4301"/>
                  </a:lnTo>
                  <a:lnTo>
                    <a:pt x="6812" y="4552"/>
                  </a:lnTo>
                  <a:lnTo>
                    <a:pt x="6765" y="4803"/>
                  </a:lnTo>
                  <a:lnTo>
                    <a:pt x="6702" y="5054"/>
                  </a:lnTo>
                  <a:lnTo>
                    <a:pt x="6624" y="5289"/>
                  </a:lnTo>
                  <a:lnTo>
                    <a:pt x="6545" y="5525"/>
                  </a:lnTo>
                  <a:lnTo>
                    <a:pt x="6435" y="5744"/>
                  </a:lnTo>
                  <a:lnTo>
                    <a:pt x="6325" y="5964"/>
                  </a:lnTo>
                  <a:lnTo>
                    <a:pt x="6200" y="6168"/>
                  </a:lnTo>
                  <a:lnTo>
                    <a:pt x="6059" y="6356"/>
                  </a:lnTo>
                  <a:lnTo>
                    <a:pt x="5902" y="6545"/>
                  </a:lnTo>
                  <a:lnTo>
                    <a:pt x="5729" y="6717"/>
                  </a:lnTo>
                  <a:lnTo>
                    <a:pt x="5556" y="6859"/>
                  </a:lnTo>
                  <a:lnTo>
                    <a:pt x="5352" y="7000"/>
                  </a:lnTo>
                  <a:lnTo>
                    <a:pt x="5148" y="7125"/>
                  </a:lnTo>
                  <a:lnTo>
                    <a:pt x="4929" y="7235"/>
                  </a:lnTo>
                  <a:lnTo>
                    <a:pt x="4693" y="7314"/>
                  </a:lnTo>
                  <a:lnTo>
                    <a:pt x="4442" y="7392"/>
                  </a:lnTo>
                  <a:lnTo>
                    <a:pt x="4191" y="7424"/>
                  </a:lnTo>
                  <a:lnTo>
                    <a:pt x="3909" y="7455"/>
                  </a:lnTo>
                  <a:lnTo>
                    <a:pt x="3626" y="7455"/>
                  </a:lnTo>
                  <a:lnTo>
                    <a:pt x="3312" y="7439"/>
                  </a:lnTo>
                  <a:lnTo>
                    <a:pt x="2998" y="7377"/>
                  </a:lnTo>
                  <a:lnTo>
                    <a:pt x="2669" y="7314"/>
                  </a:lnTo>
                  <a:lnTo>
                    <a:pt x="2339" y="7204"/>
                  </a:lnTo>
                  <a:lnTo>
                    <a:pt x="1978" y="7078"/>
                  </a:lnTo>
                  <a:lnTo>
                    <a:pt x="1617" y="6921"/>
                  </a:lnTo>
                  <a:lnTo>
                    <a:pt x="1225" y="6717"/>
                  </a:lnTo>
                  <a:lnTo>
                    <a:pt x="833" y="6498"/>
                  </a:lnTo>
                  <a:lnTo>
                    <a:pt x="425" y="6247"/>
                  </a:lnTo>
                  <a:lnTo>
                    <a:pt x="1" y="596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208;p41">
              <a:extLst>
                <a:ext uri="{FF2B5EF4-FFF2-40B4-BE49-F238E27FC236}">
                  <a16:creationId xmlns:a16="http://schemas.microsoft.com/office/drawing/2014/main" id="{8CC5B0CE-DBA1-F918-F99B-B2484754E599}"/>
                </a:ext>
              </a:extLst>
            </p:cNvPr>
            <p:cNvSpPr/>
            <p:nvPr/>
          </p:nvSpPr>
          <p:spPr>
            <a:xfrm>
              <a:off x="4335886" y="2980642"/>
              <a:ext cx="288464" cy="128030"/>
            </a:xfrm>
            <a:custGeom>
              <a:avLst/>
              <a:gdLst/>
              <a:ahLst/>
              <a:cxnLst/>
              <a:rect l="l" t="t" r="r" b="b"/>
              <a:pathLst>
                <a:path w="11849" h="5259" extrusionOk="0">
                  <a:moveTo>
                    <a:pt x="9333" y="1732"/>
                  </a:moveTo>
                  <a:lnTo>
                    <a:pt x="9306" y="1774"/>
                  </a:lnTo>
                  <a:lnTo>
                    <a:pt x="9275" y="1790"/>
                  </a:lnTo>
                  <a:lnTo>
                    <a:pt x="9275" y="1790"/>
                  </a:lnTo>
                  <a:lnTo>
                    <a:pt x="9333" y="1732"/>
                  </a:lnTo>
                  <a:close/>
                  <a:moveTo>
                    <a:pt x="989" y="1"/>
                  </a:moveTo>
                  <a:lnTo>
                    <a:pt x="879" y="17"/>
                  </a:lnTo>
                  <a:lnTo>
                    <a:pt x="769" y="48"/>
                  </a:lnTo>
                  <a:lnTo>
                    <a:pt x="675" y="79"/>
                  </a:lnTo>
                  <a:lnTo>
                    <a:pt x="597" y="126"/>
                  </a:lnTo>
                  <a:lnTo>
                    <a:pt x="424" y="236"/>
                  </a:lnTo>
                  <a:lnTo>
                    <a:pt x="267" y="377"/>
                  </a:lnTo>
                  <a:lnTo>
                    <a:pt x="141" y="550"/>
                  </a:lnTo>
                  <a:lnTo>
                    <a:pt x="94" y="629"/>
                  </a:lnTo>
                  <a:lnTo>
                    <a:pt x="47" y="723"/>
                  </a:lnTo>
                  <a:lnTo>
                    <a:pt x="32" y="833"/>
                  </a:lnTo>
                  <a:lnTo>
                    <a:pt x="0" y="927"/>
                  </a:lnTo>
                  <a:lnTo>
                    <a:pt x="0" y="1021"/>
                  </a:lnTo>
                  <a:lnTo>
                    <a:pt x="0" y="1131"/>
                  </a:lnTo>
                  <a:lnTo>
                    <a:pt x="16" y="1241"/>
                  </a:lnTo>
                  <a:lnTo>
                    <a:pt x="47" y="1335"/>
                  </a:lnTo>
                  <a:lnTo>
                    <a:pt x="173" y="1680"/>
                  </a:lnTo>
                  <a:lnTo>
                    <a:pt x="330" y="2025"/>
                  </a:lnTo>
                  <a:lnTo>
                    <a:pt x="518" y="2339"/>
                  </a:lnTo>
                  <a:lnTo>
                    <a:pt x="706" y="2653"/>
                  </a:lnTo>
                  <a:lnTo>
                    <a:pt x="926" y="2936"/>
                  </a:lnTo>
                  <a:lnTo>
                    <a:pt x="1161" y="3218"/>
                  </a:lnTo>
                  <a:lnTo>
                    <a:pt x="1413" y="3469"/>
                  </a:lnTo>
                  <a:lnTo>
                    <a:pt x="1679" y="3705"/>
                  </a:lnTo>
                  <a:lnTo>
                    <a:pt x="1962" y="3940"/>
                  </a:lnTo>
                  <a:lnTo>
                    <a:pt x="2260" y="4144"/>
                  </a:lnTo>
                  <a:lnTo>
                    <a:pt x="2558" y="4332"/>
                  </a:lnTo>
                  <a:lnTo>
                    <a:pt x="2888" y="4521"/>
                  </a:lnTo>
                  <a:lnTo>
                    <a:pt x="3217" y="4678"/>
                  </a:lnTo>
                  <a:lnTo>
                    <a:pt x="3563" y="4803"/>
                  </a:lnTo>
                  <a:lnTo>
                    <a:pt x="3908" y="4929"/>
                  </a:lnTo>
                  <a:lnTo>
                    <a:pt x="4269" y="5023"/>
                  </a:lnTo>
                  <a:lnTo>
                    <a:pt x="4598" y="5101"/>
                  </a:lnTo>
                  <a:lnTo>
                    <a:pt x="4944" y="5164"/>
                  </a:lnTo>
                  <a:lnTo>
                    <a:pt x="5305" y="5211"/>
                  </a:lnTo>
                  <a:lnTo>
                    <a:pt x="5650" y="5242"/>
                  </a:lnTo>
                  <a:lnTo>
                    <a:pt x="6011" y="5258"/>
                  </a:lnTo>
                  <a:lnTo>
                    <a:pt x="6372" y="5242"/>
                  </a:lnTo>
                  <a:lnTo>
                    <a:pt x="6717" y="5227"/>
                  </a:lnTo>
                  <a:lnTo>
                    <a:pt x="7078" y="5180"/>
                  </a:lnTo>
                  <a:lnTo>
                    <a:pt x="7423" y="5133"/>
                  </a:lnTo>
                  <a:lnTo>
                    <a:pt x="7769" y="5054"/>
                  </a:lnTo>
                  <a:lnTo>
                    <a:pt x="8114" y="4960"/>
                  </a:lnTo>
                  <a:lnTo>
                    <a:pt x="8459" y="4850"/>
                  </a:lnTo>
                  <a:lnTo>
                    <a:pt x="8773" y="4709"/>
                  </a:lnTo>
                  <a:lnTo>
                    <a:pt x="9102" y="4568"/>
                  </a:lnTo>
                  <a:lnTo>
                    <a:pt x="9401" y="4395"/>
                  </a:lnTo>
                  <a:lnTo>
                    <a:pt x="9699" y="4207"/>
                  </a:lnTo>
                  <a:lnTo>
                    <a:pt x="10060" y="3940"/>
                  </a:lnTo>
                  <a:lnTo>
                    <a:pt x="10389" y="3642"/>
                  </a:lnTo>
                  <a:lnTo>
                    <a:pt x="10703" y="3328"/>
                  </a:lnTo>
                  <a:lnTo>
                    <a:pt x="10970" y="2998"/>
                  </a:lnTo>
                  <a:lnTo>
                    <a:pt x="11221" y="2637"/>
                  </a:lnTo>
                  <a:lnTo>
                    <a:pt x="11441" y="2276"/>
                  </a:lnTo>
                  <a:lnTo>
                    <a:pt x="11629" y="1868"/>
                  </a:lnTo>
                  <a:lnTo>
                    <a:pt x="11802" y="1460"/>
                  </a:lnTo>
                  <a:lnTo>
                    <a:pt x="11817" y="1366"/>
                  </a:lnTo>
                  <a:lnTo>
                    <a:pt x="11833" y="1256"/>
                  </a:lnTo>
                  <a:lnTo>
                    <a:pt x="11849" y="1162"/>
                  </a:lnTo>
                  <a:lnTo>
                    <a:pt x="11833" y="1052"/>
                  </a:lnTo>
                  <a:lnTo>
                    <a:pt x="11817" y="958"/>
                  </a:lnTo>
                  <a:lnTo>
                    <a:pt x="11786" y="848"/>
                  </a:lnTo>
                  <a:lnTo>
                    <a:pt x="11739" y="754"/>
                  </a:lnTo>
                  <a:lnTo>
                    <a:pt x="11692" y="660"/>
                  </a:lnTo>
                  <a:lnTo>
                    <a:pt x="11645" y="581"/>
                  </a:lnTo>
                  <a:lnTo>
                    <a:pt x="11582" y="487"/>
                  </a:lnTo>
                  <a:lnTo>
                    <a:pt x="11504" y="409"/>
                  </a:lnTo>
                  <a:lnTo>
                    <a:pt x="11425" y="346"/>
                  </a:lnTo>
                  <a:lnTo>
                    <a:pt x="11347" y="283"/>
                  </a:lnTo>
                  <a:lnTo>
                    <a:pt x="11252" y="236"/>
                  </a:lnTo>
                  <a:lnTo>
                    <a:pt x="11158" y="205"/>
                  </a:lnTo>
                  <a:lnTo>
                    <a:pt x="11064" y="173"/>
                  </a:lnTo>
                  <a:lnTo>
                    <a:pt x="10954" y="142"/>
                  </a:lnTo>
                  <a:lnTo>
                    <a:pt x="10640" y="142"/>
                  </a:lnTo>
                  <a:lnTo>
                    <a:pt x="10546" y="173"/>
                  </a:lnTo>
                  <a:lnTo>
                    <a:pt x="10452" y="189"/>
                  </a:lnTo>
                  <a:lnTo>
                    <a:pt x="10358" y="236"/>
                  </a:lnTo>
                  <a:lnTo>
                    <a:pt x="10279" y="283"/>
                  </a:lnTo>
                  <a:lnTo>
                    <a:pt x="10107" y="393"/>
                  </a:lnTo>
                  <a:lnTo>
                    <a:pt x="9981" y="534"/>
                  </a:lnTo>
                  <a:lnTo>
                    <a:pt x="9856" y="707"/>
                  </a:lnTo>
                  <a:lnTo>
                    <a:pt x="9777" y="895"/>
                  </a:lnTo>
                  <a:lnTo>
                    <a:pt x="9719" y="1057"/>
                  </a:lnTo>
                  <a:lnTo>
                    <a:pt x="9605" y="1272"/>
                  </a:lnTo>
                  <a:lnTo>
                    <a:pt x="9463" y="1523"/>
                  </a:lnTo>
                  <a:lnTo>
                    <a:pt x="9342" y="1717"/>
                  </a:lnTo>
                  <a:lnTo>
                    <a:pt x="9342" y="1717"/>
                  </a:lnTo>
                  <a:lnTo>
                    <a:pt x="9322" y="1727"/>
                  </a:lnTo>
                  <a:lnTo>
                    <a:pt x="9291" y="1759"/>
                  </a:lnTo>
                  <a:lnTo>
                    <a:pt x="9244" y="1821"/>
                  </a:lnTo>
                  <a:lnTo>
                    <a:pt x="9055" y="2041"/>
                  </a:lnTo>
                  <a:lnTo>
                    <a:pt x="8867" y="2214"/>
                  </a:lnTo>
                  <a:lnTo>
                    <a:pt x="8726" y="2355"/>
                  </a:lnTo>
                  <a:lnTo>
                    <a:pt x="8710" y="2371"/>
                  </a:lnTo>
                  <a:lnTo>
                    <a:pt x="8585" y="2449"/>
                  </a:lnTo>
                  <a:lnTo>
                    <a:pt x="8365" y="2575"/>
                  </a:lnTo>
                  <a:lnTo>
                    <a:pt x="8098" y="2732"/>
                  </a:lnTo>
                  <a:lnTo>
                    <a:pt x="7957" y="2794"/>
                  </a:lnTo>
                  <a:lnTo>
                    <a:pt x="7925" y="2806"/>
                  </a:lnTo>
                  <a:lnTo>
                    <a:pt x="7925" y="2806"/>
                  </a:lnTo>
                  <a:lnTo>
                    <a:pt x="7910" y="2810"/>
                  </a:lnTo>
                  <a:lnTo>
                    <a:pt x="7784" y="2857"/>
                  </a:lnTo>
                  <a:lnTo>
                    <a:pt x="7517" y="2936"/>
                  </a:lnTo>
                  <a:lnTo>
                    <a:pt x="7235" y="3030"/>
                  </a:lnTo>
                  <a:lnTo>
                    <a:pt x="6937" y="3092"/>
                  </a:lnTo>
                  <a:lnTo>
                    <a:pt x="6811" y="3108"/>
                  </a:lnTo>
                  <a:lnTo>
                    <a:pt x="6686" y="3124"/>
                  </a:lnTo>
                  <a:lnTo>
                    <a:pt x="6686" y="3124"/>
                  </a:lnTo>
                  <a:lnTo>
                    <a:pt x="6795" y="3092"/>
                  </a:lnTo>
                  <a:lnTo>
                    <a:pt x="6717" y="3108"/>
                  </a:lnTo>
                  <a:lnTo>
                    <a:pt x="6607" y="3140"/>
                  </a:lnTo>
                  <a:lnTo>
                    <a:pt x="6309" y="3155"/>
                  </a:lnTo>
                  <a:lnTo>
                    <a:pt x="5744" y="3155"/>
                  </a:lnTo>
                  <a:lnTo>
                    <a:pt x="5493" y="3124"/>
                  </a:lnTo>
                  <a:lnTo>
                    <a:pt x="5336" y="3108"/>
                  </a:lnTo>
                  <a:lnTo>
                    <a:pt x="5336" y="3108"/>
                  </a:lnTo>
                  <a:lnTo>
                    <a:pt x="5101" y="3061"/>
                  </a:lnTo>
                  <a:lnTo>
                    <a:pt x="4834" y="3014"/>
                  </a:lnTo>
                  <a:lnTo>
                    <a:pt x="4567" y="2936"/>
                  </a:lnTo>
                  <a:lnTo>
                    <a:pt x="4300" y="2857"/>
                  </a:lnTo>
                  <a:lnTo>
                    <a:pt x="4143" y="2794"/>
                  </a:lnTo>
                  <a:lnTo>
                    <a:pt x="4049" y="2747"/>
                  </a:lnTo>
                  <a:lnTo>
                    <a:pt x="4096" y="2779"/>
                  </a:lnTo>
                  <a:lnTo>
                    <a:pt x="3939" y="2700"/>
                  </a:lnTo>
                  <a:lnTo>
                    <a:pt x="3720" y="2590"/>
                  </a:lnTo>
                  <a:lnTo>
                    <a:pt x="3453" y="2433"/>
                  </a:lnTo>
                  <a:lnTo>
                    <a:pt x="3202" y="2276"/>
                  </a:lnTo>
                  <a:lnTo>
                    <a:pt x="3178" y="2257"/>
                  </a:lnTo>
                  <a:lnTo>
                    <a:pt x="3186" y="2261"/>
                  </a:lnTo>
                  <a:lnTo>
                    <a:pt x="3186" y="2261"/>
                  </a:lnTo>
                  <a:lnTo>
                    <a:pt x="3155" y="2237"/>
                  </a:lnTo>
                  <a:lnTo>
                    <a:pt x="3155" y="2237"/>
                  </a:lnTo>
                  <a:lnTo>
                    <a:pt x="3107" y="2198"/>
                  </a:lnTo>
                  <a:lnTo>
                    <a:pt x="3123" y="2214"/>
                  </a:lnTo>
                  <a:lnTo>
                    <a:pt x="2888" y="2010"/>
                  </a:lnTo>
                  <a:lnTo>
                    <a:pt x="2684" y="1790"/>
                  </a:lnTo>
                  <a:lnTo>
                    <a:pt x="2496" y="1573"/>
                  </a:lnTo>
                  <a:lnTo>
                    <a:pt x="2417" y="1460"/>
                  </a:lnTo>
                  <a:lnTo>
                    <a:pt x="2260" y="1194"/>
                  </a:lnTo>
                  <a:lnTo>
                    <a:pt x="2119" y="911"/>
                  </a:lnTo>
                  <a:lnTo>
                    <a:pt x="2072" y="786"/>
                  </a:lnTo>
                  <a:lnTo>
                    <a:pt x="1978" y="597"/>
                  </a:lnTo>
                  <a:lnTo>
                    <a:pt x="1868" y="425"/>
                  </a:lnTo>
                  <a:lnTo>
                    <a:pt x="1726" y="268"/>
                  </a:lnTo>
                  <a:lnTo>
                    <a:pt x="1570" y="158"/>
                  </a:lnTo>
                  <a:lnTo>
                    <a:pt x="1475" y="95"/>
                  </a:lnTo>
                  <a:lnTo>
                    <a:pt x="1381" y="64"/>
                  </a:lnTo>
                  <a:lnTo>
                    <a:pt x="1287" y="32"/>
                  </a:lnTo>
                  <a:lnTo>
                    <a:pt x="1193" y="17"/>
                  </a:lnTo>
                  <a:lnTo>
                    <a:pt x="1083" y="1"/>
                  </a:lnTo>
                  <a:close/>
                </a:path>
              </a:pathLst>
            </a:custGeom>
            <a:solidFill>
              <a:srgbClr val="3E749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209;p41">
              <a:extLst>
                <a:ext uri="{FF2B5EF4-FFF2-40B4-BE49-F238E27FC236}">
                  <a16:creationId xmlns:a16="http://schemas.microsoft.com/office/drawing/2014/main" id="{AD57649D-4C8F-6D0C-E856-CEF1D5DDB905}"/>
                </a:ext>
              </a:extLst>
            </p:cNvPr>
            <p:cNvSpPr/>
            <p:nvPr/>
          </p:nvSpPr>
          <p:spPr>
            <a:xfrm>
              <a:off x="4182293" y="2416338"/>
              <a:ext cx="186458" cy="186458"/>
            </a:xfrm>
            <a:custGeom>
              <a:avLst/>
              <a:gdLst/>
              <a:ahLst/>
              <a:cxnLst/>
              <a:rect l="l" t="t" r="r" b="b"/>
              <a:pathLst>
                <a:path w="7659" h="7659" extrusionOk="0">
                  <a:moveTo>
                    <a:pt x="3830" y="0"/>
                  </a:moveTo>
                  <a:lnTo>
                    <a:pt x="3641" y="16"/>
                  </a:lnTo>
                  <a:lnTo>
                    <a:pt x="3469" y="16"/>
                  </a:lnTo>
                  <a:lnTo>
                    <a:pt x="3092" y="79"/>
                  </a:lnTo>
                  <a:lnTo>
                    <a:pt x="2731" y="173"/>
                  </a:lnTo>
                  <a:lnTo>
                    <a:pt x="2370" y="299"/>
                  </a:lnTo>
                  <a:lnTo>
                    <a:pt x="2025" y="471"/>
                  </a:lnTo>
                  <a:lnTo>
                    <a:pt x="1711" y="659"/>
                  </a:lnTo>
                  <a:lnTo>
                    <a:pt x="1397" y="879"/>
                  </a:lnTo>
                  <a:lnTo>
                    <a:pt x="1256" y="1005"/>
                  </a:lnTo>
                  <a:lnTo>
                    <a:pt x="1130" y="1130"/>
                  </a:lnTo>
                  <a:lnTo>
                    <a:pt x="1005" y="1256"/>
                  </a:lnTo>
                  <a:lnTo>
                    <a:pt x="879" y="1397"/>
                  </a:lnTo>
                  <a:lnTo>
                    <a:pt x="659" y="1695"/>
                  </a:lnTo>
                  <a:lnTo>
                    <a:pt x="471" y="2025"/>
                  </a:lnTo>
                  <a:lnTo>
                    <a:pt x="298" y="2370"/>
                  </a:lnTo>
                  <a:lnTo>
                    <a:pt x="173" y="2731"/>
                  </a:lnTo>
                  <a:lnTo>
                    <a:pt x="110" y="2919"/>
                  </a:lnTo>
                  <a:lnTo>
                    <a:pt x="63" y="3092"/>
                  </a:lnTo>
                  <a:lnTo>
                    <a:pt x="32" y="3280"/>
                  </a:lnTo>
                  <a:lnTo>
                    <a:pt x="16" y="3469"/>
                  </a:lnTo>
                  <a:lnTo>
                    <a:pt x="0" y="3657"/>
                  </a:lnTo>
                  <a:lnTo>
                    <a:pt x="0" y="3830"/>
                  </a:lnTo>
                  <a:lnTo>
                    <a:pt x="32" y="4206"/>
                  </a:lnTo>
                  <a:lnTo>
                    <a:pt x="94" y="4567"/>
                  </a:lnTo>
                  <a:lnTo>
                    <a:pt x="189" y="4944"/>
                  </a:lnTo>
                  <a:lnTo>
                    <a:pt x="298" y="5289"/>
                  </a:lnTo>
                  <a:lnTo>
                    <a:pt x="377" y="5462"/>
                  </a:lnTo>
                  <a:lnTo>
                    <a:pt x="455" y="5634"/>
                  </a:lnTo>
                  <a:lnTo>
                    <a:pt x="550" y="5807"/>
                  </a:lnTo>
                  <a:lnTo>
                    <a:pt x="644" y="5964"/>
                  </a:lnTo>
                  <a:lnTo>
                    <a:pt x="754" y="6121"/>
                  </a:lnTo>
                  <a:lnTo>
                    <a:pt x="863" y="6262"/>
                  </a:lnTo>
                  <a:lnTo>
                    <a:pt x="989" y="6403"/>
                  </a:lnTo>
                  <a:lnTo>
                    <a:pt x="1130" y="6545"/>
                  </a:lnTo>
                  <a:lnTo>
                    <a:pt x="1413" y="6780"/>
                  </a:lnTo>
                  <a:lnTo>
                    <a:pt x="1727" y="7000"/>
                  </a:lnTo>
                  <a:lnTo>
                    <a:pt x="2040" y="7188"/>
                  </a:lnTo>
                  <a:lnTo>
                    <a:pt x="2370" y="7361"/>
                  </a:lnTo>
                  <a:lnTo>
                    <a:pt x="2715" y="7486"/>
                  </a:lnTo>
                  <a:lnTo>
                    <a:pt x="2904" y="7533"/>
                  </a:lnTo>
                  <a:lnTo>
                    <a:pt x="3076" y="7580"/>
                  </a:lnTo>
                  <a:lnTo>
                    <a:pt x="3265" y="7612"/>
                  </a:lnTo>
                  <a:lnTo>
                    <a:pt x="3453" y="7643"/>
                  </a:lnTo>
                  <a:lnTo>
                    <a:pt x="3641" y="7659"/>
                  </a:lnTo>
                  <a:lnTo>
                    <a:pt x="4018" y="7659"/>
                  </a:lnTo>
                  <a:lnTo>
                    <a:pt x="4206" y="7643"/>
                  </a:lnTo>
                  <a:lnTo>
                    <a:pt x="4567" y="7580"/>
                  </a:lnTo>
                  <a:lnTo>
                    <a:pt x="4944" y="7486"/>
                  </a:lnTo>
                  <a:lnTo>
                    <a:pt x="5289" y="7361"/>
                  </a:lnTo>
                  <a:lnTo>
                    <a:pt x="5634" y="7204"/>
                  </a:lnTo>
                  <a:lnTo>
                    <a:pt x="5964" y="7000"/>
                  </a:lnTo>
                  <a:lnTo>
                    <a:pt x="6262" y="6780"/>
                  </a:lnTo>
                  <a:lnTo>
                    <a:pt x="6403" y="6670"/>
                  </a:lnTo>
                  <a:lnTo>
                    <a:pt x="6545" y="6545"/>
                  </a:lnTo>
                  <a:lnTo>
                    <a:pt x="6654" y="6403"/>
                  </a:lnTo>
                  <a:lnTo>
                    <a:pt x="6780" y="6262"/>
                  </a:lnTo>
                  <a:lnTo>
                    <a:pt x="7000" y="5964"/>
                  </a:lnTo>
                  <a:lnTo>
                    <a:pt x="7204" y="5634"/>
                  </a:lnTo>
                  <a:lnTo>
                    <a:pt x="7361" y="5289"/>
                  </a:lnTo>
                  <a:lnTo>
                    <a:pt x="7502" y="4928"/>
                  </a:lnTo>
                  <a:lnTo>
                    <a:pt x="7549" y="4740"/>
                  </a:lnTo>
                  <a:lnTo>
                    <a:pt x="7596" y="4567"/>
                  </a:lnTo>
                  <a:lnTo>
                    <a:pt x="7627" y="4379"/>
                  </a:lnTo>
                  <a:lnTo>
                    <a:pt x="7659" y="4191"/>
                  </a:lnTo>
                  <a:lnTo>
                    <a:pt x="7659" y="4018"/>
                  </a:lnTo>
                  <a:lnTo>
                    <a:pt x="7659" y="3830"/>
                  </a:lnTo>
                  <a:lnTo>
                    <a:pt x="7627" y="3453"/>
                  </a:lnTo>
                  <a:lnTo>
                    <a:pt x="7565" y="3092"/>
                  </a:lnTo>
                  <a:lnTo>
                    <a:pt x="7486" y="2715"/>
                  </a:lnTo>
                  <a:lnTo>
                    <a:pt x="7361" y="2370"/>
                  </a:lnTo>
                  <a:lnTo>
                    <a:pt x="7298" y="2197"/>
                  </a:lnTo>
                  <a:lnTo>
                    <a:pt x="7219" y="2025"/>
                  </a:lnTo>
                  <a:lnTo>
                    <a:pt x="7125" y="1852"/>
                  </a:lnTo>
                  <a:lnTo>
                    <a:pt x="7031" y="1695"/>
                  </a:lnTo>
                  <a:lnTo>
                    <a:pt x="6921" y="1538"/>
                  </a:lnTo>
                  <a:lnTo>
                    <a:pt x="6796" y="1397"/>
                  </a:lnTo>
                  <a:lnTo>
                    <a:pt x="6670" y="1256"/>
                  </a:lnTo>
                  <a:lnTo>
                    <a:pt x="6545" y="1130"/>
                  </a:lnTo>
                  <a:lnTo>
                    <a:pt x="6246" y="879"/>
                  </a:lnTo>
                  <a:lnTo>
                    <a:pt x="5948" y="659"/>
                  </a:lnTo>
                  <a:lnTo>
                    <a:pt x="5634" y="471"/>
                  </a:lnTo>
                  <a:lnTo>
                    <a:pt x="5289" y="314"/>
                  </a:lnTo>
                  <a:lnTo>
                    <a:pt x="4944" y="173"/>
                  </a:lnTo>
                  <a:lnTo>
                    <a:pt x="4771" y="126"/>
                  </a:lnTo>
                  <a:lnTo>
                    <a:pt x="4583" y="79"/>
                  </a:lnTo>
                  <a:lnTo>
                    <a:pt x="4410" y="47"/>
                  </a:lnTo>
                  <a:lnTo>
                    <a:pt x="4222" y="16"/>
                  </a:lnTo>
                  <a:lnTo>
                    <a:pt x="4034" y="16"/>
                  </a:lnTo>
                  <a:lnTo>
                    <a:pt x="383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210;p41">
              <a:extLst>
                <a:ext uri="{FF2B5EF4-FFF2-40B4-BE49-F238E27FC236}">
                  <a16:creationId xmlns:a16="http://schemas.microsoft.com/office/drawing/2014/main" id="{2070B225-7FA7-9218-8A5F-FB7FAFE82593}"/>
                </a:ext>
              </a:extLst>
            </p:cNvPr>
            <p:cNvSpPr/>
            <p:nvPr/>
          </p:nvSpPr>
          <p:spPr>
            <a:xfrm>
              <a:off x="4219736" y="2453782"/>
              <a:ext cx="111963" cy="111573"/>
            </a:xfrm>
            <a:custGeom>
              <a:avLst/>
              <a:gdLst/>
              <a:ahLst/>
              <a:cxnLst/>
              <a:rect l="l" t="t" r="r" b="b"/>
              <a:pathLst>
                <a:path w="4599" h="4583" extrusionOk="0">
                  <a:moveTo>
                    <a:pt x="2292" y="0"/>
                  </a:moveTo>
                  <a:lnTo>
                    <a:pt x="2072" y="16"/>
                  </a:lnTo>
                  <a:lnTo>
                    <a:pt x="1852" y="47"/>
                  </a:lnTo>
                  <a:lnTo>
                    <a:pt x="1632" y="94"/>
                  </a:lnTo>
                  <a:lnTo>
                    <a:pt x="1428" y="189"/>
                  </a:lnTo>
                  <a:lnTo>
                    <a:pt x="1224" y="283"/>
                  </a:lnTo>
                  <a:lnTo>
                    <a:pt x="1020" y="393"/>
                  </a:lnTo>
                  <a:lnTo>
                    <a:pt x="848" y="534"/>
                  </a:lnTo>
                  <a:lnTo>
                    <a:pt x="675" y="675"/>
                  </a:lnTo>
                  <a:lnTo>
                    <a:pt x="518" y="848"/>
                  </a:lnTo>
                  <a:lnTo>
                    <a:pt x="377" y="1020"/>
                  </a:lnTo>
                  <a:lnTo>
                    <a:pt x="267" y="1209"/>
                  </a:lnTo>
                  <a:lnTo>
                    <a:pt x="157" y="1413"/>
                  </a:lnTo>
                  <a:lnTo>
                    <a:pt x="94" y="1617"/>
                  </a:lnTo>
                  <a:lnTo>
                    <a:pt x="32" y="1836"/>
                  </a:lnTo>
                  <a:lnTo>
                    <a:pt x="0" y="2056"/>
                  </a:lnTo>
                  <a:lnTo>
                    <a:pt x="0" y="2292"/>
                  </a:lnTo>
                  <a:lnTo>
                    <a:pt x="16" y="2527"/>
                  </a:lnTo>
                  <a:lnTo>
                    <a:pt x="63" y="2747"/>
                  </a:lnTo>
                  <a:lnTo>
                    <a:pt x="126" y="2966"/>
                  </a:lnTo>
                  <a:lnTo>
                    <a:pt x="204" y="3170"/>
                  </a:lnTo>
                  <a:lnTo>
                    <a:pt x="298" y="3374"/>
                  </a:lnTo>
                  <a:lnTo>
                    <a:pt x="408" y="3563"/>
                  </a:lnTo>
                  <a:lnTo>
                    <a:pt x="534" y="3751"/>
                  </a:lnTo>
                  <a:lnTo>
                    <a:pt x="691" y="3908"/>
                  </a:lnTo>
                  <a:lnTo>
                    <a:pt x="848" y="4049"/>
                  </a:lnTo>
                  <a:lnTo>
                    <a:pt x="1020" y="4191"/>
                  </a:lnTo>
                  <a:lnTo>
                    <a:pt x="1209" y="4300"/>
                  </a:lnTo>
                  <a:lnTo>
                    <a:pt x="1397" y="4410"/>
                  </a:lnTo>
                  <a:lnTo>
                    <a:pt x="1617" y="4489"/>
                  </a:lnTo>
                  <a:lnTo>
                    <a:pt x="1836" y="4536"/>
                  </a:lnTo>
                  <a:lnTo>
                    <a:pt x="2056" y="4583"/>
                  </a:lnTo>
                  <a:lnTo>
                    <a:pt x="2511" y="4583"/>
                  </a:lnTo>
                  <a:lnTo>
                    <a:pt x="2747" y="4536"/>
                  </a:lnTo>
                  <a:lnTo>
                    <a:pt x="2951" y="4489"/>
                  </a:lnTo>
                  <a:lnTo>
                    <a:pt x="3170" y="4410"/>
                  </a:lnTo>
                  <a:lnTo>
                    <a:pt x="3374" y="4300"/>
                  </a:lnTo>
                  <a:lnTo>
                    <a:pt x="3563" y="4191"/>
                  </a:lnTo>
                  <a:lnTo>
                    <a:pt x="3751" y="4049"/>
                  </a:lnTo>
                  <a:lnTo>
                    <a:pt x="3908" y="3908"/>
                  </a:lnTo>
                  <a:lnTo>
                    <a:pt x="4065" y="3735"/>
                  </a:lnTo>
                  <a:lnTo>
                    <a:pt x="4206" y="3563"/>
                  </a:lnTo>
                  <a:lnTo>
                    <a:pt x="4332" y="3374"/>
                  </a:lnTo>
                  <a:lnTo>
                    <a:pt x="4426" y="3170"/>
                  </a:lnTo>
                  <a:lnTo>
                    <a:pt x="4504" y="2966"/>
                  </a:lnTo>
                  <a:lnTo>
                    <a:pt x="4551" y="2747"/>
                  </a:lnTo>
                  <a:lnTo>
                    <a:pt x="4583" y="2527"/>
                  </a:lnTo>
                  <a:lnTo>
                    <a:pt x="4599" y="2292"/>
                  </a:lnTo>
                  <a:lnTo>
                    <a:pt x="4567" y="2056"/>
                  </a:lnTo>
                  <a:lnTo>
                    <a:pt x="4536" y="1836"/>
                  </a:lnTo>
                  <a:lnTo>
                    <a:pt x="4473" y="1617"/>
                  </a:lnTo>
                  <a:lnTo>
                    <a:pt x="4394" y="1413"/>
                  </a:lnTo>
                  <a:lnTo>
                    <a:pt x="4300" y="1209"/>
                  </a:lnTo>
                  <a:lnTo>
                    <a:pt x="4175" y="1020"/>
                  </a:lnTo>
                  <a:lnTo>
                    <a:pt x="4049" y="848"/>
                  </a:lnTo>
                  <a:lnTo>
                    <a:pt x="3908" y="675"/>
                  </a:lnTo>
                  <a:lnTo>
                    <a:pt x="3751" y="534"/>
                  </a:lnTo>
                  <a:lnTo>
                    <a:pt x="3578" y="393"/>
                  </a:lnTo>
                  <a:lnTo>
                    <a:pt x="3390" y="283"/>
                  </a:lnTo>
                  <a:lnTo>
                    <a:pt x="3186" y="173"/>
                  </a:lnTo>
                  <a:lnTo>
                    <a:pt x="2982" y="94"/>
                  </a:lnTo>
                  <a:lnTo>
                    <a:pt x="2762" y="47"/>
                  </a:lnTo>
                  <a:lnTo>
                    <a:pt x="2527" y="16"/>
                  </a:lnTo>
                  <a:lnTo>
                    <a:pt x="229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211;p41">
              <a:extLst>
                <a:ext uri="{FF2B5EF4-FFF2-40B4-BE49-F238E27FC236}">
                  <a16:creationId xmlns:a16="http://schemas.microsoft.com/office/drawing/2014/main" id="{5992A0DF-04E2-1080-ADED-F9C9FB9875D0}"/>
                </a:ext>
              </a:extLst>
            </p:cNvPr>
            <p:cNvSpPr/>
            <p:nvPr/>
          </p:nvSpPr>
          <p:spPr>
            <a:xfrm>
              <a:off x="4480691" y="2416338"/>
              <a:ext cx="186458" cy="186458"/>
            </a:xfrm>
            <a:custGeom>
              <a:avLst/>
              <a:gdLst/>
              <a:ahLst/>
              <a:cxnLst/>
              <a:rect l="l" t="t" r="r" b="b"/>
              <a:pathLst>
                <a:path w="7659" h="7659" extrusionOk="0">
                  <a:moveTo>
                    <a:pt x="3829" y="0"/>
                  </a:moveTo>
                  <a:lnTo>
                    <a:pt x="3641" y="16"/>
                  </a:lnTo>
                  <a:lnTo>
                    <a:pt x="3453" y="16"/>
                  </a:lnTo>
                  <a:lnTo>
                    <a:pt x="3092" y="79"/>
                  </a:lnTo>
                  <a:lnTo>
                    <a:pt x="2715" y="173"/>
                  </a:lnTo>
                  <a:lnTo>
                    <a:pt x="2370" y="299"/>
                  </a:lnTo>
                  <a:lnTo>
                    <a:pt x="2025" y="471"/>
                  </a:lnTo>
                  <a:lnTo>
                    <a:pt x="1695" y="659"/>
                  </a:lnTo>
                  <a:lnTo>
                    <a:pt x="1397" y="879"/>
                  </a:lnTo>
                  <a:lnTo>
                    <a:pt x="1256" y="1005"/>
                  </a:lnTo>
                  <a:lnTo>
                    <a:pt x="1114" y="1130"/>
                  </a:lnTo>
                  <a:lnTo>
                    <a:pt x="989" y="1256"/>
                  </a:lnTo>
                  <a:lnTo>
                    <a:pt x="879" y="1397"/>
                  </a:lnTo>
                  <a:lnTo>
                    <a:pt x="659" y="1695"/>
                  </a:lnTo>
                  <a:lnTo>
                    <a:pt x="455" y="2025"/>
                  </a:lnTo>
                  <a:lnTo>
                    <a:pt x="298" y="2370"/>
                  </a:lnTo>
                  <a:lnTo>
                    <a:pt x="157" y="2731"/>
                  </a:lnTo>
                  <a:lnTo>
                    <a:pt x="110" y="2919"/>
                  </a:lnTo>
                  <a:lnTo>
                    <a:pt x="63" y="3092"/>
                  </a:lnTo>
                  <a:lnTo>
                    <a:pt x="31" y="3280"/>
                  </a:lnTo>
                  <a:lnTo>
                    <a:pt x="0" y="3469"/>
                  </a:lnTo>
                  <a:lnTo>
                    <a:pt x="0" y="3657"/>
                  </a:lnTo>
                  <a:lnTo>
                    <a:pt x="0" y="3830"/>
                  </a:lnTo>
                  <a:lnTo>
                    <a:pt x="31" y="4206"/>
                  </a:lnTo>
                  <a:lnTo>
                    <a:pt x="79" y="4567"/>
                  </a:lnTo>
                  <a:lnTo>
                    <a:pt x="173" y="4944"/>
                  </a:lnTo>
                  <a:lnTo>
                    <a:pt x="298" y="5289"/>
                  </a:lnTo>
                  <a:lnTo>
                    <a:pt x="361" y="5462"/>
                  </a:lnTo>
                  <a:lnTo>
                    <a:pt x="439" y="5634"/>
                  </a:lnTo>
                  <a:lnTo>
                    <a:pt x="534" y="5807"/>
                  </a:lnTo>
                  <a:lnTo>
                    <a:pt x="628" y="5964"/>
                  </a:lnTo>
                  <a:lnTo>
                    <a:pt x="738" y="6121"/>
                  </a:lnTo>
                  <a:lnTo>
                    <a:pt x="847" y="6262"/>
                  </a:lnTo>
                  <a:lnTo>
                    <a:pt x="989" y="6403"/>
                  </a:lnTo>
                  <a:lnTo>
                    <a:pt x="1114" y="6545"/>
                  </a:lnTo>
                  <a:lnTo>
                    <a:pt x="1412" y="6780"/>
                  </a:lnTo>
                  <a:lnTo>
                    <a:pt x="1711" y="7000"/>
                  </a:lnTo>
                  <a:lnTo>
                    <a:pt x="2025" y="7188"/>
                  </a:lnTo>
                  <a:lnTo>
                    <a:pt x="2370" y="7361"/>
                  </a:lnTo>
                  <a:lnTo>
                    <a:pt x="2715" y="7486"/>
                  </a:lnTo>
                  <a:lnTo>
                    <a:pt x="2888" y="7533"/>
                  </a:lnTo>
                  <a:lnTo>
                    <a:pt x="3060" y="7580"/>
                  </a:lnTo>
                  <a:lnTo>
                    <a:pt x="3249" y="7612"/>
                  </a:lnTo>
                  <a:lnTo>
                    <a:pt x="3437" y="7643"/>
                  </a:lnTo>
                  <a:lnTo>
                    <a:pt x="3625" y="7659"/>
                  </a:lnTo>
                  <a:lnTo>
                    <a:pt x="4002" y="7659"/>
                  </a:lnTo>
                  <a:lnTo>
                    <a:pt x="4190" y="7643"/>
                  </a:lnTo>
                  <a:lnTo>
                    <a:pt x="4567" y="7580"/>
                  </a:lnTo>
                  <a:lnTo>
                    <a:pt x="4928" y="7486"/>
                  </a:lnTo>
                  <a:lnTo>
                    <a:pt x="5289" y="7361"/>
                  </a:lnTo>
                  <a:lnTo>
                    <a:pt x="5634" y="7204"/>
                  </a:lnTo>
                  <a:lnTo>
                    <a:pt x="5948" y="7000"/>
                  </a:lnTo>
                  <a:lnTo>
                    <a:pt x="6246" y="6780"/>
                  </a:lnTo>
                  <a:lnTo>
                    <a:pt x="6403" y="6670"/>
                  </a:lnTo>
                  <a:lnTo>
                    <a:pt x="6529" y="6545"/>
                  </a:lnTo>
                  <a:lnTo>
                    <a:pt x="6654" y="6403"/>
                  </a:lnTo>
                  <a:lnTo>
                    <a:pt x="6764" y="6262"/>
                  </a:lnTo>
                  <a:lnTo>
                    <a:pt x="6984" y="5964"/>
                  </a:lnTo>
                  <a:lnTo>
                    <a:pt x="7188" y="5634"/>
                  </a:lnTo>
                  <a:lnTo>
                    <a:pt x="7360" y="5289"/>
                  </a:lnTo>
                  <a:lnTo>
                    <a:pt x="7486" y="4928"/>
                  </a:lnTo>
                  <a:lnTo>
                    <a:pt x="7549" y="4740"/>
                  </a:lnTo>
                  <a:lnTo>
                    <a:pt x="7580" y="4567"/>
                  </a:lnTo>
                  <a:lnTo>
                    <a:pt x="7627" y="4379"/>
                  </a:lnTo>
                  <a:lnTo>
                    <a:pt x="7643" y="4191"/>
                  </a:lnTo>
                  <a:lnTo>
                    <a:pt x="7659" y="4018"/>
                  </a:lnTo>
                  <a:lnTo>
                    <a:pt x="7643" y="3830"/>
                  </a:lnTo>
                  <a:lnTo>
                    <a:pt x="7627" y="3453"/>
                  </a:lnTo>
                  <a:lnTo>
                    <a:pt x="7564" y="3092"/>
                  </a:lnTo>
                  <a:lnTo>
                    <a:pt x="7470" y="2715"/>
                  </a:lnTo>
                  <a:lnTo>
                    <a:pt x="7360" y="2370"/>
                  </a:lnTo>
                  <a:lnTo>
                    <a:pt x="7282" y="2197"/>
                  </a:lnTo>
                  <a:lnTo>
                    <a:pt x="7203" y="2025"/>
                  </a:lnTo>
                  <a:lnTo>
                    <a:pt x="7109" y="1852"/>
                  </a:lnTo>
                  <a:lnTo>
                    <a:pt x="7015" y="1695"/>
                  </a:lnTo>
                  <a:lnTo>
                    <a:pt x="6905" y="1538"/>
                  </a:lnTo>
                  <a:lnTo>
                    <a:pt x="6795" y="1397"/>
                  </a:lnTo>
                  <a:lnTo>
                    <a:pt x="6670" y="1256"/>
                  </a:lnTo>
                  <a:lnTo>
                    <a:pt x="6529" y="1130"/>
                  </a:lnTo>
                  <a:lnTo>
                    <a:pt x="6246" y="879"/>
                  </a:lnTo>
                  <a:lnTo>
                    <a:pt x="5932" y="659"/>
                  </a:lnTo>
                  <a:lnTo>
                    <a:pt x="5618" y="471"/>
                  </a:lnTo>
                  <a:lnTo>
                    <a:pt x="5289" y="314"/>
                  </a:lnTo>
                  <a:lnTo>
                    <a:pt x="4944" y="173"/>
                  </a:lnTo>
                  <a:lnTo>
                    <a:pt x="4755" y="126"/>
                  </a:lnTo>
                  <a:lnTo>
                    <a:pt x="4583" y="79"/>
                  </a:lnTo>
                  <a:lnTo>
                    <a:pt x="4394" y="47"/>
                  </a:lnTo>
                  <a:lnTo>
                    <a:pt x="4206" y="16"/>
                  </a:lnTo>
                  <a:lnTo>
                    <a:pt x="4018" y="16"/>
                  </a:lnTo>
                  <a:lnTo>
                    <a:pt x="382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212;p41">
              <a:extLst>
                <a:ext uri="{FF2B5EF4-FFF2-40B4-BE49-F238E27FC236}">
                  <a16:creationId xmlns:a16="http://schemas.microsoft.com/office/drawing/2014/main" id="{8D922CBF-F3E8-FE78-E21C-D88DCAC3EAB8}"/>
                </a:ext>
              </a:extLst>
            </p:cNvPr>
            <p:cNvSpPr/>
            <p:nvPr/>
          </p:nvSpPr>
          <p:spPr>
            <a:xfrm>
              <a:off x="4517745" y="2453782"/>
              <a:ext cx="111963" cy="111573"/>
            </a:xfrm>
            <a:custGeom>
              <a:avLst/>
              <a:gdLst/>
              <a:ahLst/>
              <a:cxnLst/>
              <a:rect l="l" t="t" r="r" b="b"/>
              <a:pathLst>
                <a:path w="4599" h="4583" extrusionOk="0">
                  <a:moveTo>
                    <a:pt x="2307" y="0"/>
                  </a:moveTo>
                  <a:lnTo>
                    <a:pt x="2072" y="16"/>
                  </a:lnTo>
                  <a:lnTo>
                    <a:pt x="1852" y="47"/>
                  </a:lnTo>
                  <a:lnTo>
                    <a:pt x="1632" y="94"/>
                  </a:lnTo>
                  <a:lnTo>
                    <a:pt x="1428" y="189"/>
                  </a:lnTo>
                  <a:lnTo>
                    <a:pt x="1224" y="283"/>
                  </a:lnTo>
                  <a:lnTo>
                    <a:pt x="1036" y="393"/>
                  </a:lnTo>
                  <a:lnTo>
                    <a:pt x="848" y="534"/>
                  </a:lnTo>
                  <a:lnTo>
                    <a:pt x="675" y="675"/>
                  </a:lnTo>
                  <a:lnTo>
                    <a:pt x="534" y="848"/>
                  </a:lnTo>
                  <a:lnTo>
                    <a:pt x="393" y="1020"/>
                  </a:lnTo>
                  <a:lnTo>
                    <a:pt x="267" y="1209"/>
                  </a:lnTo>
                  <a:lnTo>
                    <a:pt x="173" y="1413"/>
                  </a:lnTo>
                  <a:lnTo>
                    <a:pt x="94" y="1617"/>
                  </a:lnTo>
                  <a:lnTo>
                    <a:pt x="32" y="1836"/>
                  </a:lnTo>
                  <a:lnTo>
                    <a:pt x="16" y="2056"/>
                  </a:lnTo>
                  <a:lnTo>
                    <a:pt x="0" y="2292"/>
                  </a:lnTo>
                  <a:lnTo>
                    <a:pt x="32" y="2527"/>
                  </a:lnTo>
                  <a:lnTo>
                    <a:pt x="63" y="2747"/>
                  </a:lnTo>
                  <a:lnTo>
                    <a:pt x="126" y="2966"/>
                  </a:lnTo>
                  <a:lnTo>
                    <a:pt x="204" y="3170"/>
                  </a:lnTo>
                  <a:lnTo>
                    <a:pt x="299" y="3374"/>
                  </a:lnTo>
                  <a:lnTo>
                    <a:pt x="424" y="3563"/>
                  </a:lnTo>
                  <a:lnTo>
                    <a:pt x="550" y="3751"/>
                  </a:lnTo>
                  <a:lnTo>
                    <a:pt x="691" y="3908"/>
                  </a:lnTo>
                  <a:lnTo>
                    <a:pt x="848" y="4049"/>
                  </a:lnTo>
                  <a:lnTo>
                    <a:pt x="1020" y="4191"/>
                  </a:lnTo>
                  <a:lnTo>
                    <a:pt x="1209" y="4300"/>
                  </a:lnTo>
                  <a:lnTo>
                    <a:pt x="1413" y="4410"/>
                  </a:lnTo>
                  <a:lnTo>
                    <a:pt x="1617" y="4489"/>
                  </a:lnTo>
                  <a:lnTo>
                    <a:pt x="1836" y="4536"/>
                  </a:lnTo>
                  <a:lnTo>
                    <a:pt x="2056" y="4583"/>
                  </a:lnTo>
                  <a:lnTo>
                    <a:pt x="2527" y="4583"/>
                  </a:lnTo>
                  <a:lnTo>
                    <a:pt x="2747" y="4536"/>
                  </a:lnTo>
                  <a:lnTo>
                    <a:pt x="2966" y="4489"/>
                  </a:lnTo>
                  <a:lnTo>
                    <a:pt x="3170" y="4410"/>
                  </a:lnTo>
                  <a:lnTo>
                    <a:pt x="3374" y="4300"/>
                  </a:lnTo>
                  <a:lnTo>
                    <a:pt x="3563" y="4191"/>
                  </a:lnTo>
                  <a:lnTo>
                    <a:pt x="3751" y="4049"/>
                  </a:lnTo>
                  <a:lnTo>
                    <a:pt x="3924" y="3908"/>
                  </a:lnTo>
                  <a:lnTo>
                    <a:pt x="4081" y="3735"/>
                  </a:lnTo>
                  <a:lnTo>
                    <a:pt x="4206" y="3563"/>
                  </a:lnTo>
                  <a:lnTo>
                    <a:pt x="4332" y="3374"/>
                  </a:lnTo>
                  <a:lnTo>
                    <a:pt x="4426" y="3170"/>
                  </a:lnTo>
                  <a:lnTo>
                    <a:pt x="4504" y="2966"/>
                  </a:lnTo>
                  <a:lnTo>
                    <a:pt x="4567" y="2747"/>
                  </a:lnTo>
                  <a:lnTo>
                    <a:pt x="4599" y="2527"/>
                  </a:lnTo>
                  <a:lnTo>
                    <a:pt x="4599" y="2292"/>
                  </a:lnTo>
                  <a:lnTo>
                    <a:pt x="4583" y="2056"/>
                  </a:lnTo>
                  <a:lnTo>
                    <a:pt x="4536" y="1836"/>
                  </a:lnTo>
                  <a:lnTo>
                    <a:pt x="4473" y="1617"/>
                  </a:lnTo>
                  <a:lnTo>
                    <a:pt x="4395" y="1413"/>
                  </a:lnTo>
                  <a:lnTo>
                    <a:pt x="4300" y="1209"/>
                  </a:lnTo>
                  <a:lnTo>
                    <a:pt x="4191" y="1020"/>
                  </a:lnTo>
                  <a:lnTo>
                    <a:pt x="4049" y="848"/>
                  </a:lnTo>
                  <a:lnTo>
                    <a:pt x="3908" y="675"/>
                  </a:lnTo>
                  <a:lnTo>
                    <a:pt x="3751" y="534"/>
                  </a:lnTo>
                  <a:lnTo>
                    <a:pt x="3578" y="393"/>
                  </a:lnTo>
                  <a:lnTo>
                    <a:pt x="3390" y="283"/>
                  </a:lnTo>
                  <a:lnTo>
                    <a:pt x="3202" y="173"/>
                  </a:lnTo>
                  <a:lnTo>
                    <a:pt x="2982" y="94"/>
                  </a:lnTo>
                  <a:lnTo>
                    <a:pt x="2762" y="47"/>
                  </a:lnTo>
                  <a:lnTo>
                    <a:pt x="2543" y="16"/>
                  </a:lnTo>
                  <a:lnTo>
                    <a:pt x="2307"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213;p41">
              <a:extLst>
                <a:ext uri="{FF2B5EF4-FFF2-40B4-BE49-F238E27FC236}">
                  <a16:creationId xmlns:a16="http://schemas.microsoft.com/office/drawing/2014/main" id="{F63D71A3-7AEF-0A5C-24C6-55AACC88BC22}"/>
                </a:ext>
              </a:extLst>
            </p:cNvPr>
            <p:cNvSpPr/>
            <p:nvPr/>
          </p:nvSpPr>
          <p:spPr>
            <a:xfrm>
              <a:off x="4306453" y="2663542"/>
              <a:ext cx="241502" cy="127616"/>
            </a:xfrm>
            <a:custGeom>
              <a:avLst/>
              <a:gdLst/>
              <a:ahLst/>
              <a:cxnLst/>
              <a:rect l="l" t="t" r="r" b="b"/>
              <a:pathLst>
                <a:path w="9920" h="5242" extrusionOk="0">
                  <a:moveTo>
                    <a:pt x="64" y="0"/>
                  </a:moveTo>
                  <a:lnTo>
                    <a:pt x="32" y="330"/>
                  </a:lnTo>
                  <a:lnTo>
                    <a:pt x="1" y="644"/>
                  </a:lnTo>
                  <a:lnTo>
                    <a:pt x="1" y="942"/>
                  </a:lnTo>
                  <a:lnTo>
                    <a:pt x="16" y="1240"/>
                  </a:lnTo>
                  <a:lnTo>
                    <a:pt x="48" y="1522"/>
                  </a:lnTo>
                  <a:lnTo>
                    <a:pt x="95" y="1789"/>
                  </a:lnTo>
                  <a:lnTo>
                    <a:pt x="158" y="2056"/>
                  </a:lnTo>
                  <a:lnTo>
                    <a:pt x="236" y="2307"/>
                  </a:lnTo>
                  <a:lnTo>
                    <a:pt x="315" y="2542"/>
                  </a:lnTo>
                  <a:lnTo>
                    <a:pt x="424" y="2778"/>
                  </a:lnTo>
                  <a:lnTo>
                    <a:pt x="534" y="2998"/>
                  </a:lnTo>
                  <a:lnTo>
                    <a:pt x="660" y="3202"/>
                  </a:lnTo>
                  <a:lnTo>
                    <a:pt x="801" y="3406"/>
                  </a:lnTo>
                  <a:lnTo>
                    <a:pt x="942" y="3594"/>
                  </a:lnTo>
                  <a:lnTo>
                    <a:pt x="1115" y="3767"/>
                  </a:lnTo>
                  <a:lnTo>
                    <a:pt x="1272" y="3939"/>
                  </a:lnTo>
                  <a:lnTo>
                    <a:pt x="1460" y="4096"/>
                  </a:lnTo>
                  <a:lnTo>
                    <a:pt x="1649" y="4237"/>
                  </a:lnTo>
                  <a:lnTo>
                    <a:pt x="1837" y="4379"/>
                  </a:lnTo>
                  <a:lnTo>
                    <a:pt x="2041" y="4504"/>
                  </a:lnTo>
                  <a:lnTo>
                    <a:pt x="2261" y="4630"/>
                  </a:lnTo>
                  <a:lnTo>
                    <a:pt x="2480" y="4724"/>
                  </a:lnTo>
                  <a:lnTo>
                    <a:pt x="2700" y="4818"/>
                  </a:lnTo>
                  <a:lnTo>
                    <a:pt x="2920" y="4912"/>
                  </a:lnTo>
                  <a:lnTo>
                    <a:pt x="3155" y="4991"/>
                  </a:lnTo>
                  <a:lnTo>
                    <a:pt x="3391" y="5053"/>
                  </a:lnTo>
                  <a:lnTo>
                    <a:pt x="3642" y="5116"/>
                  </a:lnTo>
                  <a:lnTo>
                    <a:pt x="3877" y="5148"/>
                  </a:lnTo>
                  <a:lnTo>
                    <a:pt x="4128" y="5195"/>
                  </a:lnTo>
                  <a:lnTo>
                    <a:pt x="4379" y="5210"/>
                  </a:lnTo>
                  <a:lnTo>
                    <a:pt x="4630" y="5226"/>
                  </a:lnTo>
                  <a:lnTo>
                    <a:pt x="4881" y="5242"/>
                  </a:lnTo>
                  <a:lnTo>
                    <a:pt x="5133" y="5226"/>
                  </a:lnTo>
                  <a:lnTo>
                    <a:pt x="5368" y="5226"/>
                  </a:lnTo>
                  <a:lnTo>
                    <a:pt x="5619" y="5195"/>
                  </a:lnTo>
                  <a:lnTo>
                    <a:pt x="5870" y="5163"/>
                  </a:lnTo>
                  <a:lnTo>
                    <a:pt x="6121" y="5116"/>
                  </a:lnTo>
                  <a:lnTo>
                    <a:pt x="6357" y="5069"/>
                  </a:lnTo>
                  <a:lnTo>
                    <a:pt x="6608" y="5006"/>
                  </a:lnTo>
                  <a:lnTo>
                    <a:pt x="6843" y="4928"/>
                  </a:lnTo>
                  <a:lnTo>
                    <a:pt x="7063" y="4849"/>
                  </a:lnTo>
                  <a:lnTo>
                    <a:pt x="7298" y="4755"/>
                  </a:lnTo>
                  <a:lnTo>
                    <a:pt x="7518" y="4645"/>
                  </a:lnTo>
                  <a:lnTo>
                    <a:pt x="7738" y="4536"/>
                  </a:lnTo>
                  <a:lnTo>
                    <a:pt x="7942" y="4426"/>
                  </a:lnTo>
                  <a:lnTo>
                    <a:pt x="8146" y="4284"/>
                  </a:lnTo>
                  <a:lnTo>
                    <a:pt x="8334" y="4143"/>
                  </a:lnTo>
                  <a:lnTo>
                    <a:pt x="8522" y="4002"/>
                  </a:lnTo>
                  <a:lnTo>
                    <a:pt x="8695" y="3845"/>
                  </a:lnTo>
                  <a:lnTo>
                    <a:pt x="8868" y="3672"/>
                  </a:lnTo>
                  <a:lnTo>
                    <a:pt x="9025" y="3500"/>
                  </a:lnTo>
                  <a:lnTo>
                    <a:pt x="9166" y="3311"/>
                  </a:lnTo>
                  <a:lnTo>
                    <a:pt x="9307" y="3107"/>
                  </a:lnTo>
                  <a:lnTo>
                    <a:pt x="9417" y="2903"/>
                  </a:lnTo>
                  <a:lnTo>
                    <a:pt x="9527" y="2684"/>
                  </a:lnTo>
                  <a:lnTo>
                    <a:pt x="9637" y="2464"/>
                  </a:lnTo>
                  <a:lnTo>
                    <a:pt x="9715" y="2229"/>
                  </a:lnTo>
                  <a:lnTo>
                    <a:pt x="9778" y="1978"/>
                  </a:lnTo>
                  <a:lnTo>
                    <a:pt x="9841" y="1726"/>
                  </a:lnTo>
                  <a:lnTo>
                    <a:pt x="9888" y="1475"/>
                  </a:lnTo>
                  <a:lnTo>
                    <a:pt x="9903" y="1193"/>
                  </a:lnTo>
                  <a:lnTo>
                    <a:pt x="9919" y="910"/>
                  </a:lnTo>
                  <a:lnTo>
                    <a:pt x="9903" y="628"/>
                  </a:lnTo>
                  <a:lnTo>
                    <a:pt x="9888" y="330"/>
                  </a:lnTo>
                  <a:lnTo>
                    <a:pt x="6310" y="330"/>
                  </a:lnTo>
                  <a:lnTo>
                    <a:pt x="5133" y="314"/>
                  </a:lnTo>
                  <a:lnTo>
                    <a:pt x="3940" y="283"/>
                  </a:lnTo>
                  <a:lnTo>
                    <a:pt x="2700" y="220"/>
                  </a:lnTo>
                  <a:lnTo>
                    <a:pt x="1413" y="126"/>
                  </a:lnTo>
                  <a:lnTo>
                    <a:pt x="6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214;p41">
              <a:extLst>
                <a:ext uri="{FF2B5EF4-FFF2-40B4-BE49-F238E27FC236}">
                  <a16:creationId xmlns:a16="http://schemas.microsoft.com/office/drawing/2014/main" id="{35FF14DC-653A-74C9-4A71-4264251CA6E4}"/>
                </a:ext>
              </a:extLst>
            </p:cNvPr>
            <p:cNvSpPr/>
            <p:nvPr/>
          </p:nvSpPr>
          <p:spPr>
            <a:xfrm>
              <a:off x="4306453" y="2663542"/>
              <a:ext cx="241502" cy="127616"/>
            </a:xfrm>
            <a:custGeom>
              <a:avLst/>
              <a:gdLst/>
              <a:ahLst/>
              <a:cxnLst/>
              <a:rect l="l" t="t" r="r" b="b"/>
              <a:pathLst>
                <a:path w="9920" h="5242" fill="none" extrusionOk="0">
                  <a:moveTo>
                    <a:pt x="64" y="0"/>
                  </a:moveTo>
                  <a:lnTo>
                    <a:pt x="64" y="0"/>
                  </a:lnTo>
                  <a:lnTo>
                    <a:pt x="1413" y="126"/>
                  </a:lnTo>
                  <a:lnTo>
                    <a:pt x="2700" y="220"/>
                  </a:lnTo>
                  <a:lnTo>
                    <a:pt x="3940" y="283"/>
                  </a:lnTo>
                  <a:lnTo>
                    <a:pt x="5133" y="314"/>
                  </a:lnTo>
                  <a:lnTo>
                    <a:pt x="6310" y="330"/>
                  </a:lnTo>
                  <a:lnTo>
                    <a:pt x="7487" y="330"/>
                  </a:lnTo>
                  <a:lnTo>
                    <a:pt x="9888" y="330"/>
                  </a:lnTo>
                  <a:lnTo>
                    <a:pt x="9888" y="330"/>
                  </a:lnTo>
                  <a:lnTo>
                    <a:pt x="9903" y="628"/>
                  </a:lnTo>
                  <a:lnTo>
                    <a:pt x="9919" y="910"/>
                  </a:lnTo>
                  <a:lnTo>
                    <a:pt x="9903" y="1193"/>
                  </a:lnTo>
                  <a:lnTo>
                    <a:pt x="9888" y="1475"/>
                  </a:lnTo>
                  <a:lnTo>
                    <a:pt x="9841" y="1726"/>
                  </a:lnTo>
                  <a:lnTo>
                    <a:pt x="9778" y="1978"/>
                  </a:lnTo>
                  <a:lnTo>
                    <a:pt x="9715" y="2229"/>
                  </a:lnTo>
                  <a:lnTo>
                    <a:pt x="9637" y="2464"/>
                  </a:lnTo>
                  <a:lnTo>
                    <a:pt x="9527" y="2684"/>
                  </a:lnTo>
                  <a:lnTo>
                    <a:pt x="9417" y="2903"/>
                  </a:lnTo>
                  <a:lnTo>
                    <a:pt x="9307" y="3107"/>
                  </a:lnTo>
                  <a:lnTo>
                    <a:pt x="9166" y="3311"/>
                  </a:lnTo>
                  <a:lnTo>
                    <a:pt x="9025" y="3500"/>
                  </a:lnTo>
                  <a:lnTo>
                    <a:pt x="8868" y="3672"/>
                  </a:lnTo>
                  <a:lnTo>
                    <a:pt x="8695" y="3845"/>
                  </a:lnTo>
                  <a:lnTo>
                    <a:pt x="8522" y="4002"/>
                  </a:lnTo>
                  <a:lnTo>
                    <a:pt x="8334" y="4143"/>
                  </a:lnTo>
                  <a:lnTo>
                    <a:pt x="8146" y="4284"/>
                  </a:lnTo>
                  <a:lnTo>
                    <a:pt x="7942" y="4426"/>
                  </a:lnTo>
                  <a:lnTo>
                    <a:pt x="7738" y="4536"/>
                  </a:lnTo>
                  <a:lnTo>
                    <a:pt x="7518" y="4645"/>
                  </a:lnTo>
                  <a:lnTo>
                    <a:pt x="7298" y="4755"/>
                  </a:lnTo>
                  <a:lnTo>
                    <a:pt x="7063" y="4849"/>
                  </a:lnTo>
                  <a:lnTo>
                    <a:pt x="6843" y="4928"/>
                  </a:lnTo>
                  <a:lnTo>
                    <a:pt x="6608" y="5006"/>
                  </a:lnTo>
                  <a:lnTo>
                    <a:pt x="6357" y="5069"/>
                  </a:lnTo>
                  <a:lnTo>
                    <a:pt x="6121" y="5116"/>
                  </a:lnTo>
                  <a:lnTo>
                    <a:pt x="5870" y="5163"/>
                  </a:lnTo>
                  <a:lnTo>
                    <a:pt x="5619" y="5195"/>
                  </a:lnTo>
                  <a:lnTo>
                    <a:pt x="5368" y="5226"/>
                  </a:lnTo>
                  <a:lnTo>
                    <a:pt x="5133" y="5226"/>
                  </a:lnTo>
                  <a:lnTo>
                    <a:pt x="4881" y="5242"/>
                  </a:lnTo>
                  <a:lnTo>
                    <a:pt x="4630" y="5226"/>
                  </a:lnTo>
                  <a:lnTo>
                    <a:pt x="4379" y="5210"/>
                  </a:lnTo>
                  <a:lnTo>
                    <a:pt x="4128" y="5195"/>
                  </a:lnTo>
                  <a:lnTo>
                    <a:pt x="3877" y="5148"/>
                  </a:lnTo>
                  <a:lnTo>
                    <a:pt x="3642" y="5116"/>
                  </a:lnTo>
                  <a:lnTo>
                    <a:pt x="3391" y="5053"/>
                  </a:lnTo>
                  <a:lnTo>
                    <a:pt x="3155" y="4991"/>
                  </a:lnTo>
                  <a:lnTo>
                    <a:pt x="2920" y="4912"/>
                  </a:lnTo>
                  <a:lnTo>
                    <a:pt x="2700" y="4818"/>
                  </a:lnTo>
                  <a:lnTo>
                    <a:pt x="2480" y="4724"/>
                  </a:lnTo>
                  <a:lnTo>
                    <a:pt x="2261" y="4630"/>
                  </a:lnTo>
                  <a:lnTo>
                    <a:pt x="2041" y="4504"/>
                  </a:lnTo>
                  <a:lnTo>
                    <a:pt x="1837" y="4379"/>
                  </a:lnTo>
                  <a:lnTo>
                    <a:pt x="1649" y="4237"/>
                  </a:lnTo>
                  <a:lnTo>
                    <a:pt x="1460" y="4096"/>
                  </a:lnTo>
                  <a:lnTo>
                    <a:pt x="1272" y="3939"/>
                  </a:lnTo>
                  <a:lnTo>
                    <a:pt x="1115" y="3767"/>
                  </a:lnTo>
                  <a:lnTo>
                    <a:pt x="942" y="3594"/>
                  </a:lnTo>
                  <a:lnTo>
                    <a:pt x="801" y="3406"/>
                  </a:lnTo>
                  <a:lnTo>
                    <a:pt x="660" y="3202"/>
                  </a:lnTo>
                  <a:lnTo>
                    <a:pt x="534" y="2998"/>
                  </a:lnTo>
                  <a:lnTo>
                    <a:pt x="424" y="2778"/>
                  </a:lnTo>
                  <a:lnTo>
                    <a:pt x="315" y="2542"/>
                  </a:lnTo>
                  <a:lnTo>
                    <a:pt x="236" y="2307"/>
                  </a:lnTo>
                  <a:lnTo>
                    <a:pt x="158" y="2056"/>
                  </a:lnTo>
                  <a:lnTo>
                    <a:pt x="95" y="1789"/>
                  </a:lnTo>
                  <a:lnTo>
                    <a:pt x="48" y="1522"/>
                  </a:lnTo>
                  <a:lnTo>
                    <a:pt x="16" y="1240"/>
                  </a:lnTo>
                  <a:lnTo>
                    <a:pt x="1" y="942"/>
                  </a:lnTo>
                  <a:lnTo>
                    <a:pt x="1" y="644"/>
                  </a:lnTo>
                  <a:lnTo>
                    <a:pt x="32" y="330"/>
                  </a:lnTo>
                  <a:lnTo>
                    <a:pt x="6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215;p41">
              <a:extLst>
                <a:ext uri="{FF2B5EF4-FFF2-40B4-BE49-F238E27FC236}">
                  <a16:creationId xmlns:a16="http://schemas.microsoft.com/office/drawing/2014/main" id="{FCE4B074-DD53-2D57-3318-C5CA3E8FEE1D}"/>
                </a:ext>
              </a:extLst>
            </p:cNvPr>
            <p:cNvSpPr/>
            <p:nvPr/>
          </p:nvSpPr>
          <p:spPr>
            <a:xfrm>
              <a:off x="4123061" y="2627608"/>
              <a:ext cx="111597" cy="111987"/>
            </a:xfrm>
            <a:custGeom>
              <a:avLst/>
              <a:gdLst/>
              <a:ahLst/>
              <a:cxnLst/>
              <a:rect l="l" t="t" r="r" b="b"/>
              <a:pathLst>
                <a:path w="4584" h="4600" extrusionOk="0">
                  <a:moveTo>
                    <a:pt x="2292" y="1"/>
                  </a:moveTo>
                  <a:lnTo>
                    <a:pt x="2072" y="17"/>
                  </a:lnTo>
                  <a:lnTo>
                    <a:pt x="1837" y="48"/>
                  </a:lnTo>
                  <a:lnTo>
                    <a:pt x="1633" y="111"/>
                  </a:lnTo>
                  <a:lnTo>
                    <a:pt x="1413" y="189"/>
                  </a:lnTo>
                  <a:lnTo>
                    <a:pt x="1209" y="283"/>
                  </a:lnTo>
                  <a:lnTo>
                    <a:pt x="1021" y="393"/>
                  </a:lnTo>
                  <a:lnTo>
                    <a:pt x="833" y="534"/>
                  </a:lnTo>
                  <a:lnTo>
                    <a:pt x="676" y="676"/>
                  </a:lnTo>
                  <a:lnTo>
                    <a:pt x="519" y="848"/>
                  </a:lnTo>
                  <a:lnTo>
                    <a:pt x="377" y="1021"/>
                  </a:lnTo>
                  <a:lnTo>
                    <a:pt x="268" y="1209"/>
                  </a:lnTo>
                  <a:lnTo>
                    <a:pt x="158" y="1413"/>
                  </a:lnTo>
                  <a:lnTo>
                    <a:pt x="79" y="1617"/>
                  </a:lnTo>
                  <a:lnTo>
                    <a:pt x="32" y="1837"/>
                  </a:lnTo>
                  <a:lnTo>
                    <a:pt x="1" y="2072"/>
                  </a:lnTo>
                  <a:lnTo>
                    <a:pt x="1" y="2292"/>
                  </a:lnTo>
                  <a:lnTo>
                    <a:pt x="16" y="2528"/>
                  </a:lnTo>
                  <a:lnTo>
                    <a:pt x="64" y="2747"/>
                  </a:lnTo>
                  <a:lnTo>
                    <a:pt x="111" y="2967"/>
                  </a:lnTo>
                  <a:lnTo>
                    <a:pt x="189" y="3187"/>
                  </a:lnTo>
                  <a:lnTo>
                    <a:pt x="299" y="3375"/>
                  </a:lnTo>
                  <a:lnTo>
                    <a:pt x="409" y="3563"/>
                  </a:lnTo>
                  <a:lnTo>
                    <a:pt x="534" y="3752"/>
                  </a:lnTo>
                  <a:lnTo>
                    <a:pt x="676" y="3909"/>
                  </a:lnTo>
                  <a:lnTo>
                    <a:pt x="833" y="4066"/>
                  </a:lnTo>
                  <a:lnTo>
                    <a:pt x="1005" y="4191"/>
                  </a:lnTo>
                  <a:lnTo>
                    <a:pt x="1193" y="4317"/>
                  </a:lnTo>
                  <a:lnTo>
                    <a:pt x="1398" y="4411"/>
                  </a:lnTo>
                  <a:lnTo>
                    <a:pt x="1602" y="4489"/>
                  </a:lnTo>
                  <a:lnTo>
                    <a:pt x="1821" y="4552"/>
                  </a:lnTo>
                  <a:lnTo>
                    <a:pt x="2057" y="4583"/>
                  </a:lnTo>
                  <a:lnTo>
                    <a:pt x="2292" y="4599"/>
                  </a:lnTo>
                  <a:lnTo>
                    <a:pt x="2512" y="4583"/>
                  </a:lnTo>
                  <a:lnTo>
                    <a:pt x="2731" y="4536"/>
                  </a:lnTo>
                  <a:lnTo>
                    <a:pt x="2951" y="4489"/>
                  </a:lnTo>
                  <a:lnTo>
                    <a:pt x="3171" y="4411"/>
                  </a:lnTo>
                  <a:lnTo>
                    <a:pt x="3359" y="4317"/>
                  </a:lnTo>
                  <a:lnTo>
                    <a:pt x="3563" y="4191"/>
                  </a:lnTo>
                  <a:lnTo>
                    <a:pt x="3736" y="4066"/>
                  </a:lnTo>
                  <a:lnTo>
                    <a:pt x="3908" y="3909"/>
                  </a:lnTo>
                  <a:lnTo>
                    <a:pt x="4065" y="3752"/>
                  </a:lnTo>
                  <a:lnTo>
                    <a:pt x="4207" y="3563"/>
                  </a:lnTo>
                  <a:lnTo>
                    <a:pt x="4317" y="3375"/>
                  </a:lnTo>
                  <a:lnTo>
                    <a:pt x="4426" y="3171"/>
                  </a:lnTo>
                  <a:lnTo>
                    <a:pt x="4505" y="2967"/>
                  </a:lnTo>
                  <a:lnTo>
                    <a:pt x="4552" y="2747"/>
                  </a:lnTo>
                  <a:lnTo>
                    <a:pt x="4583" y="2528"/>
                  </a:lnTo>
                  <a:lnTo>
                    <a:pt x="4583" y="2292"/>
                  </a:lnTo>
                  <a:lnTo>
                    <a:pt x="4568" y="2072"/>
                  </a:lnTo>
                  <a:lnTo>
                    <a:pt x="4521" y="1837"/>
                  </a:lnTo>
                  <a:lnTo>
                    <a:pt x="4458" y="1617"/>
                  </a:lnTo>
                  <a:lnTo>
                    <a:pt x="4379" y="1413"/>
                  </a:lnTo>
                  <a:lnTo>
                    <a:pt x="4285" y="1209"/>
                  </a:lnTo>
                  <a:lnTo>
                    <a:pt x="4175" y="1021"/>
                  </a:lnTo>
                  <a:lnTo>
                    <a:pt x="4050" y="848"/>
                  </a:lnTo>
                  <a:lnTo>
                    <a:pt x="3893" y="676"/>
                  </a:lnTo>
                  <a:lnTo>
                    <a:pt x="3736" y="534"/>
                  </a:lnTo>
                  <a:lnTo>
                    <a:pt x="3563" y="393"/>
                  </a:lnTo>
                  <a:lnTo>
                    <a:pt x="3375" y="283"/>
                  </a:lnTo>
                  <a:lnTo>
                    <a:pt x="3187" y="189"/>
                  </a:lnTo>
                  <a:lnTo>
                    <a:pt x="2983" y="111"/>
                  </a:lnTo>
                  <a:lnTo>
                    <a:pt x="2763" y="48"/>
                  </a:lnTo>
                  <a:lnTo>
                    <a:pt x="2527" y="17"/>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216;p41">
              <a:extLst>
                <a:ext uri="{FF2B5EF4-FFF2-40B4-BE49-F238E27FC236}">
                  <a16:creationId xmlns:a16="http://schemas.microsoft.com/office/drawing/2014/main" id="{590A7F4B-50D0-0825-7718-2A1F90236573}"/>
                </a:ext>
              </a:extLst>
            </p:cNvPr>
            <p:cNvSpPr/>
            <p:nvPr/>
          </p:nvSpPr>
          <p:spPr>
            <a:xfrm>
              <a:off x="4659093" y="2637931"/>
              <a:ext cx="111987" cy="111963"/>
            </a:xfrm>
            <a:custGeom>
              <a:avLst/>
              <a:gdLst/>
              <a:ahLst/>
              <a:cxnLst/>
              <a:rect l="l" t="t" r="r" b="b"/>
              <a:pathLst>
                <a:path w="4600" h="4599" extrusionOk="0">
                  <a:moveTo>
                    <a:pt x="2292" y="1"/>
                  </a:moveTo>
                  <a:lnTo>
                    <a:pt x="2073" y="16"/>
                  </a:lnTo>
                  <a:lnTo>
                    <a:pt x="1853" y="48"/>
                  </a:lnTo>
                  <a:lnTo>
                    <a:pt x="1633" y="110"/>
                  </a:lnTo>
                  <a:lnTo>
                    <a:pt x="1429" y="189"/>
                  </a:lnTo>
                  <a:lnTo>
                    <a:pt x="1225" y="283"/>
                  </a:lnTo>
                  <a:lnTo>
                    <a:pt x="1037" y="393"/>
                  </a:lnTo>
                  <a:lnTo>
                    <a:pt x="848" y="534"/>
                  </a:lnTo>
                  <a:lnTo>
                    <a:pt x="676" y="691"/>
                  </a:lnTo>
                  <a:lnTo>
                    <a:pt x="519" y="848"/>
                  </a:lnTo>
                  <a:lnTo>
                    <a:pt x="393" y="1021"/>
                  </a:lnTo>
                  <a:lnTo>
                    <a:pt x="268" y="1209"/>
                  </a:lnTo>
                  <a:lnTo>
                    <a:pt x="174" y="1413"/>
                  </a:lnTo>
                  <a:lnTo>
                    <a:pt x="95" y="1633"/>
                  </a:lnTo>
                  <a:lnTo>
                    <a:pt x="32" y="1837"/>
                  </a:lnTo>
                  <a:lnTo>
                    <a:pt x="1" y="2072"/>
                  </a:lnTo>
                  <a:lnTo>
                    <a:pt x="1" y="2292"/>
                  </a:lnTo>
                  <a:lnTo>
                    <a:pt x="17" y="2527"/>
                  </a:lnTo>
                  <a:lnTo>
                    <a:pt x="64" y="2747"/>
                  </a:lnTo>
                  <a:lnTo>
                    <a:pt x="127" y="2967"/>
                  </a:lnTo>
                  <a:lnTo>
                    <a:pt x="205" y="3186"/>
                  </a:lnTo>
                  <a:lnTo>
                    <a:pt x="299" y="3375"/>
                  </a:lnTo>
                  <a:lnTo>
                    <a:pt x="409" y="3563"/>
                  </a:lnTo>
                  <a:lnTo>
                    <a:pt x="550" y="3751"/>
                  </a:lnTo>
                  <a:lnTo>
                    <a:pt x="692" y="3908"/>
                  </a:lnTo>
                  <a:lnTo>
                    <a:pt x="848" y="4065"/>
                  </a:lnTo>
                  <a:lnTo>
                    <a:pt x="1021" y="4191"/>
                  </a:lnTo>
                  <a:lnTo>
                    <a:pt x="1209" y="4316"/>
                  </a:lnTo>
                  <a:lnTo>
                    <a:pt x="1398" y="4411"/>
                  </a:lnTo>
                  <a:lnTo>
                    <a:pt x="1617" y="4489"/>
                  </a:lnTo>
                  <a:lnTo>
                    <a:pt x="1837" y="4552"/>
                  </a:lnTo>
                  <a:lnTo>
                    <a:pt x="2057" y="4583"/>
                  </a:lnTo>
                  <a:lnTo>
                    <a:pt x="2292" y="4599"/>
                  </a:lnTo>
                  <a:lnTo>
                    <a:pt x="2528" y="4583"/>
                  </a:lnTo>
                  <a:lnTo>
                    <a:pt x="2747" y="4552"/>
                  </a:lnTo>
                  <a:lnTo>
                    <a:pt x="2967" y="4489"/>
                  </a:lnTo>
                  <a:lnTo>
                    <a:pt x="3171" y="4411"/>
                  </a:lnTo>
                  <a:lnTo>
                    <a:pt x="3375" y="4316"/>
                  </a:lnTo>
                  <a:lnTo>
                    <a:pt x="3563" y="4191"/>
                  </a:lnTo>
                  <a:lnTo>
                    <a:pt x="3752" y="4065"/>
                  </a:lnTo>
                  <a:lnTo>
                    <a:pt x="3924" y="3908"/>
                  </a:lnTo>
                  <a:lnTo>
                    <a:pt x="4066" y="3751"/>
                  </a:lnTo>
                  <a:lnTo>
                    <a:pt x="4207" y="3563"/>
                  </a:lnTo>
                  <a:lnTo>
                    <a:pt x="4332" y="3375"/>
                  </a:lnTo>
                  <a:lnTo>
                    <a:pt x="4427" y="3186"/>
                  </a:lnTo>
                  <a:lnTo>
                    <a:pt x="4505" y="2967"/>
                  </a:lnTo>
                  <a:lnTo>
                    <a:pt x="4568" y="2747"/>
                  </a:lnTo>
                  <a:lnTo>
                    <a:pt x="4584" y="2527"/>
                  </a:lnTo>
                  <a:lnTo>
                    <a:pt x="4599" y="2292"/>
                  </a:lnTo>
                  <a:lnTo>
                    <a:pt x="4568" y="2072"/>
                  </a:lnTo>
                  <a:lnTo>
                    <a:pt x="4536" y="1837"/>
                  </a:lnTo>
                  <a:lnTo>
                    <a:pt x="4474" y="1617"/>
                  </a:lnTo>
                  <a:lnTo>
                    <a:pt x="4395" y="1413"/>
                  </a:lnTo>
                  <a:lnTo>
                    <a:pt x="4301" y="1209"/>
                  </a:lnTo>
                  <a:lnTo>
                    <a:pt x="4175" y="1021"/>
                  </a:lnTo>
                  <a:lnTo>
                    <a:pt x="4050" y="848"/>
                  </a:lnTo>
                  <a:lnTo>
                    <a:pt x="3909" y="675"/>
                  </a:lnTo>
                  <a:lnTo>
                    <a:pt x="3752" y="534"/>
                  </a:lnTo>
                  <a:lnTo>
                    <a:pt x="3579" y="393"/>
                  </a:lnTo>
                  <a:lnTo>
                    <a:pt x="3391" y="283"/>
                  </a:lnTo>
                  <a:lnTo>
                    <a:pt x="3187" y="189"/>
                  </a:lnTo>
                  <a:lnTo>
                    <a:pt x="2983" y="110"/>
                  </a:lnTo>
                  <a:lnTo>
                    <a:pt x="2763" y="48"/>
                  </a:lnTo>
                  <a:lnTo>
                    <a:pt x="2543" y="16"/>
                  </a:lnTo>
                  <a:lnTo>
                    <a:pt x="2292" y="1"/>
                  </a:lnTo>
                  <a:close/>
                </a:path>
              </a:pathLst>
            </a:custGeom>
            <a:solidFill>
              <a:srgbClr val="F695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217;p41">
              <a:extLst>
                <a:ext uri="{FF2B5EF4-FFF2-40B4-BE49-F238E27FC236}">
                  <a16:creationId xmlns:a16="http://schemas.microsoft.com/office/drawing/2014/main" id="{06B98162-78CA-B2E2-8D1A-E5AAE4AF2B05}"/>
                </a:ext>
              </a:extLst>
            </p:cNvPr>
            <p:cNvSpPr/>
            <p:nvPr/>
          </p:nvSpPr>
          <p:spPr>
            <a:xfrm>
              <a:off x="4383627" y="2586732"/>
              <a:ext cx="73400" cy="50832"/>
            </a:xfrm>
            <a:custGeom>
              <a:avLst/>
              <a:gdLst/>
              <a:ahLst/>
              <a:cxnLst/>
              <a:rect l="l" t="t" r="r" b="b"/>
              <a:pathLst>
                <a:path w="3015" h="2088" extrusionOk="0">
                  <a:moveTo>
                    <a:pt x="1162" y="1"/>
                  </a:moveTo>
                  <a:lnTo>
                    <a:pt x="1005" y="32"/>
                  </a:lnTo>
                  <a:lnTo>
                    <a:pt x="864" y="79"/>
                  </a:lnTo>
                  <a:lnTo>
                    <a:pt x="723" y="126"/>
                  </a:lnTo>
                  <a:lnTo>
                    <a:pt x="597" y="205"/>
                  </a:lnTo>
                  <a:lnTo>
                    <a:pt x="472" y="283"/>
                  </a:lnTo>
                  <a:lnTo>
                    <a:pt x="362" y="393"/>
                  </a:lnTo>
                  <a:lnTo>
                    <a:pt x="268" y="503"/>
                  </a:lnTo>
                  <a:lnTo>
                    <a:pt x="173" y="660"/>
                  </a:lnTo>
                  <a:lnTo>
                    <a:pt x="95" y="817"/>
                  </a:lnTo>
                  <a:lnTo>
                    <a:pt x="48" y="989"/>
                  </a:lnTo>
                  <a:lnTo>
                    <a:pt x="17" y="1146"/>
                  </a:lnTo>
                  <a:lnTo>
                    <a:pt x="1" y="1335"/>
                  </a:lnTo>
                  <a:lnTo>
                    <a:pt x="17" y="1507"/>
                  </a:lnTo>
                  <a:lnTo>
                    <a:pt x="32" y="1680"/>
                  </a:lnTo>
                  <a:lnTo>
                    <a:pt x="64" y="1853"/>
                  </a:lnTo>
                  <a:lnTo>
                    <a:pt x="79" y="1931"/>
                  </a:lnTo>
                  <a:lnTo>
                    <a:pt x="111" y="1978"/>
                  </a:lnTo>
                  <a:lnTo>
                    <a:pt x="158" y="2025"/>
                  </a:lnTo>
                  <a:lnTo>
                    <a:pt x="205" y="2057"/>
                  </a:lnTo>
                  <a:lnTo>
                    <a:pt x="268" y="2088"/>
                  </a:lnTo>
                  <a:lnTo>
                    <a:pt x="393" y="2088"/>
                  </a:lnTo>
                  <a:lnTo>
                    <a:pt x="440" y="2072"/>
                  </a:lnTo>
                  <a:lnTo>
                    <a:pt x="503" y="2057"/>
                  </a:lnTo>
                  <a:lnTo>
                    <a:pt x="566" y="2025"/>
                  </a:lnTo>
                  <a:lnTo>
                    <a:pt x="613" y="1994"/>
                  </a:lnTo>
                  <a:lnTo>
                    <a:pt x="644" y="1947"/>
                  </a:lnTo>
                  <a:lnTo>
                    <a:pt x="676" y="1884"/>
                  </a:lnTo>
                  <a:lnTo>
                    <a:pt x="707" y="1821"/>
                  </a:lnTo>
                  <a:lnTo>
                    <a:pt x="707" y="1758"/>
                  </a:lnTo>
                  <a:lnTo>
                    <a:pt x="707" y="1680"/>
                  </a:lnTo>
                  <a:lnTo>
                    <a:pt x="676" y="1492"/>
                  </a:lnTo>
                  <a:lnTo>
                    <a:pt x="676" y="1303"/>
                  </a:lnTo>
                  <a:lnTo>
                    <a:pt x="707" y="1131"/>
                  </a:lnTo>
                  <a:lnTo>
                    <a:pt x="738" y="1052"/>
                  </a:lnTo>
                  <a:lnTo>
                    <a:pt x="770" y="974"/>
                  </a:lnTo>
                  <a:lnTo>
                    <a:pt x="817" y="895"/>
                  </a:lnTo>
                  <a:lnTo>
                    <a:pt x="864" y="848"/>
                  </a:lnTo>
                  <a:lnTo>
                    <a:pt x="927" y="785"/>
                  </a:lnTo>
                  <a:lnTo>
                    <a:pt x="990" y="738"/>
                  </a:lnTo>
                  <a:lnTo>
                    <a:pt x="1068" y="707"/>
                  </a:lnTo>
                  <a:lnTo>
                    <a:pt x="1146" y="676"/>
                  </a:lnTo>
                  <a:lnTo>
                    <a:pt x="1256" y="660"/>
                  </a:lnTo>
                  <a:lnTo>
                    <a:pt x="1460" y="660"/>
                  </a:lnTo>
                  <a:lnTo>
                    <a:pt x="1555" y="691"/>
                  </a:lnTo>
                  <a:lnTo>
                    <a:pt x="1649" y="707"/>
                  </a:lnTo>
                  <a:lnTo>
                    <a:pt x="1743" y="754"/>
                  </a:lnTo>
                  <a:lnTo>
                    <a:pt x="1837" y="785"/>
                  </a:lnTo>
                  <a:lnTo>
                    <a:pt x="1915" y="848"/>
                  </a:lnTo>
                  <a:lnTo>
                    <a:pt x="2057" y="974"/>
                  </a:lnTo>
                  <a:lnTo>
                    <a:pt x="2167" y="1115"/>
                  </a:lnTo>
                  <a:lnTo>
                    <a:pt x="2261" y="1288"/>
                  </a:lnTo>
                  <a:lnTo>
                    <a:pt x="2324" y="1476"/>
                  </a:lnTo>
                  <a:lnTo>
                    <a:pt x="2355" y="1680"/>
                  </a:lnTo>
                  <a:lnTo>
                    <a:pt x="2371" y="1758"/>
                  </a:lnTo>
                  <a:lnTo>
                    <a:pt x="2386" y="1821"/>
                  </a:lnTo>
                  <a:lnTo>
                    <a:pt x="2433" y="1868"/>
                  </a:lnTo>
                  <a:lnTo>
                    <a:pt x="2480" y="1915"/>
                  </a:lnTo>
                  <a:lnTo>
                    <a:pt x="2528" y="1947"/>
                  </a:lnTo>
                  <a:lnTo>
                    <a:pt x="2590" y="1978"/>
                  </a:lnTo>
                  <a:lnTo>
                    <a:pt x="2653" y="1994"/>
                  </a:lnTo>
                  <a:lnTo>
                    <a:pt x="2763" y="1994"/>
                  </a:lnTo>
                  <a:lnTo>
                    <a:pt x="2826" y="1978"/>
                  </a:lnTo>
                  <a:lnTo>
                    <a:pt x="2888" y="1947"/>
                  </a:lnTo>
                  <a:lnTo>
                    <a:pt x="2936" y="1915"/>
                  </a:lnTo>
                  <a:lnTo>
                    <a:pt x="2967" y="1868"/>
                  </a:lnTo>
                  <a:lnTo>
                    <a:pt x="2998" y="1821"/>
                  </a:lnTo>
                  <a:lnTo>
                    <a:pt x="3014" y="1758"/>
                  </a:lnTo>
                  <a:lnTo>
                    <a:pt x="3014" y="1680"/>
                  </a:lnTo>
                  <a:lnTo>
                    <a:pt x="2998" y="1507"/>
                  </a:lnTo>
                  <a:lnTo>
                    <a:pt x="2967" y="1335"/>
                  </a:lnTo>
                  <a:lnTo>
                    <a:pt x="2920" y="1178"/>
                  </a:lnTo>
                  <a:lnTo>
                    <a:pt x="2857" y="1021"/>
                  </a:lnTo>
                  <a:lnTo>
                    <a:pt x="2794" y="880"/>
                  </a:lnTo>
                  <a:lnTo>
                    <a:pt x="2700" y="738"/>
                  </a:lnTo>
                  <a:lnTo>
                    <a:pt x="2606" y="613"/>
                  </a:lnTo>
                  <a:lnTo>
                    <a:pt x="2496" y="487"/>
                  </a:lnTo>
                  <a:lnTo>
                    <a:pt x="2386" y="377"/>
                  </a:lnTo>
                  <a:lnTo>
                    <a:pt x="2261" y="283"/>
                  </a:lnTo>
                  <a:lnTo>
                    <a:pt x="2119" y="189"/>
                  </a:lnTo>
                  <a:lnTo>
                    <a:pt x="1978" y="126"/>
                  </a:lnTo>
                  <a:lnTo>
                    <a:pt x="1821" y="63"/>
                  </a:lnTo>
                  <a:lnTo>
                    <a:pt x="1649" y="16"/>
                  </a:lnTo>
                  <a:lnTo>
                    <a:pt x="1492" y="1"/>
                  </a:lnTo>
                  <a:close/>
                </a:path>
              </a:pathLst>
            </a:custGeom>
            <a:solidFill>
              <a:srgbClr val="3F466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218;p41">
              <a:extLst>
                <a:ext uri="{FF2B5EF4-FFF2-40B4-BE49-F238E27FC236}">
                  <a16:creationId xmlns:a16="http://schemas.microsoft.com/office/drawing/2014/main" id="{271348E1-552F-FF29-DD26-200E473A3601}"/>
                </a:ext>
              </a:extLst>
            </p:cNvPr>
            <p:cNvSpPr/>
            <p:nvPr/>
          </p:nvSpPr>
          <p:spPr>
            <a:xfrm>
              <a:off x="3970246" y="1821847"/>
              <a:ext cx="870748" cy="606337"/>
            </a:xfrm>
            <a:custGeom>
              <a:avLst/>
              <a:gdLst/>
              <a:ahLst/>
              <a:cxnLst/>
              <a:rect l="l" t="t" r="r" b="b"/>
              <a:pathLst>
                <a:path w="35767" h="24906" extrusionOk="0">
                  <a:moveTo>
                    <a:pt x="17844" y="0"/>
                  </a:move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lnTo>
                    <a:pt x="18644"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219;p41">
              <a:extLst>
                <a:ext uri="{FF2B5EF4-FFF2-40B4-BE49-F238E27FC236}">
                  <a16:creationId xmlns:a16="http://schemas.microsoft.com/office/drawing/2014/main" id="{EB2B73AF-6267-0B16-6DC8-7BB80A948E0B}"/>
                </a:ext>
              </a:extLst>
            </p:cNvPr>
            <p:cNvSpPr/>
            <p:nvPr/>
          </p:nvSpPr>
          <p:spPr>
            <a:xfrm>
              <a:off x="3970246" y="1821847"/>
              <a:ext cx="870748" cy="606337"/>
            </a:xfrm>
            <a:custGeom>
              <a:avLst/>
              <a:gdLst/>
              <a:ahLst/>
              <a:cxnLst/>
              <a:rect l="l" t="t" r="r" b="b"/>
              <a:pathLst>
                <a:path w="35767" h="24906" fill="none" extrusionOk="0">
                  <a:moveTo>
                    <a:pt x="19460" y="16"/>
                  </a:moveTo>
                  <a:lnTo>
                    <a:pt x="19460" y="16"/>
                  </a:lnTo>
                  <a:lnTo>
                    <a:pt x="18644" y="0"/>
                  </a:lnTo>
                  <a:lnTo>
                    <a:pt x="17844" y="0"/>
                  </a:lnTo>
                  <a:lnTo>
                    <a:pt x="17075" y="16"/>
                  </a:lnTo>
                  <a:lnTo>
                    <a:pt x="16322" y="47"/>
                  </a:lnTo>
                  <a:lnTo>
                    <a:pt x="15600" y="110"/>
                  </a:lnTo>
                  <a:lnTo>
                    <a:pt x="14894" y="173"/>
                  </a:lnTo>
                  <a:lnTo>
                    <a:pt x="14203" y="267"/>
                  </a:lnTo>
                  <a:lnTo>
                    <a:pt x="13544" y="377"/>
                  </a:lnTo>
                  <a:lnTo>
                    <a:pt x="12901" y="502"/>
                  </a:lnTo>
                  <a:lnTo>
                    <a:pt x="12273" y="643"/>
                  </a:lnTo>
                  <a:lnTo>
                    <a:pt x="11661" y="800"/>
                  </a:lnTo>
                  <a:lnTo>
                    <a:pt x="11080" y="973"/>
                  </a:lnTo>
                  <a:lnTo>
                    <a:pt x="10515" y="1161"/>
                  </a:lnTo>
                  <a:lnTo>
                    <a:pt x="9966" y="1365"/>
                  </a:lnTo>
                  <a:lnTo>
                    <a:pt x="9448" y="1585"/>
                  </a:lnTo>
                  <a:lnTo>
                    <a:pt x="8946" y="1821"/>
                  </a:lnTo>
                  <a:lnTo>
                    <a:pt x="8444" y="2072"/>
                  </a:lnTo>
                  <a:lnTo>
                    <a:pt x="7973" y="2338"/>
                  </a:lnTo>
                  <a:lnTo>
                    <a:pt x="7518" y="2637"/>
                  </a:lnTo>
                  <a:lnTo>
                    <a:pt x="7094" y="2935"/>
                  </a:lnTo>
                  <a:lnTo>
                    <a:pt x="6670" y="3249"/>
                  </a:lnTo>
                  <a:lnTo>
                    <a:pt x="6262" y="3578"/>
                  </a:lnTo>
                  <a:lnTo>
                    <a:pt x="5885" y="3923"/>
                  </a:lnTo>
                  <a:lnTo>
                    <a:pt x="5509" y="4284"/>
                  </a:lnTo>
                  <a:lnTo>
                    <a:pt x="5164" y="4645"/>
                  </a:lnTo>
                  <a:lnTo>
                    <a:pt x="4818" y="5038"/>
                  </a:lnTo>
                  <a:lnTo>
                    <a:pt x="4504" y="5446"/>
                  </a:lnTo>
                  <a:lnTo>
                    <a:pt x="4206" y="5854"/>
                  </a:lnTo>
                  <a:lnTo>
                    <a:pt x="3908" y="6293"/>
                  </a:lnTo>
                  <a:lnTo>
                    <a:pt x="3626" y="6733"/>
                  </a:lnTo>
                  <a:lnTo>
                    <a:pt x="3374" y="7188"/>
                  </a:lnTo>
                  <a:lnTo>
                    <a:pt x="3123" y="7659"/>
                  </a:lnTo>
                  <a:lnTo>
                    <a:pt x="3123" y="7659"/>
                  </a:lnTo>
                  <a:lnTo>
                    <a:pt x="2904" y="8098"/>
                  </a:lnTo>
                  <a:lnTo>
                    <a:pt x="2700" y="8569"/>
                  </a:lnTo>
                  <a:lnTo>
                    <a:pt x="2496" y="9040"/>
                  </a:lnTo>
                  <a:lnTo>
                    <a:pt x="2307" y="9526"/>
                  </a:lnTo>
                  <a:lnTo>
                    <a:pt x="2135" y="10028"/>
                  </a:lnTo>
                  <a:lnTo>
                    <a:pt x="1962" y="10546"/>
                  </a:lnTo>
                  <a:lnTo>
                    <a:pt x="1805" y="11064"/>
                  </a:lnTo>
                  <a:lnTo>
                    <a:pt x="1664" y="11598"/>
                  </a:lnTo>
                  <a:lnTo>
                    <a:pt x="1507" y="12147"/>
                  </a:lnTo>
                  <a:lnTo>
                    <a:pt x="1381" y="12712"/>
                  </a:lnTo>
                  <a:lnTo>
                    <a:pt x="1130" y="13842"/>
                  </a:lnTo>
                  <a:lnTo>
                    <a:pt x="926" y="14987"/>
                  </a:lnTo>
                  <a:lnTo>
                    <a:pt x="738" y="16164"/>
                  </a:lnTo>
                  <a:lnTo>
                    <a:pt x="581" y="17326"/>
                  </a:lnTo>
                  <a:lnTo>
                    <a:pt x="440" y="18503"/>
                  </a:lnTo>
                  <a:lnTo>
                    <a:pt x="314" y="19648"/>
                  </a:lnTo>
                  <a:lnTo>
                    <a:pt x="220" y="20778"/>
                  </a:lnTo>
                  <a:lnTo>
                    <a:pt x="142" y="21877"/>
                  </a:lnTo>
                  <a:lnTo>
                    <a:pt x="79" y="22944"/>
                  </a:lnTo>
                  <a:lnTo>
                    <a:pt x="32" y="23949"/>
                  </a:lnTo>
                  <a:lnTo>
                    <a:pt x="0" y="24906"/>
                  </a:lnTo>
                  <a:lnTo>
                    <a:pt x="0" y="24906"/>
                  </a:lnTo>
                  <a:lnTo>
                    <a:pt x="298" y="24827"/>
                  </a:lnTo>
                  <a:lnTo>
                    <a:pt x="581" y="24749"/>
                  </a:lnTo>
                  <a:lnTo>
                    <a:pt x="895" y="24623"/>
                  </a:lnTo>
                  <a:lnTo>
                    <a:pt x="1193" y="24498"/>
                  </a:lnTo>
                  <a:lnTo>
                    <a:pt x="1507" y="24357"/>
                  </a:lnTo>
                  <a:lnTo>
                    <a:pt x="1821" y="24200"/>
                  </a:lnTo>
                  <a:lnTo>
                    <a:pt x="2135" y="24027"/>
                  </a:lnTo>
                  <a:lnTo>
                    <a:pt x="2449" y="23839"/>
                  </a:lnTo>
                  <a:lnTo>
                    <a:pt x="3092" y="23415"/>
                  </a:lnTo>
                  <a:lnTo>
                    <a:pt x="3735" y="22960"/>
                  </a:lnTo>
                  <a:lnTo>
                    <a:pt x="4379" y="22473"/>
                  </a:lnTo>
                  <a:lnTo>
                    <a:pt x="5007" y="21971"/>
                  </a:lnTo>
                  <a:lnTo>
                    <a:pt x="5634" y="21438"/>
                  </a:lnTo>
                  <a:lnTo>
                    <a:pt x="6231" y="20888"/>
                  </a:lnTo>
                  <a:lnTo>
                    <a:pt x="6811" y="20339"/>
                  </a:lnTo>
                  <a:lnTo>
                    <a:pt x="7376" y="19805"/>
                  </a:lnTo>
                  <a:lnTo>
                    <a:pt x="7894" y="19288"/>
                  </a:lnTo>
                  <a:lnTo>
                    <a:pt x="8396" y="18785"/>
                  </a:lnTo>
                  <a:lnTo>
                    <a:pt x="9244" y="17875"/>
                  </a:lnTo>
                  <a:lnTo>
                    <a:pt x="9244" y="17875"/>
                  </a:lnTo>
                  <a:lnTo>
                    <a:pt x="9275" y="18205"/>
                  </a:lnTo>
                  <a:lnTo>
                    <a:pt x="9260" y="18566"/>
                  </a:lnTo>
                  <a:lnTo>
                    <a:pt x="9244" y="18942"/>
                  </a:lnTo>
                  <a:lnTo>
                    <a:pt x="9197" y="19335"/>
                  </a:lnTo>
                  <a:lnTo>
                    <a:pt x="9134" y="19743"/>
                  </a:lnTo>
                  <a:lnTo>
                    <a:pt x="9056" y="20151"/>
                  </a:lnTo>
                  <a:lnTo>
                    <a:pt x="8961" y="20574"/>
                  </a:lnTo>
                  <a:lnTo>
                    <a:pt x="8852" y="20998"/>
                  </a:lnTo>
                  <a:lnTo>
                    <a:pt x="8726" y="21422"/>
                  </a:lnTo>
                  <a:lnTo>
                    <a:pt x="8585" y="21830"/>
                  </a:lnTo>
                  <a:lnTo>
                    <a:pt x="8428" y="22238"/>
                  </a:lnTo>
                  <a:lnTo>
                    <a:pt x="8271" y="22630"/>
                  </a:lnTo>
                  <a:lnTo>
                    <a:pt x="8098" y="23007"/>
                  </a:lnTo>
                  <a:lnTo>
                    <a:pt x="7926" y="23368"/>
                  </a:lnTo>
                  <a:lnTo>
                    <a:pt x="7737" y="23697"/>
                  </a:lnTo>
                  <a:lnTo>
                    <a:pt x="7549" y="23996"/>
                  </a:lnTo>
                  <a:lnTo>
                    <a:pt x="7549" y="23996"/>
                  </a:lnTo>
                  <a:lnTo>
                    <a:pt x="7863" y="24058"/>
                  </a:lnTo>
                  <a:lnTo>
                    <a:pt x="8192" y="24105"/>
                  </a:lnTo>
                  <a:lnTo>
                    <a:pt x="8852" y="24184"/>
                  </a:lnTo>
                  <a:lnTo>
                    <a:pt x="9511" y="24215"/>
                  </a:lnTo>
                  <a:lnTo>
                    <a:pt x="10185" y="24231"/>
                  </a:lnTo>
                  <a:lnTo>
                    <a:pt x="10860" y="24200"/>
                  </a:lnTo>
                  <a:lnTo>
                    <a:pt x="11551" y="24137"/>
                  </a:lnTo>
                  <a:lnTo>
                    <a:pt x="12257" y="24058"/>
                  </a:lnTo>
                  <a:lnTo>
                    <a:pt x="12948" y="23949"/>
                  </a:lnTo>
                  <a:lnTo>
                    <a:pt x="13654" y="23807"/>
                  </a:lnTo>
                  <a:lnTo>
                    <a:pt x="14360" y="23650"/>
                  </a:lnTo>
                  <a:lnTo>
                    <a:pt x="15066" y="23462"/>
                  </a:lnTo>
                  <a:lnTo>
                    <a:pt x="15772" y="23258"/>
                  </a:lnTo>
                  <a:lnTo>
                    <a:pt x="16479" y="23023"/>
                  </a:lnTo>
                  <a:lnTo>
                    <a:pt x="17201" y="22772"/>
                  </a:lnTo>
                  <a:lnTo>
                    <a:pt x="17907" y="22505"/>
                  </a:lnTo>
                  <a:lnTo>
                    <a:pt x="18597" y="22222"/>
                  </a:lnTo>
                  <a:lnTo>
                    <a:pt x="19304" y="21924"/>
                  </a:lnTo>
                  <a:lnTo>
                    <a:pt x="19994" y="21626"/>
                  </a:lnTo>
                  <a:lnTo>
                    <a:pt x="20685" y="21296"/>
                  </a:lnTo>
                  <a:lnTo>
                    <a:pt x="21375" y="20951"/>
                  </a:lnTo>
                  <a:lnTo>
                    <a:pt x="22034" y="20606"/>
                  </a:lnTo>
                  <a:lnTo>
                    <a:pt x="22709" y="20261"/>
                  </a:lnTo>
                  <a:lnTo>
                    <a:pt x="23368" y="19884"/>
                  </a:lnTo>
                  <a:lnTo>
                    <a:pt x="24012" y="19523"/>
                  </a:lnTo>
                  <a:lnTo>
                    <a:pt x="24639" y="19146"/>
                  </a:lnTo>
                  <a:lnTo>
                    <a:pt x="25251" y="18770"/>
                  </a:lnTo>
                  <a:lnTo>
                    <a:pt x="26444" y="18016"/>
                  </a:lnTo>
                  <a:lnTo>
                    <a:pt x="27574" y="17247"/>
                  </a:lnTo>
                  <a:lnTo>
                    <a:pt x="28641" y="16510"/>
                  </a:lnTo>
                  <a:lnTo>
                    <a:pt x="28641" y="16510"/>
                  </a:lnTo>
                  <a:lnTo>
                    <a:pt x="28484" y="16965"/>
                  </a:lnTo>
                  <a:lnTo>
                    <a:pt x="28312" y="17373"/>
                  </a:lnTo>
                  <a:lnTo>
                    <a:pt x="28155" y="17765"/>
                  </a:lnTo>
                  <a:lnTo>
                    <a:pt x="27982" y="18142"/>
                  </a:lnTo>
                  <a:lnTo>
                    <a:pt x="27809" y="18487"/>
                  </a:lnTo>
                  <a:lnTo>
                    <a:pt x="27621" y="18832"/>
                  </a:lnTo>
                  <a:lnTo>
                    <a:pt x="27229" y="19492"/>
                  </a:lnTo>
                  <a:lnTo>
                    <a:pt x="26821" y="20166"/>
                  </a:lnTo>
                  <a:lnTo>
                    <a:pt x="26366" y="20888"/>
                  </a:lnTo>
                  <a:lnTo>
                    <a:pt x="25863" y="21689"/>
                  </a:lnTo>
                  <a:lnTo>
                    <a:pt x="25330" y="22615"/>
                  </a:lnTo>
                  <a:lnTo>
                    <a:pt x="25330" y="22615"/>
                  </a:lnTo>
                  <a:lnTo>
                    <a:pt x="25785" y="22630"/>
                  </a:lnTo>
                  <a:lnTo>
                    <a:pt x="26240" y="22646"/>
                  </a:lnTo>
                  <a:lnTo>
                    <a:pt x="26680" y="22646"/>
                  </a:lnTo>
                  <a:lnTo>
                    <a:pt x="27103" y="22615"/>
                  </a:lnTo>
                  <a:lnTo>
                    <a:pt x="27527" y="22583"/>
                  </a:lnTo>
                  <a:lnTo>
                    <a:pt x="27919" y="22520"/>
                  </a:lnTo>
                  <a:lnTo>
                    <a:pt x="28327" y="22458"/>
                  </a:lnTo>
                  <a:lnTo>
                    <a:pt x="28704" y="22379"/>
                  </a:lnTo>
                  <a:lnTo>
                    <a:pt x="29081" y="22285"/>
                  </a:lnTo>
                  <a:lnTo>
                    <a:pt x="29442" y="22175"/>
                  </a:lnTo>
                  <a:lnTo>
                    <a:pt x="29787" y="22065"/>
                  </a:lnTo>
                  <a:lnTo>
                    <a:pt x="30132" y="21924"/>
                  </a:lnTo>
                  <a:lnTo>
                    <a:pt x="30446" y="21783"/>
                  </a:lnTo>
                  <a:lnTo>
                    <a:pt x="30776" y="21626"/>
                  </a:lnTo>
                  <a:lnTo>
                    <a:pt x="31074" y="21469"/>
                  </a:lnTo>
                  <a:lnTo>
                    <a:pt x="31372" y="21281"/>
                  </a:lnTo>
                  <a:lnTo>
                    <a:pt x="31654" y="21092"/>
                  </a:lnTo>
                  <a:lnTo>
                    <a:pt x="31937" y="20904"/>
                  </a:lnTo>
                  <a:lnTo>
                    <a:pt x="32204" y="20684"/>
                  </a:lnTo>
                  <a:lnTo>
                    <a:pt x="32455" y="20465"/>
                  </a:lnTo>
                  <a:lnTo>
                    <a:pt x="32706" y="20245"/>
                  </a:lnTo>
                  <a:lnTo>
                    <a:pt x="32941" y="20009"/>
                  </a:lnTo>
                  <a:lnTo>
                    <a:pt x="33161" y="19758"/>
                  </a:lnTo>
                  <a:lnTo>
                    <a:pt x="33381" y="19507"/>
                  </a:lnTo>
                  <a:lnTo>
                    <a:pt x="33585" y="19256"/>
                  </a:lnTo>
                  <a:lnTo>
                    <a:pt x="33773" y="18989"/>
                  </a:lnTo>
                  <a:lnTo>
                    <a:pt x="33961" y="18707"/>
                  </a:lnTo>
                  <a:lnTo>
                    <a:pt x="34134" y="18424"/>
                  </a:lnTo>
                  <a:lnTo>
                    <a:pt x="34307" y="18142"/>
                  </a:lnTo>
                  <a:lnTo>
                    <a:pt x="34464" y="17859"/>
                  </a:lnTo>
                  <a:lnTo>
                    <a:pt x="34605" y="17561"/>
                  </a:lnTo>
                  <a:lnTo>
                    <a:pt x="34746" y="17247"/>
                  </a:lnTo>
                  <a:lnTo>
                    <a:pt x="34872" y="16949"/>
                  </a:lnTo>
                  <a:lnTo>
                    <a:pt x="34997" y="16635"/>
                  </a:lnTo>
                  <a:lnTo>
                    <a:pt x="35107" y="16321"/>
                  </a:lnTo>
                  <a:lnTo>
                    <a:pt x="35217" y="16008"/>
                  </a:lnTo>
                  <a:lnTo>
                    <a:pt x="35390" y="15348"/>
                  </a:lnTo>
                  <a:lnTo>
                    <a:pt x="35531" y="14705"/>
                  </a:lnTo>
                  <a:lnTo>
                    <a:pt x="35641" y="14030"/>
                  </a:lnTo>
                  <a:lnTo>
                    <a:pt x="35719" y="13371"/>
                  </a:lnTo>
                  <a:lnTo>
                    <a:pt x="35766" y="12696"/>
                  </a:lnTo>
                  <a:lnTo>
                    <a:pt x="35766" y="12037"/>
                  </a:lnTo>
                  <a:lnTo>
                    <a:pt x="35750" y="11378"/>
                  </a:lnTo>
                  <a:lnTo>
                    <a:pt x="35703" y="10719"/>
                  </a:lnTo>
                  <a:lnTo>
                    <a:pt x="35609" y="10091"/>
                  </a:lnTo>
                  <a:lnTo>
                    <a:pt x="35499" y="9463"/>
                  </a:lnTo>
                  <a:lnTo>
                    <a:pt x="35358" y="8851"/>
                  </a:lnTo>
                  <a:lnTo>
                    <a:pt x="35185" y="8255"/>
                  </a:lnTo>
                  <a:lnTo>
                    <a:pt x="34981" y="7690"/>
                  </a:lnTo>
                  <a:lnTo>
                    <a:pt x="34762" y="7156"/>
                  </a:lnTo>
                  <a:lnTo>
                    <a:pt x="34762" y="7156"/>
                  </a:lnTo>
                  <a:lnTo>
                    <a:pt x="34495" y="6607"/>
                  </a:lnTo>
                  <a:lnTo>
                    <a:pt x="34212" y="6089"/>
                  </a:lnTo>
                  <a:lnTo>
                    <a:pt x="33899" y="5603"/>
                  </a:lnTo>
                  <a:lnTo>
                    <a:pt x="33553" y="5132"/>
                  </a:lnTo>
                  <a:lnTo>
                    <a:pt x="33208" y="4692"/>
                  </a:lnTo>
                  <a:lnTo>
                    <a:pt x="32831" y="4284"/>
                  </a:lnTo>
                  <a:lnTo>
                    <a:pt x="32439" y="3892"/>
                  </a:lnTo>
                  <a:lnTo>
                    <a:pt x="32031" y="3531"/>
                  </a:lnTo>
                  <a:lnTo>
                    <a:pt x="31607" y="3186"/>
                  </a:lnTo>
                  <a:lnTo>
                    <a:pt x="31168" y="2856"/>
                  </a:lnTo>
                  <a:lnTo>
                    <a:pt x="30713" y="2558"/>
                  </a:lnTo>
                  <a:lnTo>
                    <a:pt x="30242" y="2276"/>
                  </a:lnTo>
                  <a:lnTo>
                    <a:pt x="29771" y="2025"/>
                  </a:lnTo>
                  <a:lnTo>
                    <a:pt x="29269" y="1773"/>
                  </a:lnTo>
                  <a:lnTo>
                    <a:pt x="28767" y="1554"/>
                  </a:lnTo>
                  <a:lnTo>
                    <a:pt x="28265" y="1350"/>
                  </a:lnTo>
                  <a:lnTo>
                    <a:pt x="27731" y="1161"/>
                  </a:lnTo>
                  <a:lnTo>
                    <a:pt x="27197" y="989"/>
                  </a:lnTo>
                  <a:lnTo>
                    <a:pt x="26664" y="848"/>
                  </a:lnTo>
                  <a:lnTo>
                    <a:pt x="26115" y="706"/>
                  </a:lnTo>
                  <a:lnTo>
                    <a:pt x="25565" y="581"/>
                  </a:lnTo>
                  <a:lnTo>
                    <a:pt x="25016" y="471"/>
                  </a:lnTo>
                  <a:lnTo>
                    <a:pt x="24467" y="377"/>
                  </a:lnTo>
                  <a:lnTo>
                    <a:pt x="23902" y="283"/>
                  </a:lnTo>
                  <a:lnTo>
                    <a:pt x="23337" y="220"/>
                  </a:lnTo>
                  <a:lnTo>
                    <a:pt x="22788" y="157"/>
                  </a:lnTo>
                  <a:lnTo>
                    <a:pt x="22223" y="110"/>
                  </a:lnTo>
                  <a:lnTo>
                    <a:pt x="21658" y="79"/>
                  </a:lnTo>
                  <a:lnTo>
                    <a:pt x="20543" y="31"/>
                  </a:lnTo>
                  <a:lnTo>
                    <a:pt x="19460"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220;p41">
              <a:extLst>
                <a:ext uri="{FF2B5EF4-FFF2-40B4-BE49-F238E27FC236}">
                  <a16:creationId xmlns:a16="http://schemas.microsoft.com/office/drawing/2014/main" id="{5276C6A2-121E-180A-3038-FE5A70B38689}"/>
                </a:ext>
              </a:extLst>
            </p:cNvPr>
            <p:cNvSpPr/>
            <p:nvPr/>
          </p:nvSpPr>
          <p:spPr>
            <a:xfrm>
              <a:off x="4737801" y="1970841"/>
              <a:ext cx="198314" cy="609039"/>
            </a:xfrm>
            <a:custGeom>
              <a:avLst/>
              <a:gdLst/>
              <a:ahLst/>
              <a:cxnLst/>
              <a:rect l="l" t="t" r="r" b="b"/>
              <a:pathLst>
                <a:path w="8146" h="25017" extrusionOk="0">
                  <a:moveTo>
                    <a:pt x="519" y="1"/>
                  </a:moveTo>
                  <a:lnTo>
                    <a:pt x="1" y="16"/>
                  </a:lnTo>
                  <a:lnTo>
                    <a:pt x="2214" y="11582"/>
                  </a:lnTo>
                  <a:lnTo>
                    <a:pt x="2983" y="14941"/>
                  </a:lnTo>
                  <a:lnTo>
                    <a:pt x="3767" y="18362"/>
                  </a:lnTo>
                  <a:lnTo>
                    <a:pt x="4175" y="20057"/>
                  </a:lnTo>
                  <a:lnTo>
                    <a:pt x="4583" y="21752"/>
                  </a:lnTo>
                  <a:lnTo>
                    <a:pt x="5007" y="23400"/>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221;p41">
              <a:extLst>
                <a:ext uri="{FF2B5EF4-FFF2-40B4-BE49-F238E27FC236}">
                  <a16:creationId xmlns:a16="http://schemas.microsoft.com/office/drawing/2014/main" id="{069CFAD4-CED4-967C-C110-CD4B47D4F6B1}"/>
                </a:ext>
              </a:extLst>
            </p:cNvPr>
            <p:cNvSpPr/>
            <p:nvPr/>
          </p:nvSpPr>
          <p:spPr>
            <a:xfrm>
              <a:off x="4737801" y="1970841"/>
              <a:ext cx="198314" cy="609039"/>
            </a:xfrm>
            <a:custGeom>
              <a:avLst/>
              <a:gdLst/>
              <a:ahLst/>
              <a:cxnLst/>
              <a:rect l="l" t="t" r="r" b="b"/>
              <a:pathLst>
                <a:path w="8146" h="25017" fill="none" extrusionOk="0">
                  <a:moveTo>
                    <a:pt x="2214" y="11582"/>
                  </a:moveTo>
                  <a:lnTo>
                    <a:pt x="2214" y="11582"/>
                  </a:lnTo>
                  <a:lnTo>
                    <a:pt x="2983" y="14941"/>
                  </a:lnTo>
                  <a:lnTo>
                    <a:pt x="3767" y="18362"/>
                  </a:lnTo>
                  <a:lnTo>
                    <a:pt x="4175" y="20057"/>
                  </a:lnTo>
                  <a:lnTo>
                    <a:pt x="4583" y="21752"/>
                  </a:lnTo>
                  <a:lnTo>
                    <a:pt x="5007" y="23400"/>
                  </a:lnTo>
                  <a:lnTo>
                    <a:pt x="5447" y="25016"/>
                  </a:lnTo>
                  <a:lnTo>
                    <a:pt x="5447" y="25016"/>
                  </a:lnTo>
                  <a:lnTo>
                    <a:pt x="5604" y="24734"/>
                  </a:lnTo>
                  <a:lnTo>
                    <a:pt x="5745" y="24420"/>
                  </a:lnTo>
                  <a:lnTo>
                    <a:pt x="6043" y="23745"/>
                  </a:lnTo>
                  <a:lnTo>
                    <a:pt x="6325" y="23007"/>
                  </a:lnTo>
                  <a:lnTo>
                    <a:pt x="6592" y="22207"/>
                  </a:lnTo>
                  <a:lnTo>
                    <a:pt x="6843" y="21360"/>
                  </a:lnTo>
                  <a:lnTo>
                    <a:pt x="7094" y="20449"/>
                  </a:lnTo>
                  <a:lnTo>
                    <a:pt x="7314" y="19508"/>
                  </a:lnTo>
                  <a:lnTo>
                    <a:pt x="7518" y="18535"/>
                  </a:lnTo>
                  <a:lnTo>
                    <a:pt x="7691" y="17515"/>
                  </a:lnTo>
                  <a:lnTo>
                    <a:pt x="7848" y="16479"/>
                  </a:lnTo>
                  <a:lnTo>
                    <a:pt x="7973" y="15427"/>
                  </a:lnTo>
                  <a:lnTo>
                    <a:pt x="8052" y="14360"/>
                  </a:lnTo>
                  <a:lnTo>
                    <a:pt x="8114" y="13277"/>
                  </a:lnTo>
                  <a:lnTo>
                    <a:pt x="8146" y="12210"/>
                  </a:lnTo>
                  <a:lnTo>
                    <a:pt x="8146" y="11677"/>
                  </a:lnTo>
                  <a:lnTo>
                    <a:pt x="8130" y="11143"/>
                  </a:lnTo>
                  <a:lnTo>
                    <a:pt x="8114" y="10609"/>
                  </a:lnTo>
                  <a:lnTo>
                    <a:pt x="8083" y="10092"/>
                  </a:lnTo>
                  <a:lnTo>
                    <a:pt x="8036" y="9574"/>
                  </a:lnTo>
                  <a:lnTo>
                    <a:pt x="7989" y="9056"/>
                  </a:lnTo>
                  <a:lnTo>
                    <a:pt x="7926" y="8554"/>
                  </a:lnTo>
                  <a:lnTo>
                    <a:pt x="7848" y="8051"/>
                  </a:lnTo>
                  <a:lnTo>
                    <a:pt x="7769" y="7549"/>
                  </a:lnTo>
                  <a:lnTo>
                    <a:pt x="7675" y="7078"/>
                  </a:lnTo>
                  <a:lnTo>
                    <a:pt x="7565" y="6592"/>
                  </a:lnTo>
                  <a:lnTo>
                    <a:pt x="7440" y="6137"/>
                  </a:lnTo>
                  <a:lnTo>
                    <a:pt x="7298" y="5682"/>
                  </a:lnTo>
                  <a:lnTo>
                    <a:pt x="7157" y="5242"/>
                  </a:lnTo>
                  <a:lnTo>
                    <a:pt x="6985" y="4803"/>
                  </a:lnTo>
                  <a:lnTo>
                    <a:pt x="6812" y="4395"/>
                  </a:lnTo>
                  <a:lnTo>
                    <a:pt x="6624" y="3987"/>
                  </a:lnTo>
                  <a:lnTo>
                    <a:pt x="6420" y="3594"/>
                  </a:lnTo>
                  <a:lnTo>
                    <a:pt x="6200" y="3218"/>
                  </a:lnTo>
                  <a:lnTo>
                    <a:pt x="5980" y="2873"/>
                  </a:lnTo>
                  <a:lnTo>
                    <a:pt x="5729" y="2527"/>
                  </a:lnTo>
                  <a:lnTo>
                    <a:pt x="5462" y="2213"/>
                  </a:lnTo>
                  <a:lnTo>
                    <a:pt x="5180" y="1900"/>
                  </a:lnTo>
                  <a:lnTo>
                    <a:pt x="4882" y="1617"/>
                  </a:lnTo>
                  <a:lnTo>
                    <a:pt x="4583" y="1366"/>
                  </a:lnTo>
                  <a:lnTo>
                    <a:pt x="4254" y="1115"/>
                  </a:lnTo>
                  <a:lnTo>
                    <a:pt x="3909" y="895"/>
                  </a:lnTo>
                  <a:lnTo>
                    <a:pt x="3548" y="691"/>
                  </a:lnTo>
                  <a:lnTo>
                    <a:pt x="3171" y="518"/>
                  </a:lnTo>
                  <a:lnTo>
                    <a:pt x="2763" y="377"/>
                  </a:lnTo>
                  <a:lnTo>
                    <a:pt x="2355" y="252"/>
                  </a:lnTo>
                  <a:lnTo>
                    <a:pt x="1915" y="142"/>
                  </a:lnTo>
                  <a:lnTo>
                    <a:pt x="1476" y="79"/>
                  </a:lnTo>
                  <a:lnTo>
                    <a:pt x="1005" y="32"/>
                  </a:lnTo>
                  <a:lnTo>
                    <a:pt x="519" y="1"/>
                  </a:lnTo>
                  <a:lnTo>
                    <a:pt x="1" y="16"/>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222;p41">
              <a:extLst>
                <a:ext uri="{FF2B5EF4-FFF2-40B4-BE49-F238E27FC236}">
                  <a16:creationId xmlns:a16="http://schemas.microsoft.com/office/drawing/2014/main" id="{638B3E30-B426-0E93-3262-6B8AAB0B0B56}"/>
                </a:ext>
              </a:extLst>
            </p:cNvPr>
            <p:cNvSpPr/>
            <p:nvPr/>
          </p:nvSpPr>
          <p:spPr>
            <a:xfrm>
              <a:off x="4614395" y="1836746"/>
              <a:ext cx="325931" cy="572716"/>
            </a:xfrm>
            <a:custGeom>
              <a:avLst/>
              <a:gdLst/>
              <a:ahLst/>
              <a:cxnLst/>
              <a:rect l="l" t="t" r="r" b="b"/>
              <a:pathLst>
                <a:path w="13388" h="23525" extrusionOk="0">
                  <a:moveTo>
                    <a:pt x="1" y="0"/>
                  </a:moveTo>
                  <a:lnTo>
                    <a:pt x="409" y="236"/>
                  </a:lnTo>
                  <a:lnTo>
                    <a:pt x="817" y="440"/>
                  </a:lnTo>
                  <a:lnTo>
                    <a:pt x="1602" y="879"/>
                  </a:lnTo>
                  <a:lnTo>
                    <a:pt x="2371" y="1350"/>
                  </a:lnTo>
                  <a:lnTo>
                    <a:pt x="3092" y="1852"/>
                  </a:lnTo>
                  <a:lnTo>
                    <a:pt x="3438" y="2119"/>
                  </a:lnTo>
                  <a:lnTo>
                    <a:pt x="3767" y="2386"/>
                  </a:lnTo>
                  <a:lnTo>
                    <a:pt x="4097" y="2652"/>
                  </a:lnTo>
                  <a:lnTo>
                    <a:pt x="4426" y="2935"/>
                  </a:lnTo>
                  <a:lnTo>
                    <a:pt x="4725" y="3233"/>
                  </a:lnTo>
                  <a:lnTo>
                    <a:pt x="5038" y="3515"/>
                  </a:lnTo>
                  <a:lnTo>
                    <a:pt x="5321" y="3829"/>
                  </a:lnTo>
                  <a:lnTo>
                    <a:pt x="5603" y="4128"/>
                  </a:lnTo>
                  <a:lnTo>
                    <a:pt x="5886" y="4457"/>
                  </a:lnTo>
                  <a:lnTo>
                    <a:pt x="6153" y="4771"/>
                  </a:lnTo>
                  <a:lnTo>
                    <a:pt x="6404" y="5101"/>
                  </a:lnTo>
                  <a:lnTo>
                    <a:pt x="6655" y="5430"/>
                  </a:lnTo>
                  <a:lnTo>
                    <a:pt x="6906" y="5775"/>
                  </a:lnTo>
                  <a:lnTo>
                    <a:pt x="7126" y="6121"/>
                  </a:lnTo>
                  <a:lnTo>
                    <a:pt x="7581" y="6827"/>
                  </a:lnTo>
                  <a:lnTo>
                    <a:pt x="7989" y="7549"/>
                  </a:lnTo>
                  <a:lnTo>
                    <a:pt x="8381" y="8302"/>
                  </a:lnTo>
                  <a:lnTo>
                    <a:pt x="8742" y="9055"/>
                  </a:lnTo>
                  <a:lnTo>
                    <a:pt x="9087" y="9840"/>
                  </a:lnTo>
                  <a:lnTo>
                    <a:pt x="9401" y="10625"/>
                  </a:lnTo>
                  <a:lnTo>
                    <a:pt x="9699" y="11441"/>
                  </a:lnTo>
                  <a:lnTo>
                    <a:pt x="9982" y="12241"/>
                  </a:lnTo>
                  <a:lnTo>
                    <a:pt x="10233" y="13073"/>
                  </a:lnTo>
                  <a:lnTo>
                    <a:pt x="10484" y="13905"/>
                  </a:lnTo>
                  <a:lnTo>
                    <a:pt x="10720" y="14752"/>
                  </a:lnTo>
                  <a:lnTo>
                    <a:pt x="10939" y="15600"/>
                  </a:lnTo>
                  <a:lnTo>
                    <a:pt x="11159" y="16463"/>
                  </a:lnTo>
                  <a:lnTo>
                    <a:pt x="11567" y="18189"/>
                  </a:lnTo>
                  <a:lnTo>
                    <a:pt x="11944" y="19947"/>
                  </a:lnTo>
                  <a:lnTo>
                    <a:pt x="12336" y="21720"/>
                  </a:lnTo>
                  <a:lnTo>
                    <a:pt x="12540" y="22615"/>
                  </a:lnTo>
                  <a:lnTo>
                    <a:pt x="12634" y="23070"/>
                  </a:lnTo>
                  <a:lnTo>
                    <a:pt x="12760" y="23525"/>
                  </a:lnTo>
                  <a:lnTo>
                    <a:pt x="12854" y="23070"/>
                  </a:lnTo>
                  <a:lnTo>
                    <a:pt x="12964" y="22615"/>
                  </a:lnTo>
                  <a:lnTo>
                    <a:pt x="13121" y="21689"/>
                  </a:lnTo>
                  <a:lnTo>
                    <a:pt x="13183" y="21234"/>
                  </a:lnTo>
                  <a:lnTo>
                    <a:pt x="13231" y="20778"/>
                  </a:lnTo>
                  <a:lnTo>
                    <a:pt x="13278" y="20308"/>
                  </a:lnTo>
                  <a:lnTo>
                    <a:pt x="13325" y="19853"/>
                  </a:lnTo>
                  <a:lnTo>
                    <a:pt x="13372" y="18927"/>
                  </a:lnTo>
                  <a:lnTo>
                    <a:pt x="13388" y="17985"/>
                  </a:lnTo>
                  <a:lnTo>
                    <a:pt x="13388" y="17059"/>
                  </a:lnTo>
                  <a:lnTo>
                    <a:pt x="13340" y="16133"/>
                  </a:lnTo>
                  <a:lnTo>
                    <a:pt x="13262" y="15192"/>
                  </a:lnTo>
                  <a:lnTo>
                    <a:pt x="13136" y="14266"/>
                  </a:lnTo>
                  <a:lnTo>
                    <a:pt x="12995" y="13324"/>
                  </a:lnTo>
                  <a:lnTo>
                    <a:pt x="12807" y="12398"/>
                  </a:lnTo>
                  <a:lnTo>
                    <a:pt x="12697" y="11943"/>
                  </a:lnTo>
                  <a:lnTo>
                    <a:pt x="12587" y="11472"/>
                  </a:lnTo>
                  <a:lnTo>
                    <a:pt x="12462" y="11017"/>
                  </a:lnTo>
                  <a:lnTo>
                    <a:pt x="12320" y="10562"/>
                  </a:lnTo>
                  <a:lnTo>
                    <a:pt x="12179" y="10107"/>
                  </a:lnTo>
                  <a:lnTo>
                    <a:pt x="12022" y="9652"/>
                  </a:lnTo>
                  <a:lnTo>
                    <a:pt x="11850" y="9212"/>
                  </a:lnTo>
                  <a:lnTo>
                    <a:pt x="11661" y="8757"/>
                  </a:lnTo>
                  <a:lnTo>
                    <a:pt x="11473" y="8318"/>
                  </a:lnTo>
                  <a:lnTo>
                    <a:pt x="11269" y="7878"/>
                  </a:lnTo>
                  <a:lnTo>
                    <a:pt x="11049" y="7439"/>
                  </a:lnTo>
                  <a:lnTo>
                    <a:pt x="10829" y="7015"/>
                  </a:lnTo>
                  <a:lnTo>
                    <a:pt x="10594" y="6591"/>
                  </a:lnTo>
                  <a:lnTo>
                    <a:pt x="10327" y="6183"/>
                  </a:lnTo>
                  <a:lnTo>
                    <a:pt x="10060" y="5775"/>
                  </a:lnTo>
                  <a:lnTo>
                    <a:pt x="9794" y="5367"/>
                  </a:lnTo>
                  <a:lnTo>
                    <a:pt x="9495" y="4975"/>
                  </a:lnTo>
                  <a:lnTo>
                    <a:pt x="9197" y="4583"/>
                  </a:lnTo>
                  <a:lnTo>
                    <a:pt x="8883" y="4222"/>
                  </a:lnTo>
                  <a:lnTo>
                    <a:pt x="8538" y="3845"/>
                  </a:lnTo>
                  <a:lnTo>
                    <a:pt x="8209" y="3500"/>
                  </a:lnTo>
                  <a:lnTo>
                    <a:pt x="7848" y="3155"/>
                  </a:lnTo>
                  <a:lnTo>
                    <a:pt x="7487" y="2841"/>
                  </a:lnTo>
                  <a:lnTo>
                    <a:pt x="7094" y="2527"/>
                  </a:lnTo>
                  <a:lnTo>
                    <a:pt x="6702" y="2229"/>
                  </a:lnTo>
                  <a:lnTo>
                    <a:pt x="6310" y="1946"/>
                  </a:lnTo>
                  <a:lnTo>
                    <a:pt x="5902" y="1679"/>
                  </a:lnTo>
                  <a:lnTo>
                    <a:pt x="5478" y="1444"/>
                  </a:lnTo>
                  <a:lnTo>
                    <a:pt x="5038" y="1209"/>
                  </a:lnTo>
                  <a:lnTo>
                    <a:pt x="4615" y="1005"/>
                  </a:lnTo>
                  <a:lnTo>
                    <a:pt x="4160" y="800"/>
                  </a:lnTo>
                  <a:lnTo>
                    <a:pt x="3720" y="644"/>
                  </a:lnTo>
                  <a:lnTo>
                    <a:pt x="3249" y="487"/>
                  </a:lnTo>
                  <a:lnTo>
                    <a:pt x="2794" y="361"/>
                  </a:lnTo>
                  <a:lnTo>
                    <a:pt x="2339" y="251"/>
                  </a:lnTo>
                  <a:lnTo>
                    <a:pt x="1868" y="157"/>
                  </a:lnTo>
                  <a:lnTo>
                    <a:pt x="942" y="31"/>
                  </a:lnTo>
                  <a:lnTo>
                    <a:pt x="472" y="16"/>
                  </a:lnTo>
                  <a:lnTo>
                    <a:pt x="1"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223;p41">
              <a:extLst>
                <a:ext uri="{FF2B5EF4-FFF2-40B4-BE49-F238E27FC236}">
                  <a16:creationId xmlns:a16="http://schemas.microsoft.com/office/drawing/2014/main" id="{51EF7E53-17C1-D3D8-0756-BF0EF3B03464}"/>
                </a:ext>
              </a:extLst>
            </p:cNvPr>
            <p:cNvSpPr/>
            <p:nvPr/>
          </p:nvSpPr>
          <p:spPr>
            <a:xfrm>
              <a:off x="4060421" y="2030073"/>
              <a:ext cx="677034" cy="279675"/>
            </a:xfrm>
            <a:custGeom>
              <a:avLst/>
              <a:gdLst/>
              <a:ahLst/>
              <a:cxnLst/>
              <a:rect l="l" t="t" r="r" b="b"/>
              <a:pathLst>
                <a:path w="27810" h="11488" extrusionOk="0">
                  <a:moveTo>
                    <a:pt x="24153" y="0"/>
                  </a:moveTo>
                  <a:lnTo>
                    <a:pt x="24043" y="47"/>
                  </a:lnTo>
                  <a:lnTo>
                    <a:pt x="23933" y="94"/>
                  </a:lnTo>
                  <a:lnTo>
                    <a:pt x="23854" y="173"/>
                  </a:lnTo>
                  <a:lnTo>
                    <a:pt x="23823" y="204"/>
                  </a:lnTo>
                  <a:lnTo>
                    <a:pt x="23070" y="1036"/>
                  </a:lnTo>
                  <a:lnTo>
                    <a:pt x="22301" y="1852"/>
                  </a:lnTo>
                  <a:lnTo>
                    <a:pt x="21500" y="2637"/>
                  </a:lnTo>
                  <a:lnTo>
                    <a:pt x="20700" y="3421"/>
                  </a:lnTo>
                  <a:lnTo>
                    <a:pt x="19884" y="4190"/>
                  </a:lnTo>
                  <a:lnTo>
                    <a:pt x="19052" y="4928"/>
                  </a:lnTo>
                  <a:lnTo>
                    <a:pt x="18205" y="5650"/>
                  </a:lnTo>
                  <a:lnTo>
                    <a:pt x="17342" y="6340"/>
                  </a:lnTo>
                  <a:lnTo>
                    <a:pt x="16902" y="6670"/>
                  </a:lnTo>
                  <a:lnTo>
                    <a:pt x="16447" y="6999"/>
                  </a:lnTo>
                  <a:lnTo>
                    <a:pt x="16008" y="7313"/>
                  </a:lnTo>
                  <a:lnTo>
                    <a:pt x="15552" y="7611"/>
                  </a:lnTo>
                  <a:lnTo>
                    <a:pt x="15082" y="7910"/>
                  </a:lnTo>
                  <a:lnTo>
                    <a:pt x="14611" y="8192"/>
                  </a:lnTo>
                  <a:lnTo>
                    <a:pt x="14140" y="8443"/>
                  </a:lnTo>
                  <a:lnTo>
                    <a:pt x="13669" y="8694"/>
                  </a:lnTo>
                  <a:lnTo>
                    <a:pt x="13434" y="8820"/>
                  </a:lnTo>
                  <a:lnTo>
                    <a:pt x="13183" y="8930"/>
                  </a:lnTo>
                  <a:lnTo>
                    <a:pt x="12947" y="9040"/>
                  </a:lnTo>
                  <a:lnTo>
                    <a:pt x="12696" y="9134"/>
                  </a:lnTo>
                  <a:lnTo>
                    <a:pt x="12445" y="9244"/>
                  </a:lnTo>
                  <a:lnTo>
                    <a:pt x="12210" y="9322"/>
                  </a:lnTo>
                  <a:lnTo>
                    <a:pt x="11959" y="9416"/>
                  </a:lnTo>
                  <a:lnTo>
                    <a:pt x="11707" y="9495"/>
                  </a:lnTo>
                  <a:lnTo>
                    <a:pt x="11237" y="9620"/>
                  </a:lnTo>
                  <a:lnTo>
                    <a:pt x="10782" y="9714"/>
                  </a:lnTo>
                  <a:lnTo>
                    <a:pt x="11064" y="8600"/>
                  </a:lnTo>
                  <a:lnTo>
                    <a:pt x="11362" y="7470"/>
                  </a:lnTo>
                  <a:lnTo>
                    <a:pt x="11503" y="6890"/>
                  </a:lnTo>
                  <a:lnTo>
                    <a:pt x="11645" y="6309"/>
                  </a:lnTo>
                  <a:lnTo>
                    <a:pt x="11770" y="5713"/>
                  </a:lnTo>
                  <a:lnTo>
                    <a:pt x="11880" y="5116"/>
                  </a:lnTo>
                  <a:lnTo>
                    <a:pt x="11959" y="4488"/>
                  </a:lnTo>
                  <a:lnTo>
                    <a:pt x="12006" y="3876"/>
                  </a:lnTo>
                  <a:lnTo>
                    <a:pt x="12021" y="3563"/>
                  </a:lnTo>
                  <a:lnTo>
                    <a:pt x="12021" y="3233"/>
                  </a:lnTo>
                  <a:lnTo>
                    <a:pt x="12006" y="2919"/>
                  </a:lnTo>
                  <a:lnTo>
                    <a:pt x="11990" y="2590"/>
                  </a:lnTo>
                  <a:lnTo>
                    <a:pt x="11959" y="2276"/>
                  </a:lnTo>
                  <a:lnTo>
                    <a:pt x="11912" y="1962"/>
                  </a:lnTo>
                  <a:lnTo>
                    <a:pt x="11849" y="1632"/>
                  </a:lnTo>
                  <a:lnTo>
                    <a:pt x="11770" y="1318"/>
                  </a:lnTo>
                  <a:lnTo>
                    <a:pt x="11770" y="1303"/>
                  </a:lnTo>
                  <a:lnTo>
                    <a:pt x="11723" y="1193"/>
                  </a:lnTo>
                  <a:lnTo>
                    <a:pt x="11676" y="1099"/>
                  </a:lnTo>
                  <a:lnTo>
                    <a:pt x="11613" y="1004"/>
                  </a:lnTo>
                  <a:lnTo>
                    <a:pt x="11519" y="910"/>
                  </a:lnTo>
                  <a:lnTo>
                    <a:pt x="11409" y="832"/>
                  </a:lnTo>
                  <a:lnTo>
                    <a:pt x="11284" y="769"/>
                  </a:lnTo>
                  <a:lnTo>
                    <a:pt x="11158" y="738"/>
                  </a:lnTo>
                  <a:lnTo>
                    <a:pt x="11017" y="722"/>
                  </a:lnTo>
                  <a:lnTo>
                    <a:pt x="10860" y="753"/>
                  </a:lnTo>
                  <a:lnTo>
                    <a:pt x="10703" y="800"/>
                  </a:lnTo>
                  <a:lnTo>
                    <a:pt x="10562" y="879"/>
                  </a:lnTo>
                  <a:lnTo>
                    <a:pt x="10499" y="926"/>
                  </a:lnTo>
                  <a:lnTo>
                    <a:pt x="10436" y="989"/>
                  </a:lnTo>
                  <a:lnTo>
                    <a:pt x="9322" y="2276"/>
                  </a:lnTo>
                  <a:lnTo>
                    <a:pt x="8757" y="2903"/>
                  </a:lnTo>
                  <a:lnTo>
                    <a:pt x="8192" y="3531"/>
                  </a:lnTo>
                  <a:lnTo>
                    <a:pt x="7611" y="4143"/>
                  </a:lnTo>
                  <a:lnTo>
                    <a:pt x="7015" y="4740"/>
                  </a:lnTo>
                  <a:lnTo>
                    <a:pt x="6419" y="5320"/>
                  </a:lnTo>
                  <a:lnTo>
                    <a:pt x="5807" y="5901"/>
                  </a:lnTo>
                  <a:lnTo>
                    <a:pt x="5179" y="6450"/>
                  </a:lnTo>
                  <a:lnTo>
                    <a:pt x="4535" y="6968"/>
                  </a:lnTo>
                  <a:lnTo>
                    <a:pt x="3861" y="7486"/>
                  </a:lnTo>
                  <a:lnTo>
                    <a:pt x="3186" y="7957"/>
                  </a:lnTo>
                  <a:lnTo>
                    <a:pt x="2480" y="8412"/>
                  </a:lnTo>
                  <a:lnTo>
                    <a:pt x="1758" y="8820"/>
                  </a:lnTo>
                  <a:lnTo>
                    <a:pt x="1020" y="9197"/>
                  </a:lnTo>
                  <a:lnTo>
                    <a:pt x="769" y="9306"/>
                  </a:lnTo>
                  <a:lnTo>
                    <a:pt x="769" y="8726"/>
                  </a:lnTo>
                  <a:lnTo>
                    <a:pt x="800" y="8145"/>
                  </a:lnTo>
                  <a:lnTo>
                    <a:pt x="863" y="7266"/>
                  </a:lnTo>
                  <a:lnTo>
                    <a:pt x="942" y="6372"/>
                  </a:lnTo>
                  <a:lnTo>
                    <a:pt x="1130" y="4598"/>
                  </a:lnTo>
                  <a:lnTo>
                    <a:pt x="1224" y="3704"/>
                  </a:lnTo>
                  <a:lnTo>
                    <a:pt x="1318" y="2809"/>
                  </a:lnTo>
                  <a:lnTo>
                    <a:pt x="895" y="4551"/>
                  </a:lnTo>
                  <a:lnTo>
                    <a:pt x="691" y="5430"/>
                  </a:lnTo>
                  <a:lnTo>
                    <a:pt x="502" y="6309"/>
                  </a:lnTo>
                  <a:lnTo>
                    <a:pt x="330" y="7188"/>
                  </a:lnTo>
                  <a:lnTo>
                    <a:pt x="173" y="8082"/>
                  </a:lnTo>
                  <a:lnTo>
                    <a:pt x="110" y="8537"/>
                  </a:lnTo>
                  <a:lnTo>
                    <a:pt x="63" y="8977"/>
                  </a:lnTo>
                  <a:lnTo>
                    <a:pt x="16" y="9448"/>
                  </a:lnTo>
                  <a:lnTo>
                    <a:pt x="0" y="9903"/>
                  </a:lnTo>
                  <a:lnTo>
                    <a:pt x="0" y="9966"/>
                  </a:lnTo>
                  <a:lnTo>
                    <a:pt x="16" y="10044"/>
                  </a:lnTo>
                  <a:lnTo>
                    <a:pt x="31" y="10091"/>
                  </a:lnTo>
                  <a:lnTo>
                    <a:pt x="63" y="10138"/>
                  </a:lnTo>
                  <a:lnTo>
                    <a:pt x="157" y="10232"/>
                  </a:lnTo>
                  <a:lnTo>
                    <a:pt x="251" y="10279"/>
                  </a:lnTo>
                  <a:lnTo>
                    <a:pt x="377" y="10295"/>
                  </a:lnTo>
                  <a:lnTo>
                    <a:pt x="439" y="10295"/>
                  </a:lnTo>
                  <a:lnTo>
                    <a:pt x="502" y="10279"/>
                  </a:lnTo>
                  <a:lnTo>
                    <a:pt x="518" y="10279"/>
                  </a:lnTo>
                  <a:lnTo>
                    <a:pt x="1350" y="9997"/>
                  </a:lnTo>
                  <a:lnTo>
                    <a:pt x="2166" y="9652"/>
                  </a:lnTo>
                  <a:lnTo>
                    <a:pt x="2966" y="9275"/>
                  </a:lnTo>
                  <a:lnTo>
                    <a:pt x="3735" y="8851"/>
                  </a:lnTo>
                  <a:lnTo>
                    <a:pt x="4488" y="8396"/>
                  </a:lnTo>
                  <a:lnTo>
                    <a:pt x="5226" y="7910"/>
                  </a:lnTo>
                  <a:lnTo>
                    <a:pt x="5932" y="7392"/>
                  </a:lnTo>
                  <a:lnTo>
                    <a:pt x="6623" y="6858"/>
                  </a:lnTo>
                  <a:lnTo>
                    <a:pt x="7298" y="6293"/>
                  </a:lnTo>
                  <a:lnTo>
                    <a:pt x="7941" y="5713"/>
                  </a:lnTo>
                  <a:lnTo>
                    <a:pt x="8584" y="5132"/>
                  </a:lnTo>
                  <a:lnTo>
                    <a:pt x="9212" y="4520"/>
                  </a:lnTo>
                  <a:lnTo>
                    <a:pt x="9824" y="3908"/>
                  </a:lnTo>
                  <a:lnTo>
                    <a:pt x="10421" y="3280"/>
                  </a:lnTo>
                  <a:lnTo>
                    <a:pt x="10405" y="3767"/>
                  </a:lnTo>
                  <a:lnTo>
                    <a:pt x="10358" y="4316"/>
                  </a:lnTo>
                  <a:lnTo>
                    <a:pt x="10264" y="4849"/>
                  </a:lnTo>
                  <a:lnTo>
                    <a:pt x="10170" y="5399"/>
                  </a:lnTo>
                  <a:lnTo>
                    <a:pt x="10044" y="5932"/>
                  </a:lnTo>
                  <a:lnTo>
                    <a:pt x="9903" y="6482"/>
                  </a:lnTo>
                  <a:lnTo>
                    <a:pt x="9761" y="7047"/>
                  </a:lnTo>
                  <a:lnTo>
                    <a:pt x="9448" y="8161"/>
                  </a:lnTo>
                  <a:lnTo>
                    <a:pt x="9149" y="9306"/>
                  </a:lnTo>
                  <a:lnTo>
                    <a:pt x="9008" y="9887"/>
                  </a:lnTo>
                  <a:lnTo>
                    <a:pt x="8883" y="10483"/>
                  </a:lnTo>
                  <a:lnTo>
                    <a:pt x="8883" y="10499"/>
                  </a:lnTo>
                  <a:lnTo>
                    <a:pt x="8867" y="10656"/>
                  </a:lnTo>
                  <a:lnTo>
                    <a:pt x="8898" y="10829"/>
                  </a:lnTo>
                  <a:lnTo>
                    <a:pt x="8945" y="10986"/>
                  </a:lnTo>
                  <a:lnTo>
                    <a:pt x="9024" y="11127"/>
                  </a:lnTo>
                  <a:lnTo>
                    <a:pt x="9118" y="11237"/>
                  </a:lnTo>
                  <a:lnTo>
                    <a:pt x="9244" y="11347"/>
                  </a:lnTo>
                  <a:lnTo>
                    <a:pt x="9385" y="11425"/>
                  </a:lnTo>
                  <a:lnTo>
                    <a:pt x="9542" y="11472"/>
                  </a:lnTo>
                  <a:lnTo>
                    <a:pt x="9714" y="11488"/>
                  </a:lnTo>
                  <a:lnTo>
                    <a:pt x="10028" y="11472"/>
                  </a:lnTo>
                  <a:lnTo>
                    <a:pt x="10358" y="11456"/>
                  </a:lnTo>
                  <a:lnTo>
                    <a:pt x="10672" y="11425"/>
                  </a:lnTo>
                  <a:lnTo>
                    <a:pt x="10970" y="11378"/>
                  </a:lnTo>
                  <a:lnTo>
                    <a:pt x="11284" y="11315"/>
                  </a:lnTo>
                  <a:lnTo>
                    <a:pt x="11582" y="11252"/>
                  </a:lnTo>
                  <a:lnTo>
                    <a:pt x="12178" y="11080"/>
                  </a:lnTo>
                  <a:lnTo>
                    <a:pt x="12759" y="10891"/>
                  </a:lnTo>
                  <a:lnTo>
                    <a:pt x="13324" y="10672"/>
                  </a:lnTo>
                  <a:lnTo>
                    <a:pt x="13873" y="10436"/>
                  </a:lnTo>
                  <a:lnTo>
                    <a:pt x="14407" y="10170"/>
                  </a:lnTo>
                  <a:lnTo>
                    <a:pt x="14940" y="9887"/>
                  </a:lnTo>
                  <a:lnTo>
                    <a:pt x="15443" y="9589"/>
                  </a:lnTo>
                  <a:lnTo>
                    <a:pt x="15945" y="9275"/>
                  </a:lnTo>
                  <a:lnTo>
                    <a:pt x="16431" y="8945"/>
                  </a:lnTo>
                  <a:lnTo>
                    <a:pt x="16918" y="8616"/>
                  </a:lnTo>
                  <a:lnTo>
                    <a:pt x="17389" y="8271"/>
                  </a:lnTo>
                  <a:lnTo>
                    <a:pt x="17844" y="7910"/>
                  </a:lnTo>
                  <a:lnTo>
                    <a:pt x="18299" y="7549"/>
                  </a:lnTo>
                  <a:lnTo>
                    <a:pt x="18754" y="7172"/>
                  </a:lnTo>
                  <a:lnTo>
                    <a:pt x="19193" y="6795"/>
                  </a:lnTo>
                  <a:lnTo>
                    <a:pt x="20041" y="6026"/>
                  </a:lnTo>
                  <a:lnTo>
                    <a:pt x="20873" y="5226"/>
                  </a:lnTo>
                  <a:lnTo>
                    <a:pt x="21689" y="4394"/>
                  </a:lnTo>
                  <a:lnTo>
                    <a:pt x="22473" y="3563"/>
                  </a:lnTo>
                  <a:lnTo>
                    <a:pt x="23227" y="2699"/>
                  </a:lnTo>
                  <a:lnTo>
                    <a:pt x="23823" y="1993"/>
                  </a:lnTo>
                  <a:lnTo>
                    <a:pt x="23823" y="2323"/>
                  </a:lnTo>
                  <a:lnTo>
                    <a:pt x="23792" y="2652"/>
                  </a:lnTo>
                  <a:lnTo>
                    <a:pt x="23745" y="2982"/>
                  </a:lnTo>
                  <a:lnTo>
                    <a:pt x="23697" y="3327"/>
                  </a:lnTo>
                  <a:lnTo>
                    <a:pt x="23619" y="3657"/>
                  </a:lnTo>
                  <a:lnTo>
                    <a:pt x="23556" y="4002"/>
                  </a:lnTo>
                  <a:lnTo>
                    <a:pt x="23384" y="4677"/>
                  </a:lnTo>
                  <a:lnTo>
                    <a:pt x="23195" y="5367"/>
                  </a:lnTo>
                  <a:lnTo>
                    <a:pt x="22991" y="6058"/>
                  </a:lnTo>
                  <a:lnTo>
                    <a:pt x="22991" y="6089"/>
                  </a:lnTo>
                  <a:lnTo>
                    <a:pt x="22976" y="6168"/>
                  </a:lnTo>
                  <a:lnTo>
                    <a:pt x="22991" y="6262"/>
                  </a:lnTo>
                  <a:lnTo>
                    <a:pt x="23007" y="6309"/>
                  </a:lnTo>
                  <a:lnTo>
                    <a:pt x="23023" y="6356"/>
                  </a:lnTo>
                  <a:lnTo>
                    <a:pt x="23070" y="6403"/>
                  </a:lnTo>
                  <a:lnTo>
                    <a:pt x="23101" y="6450"/>
                  </a:lnTo>
                  <a:lnTo>
                    <a:pt x="23195" y="6497"/>
                  </a:lnTo>
                  <a:lnTo>
                    <a:pt x="23258" y="6513"/>
                  </a:lnTo>
                  <a:lnTo>
                    <a:pt x="23384" y="6513"/>
                  </a:lnTo>
                  <a:lnTo>
                    <a:pt x="23776" y="6403"/>
                  </a:lnTo>
                  <a:lnTo>
                    <a:pt x="24153" y="6278"/>
                  </a:lnTo>
                  <a:lnTo>
                    <a:pt x="24529" y="6121"/>
                  </a:lnTo>
                  <a:lnTo>
                    <a:pt x="24874" y="5932"/>
                  </a:lnTo>
                  <a:lnTo>
                    <a:pt x="25220" y="5728"/>
                  </a:lnTo>
                  <a:lnTo>
                    <a:pt x="25534" y="5509"/>
                  </a:lnTo>
                  <a:lnTo>
                    <a:pt x="25847" y="5257"/>
                  </a:lnTo>
                  <a:lnTo>
                    <a:pt x="26130" y="4991"/>
                  </a:lnTo>
                  <a:lnTo>
                    <a:pt x="26397" y="4708"/>
                  </a:lnTo>
                  <a:lnTo>
                    <a:pt x="26648" y="4410"/>
                  </a:lnTo>
                  <a:lnTo>
                    <a:pt x="26883" y="4112"/>
                  </a:lnTo>
                  <a:lnTo>
                    <a:pt x="27103" y="3782"/>
                  </a:lnTo>
                  <a:lnTo>
                    <a:pt x="27307" y="3468"/>
                  </a:lnTo>
                  <a:lnTo>
                    <a:pt x="27480" y="3123"/>
                  </a:lnTo>
                  <a:lnTo>
                    <a:pt x="27652" y="2794"/>
                  </a:lnTo>
                  <a:lnTo>
                    <a:pt x="27809" y="2433"/>
                  </a:lnTo>
                  <a:lnTo>
                    <a:pt x="27605" y="2762"/>
                  </a:lnTo>
                  <a:lnTo>
                    <a:pt x="27385" y="3076"/>
                  </a:lnTo>
                  <a:lnTo>
                    <a:pt x="27166" y="3374"/>
                  </a:lnTo>
                  <a:lnTo>
                    <a:pt x="26930" y="3672"/>
                  </a:lnTo>
                  <a:lnTo>
                    <a:pt x="26695" y="3939"/>
                  </a:lnTo>
                  <a:lnTo>
                    <a:pt x="26428" y="4206"/>
                  </a:lnTo>
                  <a:lnTo>
                    <a:pt x="26161" y="4473"/>
                  </a:lnTo>
                  <a:lnTo>
                    <a:pt x="25879" y="4692"/>
                  </a:lnTo>
                  <a:lnTo>
                    <a:pt x="25581" y="4912"/>
                  </a:lnTo>
                  <a:lnTo>
                    <a:pt x="25283" y="5116"/>
                  </a:lnTo>
                  <a:lnTo>
                    <a:pt x="24953" y="5289"/>
                  </a:lnTo>
                  <a:lnTo>
                    <a:pt x="24639" y="5446"/>
                  </a:lnTo>
                  <a:lnTo>
                    <a:pt x="24262" y="5587"/>
                  </a:lnTo>
                  <a:lnTo>
                    <a:pt x="23870" y="5713"/>
                  </a:lnTo>
                  <a:lnTo>
                    <a:pt x="24168" y="4928"/>
                  </a:lnTo>
                  <a:lnTo>
                    <a:pt x="24404" y="4237"/>
                  </a:lnTo>
                  <a:lnTo>
                    <a:pt x="24514" y="3876"/>
                  </a:lnTo>
                  <a:lnTo>
                    <a:pt x="24608" y="3515"/>
                  </a:lnTo>
                  <a:lnTo>
                    <a:pt x="24686" y="3155"/>
                  </a:lnTo>
                  <a:lnTo>
                    <a:pt x="24765" y="2794"/>
                  </a:lnTo>
                  <a:lnTo>
                    <a:pt x="24827" y="2417"/>
                  </a:lnTo>
                  <a:lnTo>
                    <a:pt x="24874" y="2025"/>
                  </a:lnTo>
                  <a:lnTo>
                    <a:pt x="24890" y="1648"/>
                  </a:lnTo>
                  <a:lnTo>
                    <a:pt x="24890" y="1256"/>
                  </a:lnTo>
                  <a:lnTo>
                    <a:pt x="24874" y="863"/>
                  </a:lnTo>
                  <a:lnTo>
                    <a:pt x="24812" y="455"/>
                  </a:lnTo>
                  <a:lnTo>
                    <a:pt x="24796" y="377"/>
                  </a:lnTo>
                  <a:lnTo>
                    <a:pt x="24765" y="283"/>
                  </a:lnTo>
                  <a:lnTo>
                    <a:pt x="24702" y="204"/>
                  </a:lnTo>
                  <a:lnTo>
                    <a:pt x="24639" y="141"/>
                  </a:lnTo>
                  <a:lnTo>
                    <a:pt x="24561" y="79"/>
                  </a:lnTo>
                  <a:lnTo>
                    <a:pt x="24466" y="31"/>
                  </a:lnTo>
                  <a:lnTo>
                    <a:pt x="24372" y="0"/>
                  </a:lnTo>
                  <a:close/>
                </a:path>
              </a:pathLst>
            </a:custGeom>
            <a:solidFill>
              <a:srgbClr val="DC69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46" name="Google Shape;2224;p41">
            <a:extLst>
              <a:ext uri="{FF2B5EF4-FFF2-40B4-BE49-F238E27FC236}">
                <a16:creationId xmlns:a16="http://schemas.microsoft.com/office/drawing/2014/main" id="{C2DD2B81-5036-BE2D-3262-2B3053139FAD}"/>
              </a:ext>
            </a:extLst>
          </p:cNvPr>
          <p:cNvSpPr/>
          <p:nvPr/>
        </p:nvSpPr>
        <p:spPr>
          <a:xfrm>
            <a:off x="2808518" y="1211828"/>
            <a:ext cx="3530290"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just">
              <a:lnSpc>
                <a:spcPct val="150000"/>
              </a:lnSpc>
              <a:spcAft>
                <a:spcPts val="1000"/>
              </a:spcAft>
            </a:pPr>
            <a:r>
              <a:rPr lang="en-US" sz="24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Quan điểm của bản thân</a:t>
            </a:r>
            <a:endParaRPr lang="en-US" sz="24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7" name="Google Shape;2227;p41">
            <a:extLst>
              <a:ext uri="{FF2B5EF4-FFF2-40B4-BE49-F238E27FC236}">
                <a16:creationId xmlns:a16="http://schemas.microsoft.com/office/drawing/2014/main" id="{80F32C67-44EF-3A40-B586-1F0DA70B6600}"/>
              </a:ext>
            </a:extLst>
          </p:cNvPr>
          <p:cNvSpPr txBox="1"/>
          <p:nvPr/>
        </p:nvSpPr>
        <p:spPr>
          <a:xfrm>
            <a:off x="540983" y="3045890"/>
            <a:ext cx="2267535" cy="627300"/>
          </a:xfrm>
          <a:prstGeom prst="rect">
            <a:avLst/>
          </a:prstGeom>
          <a:noFill/>
          <a:ln>
            <a:noFill/>
          </a:ln>
        </p:spPr>
        <p:txBody>
          <a:bodyPr spcFirstLastPara="1" wrap="square" lIns="91425" tIns="91425" rIns="91425" bIns="91425" anchor="ctr" anchorCtr="0">
            <a:noAutofit/>
          </a:bodyPr>
          <a:lstStyle/>
          <a:p>
            <a:pPr algn="just">
              <a:spcAft>
                <a:spcPts val="1000"/>
              </a:spcAft>
            </a:pPr>
            <a:r>
              <a:rPr lang="vi-VN" sz="2000">
                <a:latin typeface="Times New Roman" panose="02020603050405020304" pitchFamily="18" charset="0"/>
                <a:cs typeface="Times New Roman" panose="02020603050405020304" pitchFamily="18" charset="0"/>
              </a:rPr>
              <a:t>Đồng ý vì </a:t>
            </a:r>
            <a:r>
              <a:rPr lang="en-US" sz="2000">
                <a:latin typeface="Times New Roman" panose="02020603050405020304" pitchFamily="18" charset="0"/>
                <a:cs typeface="Times New Roman" panose="02020603050405020304" pitchFamily="18" charset="0"/>
              </a:rPr>
              <a:t>từ trước đến nay không ai có thể phủ nhận được vai trò của sách đối với cuộc sống của mỗi con người</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8" name="Google Shape;2230;p41">
            <a:extLst>
              <a:ext uri="{FF2B5EF4-FFF2-40B4-BE49-F238E27FC236}">
                <a16:creationId xmlns:a16="http://schemas.microsoft.com/office/drawing/2014/main" id="{6E859570-C6AC-7C8D-7015-FEDF7473FFA4}"/>
              </a:ext>
            </a:extLst>
          </p:cNvPr>
          <p:cNvSpPr txBox="1"/>
          <p:nvPr/>
        </p:nvSpPr>
        <p:spPr>
          <a:xfrm>
            <a:off x="5397163" y="3204208"/>
            <a:ext cx="3328626" cy="627300"/>
          </a:xfrm>
          <a:prstGeom prst="rect">
            <a:avLst/>
          </a:prstGeom>
          <a:noFill/>
          <a:ln>
            <a:noFill/>
          </a:ln>
        </p:spPr>
        <p:txBody>
          <a:bodyPr spcFirstLastPara="1" wrap="square" lIns="91425" tIns="91425" rIns="91425" bIns="91425" anchor="ctr" anchorCtr="0">
            <a:noAutofit/>
          </a:bodyPr>
          <a:lstStyle/>
          <a:p>
            <a:pPr algn="just"/>
            <a:r>
              <a:rPr lang="vi-VN" sz="2000">
                <a:latin typeface="Times New Roman" panose="02020603050405020304" pitchFamily="18" charset="0"/>
                <a:cs typeface="Times New Roman" panose="02020603050405020304" pitchFamily="18" charset="0"/>
              </a:rPr>
              <a:t>Tuy nhiên sách chỉ phát huy vai trò</a:t>
            </a:r>
            <a:r>
              <a:rPr lang="en-US" sz="2000">
                <a:latin typeface="Times New Roman" panose="02020603050405020304" pitchFamily="18" charset="0"/>
                <a:cs typeface="Times New Roman" panose="02020603050405020304" pitchFamily="18" charset="0"/>
              </a:rPr>
              <a:t> nếu như chúng ta có thể cảm nhận nội dung qua từng chữ cái, từ ngữ bằng chính đôi mắt và tâm hồn của bản thân mình</a:t>
            </a:r>
            <a:r>
              <a:rPr lang="vi-VN" sz="2000">
                <a:latin typeface="Times New Roman" panose="02020603050405020304" pitchFamily="18" charset="0"/>
                <a:cs typeface="Times New Roman" panose="02020603050405020304" pitchFamily="18" charset="0"/>
              </a:rPr>
              <a:t> để có thế tư duy, tiếp nhận và thấu hiểu</a:t>
            </a:r>
            <a:endParaRPr lang="en-US" sz="2000">
              <a:latin typeface="Times New Roman" panose="02020603050405020304" pitchFamily="18" charset="0"/>
              <a:cs typeface="Times New Roman" panose="02020603050405020304" pitchFamily="18" charset="0"/>
            </a:endParaRPr>
          </a:p>
        </p:txBody>
      </p:sp>
      <p:sp>
        <p:nvSpPr>
          <p:cNvPr id="1349" name="Google Shape;2240;p41">
            <a:extLst>
              <a:ext uri="{FF2B5EF4-FFF2-40B4-BE49-F238E27FC236}">
                <a16:creationId xmlns:a16="http://schemas.microsoft.com/office/drawing/2014/main" id="{F60B4FEB-E2F9-E8C0-2853-838091CADF77}"/>
              </a:ext>
            </a:extLst>
          </p:cNvPr>
          <p:cNvSpPr/>
          <p:nvPr/>
        </p:nvSpPr>
        <p:spPr>
          <a:xfrm>
            <a:off x="1374238" y="1211816"/>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50" name="Google Shape;2241;p41">
            <a:extLst>
              <a:ext uri="{FF2B5EF4-FFF2-40B4-BE49-F238E27FC236}">
                <a16:creationId xmlns:a16="http://schemas.microsoft.com/office/drawing/2014/main" id="{940E2055-61BA-5A7B-3A6F-3836C877C60B}"/>
              </a:ext>
            </a:extLst>
          </p:cNvPr>
          <p:cNvSpPr/>
          <p:nvPr/>
        </p:nvSpPr>
        <p:spPr>
          <a:xfrm>
            <a:off x="7134888" y="1211816"/>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51" name="Google Shape;2242;p41">
            <a:extLst>
              <a:ext uri="{FF2B5EF4-FFF2-40B4-BE49-F238E27FC236}">
                <a16:creationId xmlns:a16="http://schemas.microsoft.com/office/drawing/2014/main" id="{EF5F6782-0407-33C9-88E4-B480D6A0FA73}"/>
              </a:ext>
            </a:extLst>
          </p:cNvPr>
          <p:cNvCxnSpPr>
            <a:cxnSpLocks/>
            <a:stCxn id="1349" idx="6"/>
            <a:endCxn id="1346" idx="1"/>
          </p:cNvCxnSpPr>
          <p:nvPr/>
        </p:nvCxnSpPr>
        <p:spPr>
          <a:xfrm>
            <a:off x="2001538" y="1525466"/>
            <a:ext cx="806980" cy="12"/>
          </a:xfrm>
          <a:prstGeom prst="straightConnector1">
            <a:avLst/>
          </a:prstGeom>
          <a:noFill/>
          <a:ln w="9525" cap="flat" cmpd="sng">
            <a:solidFill>
              <a:srgbClr val="666666"/>
            </a:solidFill>
            <a:prstDash val="solid"/>
            <a:round/>
            <a:headEnd type="none" w="med" len="med"/>
            <a:tailEnd type="none" w="med" len="med"/>
          </a:ln>
        </p:spPr>
      </p:cxnSp>
      <p:cxnSp>
        <p:nvCxnSpPr>
          <p:cNvPr id="1352" name="Google Shape;2243;p41">
            <a:extLst>
              <a:ext uri="{FF2B5EF4-FFF2-40B4-BE49-F238E27FC236}">
                <a16:creationId xmlns:a16="http://schemas.microsoft.com/office/drawing/2014/main" id="{3D6A1642-71D3-57F9-0591-0C5F96A332E9}"/>
              </a:ext>
            </a:extLst>
          </p:cNvPr>
          <p:cNvCxnSpPr>
            <a:cxnSpLocks/>
            <a:stCxn id="1346" idx="3"/>
            <a:endCxn id="1350" idx="2"/>
          </p:cNvCxnSpPr>
          <p:nvPr/>
        </p:nvCxnSpPr>
        <p:spPr>
          <a:xfrm flipV="1">
            <a:off x="6338808" y="1525466"/>
            <a:ext cx="796080" cy="12"/>
          </a:xfrm>
          <a:prstGeom prst="straightConnector1">
            <a:avLst/>
          </a:prstGeom>
          <a:noFill/>
          <a:ln w="9525" cap="flat" cmpd="sng">
            <a:solidFill>
              <a:srgbClr val="666666"/>
            </a:solidFill>
            <a:prstDash val="solid"/>
            <a:round/>
            <a:headEnd type="none" w="med" len="med"/>
            <a:tailEnd type="none" w="med" len="med"/>
          </a:ln>
        </p:spPr>
      </p:cxnSp>
      <p:cxnSp>
        <p:nvCxnSpPr>
          <p:cNvPr id="1353" name="Google Shape;2244;p41">
            <a:extLst>
              <a:ext uri="{FF2B5EF4-FFF2-40B4-BE49-F238E27FC236}">
                <a16:creationId xmlns:a16="http://schemas.microsoft.com/office/drawing/2014/main" id="{BF14AECB-0822-E478-5A37-E2E95E27265F}"/>
              </a:ext>
            </a:extLst>
          </p:cNvPr>
          <p:cNvCxnSpPr>
            <a:cxnSpLocks/>
            <a:stCxn id="1349" idx="4"/>
          </p:cNvCxnSpPr>
          <p:nvPr/>
        </p:nvCxnSpPr>
        <p:spPr>
          <a:xfrm>
            <a:off x="1687888" y="1839116"/>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4" name="Google Shape;2245;p41">
            <a:extLst>
              <a:ext uri="{FF2B5EF4-FFF2-40B4-BE49-F238E27FC236}">
                <a16:creationId xmlns:a16="http://schemas.microsoft.com/office/drawing/2014/main" id="{FC2BC4BF-5A97-EE6A-7B9F-63940FA8E3CC}"/>
              </a:ext>
            </a:extLst>
          </p:cNvPr>
          <p:cNvCxnSpPr>
            <a:cxnSpLocks/>
            <a:stCxn id="1350" idx="4"/>
          </p:cNvCxnSpPr>
          <p:nvPr/>
        </p:nvCxnSpPr>
        <p:spPr>
          <a:xfrm>
            <a:off x="7448538" y="1839116"/>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5" name="Google Shape;2236;p41">
            <a:extLst>
              <a:ext uri="{FF2B5EF4-FFF2-40B4-BE49-F238E27FC236}">
                <a16:creationId xmlns:a16="http://schemas.microsoft.com/office/drawing/2014/main" id="{27D5D72B-0A83-A5DF-58B3-068AA520BF10}"/>
              </a:ext>
            </a:extLst>
          </p:cNvPr>
          <p:cNvGrpSpPr/>
          <p:nvPr/>
        </p:nvGrpSpPr>
        <p:grpSpPr>
          <a:xfrm>
            <a:off x="7299412" y="1304837"/>
            <a:ext cx="298377" cy="354519"/>
            <a:chOff x="-48233050" y="3569725"/>
            <a:chExt cx="252050" cy="299475"/>
          </a:xfrm>
        </p:grpSpPr>
        <p:sp>
          <p:nvSpPr>
            <p:cNvPr id="1356" name="Google Shape;2237;p41">
              <a:extLst>
                <a:ext uri="{FF2B5EF4-FFF2-40B4-BE49-F238E27FC236}">
                  <a16:creationId xmlns:a16="http://schemas.microsoft.com/office/drawing/2014/main" id="{1560EF0B-5986-09A8-E76D-09E37E157A47}"/>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238;p41">
              <a:extLst>
                <a:ext uri="{FF2B5EF4-FFF2-40B4-BE49-F238E27FC236}">
                  <a16:creationId xmlns:a16="http://schemas.microsoft.com/office/drawing/2014/main" id="{AC085706-C17B-7998-6CD0-26EB1766187A}"/>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9;p41">
              <a:extLst>
                <a:ext uri="{FF2B5EF4-FFF2-40B4-BE49-F238E27FC236}">
                  <a16:creationId xmlns:a16="http://schemas.microsoft.com/office/drawing/2014/main" id="{BE8404DB-E037-D06B-07B7-291C9939F8CB}"/>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9" name="Google Shape;2231;p41">
            <a:extLst>
              <a:ext uri="{FF2B5EF4-FFF2-40B4-BE49-F238E27FC236}">
                <a16:creationId xmlns:a16="http://schemas.microsoft.com/office/drawing/2014/main" id="{7A5D5F27-9C31-A3B9-7227-BA72319C5A03}"/>
              </a:ext>
            </a:extLst>
          </p:cNvPr>
          <p:cNvGrpSpPr/>
          <p:nvPr/>
        </p:nvGrpSpPr>
        <p:grpSpPr>
          <a:xfrm>
            <a:off x="1501983" y="1337095"/>
            <a:ext cx="371785" cy="370879"/>
            <a:chOff x="-41111350" y="3239100"/>
            <a:chExt cx="318200" cy="317425"/>
          </a:xfrm>
        </p:grpSpPr>
        <p:sp>
          <p:nvSpPr>
            <p:cNvPr id="1360" name="Google Shape;2232;p41">
              <a:extLst>
                <a:ext uri="{FF2B5EF4-FFF2-40B4-BE49-F238E27FC236}">
                  <a16:creationId xmlns:a16="http://schemas.microsoft.com/office/drawing/2014/main" id="{63EC3E8E-F9B3-55A3-197D-213008FF32F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233;p41">
              <a:extLst>
                <a:ext uri="{FF2B5EF4-FFF2-40B4-BE49-F238E27FC236}">
                  <a16:creationId xmlns:a16="http://schemas.microsoft.com/office/drawing/2014/main" id="{5575B0A6-5CB1-6409-34ED-CE757959895E}"/>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234;p41">
              <a:extLst>
                <a:ext uri="{FF2B5EF4-FFF2-40B4-BE49-F238E27FC236}">
                  <a16:creationId xmlns:a16="http://schemas.microsoft.com/office/drawing/2014/main" id="{41544BBC-F30C-4538-EDFA-A651FBEBF609}"/>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235;p41">
              <a:extLst>
                <a:ext uri="{FF2B5EF4-FFF2-40B4-BE49-F238E27FC236}">
                  <a16:creationId xmlns:a16="http://schemas.microsoft.com/office/drawing/2014/main" id="{143ECC6C-B6DE-D90F-6F6D-1FC55967ACE4}"/>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529327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46"/>
                                        </p:tgtEl>
                                        <p:attrNameLst>
                                          <p:attrName>style.visibility</p:attrName>
                                        </p:attrNameLst>
                                      </p:cBhvr>
                                      <p:to>
                                        <p:strVal val="visible"/>
                                      </p:to>
                                    </p:set>
                                    <p:animEffect transition="in" filter="fade">
                                      <p:cBhvr>
                                        <p:cTn id="7" dur="1000"/>
                                        <p:tgtEl>
                                          <p:spTgt spid="1346"/>
                                        </p:tgtEl>
                                      </p:cBhvr>
                                    </p:animEffect>
                                    <p:anim calcmode="lin" valueType="num">
                                      <p:cBhvr>
                                        <p:cTn id="8" dur="1000" fill="hold"/>
                                        <p:tgtEl>
                                          <p:spTgt spid="1346"/>
                                        </p:tgtEl>
                                        <p:attrNameLst>
                                          <p:attrName>ppt_x</p:attrName>
                                        </p:attrNameLst>
                                      </p:cBhvr>
                                      <p:tavLst>
                                        <p:tav tm="0">
                                          <p:val>
                                            <p:strVal val="#ppt_x"/>
                                          </p:val>
                                        </p:tav>
                                        <p:tav tm="100000">
                                          <p:val>
                                            <p:strVal val="#ppt_x"/>
                                          </p:val>
                                        </p:tav>
                                      </p:tavLst>
                                    </p:anim>
                                    <p:anim calcmode="lin" valueType="num">
                                      <p:cBhvr>
                                        <p:cTn id="9" dur="1000" fill="hold"/>
                                        <p:tgtEl>
                                          <p:spTgt spid="134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89"/>
                                        </p:tgtEl>
                                        <p:attrNameLst>
                                          <p:attrName>style.visibility</p:attrName>
                                        </p:attrNameLst>
                                      </p:cBhvr>
                                      <p:to>
                                        <p:strVal val="visible"/>
                                      </p:to>
                                    </p:set>
                                    <p:animEffect transition="in" filter="fade">
                                      <p:cBhvr>
                                        <p:cTn id="12" dur="1000"/>
                                        <p:tgtEl>
                                          <p:spTgt spid="1289"/>
                                        </p:tgtEl>
                                      </p:cBhvr>
                                    </p:animEffect>
                                    <p:anim calcmode="lin" valueType="num">
                                      <p:cBhvr>
                                        <p:cTn id="13" dur="1000" fill="hold"/>
                                        <p:tgtEl>
                                          <p:spTgt spid="1289"/>
                                        </p:tgtEl>
                                        <p:attrNameLst>
                                          <p:attrName>ppt_x</p:attrName>
                                        </p:attrNameLst>
                                      </p:cBhvr>
                                      <p:tavLst>
                                        <p:tav tm="0">
                                          <p:val>
                                            <p:strVal val="#ppt_x"/>
                                          </p:val>
                                        </p:tav>
                                        <p:tav tm="100000">
                                          <p:val>
                                            <p:strVal val="#ppt_x"/>
                                          </p:val>
                                        </p:tav>
                                      </p:tavLst>
                                    </p:anim>
                                    <p:anim calcmode="lin" valueType="num">
                                      <p:cBhvr>
                                        <p:cTn id="14" dur="1000" fill="hold"/>
                                        <p:tgtEl>
                                          <p:spTgt spid="128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351"/>
                                        </p:tgtEl>
                                        <p:attrNameLst>
                                          <p:attrName>style.visibility</p:attrName>
                                        </p:attrNameLst>
                                      </p:cBhvr>
                                      <p:to>
                                        <p:strVal val="visible"/>
                                      </p:to>
                                    </p:set>
                                    <p:animEffect transition="in" filter="barn(inVertical)">
                                      <p:cBhvr>
                                        <p:cTn id="19" dur="500"/>
                                        <p:tgtEl>
                                          <p:spTgt spid="1351"/>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1349"/>
                                        </p:tgtEl>
                                        <p:attrNameLst>
                                          <p:attrName>style.visibility</p:attrName>
                                        </p:attrNameLst>
                                      </p:cBhvr>
                                      <p:to>
                                        <p:strVal val="visible"/>
                                      </p:to>
                                    </p:set>
                                    <p:animEffect transition="in" filter="barn(inVertical)">
                                      <p:cBhvr>
                                        <p:cTn id="22" dur="500"/>
                                        <p:tgtEl>
                                          <p:spTgt spid="1349"/>
                                        </p:tgtEl>
                                      </p:cBhvr>
                                    </p:animEffect>
                                  </p:childTnLst>
                                </p:cTn>
                              </p:par>
                              <p:par>
                                <p:cTn id="23" presetID="16" presetClass="entr" presetSubtype="21" fill="hold" nodeType="withEffect">
                                  <p:stCondLst>
                                    <p:cond delay="0"/>
                                  </p:stCondLst>
                                  <p:childTnLst>
                                    <p:set>
                                      <p:cBhvr>
                                        <p:cTn id="24" dur="1" fill="hold">
                                          <p:stCondLst>
                                            <p:cond delay="0"/>
                                          </p:stCondLst>
                                        </p:cTn>
                                        <p:tgtEl>
                                          <p:spTgt spid="1353"/>
                                        </p:tgtEl>
                                        <p:attrNameLst>
                                          <p:attrName>style.visibility</p:attrName>
                                        </p:attrNameLst>
                                      </p:cBhvr>
                                      <p:to>
                                        <p:strVal val="visible"/>
                                      </p:to>
                                    </p:set>
                                    <p:animEffect transition="in" filter="barn(inVertical)">
                                      <p:cBhvr>
                                        <p:cTn id="25" dur="500"/>
                                        <p:tgtEl>
                                          <p:spTgt spid="1353"/>
                                        </p:tgtEl>
                                      </p:cBhvr>
                                    </p:animEffect>
                                  </p:childTnLst>
                                </p:cTn>
                              </p:par>
                              <p:par>
                                <p:cTn id="26" presetID="16" presetClass="entr" presetSubtype="21" fill="hold" nodeType="withEffect">
                                  <p:stCondLst>
                                    <p:cond delay="0"/>
                                  </p:stCondLst>
                                  <p:childTnLst>
                                    <p:set>
                                      <p:cBhvr>
                                        <p:cTn id="27" dur="1" fill="hold">
                                          <p:stCondLst>
                                            <p:cond delay="0"/>
                                          </p:stCondLst>
                                        </p:cTn>
                                        <p:tgtEl>
                                          <p:spTgt spid="1359"/>
                                        </p:tgtEl>
                                        <p:attrNameLst>
                                          <p:attrName>style.visibility</p:attrName>
                                        </p:attrNameLst>
                                      </p:cBhvr>
                                      <p:to>
                                        <p:strVal val="visible"/>
                                      </p:to>
                                    </p:set>
                                    <p:animEffect transition="in" filter="barn(inVertical)">
                                      <p:cBhvr>
                                        <p:cTn id="28" dur="500"/>
                                        <p:tgtEl>
                                          <p:spTgt spid="135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47"/>
                                        </p:tgtEl>
                                        <p:attrNameLst>
                                          <p:attrName>style.visibility</p:attrName>
                                        </p:attrNameLst>
                                      </p:cBhvr>
                                      <p:to>
                                        <p:strVal val="visible"/>
                                      </p:to>
                                    </p:set>
                                    <p:animEffect transition="in" filter="barn(inVertical)">
                                      <p:cBhvr>
                                        <p:cTn id="31" dur="500"/>
                                        <p:tgtEl>
                                          <p:spTgt spid="134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355"/>
                                        </p:tgtEl>
                                        <p:attrNameLst>
                                          <p:attrName>style.visibility</p:attrName>
                                        </p:attrNameLst>
                                      </p:cBhvr>
                                      <p:to>
                                        <p:strVal val="visible"/>
                                      </p:to>
                                    </p:set>
                                    <p:animEffect transition="in" filter="wipe(down)">
                                      <p:cBhvr>
                                        <p:cTn id="36" dur="500"/>
                                        <p:tgtEl>
                                          <p:spTgt spid="1355"/>
                                        </p:tgtEl>
                                      </p:cBhvr>
                                    </p:animEffect>
                                  </p:childTnLst>
                                </p:cTn>
                              </p:par>
                              <p:par>
                                <p:cTn id="37" presetID="22" presetClass="entr" presetSubtype="4" fill="hold" nodeType="withEffect">
                                  <p:stCondLst>
                                    <p:cond delay="0"/>
                                  </p:stCondLst>
                                  <p:childTnLst>
                                    <p:set>
                                      <p:cBhvr>
                                        <p:cTn id="38" dur="1" fill="hold">
                                          <p:stCondLst>
                                            <p:cond delay="0"/>
                                          </p:stCondLst>
                                        </p:cTn>
                                        <p:tgtEl>
                                          <p:spTgt spid="1354"/>
                                        </p:tgtEl>
                                        <p:attrNameLst>
                                          <p:attrName>style.visibility</p:attrName>
                                        </p:attrNameLst>
                                      </p:cBhvr>
                                      <p:to>
                                        <p:strVal val="visible"/>
                                      </p:to>
                                    </p:set>
                                    <p:animEffect transition="in" filter="wipe(down)">
                                      <p:cBhvr>
                                        <p:cTn id="39" dur="500"/>
                                        <p:tgtEl>
                                          <p:spTgt spid="1354"/>
                                        </p:tgtEl>
                                      </p:cBhvr>
                                    </p:animEffect>
                                  </p:childTnLst>
                                </p:cTn>
                              </p:par>
                              <p:par>
                                <p:cTn id="40" presetID="22" presetClass="entr" presetSubtype="4" fill="hold" nodeType="withEffect">
                                  <p:stCondLst>
                                    <p:cond delay="0"/>
                                  </p:stCondLst>
                                  <p:childTnLst>
                                    <p:set>
                                      <p:cBhvr>
                                        <p:cTn id="41" dur="1" fill="hold">
                                          <p:stCondLst>
                                            <p:cond delay="0"/>
                                          </p:stCondLst>
                                        </p:cTn>
                                        <p:tgtEl>
                                          <p:spTgt spid="1352"/>
                                        </p:tgtEl>
                                        <p:attrNameLst>
                                          <p:attrName>style.visibility</p:attrName>
                                        </p:attrNameLst>
                                      </p:cBhvr>
                                      <p:to>
                                        <p:strVal val="visible"/>
                                      </p:to>
                                    </p:set>
                                    <p:animEffect transition="in" filter="wipe(down)">
                                      <p:cBhvr>
                                        <p:cTn id="42" dur="500"/>
                                        <p:tgtEl>
                                          <p:spTgt spid="135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350"/>
                                        </p:tgtEl>
                                        <p:attrNameLst>
                                          <p:attrName>style.visibility</p:attrName>
                                        </p:attrNameLst>
                                      </p:cBhvr>
                                      <p:to>
                                        <p:strVal val="visible"/>
                                      </p:to>
                                    </p:set>
                                    <p:animEffect transition="in" filter="wipe(down)">
                                      <p:cBhvr>
                                        <p:cTn id="45" dur="500"/>
                                        <p:tgtEl>
                                          <p:spTgt spid="135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348"/>
                                        </p:tgtEl>
                                        <p:attrNameLst>
                                          <p:attrName>style.visibility</p:attrName>
                                        </p:attrNameLst>
                                      </p:cBhvr>
                                      <p:to>
                                        <p:strVal val="visible"/>
                                      </p:to>
                                    </p:set>
                                    <p:animEffect transition="in" filter="wipe(down)">
                                      <p:cBhvr>
                                        <p:cTn id="48" dur="500"/>
                                        <p:tgtEl>
                                          <p:spTgt spid="1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6" grpId="0" animBg="1"/>
      <p:bldP spid="1347" grpId="0"/>
      <p:bldP spid="1348" grpId="0"/>
      <p:bldP spid="1349" grpId="0" animBg="1"/>
      <p:bldP spid="13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97297"/>
            <a:ext cx="4383600" cy="163719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b="1">
                <a:latin typeface="Times New Roman" panose="02020603050405020304" pitchFamily="18" charset="0"/>
                <a:cs typeface="Times New Roman" panose="02020603050405020304" pitchFamily="18" charset="0"/>
              </a:rPr>
              <a:t>Lí lẽ, </a:t>
            </a:r>
            <a:br>
              <a:rPr lang="en" sz="5400" b="1">
                <a:latin typeface="Times New Roman" panose="02020603050405020304" pitchFamily="18" charset="0"/>
                <a:cs typeface="Times New Roman" panose="02020603050405020304" pitchFamily="18" charset="0"/>
              </a:rPr>
            </a:br>
            <a:r>
              <a:rPr lang="en" sz="5400" b="1">
                <a:latin typeface="Times New Roman" panose="02020603050405020304" pitchFamily="18" charset="0"/>
                <a:cs typeface="Times New Roman" panose="02020603050405020304" pitchFamily="18" charset="0"/>
              </a:rPr>
              <a:t>bằng chứng</a:t>
            </a:r>
            <a:endParaRPr sz="54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04</a:t>
            </a:r>
            <a:endParaRPr b="1">
              <a:latin typeface="Times New Roman" panose="02020603050405020304" pitchFamily="18" charset="0"/>
              <a:cs typeface="Times New Roman" panose="02020603050405020304" pitchFamily="18" charset="0"/>
            </a:endParaRPr>
          </a:p>
        </p:txBody>
      </p:sp>
      <p:grpSp>
        <p:nvGrpSpPr>
          <p:cNvPr id="4" name="Google Shape;1168;p49">
            <a:extLst>
              <a:ext uri="{FF2B5EF4-FFF2-40B4-BE49-F238E27FC236}">
                <a16:creationId xmlns:a16="http://schemas.microsoft.com/office/drawing/2014/main" id="{6DF13962-95D3-AC99-2BB5-6E91BB721E67}"/>
              </a:ext>
            </a:extLst>
          </p:cNvPr>
          <p:cNvGrpSpPr/>
          <p:nvPr/>
        </p:nvGrpSpPr>
        <p:grpSpPr>
          <a:xfrm>
            <a:off x="5727357" y="1728438"/>
            <a:ext cx="3364004" cy="3083387"/>
            <a:chOff x="1337650" y="1130150"/>
            <a:chExt cx="936025" cy="856700"/>
          </a:xfrm>
        </p:grpSpPr>
        <p:sp>
          <p:nvSpPr>
            <p:cNvPr id="5" name="Google Shape;1169;p49">
              <a:extLst>
                <a:ext uri="{FF2B5EF4-FFF2-40B4-BE49-F238E27FC236}">
                  <a16:creationId xmlns:a16="http://schemas.microsoft.com/office/drawing/2014/main" id="{19B6A4DE-AD04-E5D5-290D-AFE054301828}"/>
                </a:ext>
              </a:extLst>
            </p:cNvPr>
            <p:cNvSpPr/>
            <p:nvPr/>
          </p:nvSpPr>
          <p:spPr>
            <a:xfrm>
              <a:off x="1337650"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70;p49">
              <a:extLst>
                <a:ext uri="{FF2B5EF4-FFF2-40B4-BE49-F238E27FC236}">
                  <a16:creationId xmlns:a16="http://schemas.microsoft.com/office/drawing/2014/main" id="{A7111549-95DA-B854-779F-17B1E9388DB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171;p49">
              <a:extLst>
                <a:ext uri="{FF2B5EF4-FFF2-40B4-BE49-F238E27FC236}">
                  <a16:creationId xmlns:a16="http://schemas.microsoft.com/office/drawing/2014/main" id="{FC66B008-7691-5DF5-C433-D9B5CF11223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2;p49">
              <a:extLst>
                <a:ext uri="{FF2B5EF4-FFF2-40B4-BE49-F238E27FC236}">
                  <a16:creationId xmlns:a16="http://schemas.microsoft.com/office/drawing/2014/main" id="{8B9771B5-C1E7-7D94-5E1D-8E57F80D21E4}"/>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3;p49">
              <a:extLst>
                <a:ext uri="{FF2B5EF4-FFF2-40B4-BE49-F238E27FC236}">
                  <a16:creationId xmlns:a16="http://schemas.microsoft.com/office/drawing/2014/main" id="{A18E13DF-28CF-64AA-CED8-AA2AA6653AC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4;p49">
              <a:extLst>
                <a:ext uri="{FF2B5EF4-FFF2-40B4-BE49-F238E27FC236}">
                  <a16:creationId xmlns:a16="http://schemas.microsoft.com/office/drawing/2014/main" id="{B53BF31B-8E75-A9EF-DF79-DCB399EDF566}"/>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5;p49">
              <a:extLst>
                <a:ext uri="{FF2B5EF4-FFF2-40B4-BE49-F238E27FC236}">
                  <a16:creationId xmlns:a16="http://schemas.microsoft.com/office/drawing/2014/main" id="{D07A725C-60D9-00CA-99F5-E5ABFE9C745F}"/>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6;p49">
              <a:extLst>
                <a:ext uri="{FF2B5EF4-FFF2-40B4-BE49-F238E27FC236}">
                  <a16:creationId xmlns:a16="http://schemas.microsoft.com/office/drawing/2014/main" id="{17EC6732-AA40-A0D5-4DCB-33284810CE13}"/>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7;p49">
              <a:extLst>
                <a:ext uri="{FF2B5EF4-FFF2-40B4-BE49-F238E27FC236}">
                  <a16:creationId xmlns:a16="http://schemas.microsoft.com/office/drawing/2014/main" id="{E368887A-B0DF-B224-A5EF-BED4DA8742F6}"/>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8;p49">
              <a:extLst>
                <a:ext uri="{FF2B5EF4-FFF2-40B4-BE49-F238E27FC236}">
                  <a16:creationId xmlns:a16="http://schemas.microsoft.com/office/drawing/2014/main" id="{E965C868-363E-FC89-7B04-C32C412520D8}"/>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9;p49">
              <a:extLst>
                <a:ext uri="{FF2B5EF4-FFF2-40B4-BE49-F238E27FC236}">
                  <a16:creationId xmlns:a16="http://schemas.microsoft.com/office/drawing/2014/main" id="{D5800C4D-A278-6669-5478-969203E5DDF9}"/>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80;p49">
              <a:extLst>
                <a:ext uri="{FF2B5EF4-FFF2-40B4-BE49-F238E27FC236}">
                  <a16:creationId xmlns:a16="http://schemas.microsoft.com/office/drawing/2014/main" id="{326BF124-59BD-E349-CE02-731ECFC59A5A}"/>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81;p49">
              <a:extLst>
                <a:ext uri="{FF2B5EF4-FFF2-40B4-BE49-F238E27FC236}">
                  <a16:creationId xmlns:a16="http://schemas.microsoft.com/office/drawing/2014/main" id="{55FB390C-406E-6ADE-5274-8EA5F23DA4F9}"/>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82;p49">
              <a:extLst>
                <a:ext uri="{FF2B5EF4-FFF2-40B4-BE49-F238E27FC236}">
                  <a16:creationId xmlns:a16="http://schemas.microsoft.com/office/drawing/2014/main" id="{B23831CF-7AC4-33EF-1857-3CC60938A398}"/>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83;p49">
              <a:extLst>
                <a:ext uri="{FF2B5EF4-FFF2-40B4-BE49-F238E27FC236}">
                  <a16:creationId xmlns:a16="http://schemas.microsoft.com/office/drawing/2014/main" id="{D55C9F90-8B9A-134E-785E-FEF515200A55}"/>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84;p49">
              <a:extLst>
                <a:ext uri="{FF2B5EF4-FFF2-40B4-BE49-F238E27FC236}">
                  <a16:creationId xmlns:a16="http://schemas.microsoft.com/office/drawing/2014/main" id="{90B94631-F9DC-632F-8AFD-AE2245A0DB76}"/>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85;p49">
              <a:extLst>
                <a:ext uri="{FF2B5EF4-FFF2-40B4-BE49-F238E27FC236}">
                  <a16:creationId xmlns:a16="http://schemas.microsoft.com/office/drawing/2014/main" id="{9E60D764-5BF1-2A2B-7C5C-810CCDC5DCC6}"/>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86;p49">
              <a:extLst>
                <a:ext uri="{FF2B5EF4-FFF2-40B4-BE49-F238E27FC236}">
                  <a16:creationId xmlns:a16="http://schemas.microsoft.com/office/drawing/2014/main" id="{AB413F44-897B-B7B7-99C2-3D60E2CDD109}"/>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87;p49">
              <a:extLst>
                <a:ext uri="{FF2B5EF4-FFF2-40B4-BE49-F238E27FC236}">
                  <a16:creationId xmlns:a16="http://schemas.microsoft.com/office/drawing/2014/main" id="{DA407612-3BA4-1469-8564-8D328177A531}"/>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88;p49">
              <a:extLst>
                <a:ext uri="{FF2B5EF4-FFF2-40B4-BE49-F238E27FC236}">
                  <a16:creationId xmlns:a16="http://schemas.microsoft.com/office/drawing/2014/main" id="{AFD67278-A181-5A41-F93F-2ACE84664C52}"/>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89;p49">
              <a:extLst>
                <a:ext uri="{FF2B5EF4-FFF2-40B4-BE49-F238E27FC236}">
                  <a16:creationId xmlns:a16="http://schemas.microsoft.com/office/drawing/2014/main" id="{CCE35D7A-0EC8-12A7-8681-4D77B75C3430}"/>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90;p49">
              <a:extLst>
                <a:ext uri="{FF2B5EF4-FFF2-40B4-BE49-F238E27FC236}">
                  <a16:creationId xmlns:a16="http://schemas.microsoft.com/office/drawing/2014/main" id="{5DCCC547-EEDD-25CC-A74D-60C2E1E0E7D7}"/>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91;p49">
              <a:extLst>
                <a:ext uri="{FF2B5EF4-FFF2-40B4-BE49-F238E27FC236}">
                  <a16:creationId xmlns:a16="http://schemas.microsoft.com/office/drawing/2014/main" id="{CBED5E2C-ABAB-EF21-C926-F88CEF8BB132}"/>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92;p49">
              <a:extLst>
                <a:ext uri="{FF2B5EF4-FFF2-40B4-BE49-F238E27FC236}">
                  <a16:creationId xmlns:a16="http://schemas.microsoft.com/office/drawing/2014/main" id="{A2CE3194-4EBA-2746-C89C-EE3D7639891D}"/>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93;p49">
              <a:extLst>
                <a:ext uri="{FF2B5EF4-FFF2-40B4-BE49-F238E27FC236}">
                  <a16:creationId xmlns:a16="http://schemas.microsoft.com/office/drawing/2014/main" id="{80E4561E-5055-4456-5032-21D497A75AC8}"/>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94;p49">
              <a:extLst>
                <a:ext uri="{FF2B5EF4-FFF2-40B4-BE49-F238E27FC236}">
                  <a16:creationId xmlns:a16="http://schemas.microsoft.com/office/drawing/2014/main" id="{EE90CED9-5D96-5000-C133-10EE94D51DBF}"/>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95;p49">
              <a:extLst>
                <a:ext uri="{FF2B5EF4-FFF2-40B4-BE49-F238E27FC236}">
                  <a16:creationId xmlns:a16="http://schemas.microsoft.com/office/drawing/2014/main" id="{E8366194-9D07-516E-91B0-58CDA9F950A8}"/>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96;p49">
              <a:extLst>
                <a:ext uri="{FF2B5EF4-FFF2-40B4-BE49-F238E27FC236}">
                  <a16:creationId xmlns:a16="http://schemas.microsoft.com/office/drawing/2014/main" id="{644C2FDF-17D2-29D5-2969-408C2A6492F0}"/>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97;p49">
              <a:extLst>
                <a:ext uri="{FF2B5EF4-FFF2-40B4-BE49-F238E27FC236}">
                  <a16:creationId xmlns:a16="http://schemas.microsoft.com/office/drawing/2014/main" id="{D97E4117-50F5-4D51-EDA7-27A309A46CBF}"/>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98;p49">
              <a:extLst>
                <a:ext uri="{FF2B5EF4-FFF2-40B4-BE49-F238E27FC236}">
                  <a16:creationId xmlns:a16="http://schemas.microsoft.com/office/drawing/2014/main" id="{35B19B3D-808F-71F2-88B5-0F3C947CA5E9}"/>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99;p49">
              <a:extLst>
                <a:ext uri="{FF2B5EF4-FFF2-40B4-BE49-F238E27FC236}">
                  <a16:creationId xmlns:a16="http://schemas.microsoft.com/office/drawing/2014/main" id="{5C2BF972-FF77-4CB1-E0D7-03C89D2C7B91}"/>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00;p49">
              <a:extLst>
                <a:ext uri="{FF2B5EF4-FFF2-40B4-BE49-F238E27FC236}">
                  <a16:creationId xmlns:a16="http://schemas.microsoft.com/office/drawing/2014/main" id="{975B32D2-5457-6EEE-2E1E-143CC9F0D36F}"/>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01;p49">
              <a:extLst>
                <a:ext uri="{FF2B5EF4-FFF2-40B4-BE49-F238E27FC236}">
                  <a16:creationId xmlns:a16="http://schemas.microsoft.com/office/drawing/2014/main" id="{3BDAADF9-48D3-3F2B-26A7-B32D4E906BBE}"/>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02;p49">
              <a:extLst>
                <a:ext uri="{FF2B5EF4-FFF2-40B4-BE49-F238E27FC236}">
                  <a16:creationId xmlns:a16="http://schemas.microsoft.com/office/drawing/2014/main" id="{59D50101-4A11-0DE6-D1F8-7A90E106B41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03;p49">
              <a:extLst>
                <a:ext uri="{FF2B5EF4-FFF2-40B4-BE49-F238E27FC236}">
                  <a16:creationId xmlns:a16="http://schemas.microsoft.com/office/drawing/2014/main" id="{1576E8EA-0EF9-2926-2D03-B964E8CD9D13}"/>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04;p49">
              <a:extLst>
                <a:ext uri="{FF2B5EF4-FFF2-40B4-BE49-F238E27FC236}">
                  <a16:creationId xmlns:a16="http://schemas.microsoft.com/office/drawing/2014/main" id="{0C6F3B09-C62B-A13F-B1EB-89EF8145F63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05;p49">
              <a:extLst>
                <a:ext uri="{FF2B5EF4-FFF2-40B4-BE49-F238E27FC236}">
                  <a16:creationId xmlns:a16="http://schemas.microsoft.com/office/drawing/2014/main" id="{1132D5FD-0FE8-01D2-3CBE-A6405947F93F}"/>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06;p49">
              <a:extLst>
                <a:ext uri="{FF2B5EF4-FFF2-40B4-BE49-F238E27FC236}">
                  <a16:creationId xmlns:a16="http://schemas.microsoft.com/office/drawing/2014/main" id="{60ABDBF3-07B7-CFE8-DBE8-3B67486DB4A0}"/>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07;p49">
              <a:extLst>
                <a:ext uri="{FF2B5EF4-FFF2-40B4-BE49-F238E27FC236}">
                  <a16:creationId xmlns:a16="http://schemas.microsoft.com/office/drawing/2014/main" id="{26ED17F8-6634-5F75-3CD7-DE1F3775C7BA}"/>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08;p49">
              <a:extLst>
                <a:ext uri="{FF2B5EF4-FFF2-40B4-BE49-F238E27FC236}">
                  <a16:creationId xmlns:a16="http://schemas.microsoft.com/office/drawing/2014/main" id="{952C870A-7CFF-887E-AA65-563D82DEBA63}"/>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09;p49">
              <a:extLst>
                <a:ext uri="{FF2B5EF4-FFF2-40B4-BE49-F238E27FC236}">
                  <a16:creationId xmlns:a16="http://schemas.microsoft.com/office/drawing/2014/main" id="{C59AE0EB-6601-7AE7-696E-32094DAA19A0}"/>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10;p49">
              <a:extLst>
                <a:ext uri="{FF2B5EF4-FFF2-40B4-BE49-F238E27FC236}">
                  <a16:creationId xmlns:a16="http://schemas.microsoft.com/office/drawing/2014/main" id="{14949FED-0961-2D7B-FB1C-7A41D8B1B82D}"/>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11;p49">
              <a:extLst>
                <a:ext uri="{FF2B5EF4-FFF2-40B4-BE49-F238E27FC236}">
                  <a16:creationId xmlns:a16="http://schemas.microsoft.com/office/drawing/2014/main" id="{2267D8BF-5D7F-7AF4-38F4-22E906BD05E9}"/>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12;p49">
              <a:extLst>
                <a:ext uri="{FF2B5EF4-FFF2-40B4-BE49-F238E27FC236}">
                  <a16:creationId xmlns:a16="http://schemas.microsoft.com/office/drawing/2014/main" id="{757A3374-B3BC-7E33-5C0B-E5B1BA83A23B}"/>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13;p49">
              <a:extLst>
                <a:ext uri="{FF2B5EF4-FFF2-40B4-BE49-F238E27FC236}">
                  <a16:creationId xmlns:a16="http://schemas.microsoft.com/office/drawing/2014/main" id="{DDBA64CE-8A4F-ADB7-CD86-4E83CF0BD67D}"/>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14;p49">
              <a:extLst>
                <a:ext uri="{FF2B5EF4-FFF2-40B4-BE49-F238E27FC236}">
                  <a16:creationId xmlns:a16="http://schemas.microsoft.com/office/drawing/2014/main" id="{8BC1B4A1-8573-1E01-FAF7-352BA2A543D3}"/>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15;p49">
              <a:extLst>
                <a:ext uri="{FF2B5EF4-FFF2-40B4-BE49-F238E27FC236}">
                  <a16:creationId xmlns:a16="http://schemas.microsoft.com/office/drawing/2014/main" id="{18A7FD3A-210C-5BAD-7796-BEDB40025224}"/>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16;p49">
              <a:extLst>
                <a:ext uri="{FF2B5EF4-FFF2-40B4-BE49-F238E27FC236}">
                  <a16:creationId xmlns:a16="http://schemas.microsoft.com/office/drawing/2014/main" id="{CD42CC6C-8BD0-CD99-72B5-F550C1EC5F3D}"/>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17;p49">
              <a:extLst>
                <a:ext uri="{FF2B5EF4-FFF2-40B4-BE49-F238E27FC236}">
                  <a16:creationId xmlns:a16="http://schemas.microsoft.com/office/drawing/2014/main" id="{AAA0B6D8-8BA7-01B3-C341-AB1179A86229}"/>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18;p49">
              <a:extLst>
                <a:ext uri="{FF2B5EF4-FFF2-40B4-BE49-F238E27FC236}">
                  <a16:creationId xmlns:a16="http://schemas.microsoft.com/office/drawing/2014/main" id="{40E17784-12AA-FB16-90C2-8220BD0D98F2}"/>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72983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76"/>
                                        </p:tgtEl>
                                        <p:attrNameLst>
                                          <p:attrName>style.visibility</p:attrName>
                                        </p:attrNameLst>
                                      </p:cBhvr>
                                      <p:to>
                                        <p:strVal val="visible"/>
                                      </p:to>
                                    </p:set>
                                    <p:animEffect transition="in" filter="barn(inVertical)">
                                      <p:cBhvr>
                                        <p:cTn id="14" dur="500"/>
                                        <p:tgtEl>
                                          <p:spTgt spid="1376"/>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373"/>
                                        </p:tgtEl>
                                        <p:attrNameLst>
                                          <p:attrName>style.visibility</p:attrName>
                                        </p:attrNameLst>
                                      </p:cBhvr>
                                      <p:to>
                                        <p:strVal val="visible"/>
                                      </p:to>
                                    </p:set>
                                    <p:animEffect transition="in" filter="randombar(horizontal)">
                                      <p:cBhvr>
                                        <p:cTn id="19" dur="500"/>
                                        <p:tgtEl>
                                          <p:spTgt spid="1373"/>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74"/>
                                        </p:tgtEl>
                                        <p:attrNameLst>
                                          <p:attrName>style.visibility</p:attrName>
                                        </p:attrNameLst>
                                      </p:cBhvr>
                                      <p:to>
                                        <p:strVal val="visible"/>
                                      </p:to>
                                    </p:set>
                                    <p:animEffect transition="in" filter="randombar(horizontal)">
                                      <p:cBhvr>
                                        <p:cTn id="22"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089619" y="4304387"/>
            <a:ext cx="947844" cy="768926"/>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组合 5">
            <a:extLst>
              <a:ext uri="{FF2B5EF4-FFF2-40B4-BE49-F238E27FC236}">
                <a16:creationId xmlns:a16="http://schemas.microsoft.com/office/drawing/2014/main" id="{2229F24C-6010-DABD-43B8-BD8C6C825D16}"/>
              </a:ext>
            </a:extLst>
          </p:cNvPr>
          <p:cNvGrpSpPr>
            <a:grpSpLocks/>
          </p:cNvGrpSpPr>
          <p:nvPr/>
        </p:nvGrpSpPr>
        <p:grpSpPr bwMode="auto">
          <a:xfrm>
            <a:off x="4278463" y="1127946"/>
            <a:ext cx="4137489" cy="3195170"/>
            <a:chOff x="5664" y="1974"/>
            <a:chExt cx="8641" cy="6853"/>
          </a:xfrm>
        </p:grpSpPr>
        <p:pic>
          <p:nvPicPr>
            <p:cNvPr id="3" name="图片 3">
              <a:extLst>
                <a:ext uri="{FF2B5EF4-FFF2-40B4-BE49-F238E27FC236}">
                  <a16:creationId xmlns:a16="http://schemas.microsoft.com/office/drawing/2014/main" id="{746A177C-2BEB-5D04-B7C2-3999B2545B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4" name="文本框 4">
              <a:extLst>
                <a:ext uri="{FF2B5EF4-FFF2-40B4-BE49-F238E27FC236}">
                  <a16:creationId xmlns:a16="http://schemas.microsoft.com/office/drawing/2014/main" id="{8B77CFFF-5728-6378-1BAC-134B8132349B}"/>
                </a:ext>
              </a:extLst>
            </p:cNvPr>
            <p:cNvSpPr txBox="1"/>
            <p:nvPr/>
          </p:nvSpPr>
          <p:spPr>
            <a:xfrm>
              <a:off x="6277" y="3844"/>
              <a:ext cx="7346" cy="415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en-US" sz="2400" i="1">
                  <a:effectLst/>
                  <a:latin typeface="Times New Roman" panose="02020603050405020304" pitchFamily="18" charset="0"/>
                  <a:ea typeface="Calibri" panose="020F0502020204030204" pitchFamily="34" charset="0"/>
                  <a:cs typeface="Times New Roman" panose="02020603050405020304" pitchFamily="18" charset="0"/>
                </a:rPr>
                <a:t>Vì sao tác giả cho rằng khi các phương tiện nghe nhìn ngày càng tăng, đọc sách vẫn là một nhu cầu không thể thiếu của con người?</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289" name="Picture 1288">
            <a:extLst>
              <a:ext uri="{FF2B5EF4-FFF2-40B4-BE49-F238E27FC236}">
                <a16:creationId xmlns:a16="http://schemas.microsoft.com/office/drawing/2014/main" id="{A15CD72D-9438-0FFF-D534-57BDD045A9DB}"/>
              </a:ext>
            </a:extLst>
          </p:cNvPr>
          <p:cNvPicPr>
            <a:picLocks noChangeAspect="1"/>
          </p:cNvPicPr>
          <p:nvPr/>
        </p:nvPicPr>
        <p:blipFill>
          <a:blip r:embed="rId4"/>
          <a:stretch>
            <a:fillRect/>
          </a:stretch>
        </p:blipFill>
        <p:spPr>
          <a:xfrm>
            <a:off x="180630" y="2075434"/>
            <a:ext cx="3867760" cy="3264860"/>
          </a:xfrm>
          <a:prstGeom prst="rect">
            <a:avLst/>
          </a:prstGeom>
        </p:spPr>
      </p:pic>
    </p:spTree>
    <p:extLst>
      <p:ext uri="{BB962C8B-B14F-4D97-AF65-F5344CB8AC3E}">
        <p14:creationId xmlns:p14="http://schemas.microsoft.com/office/powerpoint/2010/main" val="38266469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2" y="1058990"/>
            <a:ext cx="5379471"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800671" y="2000637"/>
            <a:ext cx="3929629" cy="274441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5292125" y="2429787"/>
            <a:ext cx="2883353"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400" i="1" u="sng">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hlinkClick r:id="rId4"/>
              </a:rPr>
              <a:t>Nêu một câu danh ngôn nói về sách hoặc về việc đọc sách mà em cho là có ý nghĩa.</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wipe(down)">
                                      <p:cBhvr>
                                        <p:cTn id="14" dur="500"/>
                                        <p:tgtEl>
                                          <p:spTgt spid="1224"/>
                                        </p:tgtEl>
                                      </p:cBhvr>
                                    </p:animEffect>
                                  </p:childTnLst>
                                </p:cTn>
                              </p:par>
                              <p:par>
                                <p:cTn id="15" presetID="2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855;p38">
            <a:extLst>
              <a:ext uri="{FF2B5EF4-FFF2-40B4-BE49-F238E27FC236}">
                <a16:creationId xmlns:a16="http://schemas.microsoft.com/office/drawing/2014/main" id="{B9F1C795-47CD-8833-1D93-BE027E049BB2}"/>
              </a:ext>
            </a:extLst>
          </p:cNvPr>
          <p:cNvGrpSpPr/>
          <p:nvPr/>
        </p:nvGrpSpPr>
        <p:grpSpPr>
          <a:xfrm>
            <a:off x="987987" y="1776894"/>
            <a:ext cx="5621751" cy="2772279"/>
            <a:chOff x="3137750" y="1398572"/>
            <a:chExt cx="3205900" cy="2772279"/>
          </a:xfrm>
        </p:grpSpPr>
        <p:grpSp>
          <p:nvGrpSpPr>
            <p:cNvPr id="3" name="Google Shape;1856;p38">
              <a:extLst>
                <a:ext uri="{FF2B5EF4-FFF2-40B4-BE49-F238E27FC236}">
                  <a16:creationId xmlns:a16="http://schemas.microsoft.com/office/drawing/2014/main" id="{35BB2324-3D6F-B210-3793-C3BC8A4CB1AB}"/>
                </a:ext>
              </a:extLst>
            </p:cNvPr>
            <p:cNvGrpSpPr/>
            <p:nvPr/>
          </p:nvGrpSpPr>
          <p:grpSpPr>
            <a:xfrm>
              <a:off x="3137750" y="1398572"/>
              <a:ext cx="3205900" cy="2495700"/>
              <a:chOff x="3137750" y="1398572"/>
              <a:chExt cx="3205900" cy="2495700"/>
            </a:xfrm>
          </p:grpSpPr>
          <p:sp>
            <p:nvSpPr>
              <p:cNvPr id="1289" name="Google Shape;1857;p38">
                <a:extLst>
                  <a:ext uri="{FF2B5EF4-FFF2-40B4-BE49-F238E27FC236}">
                    <a16:creationId xmlns:a16="http://schemas.microsoft.com/office/drawing/2014/main" id="{BEA00DB1-A530-9C00-4C96-C85488043179}"/>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858;p38">
                <a:extLst>
                  <a:ext uri="{FF2B5EF4-FFF2-40B4-BE49-F238E27FC236}">
                    <a16:creationId xmlns:a16="http://schemas.microsoft.com/office/drawing/2014/main" id="{07717C60-5C84-F56E-F4F4-69FC1869B69A}"/>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4" name="Google Shape;1859;p38">
              <a:extLst>
                <a:ext uri="{FF2B5EF4-FFF2-40B4-BE49-F238E27FC236}">
                  <a16:creationId xmlns:a16="http://schemas.microsoft.com/office/drawing/2014/main" id="{CB47EE73-9B3E-21FC-885F-30C4B17CAF38}"/>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1" name="Google Shape;1861;p38">
            <a:extLst>
              <a:ext uri="{FF2B5EF4-FFF2-40B4-BE49-F238E27FC236}">
                <a16:creationId xmlns:a16="http://schemas.microsoft.com/office/drawing/2014/main" id="{A761B637-2571-85DD-C5C1-D33A21098E77}"/>
              </a:ext>
            </a:extLst>
          </p:cNvPr>
          <p:cNvGrpSpPr/>
          <p:nvPr/>
        </p:nvGrpSpPr>
        <p:grpSpPr>
          <a:xfrm>
            <a:off x="6765147" y="1365221"/>
            <a:ext cx="1428026" cy="3587376"/>
            <a:chOff x="6485750" y="1144575"/>
            <a:chExt cx="1428026" cy="3587376"/>
          </a:xfrm>
        </p:grpSpPr>
        <p:sp>
          <p:nvSpPr>
            <p:cNvPr id="1292" name="Google Shape;1862;p38">
              <a:extLst>
                <a:ext uri="{FF2B5EF4-FFF2-40B4-BE49-F238E27FC236}">
                  <a16:creationId xmlns:a16="http://schemas.microsoft.com/office/drawing/2014/main" id="{EEA0D451-FFE2-B6D2-6264-0E1E1663AE6D}"/>
                </a:ext>
              </a:extLst>
            </p:cNvPr>
            <p:cNvSpPr/>
            <p:nvPr/>
          </p:nvSpPr>
          <p:spPr>
            <a:xfrm>
              <a:off x="6485750" y="4427751"/>
              <a:ext cx="1275300" cy="304200"/>
            </a:xfrm>
            <a:prstGeom prst="ellipse">
              <a:avLst/>
            </a:pr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863;p38">
              <a:extLst>
                <a:ext uri="{FF2B5EF4-FFF2-40B4-BE49-F238E27FC236}">
                  <a16:creationId xmlns:a16="http://schemas.microsoft.com/office/drawing/2014/main" id="{A657A2CD-EC98-E8D3-559E-3DC7272D4F4A}"/>
                </a:ext>
              </a:extLst>
            </p:cNvPr>
            <p:cNvSpPr/>
            <p:nvPr/>
          </p:nvSpPr>
          <p:spPr>
            <a:xfrm>
              <a:off x="6527077" y="3760399"/>
              <a:ext cx="112789" cy="158334"/>
            </a:xfrm>
            <a:custGeom>
              <a:avLst/>
              <a:gdLst/>
              <a:ahLst/>
              <a:cxnLst/>
              <a:rect l="l" t="t" r="r" b="b"/>
              <a:pathLst>
                <a:path w="4257" h="5976" extrusionOk="0">
                  <a:moveTo>
                    <a:pt x="3778" y="0"/>
                  </a:moveTo>
                  <a:lnTo>
                    <a:pt x="3623" y="14"/>
                  </a:lnTo>
                  <a:lnTo>
                    <a:pt x="3468" y="28"/>
                  </a:lnTo>
                  <a:lnTo>
                    <a:pt x="3298" y="71"/>
                  </a:lnTo>
                  <a:lnTo>
                    <a:pt x="3129" y="113"/>
                  </a:lnTo>
                  <a:lnTo>
                    <a:pt x="2960" y="183"/>
                  </a:lnTo>
                  <a:lnTo>
                    <a:pt x="2791" y="282"/>
                  </a:lnTo>
                  <a:lnTo>
                    <a:pt x="2636" y="395"/>
                  </a:lnTo>
                  <a:lnTo>
                    <a:pt x="2481" y="536"/>
                  </a:lnTo>
                  <a:lnTo>
                    <a:pt x="2340" y="719"/>
                  </a:lnTo>
                  <a:lnTo>
                    <a:pt x="2213" y="916"/>
                  </a:lnTo>
                  <a:lnTo>
                    <a:pt x="1607" y="2044"/>
                  </a:lnTo>
                  <a:lnTo>
                    <a:pt x="1072" y="3058"/>
                  </a:lnTo>
                  <a:lnTo>
                    <a:pt x="621" y="3946"/>
                  </a:lnTo>
                  <a:lnTo>
                    <a:pt x="438" y="4341"/>
                  </a:lnTo>
                  <a:lnTo>
                    <a:pt x="283" y="4707"/>
                  </a:lnTo>
                  <a:lnTo>
                    <a:pt x="156" y="5017"/>
                  </a:lnTo>
                  <a:lnTo>
                    <a:pt x="57" y="5299"/>
                  </a:lnTo>
                  <a:lnTo>
                    <a:pt x="1" y="5538"/>
                  </a:lnTo>
                  <a:lnTo>
                    <a:pt x="1" y="5637"/>
                  </a:lnTo>
                  <a:lnTo>
                    <a:pt x="1" y="5722"/>
                  </a:lnTo>
                  <a:lnTo>
                    <a:pt x="1" y="5792"/>
                  </a:lnTo>
                  <a:lnTo>
                    <a:pt x="29" y="5848"/>
                  </a:lnTo>
                  <a:lnTo>
                    <a:pt x="57" y="5905"/>
                  </a:lnTo>
                  <a:lnTo>
                    <a:pt x="100" y="5933"/>
                  </a:lnTo>
                  <a:lnTo>
                    <a:pt x="156" y="5961"/>
                  </a:lnTo>
                  <a:lnTo>
                    <a:pt x="226" y="5975"/>
                  </a:lnTo>
                  <a:lnTo>
                    <a:pt x="311" y="5961"/>
                  </a:lnTo>
                  <a:lnTo>
                    <a:pt x="410" y="5947"/>
                  </a:lnTo>
                  <a:lnTo>
                    <a:pt x="536" y="5905"/>
                  </a:lnTo>
                  <a:lnTo>
                    <a:pt x="663" y="5820"/>
                  </a:lnTo>
                  <a:lnTo>
                    <a:pt x="790" y="5722"/>
                  </a:lnTo>
                  <a:lnTo>
                    <a:pt x="931" y="5595"/>
                  </a:lnTo>
                  <a:lnTo>
                    <a:pt x="1072" y="5454"/>
                  </a:lnTo>
                  <a:lnTo>
                    <a:pt x="1227" y="5285"/>
                  </a:lnTo>
                  <a:lnTo>
                    <a:pt x="1537" y="4890"/>
                  </a:lnTo>
                  <a:lnTo>
                    <a:pt x="1847" y="4425"/>
                  </a:lnTo>
                  <a:lnTo>
                    <a:pt x="2171" y="3932"/>
                  </a:lnTo>
                  <a:lnTo>
                    <a:pt x="2481" y="3410"/>
                  </a:lnTo>
                  <a:lnTo>
                    <a:pt x="2791" y="2875"/>
                  </a:lnTo>
                  <a:lnTo>
                    <a:pt x="3087" y="2339"/>
                  </a:lnTo>
                  <a:lnTo>
                    <a:pt x="3369" y="1818"/>
                  </a:lnTo>
                  <a:lnTo>
                    <a:pt x="3820" y="916"/>
                  </a:lnTo>
                  <a:lnTo>
                    <a:pt x="4144" y="282"/>
                  </a:lnTo>
                  <a:lnTo>
                    <a:pt x="4257" y="42"/>
                  </a:lnTo>
                  <a:lnTo>
                    <a:pt x="4186" y="28"/>
                  </a:lnTo>
                  <a:lnTo>
                    <a:pt x="4017" y="14"/>
                  </a:lnTo>
                  <a:lnTo>
                    <a:pt x="3778"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864;p38">
              <a:extLst>
                <a:ext uri="{FF2B5EF4-FFF2-40B4-BE49-F238E27FC236}">
                  <a16:creationId xmlns:a16="http://schemas.microsoft.com/office/drawing/2014/main" id="{B232C8BE-508B-12ED-C4B4-95A7B11FFAB5}"/>
                </a:ext>
              </a:extLst>
            </p:cNvPr>
            <p:cNvSpPr/>
            <p:nvPr/>
          </p:nvSpPr>
          <p:spPr>
            <a:xfrm>
              <a:off x="6545385" y="2807940"/>
              <a:ext cx="479056" cy="1125349"/>
            </a:xfrm>
            <a:custGeom>
              <a:avLst/>
              <a:gdLst/>
              <a:ahLst/>
              <a:cxnLst/>
              <a:rect l="l" t="t" r="r" b="b"/>
              <a:pathLst>
                <a:path w="18081" h="42474" extrusionOk="0">
                  <a:moveTo>
                    <a:pt x="14684" y="0"/>
                  </a:moveTo>
                  <a:lnTo>
                    <a:pt x="14487" y="14"/>
                  </a:lnTo>
                  <a:lnTo>
                    <a:pt x="14304" y="71"/>
                  </a:lnTo>
                  <a:lnTo>
                    <a:pt x="14121" y="141"/>
                  </a:lnTo>
                  <a:lnTo>
                    <a:pt x="13952" y="254"/>
                  </a:lnTo>
                  <a:lnTo>
                    <a:pt x="13782" y="395"/>
                  </a:lnTo>
                  <a:lnTo>
                    <a:pt x="13684" y="507"/>
                  </a:lnTo>
                  <a:lnTo>
                    <a:pt x="13585" y="620"/>
                  </a:lnTo>
                  <a:lnTo>
                    <a:pt x="13388" y="902"/>
                  </a:lnTo>
                  <a:lnTo>
                    <a:pt x="13177" y="1240"/>
                  </a:lnTo>
                  <a:lnTo>
                    <a:pt x="12951" y="1621"/>
                  </a:lnTo>
                  <a:lnTo>
                    <a:pt x="12740" y="2044"/>
                  </a:lnTo>
                  <a:lnTo>
                    <a:pt x="12500" y="2523"/>
                  </a:lnTo>
                  <a:lnTo>
                    <a:pt x="12275" y="3030"/>
                  </a:lnTo>
                  <a:lnTo>
                    <a:pt x="12035" y="3580"/>
                  </a:lnTo>
                  <a:lnTo>
                    <a:pt x="11796" y="4171"/>
                  </a:lnTo>
                  <a:lnTo>
                    <a:pt x="11556" y="4777"/>
                  </a:lnTo>
                  <a:lnTo>
                    <a:pt x="11077" y="6074"/>
                  </a:lnTo>
                  <a:lnTo>
                    <a:pt x="10584" y="7427"/>
                  </a:lnTo>
                  <a:lnTo>
                    <a:pt x="10090" y="8822"/>
                  </a:lnTo>
                  <a:lnTo>
                    <a:pt x="9146" y="11626"/>
                  </a:lnTo>
                  <a:lnTo>
                    <a:pt x="8272" y="14219"/>
                  </a:lnTo>
                  <a:lnTo>
                    <a:pt x="7864" y="15375"/>
                  </a:lnTo>
                  <a:lnTo>
                    <a:pt x="7497" y="16375"/>
                  </a:lnTo>
                  <a:lnTo>
                    <a:pt x="7173" y="17221"/>
                  </a:lnTo>
                  <a:lnTo>
                    <a:pt x="7018" y="17573"/>
                  </a:lnTo>
                  <a:lnTo>
                    <a:pt x="6877" y="17869"/>
                  </a:lnTo>
                  <a:lnTo>
                    <a:pt x="6751" y="18151"/>
                  </a:lnTo>
                  <a:lnTo>
                    <a:pt x="6610" y="18461"/>
                  </a:lnTo>
                  <a:lnTo>
                    <a:pt x="6328" y="19165"/>
                  </a:lnTo>
                  <a:lnTo>
                    <a:pt x="6046" y="19983"/>
                  </a:lnTo>
                  <a:lnTo>
                    <a:pt x="5750" y="20871"/>
                  </a:lnTo>
                  <a:lnTo>
                    <a:pt x="5454" y="21829"/>
                  </a:lnTo>
                  <a:lnTo>
                    <a:pt x="5144" y="22829"/>
                  </a:lnTo>
                  <a:lnTo>
                    <a:pt x="4552" y="24915"/>
                  </a:lnTo>
                  <a:lnTo>
                    <a:pt x="3974" y="26987"/>
                  </a:lnTo>
                  <a:lnTo>
                    <a:pt x="3439" y="28917"/>
                  </a:lnTo>
                  <a:lnTo>
                    <a:pt x="3185" y="29791"/>
                  </a:lnTo>
                  <a:lnTo>
                    <a:pt x="2946" y="30566"/>
                  </a:lnTo>
                  <a:lnTo>
                    <a:pt x="2720" y="31256"/>
                  </a:lnTo>
                  <a:lnTo>
                    <a:pt x="2509" y="31820"/>
                  </a:lnTo>
                  <a:lnTo>
                    <a:pt x="1381" y="36583"/>
                  </a:lnTo>
                  <a:lnTo>
                    <a:pt x="550" y="40022"/>
                  </a:lnTo>
                  <a:lnTo>
                    <a:pt x="240" y="41262"/>
                  </a:lnTo>
                  <a:lnTo>
                    <a:pt x="127" y="41671"/>
                  </a:lnTo>
                  <a:lnTo>
                    <a:pt x="71" y="41896"/>
                  </a:lnTo>
                  <a:lnTo>
                    <a:pt x="29" y="42023"/>
                  </a:lnTo>
                  <a:lnTo>
                    <a:pt x="0" y="42150"/>
                  </a:lnTo>
                  <a:lnTo>
                    <a:pt x="0" y="42248"/>
                  </a:lnTo>
                  <a:lnTo>
                    <a:pt x="14" y="42333"/>
                  </a:lnTo>
                  <a:lnTo>
                    <a:pt x="43" y="42389"/>
                  </a:lnTo>
                  <a:lnTo>
                    <a:pt x="85" y="42446"/>
                  </a:lnTo>
                  <a:lnTo>
                    <a:pt x="141" y="42474"/>
                  </a:lnTo>
                  <a:lnTo>
                    <a:pt x="212" y="42474"/>
                  </a:lnTo>
                  <a:lnTo>
                    <a:pt x="296" y="42460"/>
                  </a:lnTo>
                  <a:lnTo>
                    <a:pt x="395" y="42417"/>
                  </a:lnTo>
                  <a:lnTo>
                    <a:pt x="508" y="42361"/>
                  </a:lnTo>
                  <a:lnTo>
                    <a:pt x="620" y="42277"/>
                  </a:lnTo>
                  <a:lnTo>
                    <a:pt x="747" y="42164"/>
                  </a:lnTo>
                  <a:lnTo>
                    <a:pt x="888" y="42023"/>
                  </a:lnTo>
                  <a:lnTo>
                    <a:pt x="1029" y="41868"/>
                  </a:lnTo>
                  <a:lnTo>
                    <a:pt x="1184" y="41671"/>
                  </a:lnTo>
                  <a:lnTo>
                    <a:pt x="1269" y="41558"/>
                  </a:lnTo>
                  <a:lnTo>
                    <a:pt x="1339" y="41431"/>
                  </a:lnTo>
                  <a:lnTo>
                    <a:pt x="1480" y="41163"/>
                  </a:lnTo>
                  <a:lnTo>
                    <a:pt x="1607" y="40853"/>
                  </a:lnTo>
                  <a:lnTo>
                    <a:pt x="1720" y="40529"/>
                  </a:lnTo>
                  <a:lnTo>
                    <a:pt x="1945" y="39810"/>
                  </a:lnTo>
                  <a:lnTo>
                    <a:pt x="2185" y="39064"/>
                  </a:lnTo>
                  <a:lnTo>
                    <a:pt x="2312" y="38697"/>
                  </a:lnTo>
                  <a:lnTo>
                    <a:pt x="2452" y="38345"/>
                  </a:lnTo>
                  <a:lnTo>
                    <a:pt x="2593" y="38007"/>
                  </a:lnTo>
                  <a:lnTo>
                    <a:pt x="2762" y="37711"/>
                  </a:lnTo>
                  <a:lnTo>
                    <a:pt x="2861" y="37570"/>
                  </a:lnTo>
                  <a:lnTo>
                    <a:pt x="2946" y="37443"/>
                  </a:lnTo>
                  <a:lnTo>
                    <a:pt x="3058" y="37316"/>
                  </a:lnTo>
                  <a:lnTo>
                    <a:pt x="3157" y="37203"/>
                  </a:lnTo>
                  <a:lnTo>
                    <a:pt x="3270" y="37105"/>
                  </a:lnTo>
                  <a:lnTo>
                    <a:pt x="3397" y="37020"/>
                  </a:lnTo>
                  <a:lnTo>
                    <a:pt x="3523" y="36950"/>
                  </a:lnTo>
                  <a:lnTo>
                    <a:pt x="3664" y="36893"/>
                  </a:lnTo>
                  <a:lnTo>
                    <a:pt x="3946" y="39261"/>
                  </a:lnTo>
                  <a:lnTo>
                    <a:pt x="3974" y="39345"/>
                  </a:lnTo>
                  <a:lnTo>
                    <a:pt x="3988" y="39416"/>
                  </a:lnTo>
                  <a:lnTo>
                    <a:pt x="4017" y="39486"/>
                  </a:lnTo>
                  <a:lnTo>
                    <a:pt x="4045" y="39543"/>
                  </a:lnTo>
                  <a:lnTo>
                    <a:pt x="4087" y="39599"/>
                  </a:lnTo>
                  <a:lnTo>
                    <a:pt x="4129" y="39627"/>
                  </a:lnTo>
                  <a:lnTo>
                    <a:pt x="4186" y="39655"/>
                  </a:lnTo>
                  <a:lnTo>
                    <a:pt x="4228" y="39669"/>
                  </a:lnTo>
                  <a:lnTo>
                    <a:pt x="4284" y="39669"/>
                  </a:lnTo>
                  <a:lnTo>
                    <a:pt x="4341" y="39641"/>
                  </a:lnTo>
                  <a:lnTo>
                    <a:pt x="4397" y="39599"/>
                  </a:lnTo>
                  <a:lnTo>
                    <a:pt x="4454" y="39557"/>
                  </a:lnTo>
                  <a:lnTo>
                    <a:pt x="4510" y="39472"/>
                  </a:lnTo>
                  <a:lnTo>
                    <a:pt x="4566" y="39374"/>
                  </a:lnTo>
                  <a:lnTo>
                    <a:pt x="4623" y="39261"/>
                  </a:lnTo>
                  <a:lnTo>
                    <a:pt x="4665" y="39120"/>
                  </a:lnTo>
                  <a:lnTo>
                    <a:pt x="4721" y="38965"/>
                  </a:lnTo>
                  <a:lnTo>
                    <a:pt x="4764" y="38768"/>
                  </a:lnTo>
                  <a:lnTo>
                    <a:pt x="4806" y="38556"/>
                  </a:lnTo>
                  <a:lnTo>
                    <a:pt x="4848" y="38317"/>
                  </a:lnTo>
                  <a:lnTo>
                    <a:pt x="4876" y="38049"/>
                  </a:lnTo>
                  <a:lnTo>
                    <a:pt x="4904" y="37753"/>
                  </a:lnTo>
                  <a:lnTo>
                    <a:pt x="4919" y="37429"/>
                  </a:lnTo>
                  <a:lnTo>
                    <a:pt x="4933" y="37062"/>
                  </a:lnTo>
                  <a:lnTo>
                    <a:pt x="4933" y="36682"/>
                  </a:lnTo>
                  <a:lnTo>
                    <a:pt x="4933" y="36245"/>
                  </a:lnTo>
                  <a:lnTo>
                    <a:pt x="4919" y="35794"/>
                  </a:lnTo>
                  <a:lnTo>
                    <a:pt x="4904" y="35301"/>
                  </a:lnTo>
                  <a:lnTo>
                    <a:pt x="4862" y="34765"/>
                  </a:lnTo>
                  <a:lnTo>
                    <a:pt x="4820" y="34188"/>
                  </a:lnTo>
                  <a:lnTo>
                    <a:pt x="4764" y="33582"/>
                  </a:lnTo>
                  <a:lnTo>
                    <a:pt x="4693" y="32933"/>
                  </a:lnTo>
                  <a:lnTo>
                    <a:pt x="5694" y="31045"/>
                  </a:lnTo>
                  <a:lnTo>
                    <a:pt x="6722" y="29058"/>
                  </a:lnTo>
                  <a:lnTo>
                    <a:pt x="7920" y="26705"/>
                  </a:lnTo>
                  <a:lnTo>
                    <a:pt x="8526" y="25479"/>
                  </a:lnTo>
                  <a:lnTo>
                    <a:pt x="9132" y="24239"/>
                  </a:lnTo>
                  <a:lnTo>
                    <a:pt x="9710" y="23055"/>
                  </a:lnTo>
                  <a:lnTo>
                    <a:pt x="10231" y="21927"/>
                  </a:lnTo>
                  <a:lnTo>
                    <a:pt x="10696" y="20899"/>
                  </a:lnTo>
                  <a:lnTo>
                    <a:pt x="11063" y="19997"/>
                  </a:lnTo>
                  <a:lnTo>
                    <a:pt x="11218" y="19602"/>
                  </a:lnTo>
                  <a:lnTo>
                    <a:pt x="11345" y="19250"/>
                  </a:lnTo>
                  <a:lnTo>
                    <a:pt x="11443" y="18954"/>
                  </a:lnTo>
                  <a:lnTo>
                    <a:pt x="11500" y="18700"/>
                  </a:lnTo>
                  <a:lnTo>
                    <a:pt x="11556" y="18475"/>
                  </a:lnTo>
                  <a:lnTo>
                    <a:pt x="11640" y="18207"/>
                  </a:lnTo>
                  <a:lnTo>
                    <a:pt x="11739" y="17925"/>
                  </a:lnTo>
                  <a:lnTo>
                    <a:pt x="11880" y="17615"/>
                  </a:lnTo>
                  <a:lnTo>
                    <a:pt x="12021" y="17277"/>
                  </a:lnTo>
                  <a:lnTo>
                    <a:pt x="12190" y="16939"/>
                  </a:lnTo>
                  <a:lnTo>
                    <a:pt x="12571" y="16178"/>
                  </a:lnTo>
                  <a:lnTo>
                    <a:pt x="13022" y="15361"/>
                  </a:lnTo>
                  <a:lnTo>
                    <a:pt x="13501" y="14487"/>
                  </a:lnTo>
                  <a:lnTo>
                    <a:pt x="14558" y="12641"/>
                  </a:lnTo>
                  <a:lnTo>
                    <a:pt x="15093" y="11683"/>
                  </a:lnTo>
                  <a:lnTo>
                    <a:pt x="15629" y="10724"/>
                  </a:lnTo>
                  <a:lnTo>
                    <a:pt x="16136" y="9780"/>
                  </a:lnTo>
                  <a:lnTo>
                    <a:pt x="16629" y="8850"/>
                  </a:lnTo>
                  <a:lnTo>
                    <a:pt x="17066" y="7948"/>
                  </a:lnTo>
                  <a:lnTo>
                    <a:pt x="17263" y="7511"/>
                  </a:lnTo>
                  <a:lnTo>
                    <a:pt x="17446" y="7088"/>
                  </a:lnTo>
                  <a:lnTo>
                    <a:pt x="17616" y="6680"/>
                  </a:lnTo>
                  <a:lnTo>
                    <a:pt x="17756" y="6285"/>
                  </a:lnTo>
                  <a:lnTo>
                    <a:pt x="17883" y="5905"/>
                  </a:lnTo>
                  <a:lnTo>
                    <a:pt x="17996" y="5552"/>
                  </a:lnTo>
                  <a:lnTo>
                    <a:pt x="18038" y="5313"/>
                  </a:lnTo>
                  <a:lnTo>
                    <a:pt x="18066" y="5059"/>
                  </a:lnTo>
                  <a:lnTo>
                    <a:pt x="18081" y="4806"/>
                  </a:lnTo>
                  <a:lnTo>
                    <a:pt x="18066" y="4552"/>
                  </a:lnTo>
                  <a:lnTo>
                    <a:pt x="18038" y="4284"/>
                  </a:lnTo>
                  <a:lnTo>
                    <a:pt x="17996" y="4002"/>
                  </a:lnTo>
                  <a:lnTo>
                    <a:pt x="17940" y="3735"/>
                  </a:lnTo>
                  <a:lnTo>
                    <a:pt x="17855" y="3453"/>
                  </a:lnTo>
                  <a:lnTo>
                    <a:pt x="17771" y="3185"/>
                  </a:lnTo>
                  <a:lnTo>
                    <a:pt x="17658" y="2903"/>
                  </a:lnTo>
                  <a:lnTo>
                    <a:pt x="17545" y="2635"/>
                  </a:lnTo>
                  <a:lnTo>
                    <a:pt x="17418" y="2368"/>
                  </a:lnTo>
                  <a:lnTo>
                    <a:pt x="17277" y="2114"/>
                  </a:lnTo>
                  <a:lnTo>
                    <a:pt x="17122" y="1860"/>
                  </a:lnTo>
                  <a:lnTo>
                    <a:pt x="16967" y="1621"/>
                  </a:lnTo>
                  <a:lnTo>
                    <a:pt x="16798" y="1395"/>
                  </a:lnTo>
                  <a:lnTo>
                    <a:pt x="16615" y="1170"/>
                  </a:lnTo>
                  <a:lnTo>
                    <a:pt x="16432" y="972"/>
                  </a:lnTo>
                  <a:lnTo>
                    <a:pt x="16249" y="789"/>
                  </a:lnTo>
                  <a:lnTo>
                    <a:pt x="16065" y="606"/>
                  </a:lnTo>
                  <a:lnTo>
                    <a:pt x="15868" y="451"/>
                  </a:lnTo>
                  <a:lnTo>
                    <a:pt x="15671" y="324"/>
                  </a:lnTo>
                  <a:lnTo>
                    <a:pt x="15474" y="212"/>
                  </a:lnTo>
                  <a:lnTo>
                    <a:pt x="15276" y="127"/>
                  </a:lnTo>
                  <a:lnTo>
                    <a:pt x="15079" y="57"/>
                  </a:lnTo>
                  <a:lnTo>
                    <a:pt x="14882" y="14"/>
                  </a:lnTo>
                  <a:lnTo>
                    <a:pt x="14684"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865;p38">
              <a:extLst>
                <a:ext uri="{FF2B5EF4-FFF2-40B4-BE49-F238E27FC236}">
                  <a16:creationId xmlns:a16="http://schemas.microsoft.com/office/drawing/2014/main" id="{E67A7E11-C1D7-52CC-F852-9709F29626A3}"/>
                </a:ext>
              </a:extLst>
            </p:cNvPr>
            <p:cNvSpPr/>
            <p:nvPr/>
          </p:nvSpPr>
          <p:spPr>
            <a:xfrm>
              <a:off x="6744756" y="2807940"/>
              <a:ext cx="279681" cy="727341"/>
            </a:xfrm>
            <a:custGeom>
              <a:avLst/>
              <a:gdLst/>
              <a:ahLst/>
              <a:cxnLst/>
              <a:rect l="l" t="t" r="r" b="b"/>
              <a:pathLst>
                <a:path w="10556" h="27452" extrusionOk="0">
                  <a:moveTo>
                    <a:pt x="7159" y="0"/>
                  </a:moveTo>
                  <a:lnTo>
                    <a:pt x="6962" y="14"/>
                  </a:lnTo>
                  <a:lnTo>
                    <a:pt x="6779" y="71"/>
                  </a:lnTo>
                  <a:lnTo>
                    <a:pt x="6596" y="141"/>
                  </a:lnTo>
                  <a:lnTo>
                    <a:pt x="6427" y="254"/>
                  </a:lnTo>
                  <a:lnTo>
                    <a:pt x="6257" y="395"/>
                  </a:lnTo>
                  <a:lnTo>
                    <a:pt x="6117" y="550"/>
                  </a:lnTo>
                  <a:lnTo>
                    <a:pt x="5976" y="733"/>
                  </a:lnTo>
                  <a:lnTo>
                    <a:pt x="5835" y="944"/>
                  </a:lnTo>
                  <a:lnTo>
                    <a:pt x="5680" y="1170"/>
                  </a:lnTo>
                  <a:lnTo>
                    <a:pt x="5525" y="1438"/>
                  </a:lnTo>
                  <a:lnTo>
                    <a:pt x="5370" y="1719"/>
                  </a:lnTo>
                  <a:lnTo>
                    <a:pt x="5060" y="2368"/>
                  </a:lnTo>
                  <a:lnTo>
                    <a:pt x="4721" y="3086"/>
                  </a:lnTo>
                  <a:lnTo>
                    <a:pt x="4397" y="3875"/>
                  </a:lnTo>
                  <a:lnTo>
                    <a:pt x="4059" y="4735"/>
                  </a:lnTo>
                  <a:lnTo>
                    <a:pt x="3707" y="5637"/>
                  </a:lnTo>
                  <a:lnTo>
                    <a:pt x="4172" y="5524"/>
                  </a:lnTo>
                  <a:lnTo>
                    <a:pt x="4623" y="5426"/>
                  </a:lnTo>
                  <a:lnTo>
                    <a:pt x="5060" y="5369"/>
                  </a:lnTo>
                  <a:lnTo>
                    <a:pt x="5271" y="5355"/>
                  </a:lnTo>
                  <a:lnTo>
                    <a:pt x="5468" y="5341"/>
                  </a:lnTo>
                  <a:lnTo>
                    <a:pt x="5680" y="5341"/>
                  </a:lnTo>
                  <a:lnTo>
                    <a:pt x="5863" y="5355"/>
                  </a:lnTo>
                  <a:lnTo>
                    <a:pt x="6046" y="5383"/>
                  </a:lnTo>
                  <a:lnTo>
                    <a:pt x="6215" y="5426"/>
                  </a:lnTo>
                  <a:lnTo>
                    <a:pt x="6370" y="5482"/>
                  </a:lnTo>
                  <a:lnTo>
                    <a:pt x="6511" y="5552"/>
                  </a:lnTo>
                  <a:lnTo>
                    <a:pt x="6652" y="5637"/>
                  </a:lnTo>
                  <a:lnTo>
                    <a:pt x="6765" y="5736"/>
                  </a:lnTo>
                  <a:lnTo>
                    <a:pt x="6849" y="5848"/>
                  </a:lnTo>
                  <a:lnTo>
                    <a:pt x="6920" y="5975"/>
                  </a:lnTo>
                  <a:lnTo>
                    <a:pt x="6962" y="6102"/>
                  </a:lnTo>
                  <a:lnTo>
                    <a:pt x="7004" y="6243"/>
                  </a:lnTo>
                  <a:lnTo>
                    <a:pt x="7018" y="6398"/>
                  </a:lnTo>
                  <a:lnTo>
                    <a:pt x="7018" y="6553"/>
                  </a:lnTo>
                  <a:lnTo>
                    <a:pt x="7004" y="6708"/>
                  </a:lnTo>
                  <a:lnTo>
                    <a:pt x="6990" y="6877"/>
                  </a:lnTo>
                  <a:lnTo>
                    <a:pt x="6962" y="7060"/>
                  </a:lnTo>
                  <a:lnTo>
                    <a:pt x="6920" y="7229"/>
                  </a:lnTo>
                  <a:lnTo>
                    <a:pt x="6807" y="7596"/>
                  </a:lnTo>
                  <a:lnTo>
                    <a:pt x="6652" y="7976"/>
                  </a:lnTo>
                  <a:lnTo>
                    <a:pt x="6483" y="8357"/>
                  </a:lnTo>
                  <a:lnTo>
                    <a:pt x="6300" y="8723"/>
                  </a:lnTo>
                  <a:lnTo>
                    <a:pt x="6102" y="9104"/>
                  </a:lnTo>
                  <a:lnTo>
                    <a:pt x="5708" y="9780"/>
                  </a:lnTo>
                  <a:lnTo>
                    <a:pt x="5356" y="10372"/>
                  </a:lnTo>
                  <a:lnTo>
                    <a:pt x="5102" y="10809"/>
                  </a:lnTo>
                  <a:lnTo>
                    <a:pt x="4848" y="11316"/>
                  </a:lnTo>
                  <a:lnTo>
                    <a:pt x="4609" y="11823"/>
                  </a:lnTo>
                  <a:lnTo>
                    <a:pt x="4383" y="12331"/>
                  </a:lnTo>
                  <a:lnTo>
                    <a:pt x="4158" y="12852"/>
                  </a:lnTo>
                  <a:lnTo>
                    <a:pt x="3946" y="13359"/>
                  </a:lnTo>
                  <a:lnTo>
                    <a:pt x="3749" y="13867"/>
                  </a:lnTo>
                  <a:lnTo>
                    <a:pt x="3369" y="14896"/>
                  </a:lnTo>
                  <a:lnTo>
                    <a:pt x="3030" y="15910"/>
                  </a:lnTo>
                  <a:lnTo>
                    <a:pt x="2720" y="16939"/>
                  </a:lnTo>
                  <a:lnTo>
                    <a:pt x="2424" y="17968"/>
                  </a:lnTo>
                  <a:lnTo>
                    <a:pt x="2143" y="19010"/>
                  </a:lnTo>
                  <a:lnTo>
                    <a:pt x="1875" y="20039"/>
                  </a:lnTo>
                  <a:lnTo>
                    <a:pt x="1621" y="21082"/>
                  </a:lnTo>
                  <a:lnTo>
                    <a:pt x="1114" y="23182"/>
                  </a:lnTo>
                  <a:lnTo>
                    <a:pt x="846" y="24239"/>
                  </a:lnTo>
                  <a:lnTo>
                    <a:pt x="578" y="25310"/>
                  </a:lnTo>
                  <a:lnTo>
                    <a:pt x="297" y="26381"/>
                  </a:lnTo>
                  <a:lnTo>
                    <a:pt x="1" y="27452"/>
                  </a:lnTo>
                  <a:lnTo>
                    <a:pt x="649" y="26155"/>
                  </a:lnTo>
                  <a:lnTo>
                    <a:pt x="1311" y="24845"/>
                  </a:lnTo>
                  <a:lnTo>
                    <a:pt x="1945" y="23548"/>
                  </a:lnTo>
                  <a:lnTo>
                    <a:pt x="2537" y="22308"/>
                  </a:lnTo>
                  <a:lnTo>
                    <a:pt x="3059" y="21152"/>
                  </a:lnTo>
                  <a:lnTo>
                    <a:pt x="3284" y="20631"/>
                  </a:lnTo>
                  <a:lnTo>
                    <a:pt x="3481" y="20152"/>
                  </a:lnTo>
                  <a:lnTo>
                    <a:pt x="3650" y="19701"/>
                  </a:lnTo>
                  <a:lnTo>
                    <a:pt x="3791" y="19320"/>
                  </a:lnTo>
                  <a:lnTo>
                    <a:pt x="3904" y="18982"/>
                  </a:lnTo>
                  <a:lnTo>
                    <a:pt x="3975" y="18700"/>
                  </a:lnTo>
                  <a:lnTo>
                    <a:pt x="4031" y="18475"/>
                  </a:lnTo>
                  <a:lnTo>
                    <a:pt x="4115" y="18207"/>
                  </a:lnTo>
                  <a:lnTo>
                    <a:pt x="4214" y="17925"/>
                  </a:lnTo>
                  <a:lnTo>
                    <a:pt x="4355" y="17615"/>
                  </a:lnTo>
                  <a:lnTo>
                    <a:pt x="4496" y="17277"/>
                  </a:lnTo>
                  <a:lnTo>
                    <a:pt x="4665" y="16939"/>
                  </a:lnTo>
                  <a:lnTo>
                    <a:pt x="5046" y="16178"/>
                  </a:lnTo>
                  <a:lnTo>
                    <a:pt x="5497" y="15361"/>
                  </a:lnTo>
                  <a:lnTo>
                    <a:pt x="5976" y="14487"/>
                  </a:lnTo>
                  <a:lnTo>
                    <a:pt x="7033" y="12641"/>
                  </a:lnTo>
                  <a:lnTo>
                    <a:pt x="7568" y="11683"/>
                  </a:lnTo>
                  <a:lnTo>
                    <a:pt x="8104" y="10724"/>
                  </a:lnTo>
                  <a:lnTo>
                    <a:pt x="8611" y="9780"/>
                  </a:lnTo>
                  <a:lnTo>
                    <a:pt x="9104" y="8850"/>
                  </a:lnTo>
                  <a:lnTo>
                    <a:pt x="9541" y="7948"/>
                  </a:lnTo>
                  <a:lnTo>
                    <a:pt x="9738" y="7511"/>
                  </a:lnTo>
                  <a:lnTo>
                    <a:pt x="9921" y="7088"/>
                  </a:lnTo>
                  <a:lnTo>
                    <a:pt x="10091" y="6680"/>
                  </a:lnTo>
                  <a:lnTo>
                    <a:pt x="10231" y="6285"/>
                  </a:lnTo>
                  <a:lnTo>
                    <a:pt x="10358" y="5905"/>
                  </a:lnTo>
                  <a:lnTo>
                    <a:pt x="10471" y="5552"/>
                  </a:lnTo>
                  <a:lnTo>
                    <a:pt x="10513" y="5313"/>
                  </a:lnTo>
                  <a:lnTo>
                    <a:pt x="10541" y="5059"/>
                  </a:lnTo>
                  <a:lnTo>
                    <a:pt x="10556" y="4806"/>
                  </a:lnTo>
                  <a:lnTo>
                    <a:pt x="10541" y="4552"/>
                  </a:lnTo>
                  <a:lnTo>
                    <a:pt x="10513" y="4284"/>
                  </a:lnTo>
                  <a:lnTo>
                    <a:pt x="10471" y="4002"/>
                  </a:lnTo>
                  <a:lnTo>
                    <a:pt x="10415" y="3735"/>
                  </a:lnTo>
                  <a:lnTo>
                    <a:pt x="10330" y="3453"/>
                  </a:lnTo>
                  <a:lnTo>
                    <a:pt x="10246" y="3185"/>
                  </a:lnTo>
                  <a:lnTo>
                    <a:pt x="10133" y="2903"/>
                  </a:lnTo>
                  <a:lnTo>
                    <a:pt x="10020" y="2635"/>
                  </a:lnTo>
                  <a:lnTo>
                    <a:pt x="9893" y="2368"/>
                  </a:lnTo>
                  <a:lnTo>
                    <a:pt x="9752" y="2114"/>
                  </a:lnTo>
                  <a:lnTo>
                    <a:pt x="9597" y="1860"/>
                  </a:lnTo>
                  <a:lnTo>
                    <a:pt x="9442" y="1621"/>
                  </a:lnTo>
                  <a:lnTo>
                    <a:pt x="9273" y="1395"/>
                  </a:lnTo>
                  <a:lnTo>
                    <a:pt x="9090" y="1170"/>
                  </a:lnTo>
                  <a:lnTo>
                    <a:pt x="8907" y="972"/>
                  </a:lnTo>
                  <a:lnTo>
                    <a:pt x="8724" y="789"/>
                  </a:lnTo>
                  <a:lnTo>
                    <a:pt x="8540" y="606"/>
                  </a:lnTo>
                  <a:lnTo>
                    <a:pt x="8343" y="451"/>
                  </a:lnTo>
                  <a:lnTo>
                    <a:pt x="8146" y="324"/>
                  </a:lnTo>
                  <a:lnTo>
                    <a:pt x="7949" y="212"/>
                  </a:lnTo>
                  <a:lnTo>
                    <a:pt x="7751" y="127"/>
                  </a:lnTo>
                  <a:lnTo>
                    <a:pt x="7554" y="57"/>
                  </a:lnTo>
                  <a:lnTo>
                    <a:pt x="7357" y="14"/>
                  </a:lnTo>
                  <a:lnTo>
                    <a:pt x="7159"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866;p38">
              <a:extLst>
                <a:ext uri="{FF2B5EF4-FFF2-40B4-BE49-F238E27FC236}">
                  <a16:creationId xmlns:a16="http://schemas.microsoft.com/office/drawing/2014/main" id="{CDADE152-9437-21AE-5615-3FEB972964C7}"/>
                </a:ext>
              </a:extLst>
            </p:cNvPr>
            <p:cNvSpPr/>
            <p:nvPr/>
          </p:nvSpPr>
          <p:spPr>
            <a:xfrm>
              <a:off x="6748121" y="2747082"/>
              <a:ext cx="302838" cy="375249"/>
            </a:xfrm>
            <a:custGeom>
              <a:avLst/>
              <a:gdLst/>
              <a:ahLst/>
              <a:cxnLst/>
              <a:rect l="l" t="t" r="r" b="b"/>
              <a:pathLst>
                <a:path w="11430" h="14163" extrusionOk="0">
                  <a:moveTo>
                    <a:pt x="9752" y="0"/>
                  </a:moveTo>
                  <a:lnTo>
                    <a:pt x="9611" y="14"/>
                  </a:lnTo>
                  <a:lnTo>
                    <a:pt x="9301" y="71"/>
                  </a:lnTo>
                  <a:lnTo>
                    <a:pt x="8949" y="169"/>
                  </a:lnTo>
                  <a:lnTo>
                    <a:pt x="8568" y="296"/>
                  </a:lnTo>
                  <a:lnTo>
                    <a:pt x="8160" y="479"/>
                  </a:lnTo>
                  <a:lnTo>
                    <a:pt x="7723" y="705"/>
                  </a:lnTo>
                  <a:lnTo>
                    <a:pt x="7244" y="972"/>
                  </a:lnTo>
                  <a:lnTo>
                    <a:pt x="6736" y="1297"/>
                  </a:lnTo>
                  <a:lnTo>
                    <a:pt x="6187" y="1663"/>
                  </a:lnTo>
                  <a:lnTo>
                    <a:pt x="5891" y="1874"/>
                  </a:lnTo>
                  <a:lnTo>
                    <a:pt x="5595" y="2100"/>
                  </a:lnTo>
                  <a:lnTo>
                    <a:pt x="5313" y="2354"/>
                  </a:lnTo>
                  <a:lnTo>
                    <a:pt x="5031" y="2635"/>
                  </a:lnTo>
                  <a:lnTo>
                    <a:pt x="4735" y="2931"/>
                  </a:lnTo>
                  <a:lnTo>
                    <a:pt x="4454" y="3255"/>
                  </a:lnTo>
                  <a:lnTo>
                    <a:pt x="4186" y="3594"/>
                  </a:lnTo>
                  <a:lnTo>
                    <a:pt x="3904" y="3946"/>
                  </a:lnTo>
                  <a:lnTo>
                    <a:pt x="3636" y="4312"/>
                  </a:lnTo>
                  <a:lnTo>
                    <a:pt x="3368" y="4679"/>
                  </a:lnTo>
                  <a:lnTo>
                    <a:pt x="3115" y="5059"/>
                  </a:lnTo>
                  <a:lnTo>
                    <a:pt x="2861" y="5454"/>
                  </a:lnTo>
                  <a:lnTo>
                    <a:pt x="2382" y="6229"/>
                  </a:lnTo>
                  <a:lnTo>
                    <a:pt x="1917" y="7004"/>
                  </a:lnTo>
                  <a:lnTo>
                    <a:pt x="1508" y="7765"/>
                  </a:lnTo>
                  <a:lnTo>
                    <a:pt x="1128" y="8469"/>
                  </a:lnTo>
                  <a:lnTo>
                    <a:pt x="804" y="9118"/>
                  </a:lnTo>
                  <a:lnTo>
                    <a:pt x="522" y="9696"/>
                  </a:lnTo>
                  <a:lnTo>
                    <a:pt x="127" y="10541"/>
                  </a:lnTo>
                  <a:lnTo>
                    <a:pt x="0" y="10851"/>
                  </a:lnTo>
                  <a:lnTo>
                    <a:pt x="8695" y="14163"/>
                  </a:lnTo>
                  <a:lnTo>
                    <a:pt x="9414" y="11246"/>
                  </a:lnTo>
                  <a:lnTo>
                    <a:pt x="10147" y="8413"/>
                  </a:lnTo>
                  <a:lnTo>
                    <a:pt x="10541" y="6891"/>
                  </a:lnTo>
                  <a:lnTo>
                    <a:pt x="10936" y="5383"/>
                  </a:lnTo>
                  <a:lnTo>
                    <a:pt x="11091" y="4777"/>
                  </a:lnTo>
                  <a:lnTo>
                    <a:pt x="11218" y="4157"/>
                  </a:lnTo>
                  <a:lnTo>
                    <a:pt x="11330" y="3509"/>
                  </a:lnTo>
                  <a:lnTo>
                    <a:pt x="11373" y="3199"/>
                  </a:lnTo>
                  <a:lnTo>
                    <a:pt x="11401" y="2889"/>
                  </a:lnTo>
                  <a:lnTo>
                    <a:pt x="11415" y="2579"/>
                  </a:lnTo>
                  <a:lnTo>
                    <a:pt x="11429" y="2283"/>
                  </a:lnTo>
                  <a:lnTo>
                    <a:pt x="11429" y="1987"/>
                  </a:lnTo>
                  <a:lnTo>
                    <a:pt x="11401" y="1719"/>
                  </a:lnTo>
                  <a:lnTo>
                    <a:pt x="11373" y="1452"/>
                  </a:lnTo>
                  <a:lnTo>
                    <a:pt x="11316" y="1198"/>
                  </a:lnTo>
                  <a:lnTo>
                    <a:pt x="11246" y="972"/>
                  </a:lnTo>
                  <a:lnTo>
                    <a:pt x="11147" y="761"/>
                  </a:lnTo>
                  <a:lnTo>
                    <a:pt x="11049" y="564"/>
                  </a:lnTo>
                  <a:lnTo>
                    <a:pt x="10908" y="409"/>
                  </a:lnTo>
                  <a:lnTo>
                    <a:pt x="10837" y="324"/>
                  </a:lnTo>
                  <a:lnTo>
                    <a:pt x="10753" y="268"/>
                  </a:lnTo>
                  <a:lnTo>
                    <a:pt x="10668" y="197"/>
                  </a:lnTo>
                  <a:lnTo>
                    <a:pt x="10584" y="155"/>
                  </a:lnTo>
                  <a:lnTo>
                    <a:pt x="10485" y="113"/>
                  </a:lnTo>
                  <a:lnTo>
                    <a:pt x="10372" y="71"/>
                  </a:lnTo>
                  <a:lnTo>
                    <a:pt x="10259" y="42"/>
                  </a:lnTo>
                  <a:lnTo>
                    <a:pt x="10147" y="14"/>
                  </a:lnTo>
                  <a:lnTo>
                    <a:pt x="1002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867;p38">
              <a:extLst>
                <a:ext uri="{FF2B5EF4-FFF2-40B4-BE49-F238E27FC236}">
                  <a16:creationId xmlns:a16="http://schemas.microsoft.com/office/drawing/2014/main" id="{DA7CC721-5075-58B5-D271-AA6A1324426D}"/>
                </a:ext>
              </a:extLst>
            </p:cNvPr>
            <p:cNvSpPr/>
            <p:nvPr/>
          </p:nvSpPr>
          <p:spPr>
            <a:xfrm>
              <a:off x="6775754" y="3418379"/>
              <a:ext cx="328220" cy="1167555"/>
            </a:xfrm>
            <a:custGeom>
              <a:avLst/>
              <a:gdLst/>
              <a:ahLst/>
              <a:cxnLst/>
              <a:rect l="l" t="t" r="r" b="b"/>
              <a:pathLst>
                <a:path w="12388" h="44067" extrusionOk="0">
                  <a:moveTo>
                    <a:pt x="3016" y="1"/>
                  </a:moveTo>
                  <a:lnTo>
                    <a:pt x="3016" y="438"/>
                  </a:lnTo>
                  <a:lnTo>
                    <a:pt x="2988" y="1706"/>
                  </a:lnTo>
                  <a:lnTo>
                    <a:pt x="2974" y="3693"/>
                  </a:lnTo>
                  <a:lnTo>
                    <a:pt x="2974" y="4933"/>
                  </a:lnTo>
                  <a:lnTo>
                    <a:pt x="2988" y="6328"/>
                  </a:lnTo>
                  <a:lnTo>
                    <a:pt x="3002" y="7864"/>
                  </a:lnTo>
                  <a:lnTo>
                    <a:pt x="3030" y="9513"/>
                  </a:lnTo>
                  <a:lnTo>
                    <a:pt x="3086" y="11289"/>
                  </a:lnTo>
                  <a:lnTo>
                    <a:pt x="3157" y="13177"/>
                  </a:lnTo>
                  <a:lnTo>
                    <a:pt x="3241" y="15150"/>
                  </a:lnTo>
                  <a:lnTo>
                    <a:pt x="3354" y="17207"/>
                  </a:lnTo>
                  <a:lnTo>
                    <a:pt x="3495" y="19335"/>
                  </a:lnTo>
                  <a:lnTo>
                    <a:pt x="3650" y="21534"/>
                  </a:lnTo>
                  <a:lnTo>
                    <a:pt x="3791" y="23154"/>
                  </a:lnTo>
                  <a:lnTo>
                    <a:pt x="3946" y="24803"/>
                  </a:lnTo>
                  <a:lnTo>
                    <a:pt x="4270" y="28129"/>
                  </a:lnTo>
                  <a:lnTo>
                    <a:pt x="4608" y="31342"/>
                  </a:lnTo>
                  <a:lnTo>
                    <a:pt x="4947" y="34315"/>
                  </a:lnTo>
                  <a:lnTo>
                    <a:pt x="5243" y="36894"/>
                  </a:lnTo>
                  <a:lnTo>
                    <a:pt x="5496" y="38909"/>
                  </a:lnTo>
                  <a:lnTo>
                    <a:pt x="5708" y="40713"/>
                  </a:lnTo>
                  <a:lnTo>
                    <a:pt x="4763" y="41122"/>
                  </a:lnTo>
                  <a:lnTo>
                    <a:pt x="3791" y="41558"/>
                  </a:lnTo>
                  <a:lnTo>
                    <a:pt x="2692" y="42066"/>
                  </a:lnTo>
                  <a:lnTo>
                    <a:pt x="2142" y="42334"/>
                  </a:lnTo>
                  <a:lnTo>
                    <a:pt x="1621" y="42587"/>
                  </a:lnTo>
                  <a:lnTo>
                    <a:pt x="1142" y="42841"/>
                  </a:lnTo>
                  <a:lnTo>
                    <a:pt x="719" y="43080"/>
                  </a:lnTo>
                  <a:lnTo>
                    <a:pt x="381" y="43292"/>
                  </a:lnTo>
                  <a:lnTo>
                    <a:pt x="240" y="43390"/>
                  </a:lnTo>
                  <a:lnTo>
                    <a:pt x="127" y="43475"/>
                  </a:lnTo>
                  <a:lnTo>
                    <a:pt x="57" y="43560"/>
                  </a:lnTo>
                  <a:lnTo>
                    <a:pt x="14" y="43630"/>
                  </a:lnTo>
                  <a:lnTo>
                    <a:pt x="0" y="43686"/>
                  </a:lnTo>
                  <a:lnTo>
                    <a:pt x="0" y="43700"/>
                  </a:lnTo>
                  <a:lnTo>
                    <a:pt x="28" y="43729"/>
                  </a:lnTo>
                  <a:lnTo>
                    <a:pt x="85" y="43771"/>
                  </a:lnTo>
                  <a:lnTo>
                    <a:pt x="183" y="43799"/>
                  </a:lnTo>
                  <a:lnTo>
                    <a:pt x="324" y="43827"/>
                  </a:lnTo>
                  <a:lnTo>
                    <a:pt x="493" y="43870"/>
                  </a:lnTo>
                  <a:lnTo>
                    <a:pt x="930" y="43926"/>
                  </a:lnTo>
                  <a:lnTo>
                    <a:pt x="1466" y="43968"/>
                  </a:lnTo>
                  <a:lnTo>
                    <a:pt x="2086" y="44011"/>
                  </a:lnTo>
                  <a:lnTo>
                    <a:pt x="2762" y="44039"/>
                  </a:lnTo>
                  <a:lnTo>
                    <a:pt x="3495" y="44053"/>
                  </a:lnTo>
                  <a:lnTo>
                    <a:pt x="4270" y="44067"/>
                  </a:lnTo>
                  <a:lnTo>
                    <a:pt x="5031" y="44067"/>
                  </a:lnTo>
                  <a:lnTo>
                    <a:pt x="5792" y="44053"/>
                  </a:lnTo>
                  <a:lnTo>
                    <a:pt x="6539" y="44039"/>
                  </a:lnTo>
                  <a:lnTo>
                    <a:pt x="7215" y="43996"/>
                  </a:lnTo>
                  <a:lnTo>
                    <a:pt x="7835" y="43954"/>
                  </a:lnTo>
                  <a:lnTo>
                    <a:pt x="8385" y="43898"/>
                  </a:lnTo>
                  <a:lnTo>
                    <a:pt x="8808" y="43827"/>
                  </a:lnTo>
                  <a:lnTo>
                    <a:pt x="8977" y="43799"/>
                  </a:lnTo>
                  <a:lnTo>
                    <a:pt x="9118" y="43757"/>
                  </a:lnTo>
                  <a:lnTo>
                    <a:pt x="9231" y="43700"/>
                  </a:lnTo>
                  <a:lnTo>
                    <a:pt x="9343" y="43658"/>
                  </a:lnTo>
                  <a:lnTo>
                    <a:pt x="9428" y="43602"/>
                  </a:lnTo>
                  <a:lnTo>
                    <a:pt x="9512" y="43545"/>
                  </a:lnTo>
                  <a:lnTo>
                    <a:pt x="9583" y="43475"/>
                  </a:lnTo>
                  <a:lnTo>
                    <a:pt x="9653" y="43405"/>
                  </a:lnTo>
                  <a:lnTo>
                    <a:pt x="9752" y="43264"/>
                  </a:lnTo>
                  <a:lnTo>
                    <a:pt x="9822" y="43109"/>
                  </a:lnTo>
                  <a:lnTo>
                    <a:pt x="9865" y="42954"/>
                  </a:lnTo>
                  <a:lnTo>
                    <a:pt x="9893" y="42799"/>
                  </a:lnTo>
                  <a:lnTo>
                    <a:pt x="9893" y="42644"/>
                  </a:lnTo>
                  <a:lnTo>
                    <a:pt x="9879" y="42489"/>
                  </a:lnTo>
                  <a:lnTo>
                    <a:pt x="9851" y="42348"/>
                  </a:lnTo>
                  <a:lnTo>
                    <a:pt x="9794" y="42108"/>
                  </a:lnTo>
                  <a:lnTo>
                    <a:pt x="9724" y="41939"/>
                  </a:lnTo>
                  <a:lnTo>
                    <a:pt x="9696" y="41883"/>
                  </a:lnTo>
                  <a:lnTo>
                    <a:pt x="9794" y="40967"/>
                  </a:lnTo>
                  <a:lnTo>
                    <a:pt x="9893" y="39882"/>
                  </a:lnTo>
                  <a:lnTo>
                    <a:pt x="9963" y="38655"/>
                  </a:lnTo>
                  <a:lnTo>
                    <a:pt x="10034" y="37331"/>
                  </a:lnTo>
                  <a:lnTo>
                    <a:pt x="10104" y="35922"/>
                  </a:lnTo>
                  <a:lnTo>
                    <a:pt x="10147" y="34470"/>
                  </a:lnTo>
                  <a:lnTo>
                    <a:pt x="10231" y="31567"/>
                  </a:lnTo>
                  <a:lnTo>
                    <a:pt x="10273" y="28876"/>
                  </a:lnTo>
                  <a:lnTo>
                    <a:pt x="10302" y="26635"/>
                  </a:lnTo>
                  <a:lnTo>
                    <a:pt x="10330" y="24549"/>
                  </a:lnTo>
                  <a:lnTo>
                    <a:pt x="10386" y="23718"/>
                  </a:lnTo>
                  <a:lnTo>
                    <a:pt x="10485" y="22675"/>
                  </a:lnTo>
                  <a:lnTo>
                    <a:pt x="10753" y="20082"/>
                  </a:lnTo>
                  <a:lnTo>
                    <a:pt x="11077" y="17095"/>
                  </a:lnTo>
                  <a:lnTo>
                    <a:pt x="11443" y="13994"/>
                  </a:lnTo>
                  <a:lnTo>
                    <a:pt x="12105" y="8597"/>
                  </a:lnTo>
                  <a:lnTo>
                    <a:pt x="12387" y="6286"/>
                  </a:lnTo>
                  <a:lnTo>
                    <a:pt x="30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868;p38">
              <a:extLst>
                <a:ext uri="{FF2B5EF4-FFF2-40B4-BE49-F238E27FC236}">
                  <a16:creationId xmlns:a16="http://schemas.microsoft.com/office/drawing/2014/main" id="{88D45849-8A81-791D-3D66-C2CC6DE271E9}"/>
                </a:ext>
              </a:extLst>
            </p:cNvPr>
            <p:cNvSpPr/>
            <p:nvPr/>
          </p:nvSpPr>
          <p:spPr>
            <a:xfrm>
              <a:off x="6854522" y="3418379"/>
              <a:ext cx="249450" cy="436505"/>
            </a:xfrm>
            <a:custGeom>
              <a:avLst/>
              <a:gdLst/>
              <a:ahLst/>
              <a:cxnLst/>
              <a:rect l="l" t="t" r="r" b="b"/>
              <a:pathLst>
                <a:path w="9415" h="16475" extrusionOk="0">
                  <a:moveTo>
                    <a:pt x="43" y="1"/>
                  </a:moveTo>
                  <a:lnTo>
                    <a:pt x="29" y="1170"/>
                  </a:lnTo>
                  <a:lnTo>
                    <a:pt x="1" y="2566"/>
                  </a:lnTo>
                  <a:lnTo>
                    <a:pt x="1" y="4426"/>
                  </a:lnTo>
                  <a:lnTo>
                    <a:pt x="15" y="6709"/>
                  </a:lnTo>
                  <a:lnTo>
                    <a:pt x="57" y="9358"/>
                  </a:lnTo>
                  <a:lnTo>
                    <a:pt x="99" y="10809"/>
                  </a:lnTo>
                  <a:lnTo>
                    <a:pt x="156" y="12331"/>
                  </a:lnTo>
                  <a:lnTo>
                    <a:pt x="212" y="13924"/>
                  </a:lnTo>
                  <a:lnTo>
                    <a:pt x="297" y="15573"/>
                  </a:lnTo>
                  <a:lnTo>
                    <a:pt x="762" y="15685"/>
                  </a:lnTo>
                  <a:lnTo>
                    <a:pt x="1255" y="15784"/>
                  </a:lnTo>
                  <a:lnTo>
                    <a:pt x="1734" y="15883"/>
                  </a:lnTo>
                  <a:lnTo>
                    <a:pt x="2213" y="15953"/>
                  </a:lnTo>
                  <a:lnTo>
                    <a:pt x="3200" y="16094"/>
                  </a:lnTo>
                  <a:lnTo>
                    <a:pt x="4172" y="16207"/>
                  </a:lnTo>
                  <a:lnTo>
                    <a:pt x="5172" y="16291"/>
                  </a:lnTo>
                  <a:lnTo>
                    <a:pt x="6173" y="16362"/>
                  </a:lnTo>
                  <a:lnTo>
                    <a:pt x="8188" y="16474"/>
                  </a:lnTo>
                  <a:lnTo>
                    <a:pt x="8625" y="12782"/>
                  </a:lnTo>
                  <a:lnTo>
                    <a:pt x="9020" y="9513"/>
                  </a:lnTo>
                  <a:lnTo>
                    <a:pt x="9414" y="6286"/>
                  </a:lnTo>
                  <a:lnTo>
                    <a:pt x="43"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869;p38">
              <a:extLst>
                <a:ext uri="{FF2B5EF4-FFF2-40B4-BE49-F238E27FC236}">
                  <a16:creationId xmlns:a16="http://schemas.microsoft.com/office/drawing/2014/main" id="{B37C0F7A-DB54-BB00-B0EA-CF073DE8CE51}"/>
                </a:ext>
              </a:extLst>
            </p:cNvPr>
            <p:cNvSpPr/>
            <p:nvPr/>
          </p:nvSpPr>
          <p:spPr>
            <a:xfrm>
              <a:off x="6758957" y="4452229"/>
              <a:ext cx="284530" cy="143788"/>
            </a:xfrm>
            <a:custGeom>
              <a:avLst/>
              <a:gdLst/>
              <a:ahLst/>
              <a:cxnLst/>
              <a:rect l="l" t="t" r="r" b="b"/>
              <a:pathLst>
                <a:path w="10739" h="5427" extrusionOk="0">
                  <a:moveTo>
                    <a:pt x="6792" y="1"/>
                  </a:moveTo>
                  <a:lnTo>
                    <a:pt x="6722" y="15"/>
                  </a:lnTo>
                  <a:lnTo>
                    <a:pt x="6666" y="29"/>
                  </a:lnTo>
                  <a:lnTo>
                    <a:pt x="6595" y="57"/>
                  </a:lnTo>
                  <a:lnTo>
                    <a:pt x="6539" y="85"/>
                  </a:lnTo>
                  <a:lnTo>
                    <a:pt x="6412" y="184"/>
                  </a:lnTo>
                  <a:lnTo>
                    <a:pt x="6285" y="311"/>
                  </a:lnTo>
                  <a:lnTo>
                    <a:pt x="6172" y="452"/>
                  </a:lnTo>
                  <a:lnTo>
                    <a:pt x="6060" y="621"/>
                  </a:lnTo>
                  <a:lnTo>
                    <a:pt x="5961" y="790"/>
                  </a:lnTo>
                  <a:lnTo>
                    <a:pt x="5792" y="1142"/>
                  </a:lnTo>
                  <a:lnTo>
                    <a:pt x="5651" y="1452"/>
                  </a:lnTo>
                  <a:lnTo>
                    <a:pt x="5538" y="1762"/>
                  </a:lnTo>
                  <a:lnTo>
                    <a:pt x="4665" y="2171"/>
                  </a:lnTo>
                  <a:lnTo>
                    <a:pt x="3763" y="2580"/>
                  </a:lnTo>
                  <a:lnTo>
                    <a:pt x="2748" y="3087"/>
                  </a:lnTo>
                  <a:lnTo>
                    <a:pt x="2227" y="3355"/>
                  </a:lnTo>
                  <a:lnTo>
                    <a:pt x="1719" y="3623"/>
                  </a:lnTo>
                  <a:lnTo>
                    <a:pt x="1254" y="3890"/>
                  </a:lnTo>
                  <a:lnTo>
                    <a:pt x="832" y="4144"/>
                  </a:lnTo>
                  <a:lnTo>
                    <a:pt x="479" y="4369"/>
                  </a:lnTo>
                  <a:lnTo>
                    <a:pt x="338" y="4482"/>
                  </a:lnTo>
                  <a:lnTo>
                    <a:pt x="211" y="4581"/>
                  </a:lnTo>
                  <a:lnTo>
                    <a:pt x="113" y="4679"/>
                  </a:lnTo>
                  <a:lnTo>
                    <a:pt x="42" y="4764"/>
                  </a:lnTo>
                  <a:lnTo>
                    <a:pt x="0" y="4849"/>
                  </a:lnTo>
                  <a:lnTo>
                    <a:pt x="0" y="4919"/>
                  </a:lnTo>
                  <a:lnTo>
                    <a:pt x="0" y="4947"/>
                  </a:lnTo>
                  <a:lnTo>
                    <a:pt x="28" y="4975"/>
                  </a:lnTo>
                  <a:lnTo>
                    <a:pt x="99" y="5032"/>
                  </a:lnTo>
                  <a:lnTo>
                    <a:pt x="211" y="5088"/>
                  </a:lnTo>
                  <a:lnTo>
                    <a:pt x="352" y="5130"/>
                  </a:lnTo>
                  <a:lnTo>
                    <a:pt x="536" y="5173"/>
                  </a:lnTo>
                  <a:lnTo>
                    <a:pt x="761" y="5215"/>
                  </a:lnTo>
                  <a:lnTo>
                    <a:pt x="1282" y="5285"/>
                  </a:lnTo>
                  <a:lnTo>
                    <a:pt x="1903" y="5342"/>
                  </a:lnTo>
                  <a:lnTo>
                    <a:pt x="2607" y="5384"/>
                  </a:lnTo>
                  <a:lnTo>
                    <a:pt x="3368" y="5412"/>
                  </a:lnTo>
                  <a:lnTo>
                    <a:pt x="4171" y="5426"/>
                  </a:lnTo>
                  <a:lnTo>
                    <a:pt x="4989" y="5426"/>
                  </a:lnTo>
                  <a:lnTo>
                    <a:pt x="5806" y="5412"/>
                  </a:lnTo>
                  <a:lnTo>
                    <a:pt x="6609" y="5384"/>
                  </a:lnTo>
                  <a:lnTo>
                    <a:pt x="7370" y="5356"/>
                  </a:lnTo>
                  <a:lnTo>
                    <a:pt x="8075" y="5314"/>
                  </a:lnTo>
                  <a:lnTo>
                    <a:pt x="8709" y="5257"/>
                  </a:lnTo>
                  <a:lnTo>
                    <a:pt x="9230" y="5187"/>
                  </a:lnTo>
                  <a:lnTo>
                    <a:pt x="9625" y="5116"/>
                  </a:lnTo>
                  <a:lnTo>
                    <a:pt x="9794" y="5074"/>
                  </a:lnTo>
                  <a:lnTo>
                    <a:pt x="9935" y="5018"/>
                  </a:lnTo>
                  <a:lnTo>
                    <a:pt x="10062" y="4961"/>
                  </a:lnTo>
                  <a:lnTo>
                    <a:pt x="10189" y="4891"/>
                  </a:lnTo>
                  <a:lnTo>
                    <a:pt x="10287" y="4820"/>
                  </a:lnTo>
                  <a:lnTo>
                    <a:pt x="10372" y="4736"/>
                  </a:lnTo>
                  <a:lnTo>
                    <a:pt x="10456" y="4637"/>
                  </a:lnTo>
                  <a:lnTo>
                    <a:pt x="10527" y="4539"/>
                  </a:lnTo>
                  <a:lnTo>
                    <a:pt x="10583" y="4440"/>
                  </a:lnTo>
                  <a:lnTo>
                    <a:pt x="10626" y="4341"/>
                  </a:lnTo>
                  <a:lnTo>
                    <a:pt x="10668" y="4243"/>
                  </a:lnTo>
                  <a:lnTo>
                    <a:pt x="10696" y="4130"/>
                  </a:lnTo>
                  <a:lnTo>
                    <a:pt x="10724" y="3904"/>
                  </a:lnTo>
                  <a:lnTo>
                    <a:pt x="10738" y="3679"/>
                  </a:lnTo>
                  <a:lnTo>
                    <a:pt x="10724" y="3468"/>
                  </a:lnTo>
                  <a:lnTo>
                    <a:pt x="10696" y="3256"/>
                  </a:lnTo>
                  <a:lnTo>
                    <a:pt x="10654" y="3073"/>
                  </a:lnTo>
                  <a:lnTo>
                    <a:pt x="10611" y="2904"/>
                  </a:lnTo>
                  <a:lnTo>
                    <a:pt x="10527" y="2650"/>
                  </a:lnTo>
                  <a:lnTo>
                    <a:pt x="10499" y="2552"/>
                  </a:lnTo>
                  <a:lnTo>
                    <a:pt x="10118" y="2608"/>
                  </a:lnTo>
                  <a:lnTo>
                    <a:pt x="9710" y="2650"/>
                  </a:lnTo>
                  <a:lnTo>
                    <a:pt x="9202" y="2678"/>
                  </a:lnTo>
                  <a:lnTo>
                    <a:pt x="8920" y="2692"/>
                  </a:lnTo>
                  <a:lnTo>
                    <a:pt x="8639" y="2692"/>
                  </a:lnTo>
                  <a:lnTo>
                    <a:pt x="8343" y="2664"/>
                  </a:lnTo>
                  <a:lnTo>
                    <a:pt x="8047" y="2650"/>
                  </a:lnTo>
                  <a:lnTo>
                    <a:pt x="7751" y="2594"/>
                  </a:lnTo>
                  <a:lnTo>
                    <a:pt x="7469" y="2537"/>
                  </a:lnTo>
                  <a:lnTo>
                    <a:pt x="7201" y="2453"/>
                  </a:lnTo>
                  <a:lnTo>
                    <a:pt x="6962" y="2354"/>
                  </a:lnTo>
                  <a:lnTo>
                    <a:pt x="7046" y="2030"/>
                  </a:lnTo>
                  <a:lnTo>
                    <a:pt x="7131" y="1706"/>
                  </a:lnTo>
                  <a:lnTo>
                    <a:pt x="7201" y="1311"/>
                  </a:lnTo>
                  <a:lnTo>
                    <a:pt x="7229" y="1100"/>
                  </a:lnTo>
                  <a:lnTo>
                    <a:pt x="7243" y="903"/>
                  </a:lnTo>
                  <a:lnTo>
                    <a:pt x="7243" y="705"/>
                  </a:lnTo>
                  <a:lnTo>
                    <a:pt x="7229" y="522"/>
                  </a:lnTo>
                  <a:lnTo>
                    <a:pt x="7187" y="353"/>
                  </a:lnTo>
                  <a:lnTo>
                    <a:pt x="7159" y="283"/>
                  </a:lnTo>
                  <a:lnTo>
                    <a:pt x="7131" y="212"/>
                  </a:lnTo>
                  <a:lnTo>
                    <a:pt x="7088" y="156"/>
                  </a:lnTo>
                  <a:lnTo>
                    <a:pt x="7046" y="114"/>
                  </a:lnTo>
                  <a:lnTo>
                    <a:pt x="6990" y="71"/>
                  </a:lnTo>
                  <a:lnTo>
                    <a:pt x="6919" y="29"/>
                  </a:lnTo>
                  <a:lnTo>
                    <a:pt x="6863" y="15"/>
                  </a:lnTo>
                  <a:lnTo>
                    <a:pt x="679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870;p38">
              <a:extLst>
                <a:ext uri="{FF2B5EF4-FFF2-40B4-BE49-F238E27FC236}">
                  <a16:creationId xmlns:a16="http://schemas.microsoft.com/office/drawing/2014/main" id="{8FBFBB28-C72F-8111-DDBE-AAEC8C916793}"/>
                </a:ext>
              </a:extLst>
            </p:cNvPr>
            <p:cNvSpPr/>
            <p:nvPr/>
          </p:nvSpPr>
          <p:spPr>
            <a:xfrm>
              <a:off x="6887376" y="4538867"/>
              <a:ext cx="31768" cy="56779"/>
            </a:xfrm>
            <a:custGeom>
              <a:avLst/>
              <a:gdLst/>
              <a:ahLst/>
              <a:cxnLst/>
              <a:rect l="l" t="t" r="r" b="b"/>
              <a:pathLst>
                <a:path w="1199" h="2143" extrusionOk="0">
                  <a:moveTo>
                    <a:pt x="156" y="0"/>
                  </a:moveTo>
                  <a:lnTo>
                    <a:pt x="85" y="28"/>
                  </a:lnTo>
                  <a:lnTo>
                    <a:pt x="29" y="85"/>
                  </a:lnTo>
                  <a:lnTo>
                    <a:pt x="15" y="113"/>
                  </a:lnTo>
                  <a:lnTo>
                    <a:pt x="1" y="155"/>
                  </a:lnTo>
                  <a:lnTo>
                    <a:pt x="1" y="198"/>
                  </a:lnTo>
                  <a:lnTo>
                    <a:pt x="15" y="240"/>
                  </a:lnTo>
                  <a:lnTo>
                    <a:pt x="184" y="719"/>
                  </a:lnTo>
                  <a:lnTo>
                    <a:pt x="367" y="1198"/>
                  </a:lnTo>
                  <a:lnTo>
                    <a:pt x="564" y="1677"/>
                  </a:lnTo>
                  <a:lnTo>
                    <a:pt x="748" y="2142"/>
                  </a:lnTo>
                  <a:lnTo>
                    <a:pt x="1199" y="2142"/>
                  </a:lnTo>
                  <a:lnTo>
                    <a:pt x="1001" y="1635"/>
                  </a:lnTo>
                  <a:lnTo>
                    <a:pt x="804" y="1156"/>
                  </a:lnTo>
                  <a:lnTo>
                    <a:pt x="607" y="663"/>
                  </a:lnTo>
                  <a:lnTo>
                    <a:pt x="522" y="409"/>
                  </a:lnTo>
                  <a:lnTo>
                    <a:pt x="438" y="155"/>
                  </a:lnTo>
                  <a:lnTo>
                    <a:pt x="409" y="113"/>
                  </a:lnTo>
                  <a:lnTo>
                    <a:pt x="381" y="71"/>
                  </a:lnTo>
                  <a:lnTo>
                    <a:pt x="353" y="43"/>
                  </a:lnTo>
                  <a:lnTo>
                    <a:pt x="325" y="28"/>
                  </a:lnTo>
                  <a:lnTo>
                    <a:pt x="2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871;p38">
              <a:extLst>
                <a:ext uri="{FF2B5EF4-FFF2-40B4-BE49-F238E27FC236}">
                  <a16:creationId xmlns:a16="http://schemas.microsoft.com/office/drawing/2014/main" id="{3D762534-A108-7043-DD4D-B7672FAE416B}"/>
                </a:ext>
              </a:extLst>
            </p:cNvPr>
            <p:cNvSpPr/>
            <p:nvPr/>
          </p:nvSpPr>
          <p:spPr>
            <a:xfrm>
              <a:off x="6909790" y="4528772"/>
              <a:ext cx="38100" cy="66132"/>
            </a:xfrm>
            <a:custGeom>
              <a:avLst/>
              <a:gdLst/>
              <a:ahLst/>
              <a:cxnLst/>
              <a:rect l="l" t="t" r="r" b="b"/>
              <a:pathLst>
                <a:path w="1438" h="2496" extrusionOk="0">
                  <a:moveTo>
                    <a:pt x="226" y="1"/>
                  </a:moveTo>
                  <a:lnTo>
                    <a:pt x="141" y="15"/>
                  </a:lnTo>
                  <a:lnTo>
                    <a:pt x="85" y="57"/>
                  </a:lnTo>
                  <a:lnTo>
                    <a:pt x="28" y="114"/>
                  </a:lnTo>
                  <a:lnTo>
                    <a:pt x="0" y="198"/>
                  </a:lnTo>
                  <a:lnTo>
                    <a:pt x="0" y="226"/>
                  </a:lnTo>
                  <a:lnTo>
                    <a:pt x="0" y="283"/>
                  </a:lnTo>
                  <a:lnTo>
                    <a:pt x="14" y="325"/>
                  </a:lnTo>
                  <a:lnTo>
                    <a:pt x="28" y="367"/>
                  </a:lnTo>
                  <a:lnTo>
                    <a:pt x="198" y="607"/>
                  </a:lnTo>
                  <a:lnTo>
                    <a:pt x="339" y="860"/>
                  </a:lnTo>
                  <a:lnTo>
                    <a:pt x="465" y="1128"/>
                  </a:lnTo>
                  <a:lnTo>
                    <a:pt x="592" y="1396"/>
                  </a:lnTo>
                  <a:lnTo>
                    <a:pt x="804" y="1945"/>
                  </a:lnTo>
                  <a:lnTo>
                    <a:pt x="1001" y="2495"/>
                  </a:lnTo>
                  <a:lnTo>
                    <a:pt x="1438" y="2481"/>
                  </a:lnTo>
                  <a:lnTo>
                    <a:pt x="1212" y="1847"/>
                  </a:lnTo>
                  <a:lnTo>
                    <a:pt x="1099" y="1551"/>
                  </a:lnTo>
                  <a:lnTo>
                    <a:pt x="973" y="1241"/>
                  </a:lnTo>
                  <a:lnTo>
                    <a:pt x="846" y="945"/>
                  </a:lnTo>
                  <a:lnTo>
                    <a:pt x="691" y="649"/>
                  </a:lnTo>
                  <a:lnTo>
                    <a:pt x="536" y="367"/>
                  </a:lnTo>
                  <a:lnTo>
                    <a:pt x="353" y="85"/>
                  </a:lnTo>
                  <a:lnTo>
                    <a:pt x="324" y="43"/>
                  </a:lnTo>
                  <a:lnTo>
                    <a:pt x="296" y="15"/>
                  </a:lnTo>
                  <a:lnTo>
                    <a:pt x="2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872;p38">
              <a:extLst>
                <a:ext uri="{FF2B5EF4-FFF2-40B4-BE49-F238E27FC236}">
                  <a16:creationId xmlns:a16="http://schemas.microsoft.com/office/drawing/2014/main" id="{65695609-7A67-ED6E-4FD3-0AE52C4EBC79}"/>
                </a:ext>
              </a:extLst>
            </p:cNvPr>
            <p:cNvSpPr/>
            <p:nvPr/>
          </p:nvSpPr>
          <p:spPr>
            <a:xfrm>
              <a:off x="6872459" y="4465688"/>
              <a:ext cx="36616" cy="42948"/>
            </a:xfrm>
            <a:custGeom>
              <a:avLst/>
              <a:gdLst/>
              <a:ahLst/>
              <a:cxnLst/>
              <a:rect l="l" t="t" r="r" b="b"/>
              <a:pathLst>
                <a:path w="1382" h="1621" extrusionOk="0">
                  <a:moveTo>
                    <a:pt x="211" y="141"/>
                  </a:moveTo>
                  <a:lnTo>
                    <a:pt x="268" y="155"/>
                  </a:lnTo>
                  <a:lnTo>
                    <a:pt x="352" y="197"/>
                  </a:lnTo>
                  <a:lnTo>
                    <a:pt x="451" y="268"/>
                  </a:lnTo>
                  <a:lnTo>
                    <a:pt x="536" y="353"/>
                  </a:lnTo>
                  <a:lnTo>
                    <a:pt x="691" y="536"/>
                  </a:lnTo>
                  <a:lnTo>
                    <a:pt x="817" y="691"/>
                  </a:lnTo>
                  <a:lnTo>
                    <a:pt x="944" y="874"/>
                  </a:lnTo>
                  <a:lnTo>
                    <a:pt x="1015" y="973"/>
                  </a:lnTo>
                  <a:lnTo>
                    <a:pt x="1071" y="1085"/>
                  </a:lnTo>
                  <a:lnTo>
                    <a:pt x="1127" y="1198"/>
                  </a:lnTo>
                  <a:lnTo>
                    <a:pt x="1156" y="1311"/>
                  </a:lnTo>
                  <a:lnTo>
                    <a:pt x="1158" y="1330"/>
                  </a:lnTo>
                  <a:lnTo>
                    <a:pt x="1158" y="1330"/>
                  </a:lnTo>
                  <a:lnTo>
                    <a:pt x="1113" y="1311"/>
                  </a:lnTo>
                  <a:lnTo>
                    <a:pt x="1029" y="1240"/>
                  </a:lnTo>
                  <a:lnTo>
                    <a:pt x="930" y="1170"/>
                  </a:lnTo>
                  <a:lnTo>
                    <a:pt x="747" y="1001"/>
                  </a:lnTo>
                  <a:lnTo>
                    <a:pt x="606" y="846"/>
                  </a:lnTo>
                  <a:lnTo>
                    <a:pt x="507" y="719"/>
                  </a:lnTo>
                  <a:lnTo>
                    <a:pt x="324" y="479"/>
                  </a:lnTo>
                  <a:lnTo>
                    <a:pt x="254" y="353"/>
                  </a:lnTo>
                  <a:lnTo>
                    <a:pt x="183" y="240"/>
                  </a:lnTo>
                  <a:lnTo>
                    <a:pt x="155" y="169"/>
                  </a:lnTo>
                  <a:lnTo>
                    <a:pt x="155" y="141"/>
                  </a:lnTo>
                  <a:close/>
                  <a:moveTo>
                    <a:pt x="141" y="0"/>
                  </a:moveTo>
                  <a:lnTo>
                    <a:pt x="85" y="14"/>
                  </a:lnTo>
                  <a:lnTo>
                    <a:pt x="42" y="42"/>
                  </a:lnTo>
                  <a:lnTo>
                    <a:pt x="28" y="71"/>
                  </a:lnTo>
                  <a:lnTo>
                    <a:pt x="0" y="113"/>
                  </a:lnTo>
                  <a:lnTo>
                    <a:pt x="0" y="141"/>
                  </a:lnTo>
                  <a:lnTo>
                    <a:pt x="14" y="240"/>
                  </a:lnTo>
                  <a:lnTo>
                    <a:pt x="42" y="338"/>
                  </a:lnTo>
                  <a:lnTo>
                    <a:pt x="113" y="465"/>
                  </a:lnTo>
                  <a:lnTo>
                    <a:pt x="197" y="578"/>
                  </a:lnTo>
                  <a:lnTo>
                    <a:pt x="296" y="719"/>
                  </a:lnTo>
                  <a:lnTo>
                    <a:pt x="409" y="846"/>
                  </a:lnTo>
                  <a:lnTo>
                    <a:pt x="662" y="1085"/>
                  </a:lnTo>
                  <a:lnTo>
                    <a:pt x="916" y="1311"/>
                  </a:lnTo>
                  <a:lnTo>
                    <a:pt x="1043" y="1395"/>
                  </a:lnTo>
                  <a:lnTo>
                    <a:pt x="1142" y="1452"/>
                  </a:lnTo>
                  <a:lnTo>
                    <a:pt x="1161" y="1460"/>
                  </a:lnTo>
                  <a:lnTo>
                    <a:pt x="1161" y="1460"/>
                  </a:lnTo>
                  <a:lnTo>
                    <a:pt x="1156" y="1480"/>
                  </a:lnTo>
                  <a:lnTo>
                    <a:pt x="1156" y="1536"/>
                  </a:lnTo>
                  <a:lnTo>
                    <a:pt x="1142" y="1564"/>
                  </a:lnTo>
                  <a:lnTo>
                    <a:pt x="1156" y="1593"/>
                  </a:lnTo>
                  <a:lnTo>
                    <a:pt x="1170" y="1607"/>
                  </a:lnTo>
                  <a:lnTo>
                    <a:pt x="1198" y="1621"/>
                  </a:lnTo>
                  <a:lnTo>
                    <a:pt x="1240" y="1621"/>
                  </a:lnTo>
                  <a:lnTo>
                    <a:pt x="1268" y="1607"/>
                  </a:lnTo>
                  <a:lnTo>
                    <a:pt x="1282" y="1579"/>
                  </a:lnTo>
                  <a:lnTo>
                    <a:pt x="1295" y="1516"/>
                  </a:lnTo>
                  <a:lnTo>
                    <a:pt x="1295" y="1516"/>
                  </a:lnTo>
                  <a:lnTo>
                    <a:pt x="1311" y="1522"/>
                  </a:lnTo>
                  <a:lnTo>
                    <a:pt x="1339" y="1508"/>
                  </a:lnTo>
                  <a:lnTo>
                    <a:pt x="1367" y="1494"/>
                  </a:lnTo>
                  <a:lnTo>
                    <a:pt x="1381" y="1480"/>
                  </a:lnTo>
                  <a:lnTo>
                    <a:pt x="1381" y="1452"/>
                  </a:lnTo>
                  <a:lnTo>
                    <a:pt x="1381" y="1424"/>
                  </a:lnTo>
                  <a:lnTo>
                    <a:pt x="1367" y="1395"/>
                  </a:lnTo>
                  <a:lnTo>
                    <a:pt x="1353" y="1381"/>
                  </a:lnTo>
                  <a:lnTo>
                    <a:pt x="1311" y="1381"/>
                  </a:lnTo>
                  <a:lnTo>
                    <a:pt x="1304" y="1379"/>
                  </a:lnTo>
                  <a:lnTo>
                    <a:pt x="1304" y="1379"/>
                  </a:lnTo>
                  <a:lnTo>
                    <a:pt x="1297" y="1311"/>
                  </a:lnTo>
                  <a:lnTo>
                    <a:pt x="1268" y="1170"/>
                  </a:lnTo>
                  <a:lnTo>
                    <a:pt x="1198" y="1029"/>
                  </a:lnTo>
                  <a:lnTo>
                    <a:pt x="1127" y="902"/>
                  </a:lnTo>
                  <a:lnTo>
                    <a:pt x="1043" y="775"/>
                  </a:lnTo>
                  <a:lnTo>
                    <a:pt x="888" y="550"/>
                  </a:lnTo>
                  <a:lnTo>
                    <a:pt x="733" y="381"/>
                  </a:lnTo>
                  <a:lnTo>
                    <a:pt x="648" y="268"/>
                  </a:lnTo>
                  <a:lnTo>
                    <a:pt x="536" y="169"/>
                  </a:lnTo>
                  <a:lnTo>
                    <a:pt x="423" y="85"/>
                  </a:lnTo>
                  <a:lnTo>
                    <a:pt x="310" y="14"/>
                  </a:lnTo>
                  <a:lnTo>
                    <a:pt x="254"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873;p38">
              <a:extLst>
                <a:ext uri="{FF2B5EF4-FFF2-40B4-BE49-F238E27FC236}">
                  <a16:creationId xmlns:a16="http://schemas.microsoft.com/office/drawing/2014/main" id="{8D782A4C-ACAD-5B95-CD8F-20ED8EA8EE2A}"/>
                </a:ext>
              </a:extLst>
            </p:cNvPr>
            <p:cNvSpPr/>
            <p:nvPr/>
          </p:nvSpPr>
          <p:spPr>
            <a:xfrm>
              <a:off x="6904173" y="4461211"/>
              <a:ext cx="11234" cy="42948"/>
            </a:xfrm>
            <a:custGeom>
              <a:avLst/>
              <a:gdLst/>
              <a:ahLst/>
              <a:cxnLst/>
              <a:rect l="l" t="t" r="r" b="b"/>
              <a:pathLst>
                <a:path w="424" h="1621" extrusionOk="0">
                  <a:moveTo>
                    <a:pt x="217" y="230"/>
                  </a:moveTo>
                  <a:lnTo>
                    <a:pt x="226" y="254"/>
                  </a:lnTo>
                  <a:lnTo>
                    <a:pt x="269" y="423"/>
                  </a:lnTo>
                  <a:lnTo>
                    <a:pt x="283" y="592"/>
                  </a:lnTo>
                  <a:lnTo>
                    <a:pt x="269" y="775"/>
                  </a:lnTo>
                  <a:lnTo>
                    <a:pt x="255" y="944"/>
                  </a:lnTo>
                  <a:lnTo>
                    <a:pt x="226" y="1113"/>
                  </a:lnTo>
                  <a:lnTo>
                    <a:pt x="220" y="1133"/>
                  </a:lnTo>
                  <a:lnTo>
                    <a:pt x="184" y="944"/>
                  </a:lnTo>
                  <a:lnTo>
                    <a:pt x="170" y="747"/>
                  </a:lnTo>
                  <a:lnTo>
                    <a:pt x="156" y="522"/>
                  </a:lnTo>
                  <a:lnTo>
                    <a:pt x="156" y="409"/>
                  </a:lnTo>
                  <a:lnTo>
                    <a:pt x="184" y="296"/>
                  </a:lnTo>
                  <a:lnTo>
                    <a:pt x="217" y="230"/>
                  </a:lnTo>
                  <a:close/>
                  <a:moveTo>
                    <a:pt x="212" y="0"/>
                  </a:moveTo>
                  <a:lnTo>
                    <a:pt x="184" y="28"/>
                  </a:lnTo>
                  <a:lnTo>
                    <a:pt x="128" y="85"/>
                  </a:lnTo>
                  <a:lnTo>
                    <a:pt x="71" y="169"/>
                  </a:lnTo>
                  <a:lnTo>
                    <a:pt x="43" y="254"/>
                  </a:lnTo>
                  <a:lnTo>
                    <a:pt x="15" y="352"/>
                  </a:lnTo>
                  <a:lnTo>
                    <a:pt x="1" y="451"/>
                  </a:lnTo>
                  <a:lnTo>
                    <a:pt x="1" y="550"/>
                  </a:lnTo>
                  <a:lnTo>
                    <a:pt x="1" y="761"/>
                  </a:lnTo>
                  <a:lnTo>
                    <a:pt x="29" y="987"/>
                  </a:lnTo>
                  <a:lnTo>
                    <a:pt x="85" y="1198"/>
                  </a:lnTo>
                  <a:lnTo>
                    <a:pt x="135" y="1412"/>
                  </a:lnTo>
                  <a:lnTo>
                    <a:pt x="128" y="1437"/>
                  </a:lnTo>
                  <a:lnTo>
                    <a:pt x="128" y="1466"/>
                  </a:lnTo>
                  <a:lnTo>
                    <a:pt x="128" y="1494"/>
                  </a:lnTo>
                  <a:lnTo>
                    <a:pt x="142" y="1508"/>
                  </a:lnTo>
                  <a:lnTo>
                    <a:pt x="159" y="1517"/>
                  </a:lnTo>
                  <a:lnTo>
                    <a:pt x="159" y="1517"/>
                  </a:lnTo>
                  <a:lnTo>
                    <a:pt x="170" y="1564"/>
                  </a:lnTo>
                  <a:lnTo>
                    <a:pt x="170" y="1593"/>
                  </a:lnTo>
                  <a:lnTo>
                    <a:pt x="198" y="1621"/>
                  </a:lnTo>
                  <a:lnTo>
                    <a:pt x="255" y="1621"/>
                  </a:lnTo>
                  <a:lnTo>
                    <a:pt x="269" y="1607"/>
                  </a:lnTo>
                  <a:lnTo>
                    <a:pt x="297" y="1593"/>
                  </a:lnTo>
                  <a:lnTo>
                    <a:pt x="297" y="1564"/>
                  </a:lnTo>
                  <a:lnTo>
                    <a:pt x="297" y="1536"/>
                  </a:lnTo>
                  <a:lnTo>
                    <a:pt x="275" y="1420"/>
                  </a:lnTo>
                  <a:lnTo>
                    <a:pt x="311" y="1311"/>
                  </a:lnTo>
                  <a:lnTo>
                    <a:pt x="367" y="1142"/>
                  </a:lnTo>
                  <a:lnTo>
                    <a:pt x="396" y="944"/>
                  </a:lnTo>
                  <a:lnTo>
                    <a:pt x="410" y="761"/>
                  </a:lnTo>
                  <a:lnTo>
                    <a:pt x="424" y="578"/>
                  </a:lnTo>
                  <a:lnTo>
                    <a:pt x="410" y="395"/>
                  </a:lnTo>
                  <a:lnTo>
                    <a:pt x="367" y="211"/>
                  </a:lnTo>
                  <a:lnTo>
                    <a:pt x="297" y="42"/>
                  </a:lnTo>
                  <a:lnTo>
                    <a:pt x="283" y="14"/>
                  </a:lnTo>
                  <a:lnTo>
                    <a:pt x="255" y="0"/>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874;p38">
              <a:extLst>
                <a:ext uri="{FF2B5EF4-FFF2-40B4-BE49-F238E27FC236}">
                  <a16:creationId xmlns:a16="http://schemas.microsoft.com/office/drawing/2014/main" id="{9B0AEFBC-60F5-ABEF-6A17-B9C8C02A1EDB}"/>
                </a:ext>
              </a:extLst>
            </p:cNvPr>
            <p:cNvSpPr/>
            <p:nvPr/>
          </p:nvSpPr>
          <p:spPr>
            <a:xfrm>
              <a:off x="7165170" y="3453484"/>
              <a:ext cx="309912" cy="1162336"/>
            </a:xfrm>
            <a:custGeom>
              <a:avLst/>
              <a:gdLst/>
              <a:ahLst/>
              <a:cxnLst/>
              <a:rect l="l" t="t" r="r" b="b"/>
              <a:pathLst>
                <a:path w="11697" h="43870" extrusionOk="0">
                  <a:moveTo>
                    <a:pt x="0" y="0"/>
                  </a:moveTo>
                  <a:lnTo>
                    <a:pt x="43" y="437"/>
                  </a:lnTo>
                  <a:lnTo>
                    <a:pt x="155" y="1691"/>
                  </a:lnTo>
                  <a:lnTo>
                    <a:pt x="367" y="3678"/>
                  </a:lnTo>
                  <a:lnTo>
                    <a:pt x="508" y="4904"/>
                  </a:lnTo>
                  <a:lnTo>
                    <a:pt x="677" y="6286"/>
                  </a:lnTo>
                  <a:lnTo>
                    <a:pt x="874" y="7807"/>
                  </a:lnTo>
                  <a:lnTo>
                    <a:pt x="1100" y="9456"/>
                  </a:lnTo>
                  <a:lnTo>
                    <a:pt x="1353" y="11218"/>
                  </a:lnTo>
                  <a:lnTo>
                    <a:pt x="1635" y="13078"/>
                  </a:lnTo>
                  <a:lnTo>
                    <a:pt x="1945" y="15023"/>
                  </a:lnTo>
                  <a:lnTo>
                    <a:pt x="2297" y="17052"/>
                  </a:lnTo>
                  <a:lnTo>
                    <a:pt x="2678" y="19166"/>
                  </a:lnTo>
                  <a:lnTo>
                    <a:pt x="3086" y="21322"/>
                  </a:lnTo>
                  <a:lnTo>
                    <a:pt x="3411" y="22914"/>
                  </a:lnTo>
                  <a:lnTo>
                    <a:pt x="3749" y="24535"/>
                  </a:lnTo>
                  <a:lnTo>
                    <a:pt x="4453" y="27804"/>
                  </a:lnTo>
                  <a:lnTo>
                    <a:pt x="5158" y="30961"/>
                  </a:lnTo>
                  <a:lnTo>
                    <a:pt x="5820" y="33878"/>
                  </a:lnTo>
                  <a:lnTo>
                    <a:pt x="6412" y="36400"/>
                  </a:lnTo>
                  <a:lnTo>
                    <a:pt x="6891" y="38373"/>
                  </a:lnTo>
                  <a:lnTo>
                    <a:pt x="7314" y="40135"/>
                  </a:lnTo>
                  <a:lnTo>
                    <a:pt x="6412" y="40656"/>
                  </a:lnTo>
                  <a:lnTo>
                    <a:pt x="5510" y="41192"/>
                  </a:lnTo>
                  <a:lnTo>
                    <a:pt x="4468" y="41826"/>
                  </a:lnTo>
                  <a:lnTo>
                    <a:pt x="3960" y="42150"/>
                  </a:lnTo>
                  <a:lnTo>
                    <a:pt x="3467" y="42474"/>
                  </a:lnTo>
                  <a:lnTo>
                    <a:pt x="3016" y="42784"/>
                  </a:lnTo>
                  <a:lnTo>
                    <a:pt x="2621" y="43066"/>
                  </a:lnTo>
                  <a:lnTo>
                    <a:pt x="2311" y="43320"/>
                  </a:lnTo>
                  <a:lnTo>
                    <a:pt x="2185" y="43432"/>
                  </a:lnTo>
                  <a:lnTo>
                    <a:pt x="2086" y="43531"/>
                  </a:lnTo>
                  <a:lnTo>
                    <a:pt x="2030" y="43616"/>
                  </a:lnTo>
                  <a:lnTo>
                    <a:pt x="1987" y="43686"/>
                  </a:lnTo>
                  <a:lnTo>
                    <a:pt x="1973" y="43742"/>
                  </a:lnTo>
                  <a:lnTo>
                    <a:pt x="1987" y="43771"/>
                  </a:lnTo>
                  <a:lnTo>
                    <a:pt x="2015" y="43785"/>
                  </a:lnTo>
                  <a:lnTo>
                    <a:pt x="2072" y="43813"/>
                  </a:lnTo>
                  <a:lnTo>
                    <a:pt x="2185" y="43841"/>
                  </a:lnTo>
                  <a:lnTo>
                    <a:pt x="2326" y="43855"/>
                  </a:lnTo>
                  <a:lnTo>
                    <a:pt x="2495" y="43869"/>
                  </a:lnTo>
                  <a:lnTo>
                    <a:pt x="3467" y="43869"/>
                  </a:lnTo>
                  <a:lnTo>
                    <a:pt x="4087" y="43827"/>
                  </a:lnTo>
                  <a:lnTo>
                    <a:pt x="4778" y="43785"/>
                  </a:lnTo>
                  <a:lnTo>
                    <a:pt x="5496" y="43714"/>
                  </a:lnTo>
                  <a:lnTo>
                    <a:pt x="6257" y="43644"/>
                  </a:lnTo>
                  <a:lnTo>
                    <a:pt x="7032" y="43545"/>
                  </a:lnTo>
                  <a:lnTo>
                    <a:pt x="7793" y="43461"/>
                  </a:lnTo>
                  <a:lnTo>
                    <a:pt x="8512" y="43348"/>
                  </a:lnTo>
                  <a:lnTo>
                    <a:pt x="9188" y="43235"/>
                  </a:lnTo>
                  <a:lnTo>
                    <a:pt x="9808" y="43122"/>
                  </a:lnTo>
                  <a:lnTo>
                    <a:pt x="10330" y="43010"/>
                  </a:lnTo>
                  <a:lnTo>
                    <a:pt x="10753" y="42883"/>
                  </a:lnTo>
                  <a:lnTo>
                    <a:pt x="10922" y="42826"/>
                  </a:lnTo>
                  <a:lnTo>
                    <a:pt x="11049" y="42770"/>
                  </a:lnTo>
                  <a:lnTo>
                    <a:pt x="11161" y="42714"/>
                  </a:lnTo>
                  <a:lnTo>
                    <a:pt x="11260" y="42657"/>
                  </a:lnTo>
                  <a:lnTo>
                    <a:pt x="11344" y="42587"/>
                  </a:lnTo>
                  <a:lnTo>
                    <a:pt x="11415" y="42516"/>
                  </a:lnTo>
                  <a:lnTo>
                    <a:pt x="11485" y="42446"/>
                  </a:lnTo>
                  <a:lnTo>
                    <a:pt x="11542" y="42375"/>
                  </a:lnTo>
                  <a:lnTo>
                    <a:pt x="11626" y="42220"/>
                  </a:lnTo>
                  <a:lnTo>
                    <a:pt x="11669" y="42051"/>
                  </a:lnTo>
                  <a:lnTo>
                    <a:pt x="11697" y="41896"/>
                  </a:lnTo>
                  <a:lnTo>
                    <a:pt x="11697" y="41741"/>
                  </a:lnTo>
                  <a:lnTo>
                    <a:pt x="11683" y="41586"/>
                  </a:lnTo>
                  <a:lnTo>
                    <a:pt x="11655" y="41431"/>
                  </a:lnTo>
                  <a:lnTo>
                    <a:pt x="11612" y="41304"/>
                  </a:lnTo>
                  <a:lnTo>
                    <a:pt x="11528" y="41065"/>
                  </a:lnTo>
                  <a:lnTo>
                    <a:pt x="11443" y="40910"/>
                  </a:lnTo>
                  <a:lnTo>
                    <a:pt x="11415" y="40854"/>
                  </a:lnTo>
                  <a:lnTo>
                    <a:pt x="11415" y="39923"/>
                  </a:lnTo>
                  <a:lnTo>
                    <a:pt x="11373" y="38838"/>
                  </a:lnTo>
                  <a:lnTo>
                    <a:pt x="11316" y="37612"/>
                  </a:lnTo>
                  <a:lnTo>
                    <a:pt x="11232" y="36288"/>
                  </a:lnTo>
                  <a:lnTo>
                    <a:pt x="11133" y="34878"/>
                  </a:lnTo>
                  <a:lnTo>
                    <a:pt x="11020" y="33441"/>
                  </a:lnTo>
                  <a:lnTo>
                    <a:pt x="10767" y="30552"/>
                  </a:lnTo>
                  <a:lnTo>
                    <a:pt x="10499" y="27861"/>
                  </a:lnTo>
                  <a:lnTo>
                    <a:pt x="10273" y="25634"/>
                  </a:lnTo>
                  <a:lnTo>
                    <a:pt x="10048" y="23548"/>
                  </a:lnTo>
                  <a:lnTo>
                    <a:pt x="10020" y="22717"/>
                  </a:lnTo>
                  <a:lnTo>
                    <a:pt x="9992" y="21674"/>
                  </a:lnTo>
                  <a:lnTo>
                    <a:pt x="9963" y="19081"/>
                  </a:lnTo>
                  <a:lnTo>
                    <a:pt x="9963" y="16065"/>
                  </a:lnTo>
                  <a:lnTo>
                    <a:pt x="9963" y="12937"/>
                  </a:lnTo>
                  <a:lnTo>
                    <a:pt x="10006" y="7512"/>
                  </a:lnTo>
                  <a:lnTo>
                    <a:pt x="10034" y="5172"/>
                  </a:lnTo>
                  <a:lnTo>
                    <a:pt x="0" y="0"/>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875;p38">
              <a:extLst>
                <a:ext uri="{FF2B5EF4-FFF2-40B4-BE49-F238E27FC236}">
                  <a16:creationId xmlns:a16="http://schemas.microsoft.com/office/drawing/2014/main" id="{842B48F5-538F-89AA-F953-35B46099F01E}"/>
                </a:ext>
              </a:extLst>
            </p:cNvPr>
            <p:cNvSpPr/>
            <p:nvPr/>
          </p:nvSpPr>
          <p:spPr>
            <a:xfrm>
              <a:off x="7165170" y="3453484"/>
              <a:ext cx="265851" cy="457781"/>
            </a:xfrm>
            <a:custGeom>
              <a:avLst/>
              <a:gdLst/>
              <a:ahLst/>
              <a:cxnLst/>
              <a:rect l="l" t="t" r="r" b="b"/>
              <a:pathLst>
                <a:path w="10034" h="17278" extrusionOk="0">
                  <a:moveTo>
                    <a:pt x="0" y="0"/>
                  </a:moveTo>
                  <a:lnTo>
                    <a:pt x="127" y="1297"/>
                  </a:lnTo>
                  <a:lnTo>
                    <a:pt x="282" y="2819"/>
                  </a:lnTo>
                  <a:lnTo>
                    <a:pt x="508" y="4862"/>
                  </a:lnTo>
                  <a:lnTo>
                    <a:pt x="818" y="7342"/>
                  </a:lnTo>
                  <a:lnTo>
                    <a:pt x="1001" y="8738"/>
                  </a:lnTo>
                  <a:lnTo>
                    <a:pt x="1212" y="10217"/>
                  </a:lnTo>
                  <a:lnTo>
                    <a:pt x="1438" y="11781"/>
                  </a:lnTo>
                  <a:lnTo>
                    <a:pt x="1691" y="13416"/>
                  </a:lnTo>
                  <a:lnTo>
                    <a:pt x="1959" y="15121"/>
                  </a:lnTo>
                  <a:lnTo>
                    <a:pt x="2269" y="16897"/>
                  </a:lnTo>
                  <a:lnTo>
                    <a:pt x="2720" y="16953"/>
                  </a:lnTo>
                  <a:lnTo>
                    <a:pt x="3171" y="17010"/>
                  </a:lnTo>
                  <a:lnTo>
                    <a:pt x="4059" y="17080"/>
                  </a:lnTo>
                  <a:lnTo>
                    <a:pt x="4933" y="17151"/>
                  </a:lnTo>
                  <a:lnTo>
                    <a:pt x="5778" y="17193"/>
                  </a:lnTo>
                  <a:lnTo>
                    <a:pt x="6821" y="17207"/>
                  </a:lnTo>
                  <a:lnTo>
                    <a:pt x="7864" y="17221"/>
                  </a:lnTo>
                  <a:lnTo>
                    <a:pt x="9963" y="17277"/>
                  </a:lnTo>
                  <a:lnTo>
                    <a:pt x="9963" y="13064"/>
                  </a:lnTo>
                  <a:lnTo>
                    <a:pt x="9992" y="9174"/>
                  </a:lnTo>
                  <a:lnTo>
                    <a:pt x="10034" y="5172"/>
                  </a:lnTo>
                  <a:lnTo>
                    <a:pt x="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876;p38">
              <a:extLst>
                <a:ext uri="{FF2B5EF4-FFF2-40B4-BE49-F238E27FC236}">
                  <a16:creationId xmlns:a16="http://schemas.microsoft.com/office/drawing/2014/main" id="{00860AFA-C2C0-012C-0F29-201FE481FDC3}"/>
                </a:ext>
              </a:extLst>
            </p:cNvPr>
            <p:cNvSpPr/>
            <p:nvPr/>
          </p:nvSpPr>
          <p:spPr>
            <a:xfrm>
              <a:off x="7201759" y="4471279"/>
              <a:ext cx="279310" cy="155711"/>
            </a:xfrm>
            <a:custGeom>
              <a:avLst/>
              <a:gdLst/>
              <a:ahLst/>
              <a:cxnLst/>
              <a:rect l="l" t="t" r="r" b="b"/>
              <a:pathLst>
                <a:path w="10542" h="5877" extrusionOk="0">
                  <a:moveTo>
                    <a:pt x="6187" y="1"/>
                  </a:moveTo>
                  <a:lnTo>
                    <a:pt x="6116" y="15"/>
                  </a:lnTo>
                  <a:lnTo>
                    <a:pt x="6060" y="29"/>
                  </a:lnTo>
                  <a:lnTo>
                    <a:pt x="6004" y="71"/>
                  </a:lnTo>
                  <a:lnTo>
                    <a:pt x="5933" y="113"/>
                  </a:lnTo>
                  <a:lnTo>
                    <a:pt x="5820" y="226"/>
                  </a:lnTo>
                  <a:lnTo>
                    <a:pt x="5722" y="353"/>
                  </a:lnTo>
                  <a:lnTo>
                    <a:pt x="5623" y="522"/>
                  </a:lnTo>
                  <a:lnTo>
                    <a:pt x="5539" y="691"/>
                  </a:lnTo>
                  <a:lnTo>
                    <a:pt x="5454" y="874"/>
                  </a:lnTo>
                  <a:lnTo>
                    <a:pt x="5327" y="1241"/>
                  </a:lnTo>
                  <a:lnTo>
                    <a:pt x="5229" y="1565"/>
                  </a:lnTo>
                  <a:lnTo>
                    <a:pt x="5144" y="1889"/>
                  </a:lnTo>
                  <a:lnTo>
                    <a:pt x="4327" y="2382"/>
                  </a:lnTo>
                  <a:lnTo>
                    <a:pt x="3481" y="2904"/>
                  </a:lnTo>
                  <a:lnTo>
                    <a:pt x="2509" y="3524"/>
                  </a:lnTo>
                  <a:lnTo>
                    <a:pt x="2030" y="3848"/>
                  </a:lnTo>
                  <a:lnTo>
                    <a:pt x="1565" y="4172"/>
                  </a:lnTo>
                  <a:lnTo>
                    <a:pt x="1128" y="4482"/>
                  </a:lnTo>
                  <a:lnTo>
                    <a:pt x="733" y="4778"/>
                  </a:lnTo>
                  <a:lnTo>
                    <a:pt x="423" y="5060"/>
                  </a:lnTo>
                  <a:lnTo>
                    <a:pt x="282" y="5186"/>
                  </a:lnTo>
                  <a:lnTo>
                    <a:pt x="169" y="5299"/>
                  </a:lnTo>
                  <a:lnTo>
                    <a:pt x="85" y="5412"/>
                  </a:lnTo>
                  <a:lnTo>
                    <a:pt x="29" y="5497"/>
                  </a:lnTo>
                  <a:lnTo>
                    <a:pt x="0" y="5581"/>
                  </a:lnTo>
                  <a:lnTo>
                    <a:pt x="0" y="5652"/>
                  </a:lnTo>
                  <a:lnTo>
                    <a:pt x="14" y="5680"/>
                  </a:lnTo>
                  <a:lnTo>
                    <a:pt x="29" y="5708"/>
                  </a:lnTo>
                  <a:lnTo>
                    <a:pt x="113" y="5764"/>
                  </a:lnTo>
                  <a:lnTo>
                    <a:pt x="226" y="5792"/>
                  </a:lnTo>
                  <a:lnTo>
                    <a:pt x="381" y="5835"/>
                  </a:lnTo>
                  <a:lnTo>
                    <a:pt x="564" y="5849"/>
                  </a:lnTo>
                  <a:lnTo>
                    <a:pt x="790" y="5863"/>
                  </a:lnTo>
                  <a:lnTo>
                    <a:pt x="1311" y="5877"/>
                  </a:lnTo>
                  <a:lnTo>
                    <a:pt x="1931" y="5863"/>
                  </a:lnTo>
                  <a:lnTo>
                    <a:pt x="2636" y="5821"/>
                  </a:lnTo>
                  <a:lnTo>
                    <a:pt x="3397" y="5764"/>
                  </a:lnTo>
                  <a:lnTo>
                    <a:pt x="4200" y="5680"/>
                  </a:lnTo>
                  <a:lnTo>
                    <a:pt x="5017" y="5595"/>
                  </a:lnTo>
                  <a:lnTo>
                    <a:pt x="5834" y="5482"/>
                  </a:lnTo>
                  <a:lnTo>
                    <a:pt x="6624" y="5370"/>
                  </a:lnTo>
                  <a:lnTo>
                    <a:pt x="7371" y="5243"/>
                  </a:lnTo>
                  <a:lnTo>
                    <a:pt x="8075" y="5130"/>
                  </a:lnTo>
                  <a:lnTo>
                    <a:pt x="8681" y="5003"/>
                  </a:lnTo>
                  <a:lnTo>
                    <a:pt x="9203" y="4876"/>
                  </a:lnTo>
                  <a:lnTo>
                    <a:pt x="9597" y="4750"/>
                  </a:lnTo>
                  <a:lnTo>
                    <a:pt x="9752" y="4693"/>
                  </a:lnTo>
                  <a:lnTo>
                    <a:pt x="9879" y="4623"/>
                  </a:lnTo>
                  <a:lnTo>
                    <a:pt x="10006" y="4552"/>
                  </a:lnTo>
                  <a:lnTo>
                    <a:pt x="10118" y="4468"/>
                  </a:lnTo>
                  <a:lnTo>
                    <a:pt x="10203" y="4383"/>
                  </a:lnTo>
                  <a:lnTo>
                    <a:pt x="10288" y="4285"/>
                  </a:lnTo>
                  <a:lnTo>
                    <a:pt x="10358" y="4186"/>
                  </a:lnTo>
                  <a:lnTo>
                    <a:pt x="10414" y="4087"/>
                  </a:lnTo>
                  <a:lnTo>
                    <a:pt x="10457" y="3975"/>
                  </a:lnTo>
                  <a:lnTo>
                    <a:pt x="10499" y="3876"/>
                  </a:lnTo>
                  <a:lnTo>
                    <a:pt x="10513" y="3763"/>
                  </a:lnTo>
                  <a:lnTo>
                    <a:pt x="10541" y="3650"/>
                  </a:lnTo>
                  <a:lnTo>
                    <a:pt x="10541" y="3425"/>
                  </a:lnTo>
                  <a:lnTo>
                    <a:pt x="10527" y="3200"/>
                  </a:lnTo>
                  <a:lnTo>
                    <a:pt x="10485" y="2988"/>
                  </a:lnTo>
                  <a:lnTo>
                    <a:pt x="10443" y="2791"/>
                  </a:lnTo>
                  <a:lnTo>
                    <a:pt x="10372" y="2608"/>
                  </a:lnTo>
                  <a:lnTo>
                    <a:pt x="10316" y="2439"/>
                  </a:lnTo>
                  <a:lnTo>
                    <a:pt x="10203" y="2199"/>
                  </a:lnTo>
                  <a:lnTo>
                    <a:pt x="10161" y="2114"/>
                  </a:lnTo>
                  <a:lnTo>
                    <a:pt x="9794" y="2213"/>
                  </a:lnTo>
                  <a:lnTo>
                    <a:pt x="9386" y="2298"/>
                  </a:lnTo>
                  <a:lnTo>
                    <a:pt x="8878" y="2382"/>
                  </a:lnTo>
                  <a:lnTo>
                    <a:pt x="8611" y="2424"/>
                  </a:lnTo>
                  <a:lnTo>
                    <a:pt x="8315" y="2453"/>
                  </a:lnTo>
                  <a:lnTo>
                    <a:pt x="8033" y="2467"/>
                  </a:lnTo>
                  <a:lnTo>
                    <a:pt x="7737" y="2481"/>
                  </a:lnTo>
                  <a:lnTo>
                    <a:pt x="7441" y="2467"/>
                  </a:lnTo>
                  <a:lnTo>
                    <a:pt x="7159" y="2439"/>
                  </a:lnTo>
                  <a:lnTo>
                    <a:pt x="6877" y="2396"/>
                  </a:lnTo>
                  <a:lnTo>
                    <a:pt x="6624" y="2326"/>
                  </a:lnTo>
                  <a:lnTo>
                    <a:pt x="6680" y="1988"/>
                  </a:lnTo>
                  <a:lnTo>
                    <a:pt x="6722" y="1649"/>
                  </a:lnTo>
                  <a:lnTo>
                    <a:pt x="6750" y="1241"/>
                  </a:lnTo>
                  <a:lnTo>
                    <a:pt x="6750" y="1043"/>
                  </a:lnTo>
                  <a:lnTo>
                    <a:pt x="6736" y="832"/>
                  </a:lnTo>
                  <a:lnTo>
                    <a:pt x="6722" y="649"/>
                  </a:lnTo>
                  <a:lnTo>
                    <a:pt x="6680" y="466"/>
                  </a:lnTo>
                  <a:lnTo>
                    <a:pt x="6624" y="311"/>
                  </a:lnTo>
                  <a:lnTo>
                    <a:pt x="6581" y="240"/>
                  </a:lnTo>
                  <a:lnTo>
                    <a:pt x="6539" y="170"/>
                  </a:lnTo>
                  <a:lnTo>
                    <a:pt x="6497" y="113"/>
                  </a:lnTo>
                  <a:lnTo>
                    <a:pt x="6440" y="71"/>
                  </a:lnTo>
                  <a:lnTo>
                    <a:pt x="6384" y="43"/>
                  </a:lnTo>
                  <a:lnTo>
                    <a:pt x="6328" y="15"/>
                  </a:lnTo>
                  <a:lnTo>
                    <a:pt x="625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877;p38">
              <a:extLst>
                <a:ext uri="{FF2B5EF4-FFF2-40B4-BE49-F238E27FC236}">
                  <a16:creationId xmlns:a16="http://schemas.microsoft.com/office/drawing/2014/main" id="{19DB23A5-3AAB-6D29-353E-4AE711A0A939}"/>
                </a:ext>
              </a:extLst>
            </p:cNvPr>
            <p:cNvSpPr/>
            <p:nvPr/>
          </p:nvSpPr>
          <p:spPr>
            <a:xfrm>
              <a:off x="7324958" y="4562394"/>
              <a:ext cx="37358" cy="54898"/>
            </a:xfrm>
            <a:custGeom>
              <a:avLst/>
              <a:gdLst/>
              <a:ahLst/>
              <a:cxnLst/>
              <a:rect l="l" t="t" r="r" b="b"/>
              <a:pathLst>
                <a:path w="1410" h="2072" extrusionOk="0">
                  <a:moveTo>
                    <a:pt x="212" y="0"/>
                  </a:moveTo>
                  <a:lnTo>
                    <a:pt x="142" y="14"/>
                  </a:lnTo>
                  <a:lnTo>
                    <a:pt x="71" y="42"/>
                  </a:lnTo>
                  <a:lnTo>
                    <a:pt x="15" y="99"/>
                  </a:lnTo>
                  <a:lnTo>
                    <a:pt x="1" y="141"/>
                  </a:lnTo>
                  <a:lnTo>
                    <a:pt x="1" y="183"/>
                  </a:lnTo>
                  <a:lnTo>
                    <a:pt x="1" y="226"/>
                  </a:lnTo>
                  <a:lnTo>
                    <a:pt x="15" y="268"/>
                  </a:lnTo>
                  <a:lnTo>
                    <a:pt x="240" y="719"/>
                  </a:lnTo>
                  <a:lnTo>
                    <a:pt x="480" y="1170"/>
                  </a:lnTo>
                  <a:lnTo>
                    <a:pt x="734" y="1621"/>
                  </a:lnTo>
                  <a:lnTo>
                    <a:pt x="973" y="2072"/>
                  </a:lnTo>
                  <a:lnTo>
                    <a:pt x="1410" y="2015"/>
                  </a:lnTo>
                  <a:lnTo>
                    <a:pt x="1170" y="1536"/>
                  </a:lnTo>
                  <a:lnTo>
                    <a:pt x="903" y="1071"/>
                  </a:lnTo>
                  <a:lnTo>
                    <a:pt x="663" y="606"/>
                  </a:lnTo>
                  <a:lnTo>
                    <a:pt x="424" y="127"/>
                  </a:lnTo>
                  <a:lnTo>
                    <a:pt x="395" y="85"/>
                  </a:lnTo>
                  <a:lnTo>
                    <a:pt x="367" y="56"/>
                  </a:lnTo>
                  <a:lnTo>
                    <a:pt x="339" y="28"/>
                  </a:lnTo>
                  <a:lnTo>
                    <a:pt x="297" y="14"/>
                  </a:lnTo>
                  <a:lnTo>
                    <a:pt x="21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878;p38">
              <a:extLst>
                <a:ext uri="{FF2B5EF4-FFF2-40B4-BE49-F238E27FC236}">
                  <a16:creationId xmlns:a16="http://schemas.microsoft.com/office/drawing/2014/main" id="{8D968B7A-D82C-1754-EA2A-747A250A5594}"/>
                </a:ext>
              </a:extLst>
            </p:cNvPr>
            <p:cNvSpPr/>
            <p:nvPr/>
          </p:nvSpPr>
          <p:spPr>
            <a:xfrm>
              <a:off x="7345862" y="4549677"/>
              <a:ext cx="44830" cy="63509"/>
            </a:xfrm>
            <a:custGeom>
              <a:avLst/>
              <a:gdLst/>
              <a:ahLst/>
              <a:cxnLst/>
              <a:rect l="l" t="t" r="r" b="b"/>
              <a:pathLst>
                <a:path w="1692" h="2397" extrusionOk="0">
                  <a:moveTo>
                    <a:pt x="198" y="1"/>
                  </a:moveTo>
                  <a:lnTo>
                    <a:pt x="128" y="29"/>
                  </a:lnTo>
                  <a:lnTo>
                    <a:pt x="71" y="71"/>
                  </a:lnTo>
                  <a:lnTo>
                    <a:pt x="29" y="142"/>
                  </a:lnTo>
                  <a:lnTo>
                    <a:pt x="1" y="226"/>
                  </a:lnTo>
                  <a:lnTo>
                    <a:pt x="1" y="269"/>
                  </a:lnTo>
                  <a:lnTo>
                    <a:pt x="15" y="311"/>
                  </a:lnTo>
                  <a:lnTo>
                    <a:pt x="29" y="353"/>
                  </a:lnTo>
                  <a:lnTo>
                    <a:pt x="57" y="381"/>
                  </a:lnTo>
                  <a:lnTo>
                    <a:pt x="240" y="621"/>
                  </a:lnTo>
                  <a:lnTo>
                    <a:pt x="424" y="861"/>
                  </a:lnTo>
                  <a:lnTo>
                    <a:pt x="579" y="1100"/>
                  </a:lnTo>
                  <a:lnTo>
                    <a:pt x="734" y="1354"/>
                  </a:lnTo>
                  <a:lnTo>
                    <a:pt x="1001" y="1875"/>
                  </a:lnTo>
                  <a:lnTo>
                    <a:pt x="1269" y="2397"/>
                  </a:lnTo>
                  <a:lnTo>
                    <a:pt x="1692" y="2326"/>
                  </a:lnTo>
                  <a:lnTo>
                    <a:pt x="1410" y="1734"/>
                  </a:lnTo>
                  <a:lnTo>
                    <a:pt x="1255" y="1438"/>
                  </a:lnTo>
                  <a:lnTo>
                    <a:pt x="1100" y="1156"/>
                  </a:lnTo>
                  <a:lnTo>
                    <a:pt x="931" y="875"/>
                  </a:lnTo>
                  <a:lnTo>
                    <a:pt x="748" y="593"/>
                  </a:lnTo>
                  <a:lnTo>
                    <a:pt x="551" y="325"/>
                  </a:lnTo>
                  <a:lnTo>
                    <a:pt x="353" y="71"/>
                  </a:lnTo>
                  <a:lnTo>
                    <a:pt x="311" y="43"/>
                  </a:lnTo>
                  <a:lnTo>
                    <a:pt x="283" y="15"/>
                  </a:lnTo>
                  <a:lnTo>
                    <a:pt x="24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879;p38">
              <a:extLst>
                <a:ext uri="{FF2B5EF4-FFF2-40B4-BE49-F238E27FC236}">
                  <a16:creationId xmlns:a16="http://schemas.microsoft.com/office/drawing/2014/main" id="{B81CE41F-88F9-7FC3-1A74-4592BE308864}"/>
                </a:ext>
              </a:extLst>
            </p:cNvPr>
            <p:cNvSpPr/>
            <p:nvPr/>
          </p:nvSpPr>
          <p:spPr>
            <a:xfrm>
              <a:off x="7301431" y="4491441"/>
              <a:ext cx="40352" cy="39610"/>
            </a:xfrm>
            <a:custGeom>
              <a:avLst/>
              <a:gdLst/>
              <a:ahLst/>
              <a:cxnLst/>
              <a:rect l="l" t="t" r="r" b="b"/>
              <a:pathLst>
                <a:path w="1523" h="1495" extrusionOk="0">
                  <a:moveTo>
                    <a:pt x="269" y="141"/>
                  </a:moveTo>
                  <a:lnTo>
                    <a:pt x="367" y="184"/>
                  </a:lnTo>
                  <a:lnTo>
                    <a:pt x="466" y="240"/>
                  </a:lnTo>
                  <a:lnTo>
                    <a:pt x="565" y="311"/>
                  </a:lnTo>
                  <a:lnTo>
                    <a:pt x="748" y="480"/>
                  </a:lnTo>
                  <a:lnTo>
                    <a:pt x="875" y="621"/>
                  </a:lnTo>
                  <a:lnTo>
                    <a:pt x="1030" y="776"/>
                  </a:lnTo>
                  <a:lnTo>
                    <a:pt x="1100" y="874"/>
                  </a:lnTo>
                  <a:lnTo>
                    <a:pt x="1185" y="987"/>
                  </a:lnTo>
                  <a:lnTo>
                    <a:pt x="1241" y="1086"/>
                  </a:lnTo>
                  <a:lnTo>
                    <a:pt x="1297" y="1198"/>
                  </a:lnTo>
                  <a:lnTo>
                    <a:pt x="1299" y="1211"/>
                  </a:lnTo>
                  <a:lnTo>
                    <a:pt x="1299" y="1211"/>
                  </a:lnTo>
                  <a:lnTo>
                    <a:pt x="1255" y="1198"/>
                  </a:lnTo>
                  <a:lnTo>
                    <a:pt x="1142" y="1142"/>
                  </a:lnTo>
                  <a:lnTo>
                    <a:pt x="1044" y="1086"/>
                  </a:lnTo>
                  <a:lnTo>
                    <a:pt x="861" y="931"/>
                  </a:lnTo>
                  <a:lnTo>
                    <a:pt x="691" y="804"/>
                  </a:lnTo>
                  <a:lnTo>
                    <a:pt x="579" y="677"/>
                  </a:lnTo>
                  <a:lnTo>
                    <a:pt x="367" y="466"/>
                  </a:lnTo>
                  <a:lnTo>
                    <a:pt x="283" y="353"/>
                  </a:lnTo>
                  <a:lnTo>
                    <a:pt x="198" y="240"/>
                  </a:lnTo>
                  <a:lnTo>
                    <a:pt x="170" y="170"/>
                  </a:lnTo>
                  <a:lnTo>
                    <a:pt x="170" y="156"/>
                  </a:lnTo>
                  <a:lnTo>
                    <a:pt x="184" y="141"/>
                  </a:lnTo>
                  <a:close/>
                  <a:moveTo>
                    <a:pt x="184" y="1"/>
                  </a:moveTo>
                  <a:lnTo>
                    <a:pt x="128" y="15"/>
                  </a:lnTo>
                  <a:lnTo>
                    <a:pt x="71" y="29"/>
                  </a:lnTo>
                  <a:lnTo>
                    <a:pt x="43" y="57"/>
                  </a:lnTo>
                  <a:lnTo>
                    <a:pt x="29" y="99"/>
                  </a:lnTo>
                  <a:lnTo>
                    <a:pt x="15" y="127"/>
                  </a:lnTo>
                  <a:lnTo>
                    <a:pt x="1" y="170"/>
                  </a:lnTo>
                  <a:lnTo>
                    <a:pt x="29" y="254"/>
                  </a:lnTo>
                  <a:lnTo>
                    <a:pt x="71" y="367"/>
                  </a:lnTo>
                  <a:lnTo>
                    <a:pt x="156" y="466"/>
                  </a:lnTo>
                  <a:lnTo>
                    <a:pt x="255" y="578"/>
                  </a:lnTo>
                  <a:lnTo>
                    <a:pt x="367" y="705"/>
                  </a:lnTo>
                  <a:lnTo>
                    <a:pt x="494" y="818"/>
                  </a:lnTo>
                  <a:lnTo>
                    <a:pt x="776" y="1029"/>
                  </a:lnTo>
                  <a:lnTo>
                    <a:pt x="1058" y="1212"/>
                  </a:lnTo>
                  <a:lnTo>
                    <a:pt x="1185" y="1283"/>
                  </a:lnTo>
                  <a:lnTo>
                    <a:pt x="1297" y="1339"/>
                  </a:lnTo>
                  <a:lnTo>
                    <a:pt x="1312" y="1343"/>
                  </a:lnTo>
                  <a:lnTo>
                    <a:pt x="1312" y="1343"/>
                  </a:lnTo>
                  <a:lnTo>
                    <a:pt x="1312" y="1368"/>
                  </a:lnTo>
                  <a:lnTo>
                    <a:pt x="1312" y="1410"/>
                  </a:lnTo>
                  <a:lnTo>
                    <a:pt x="1312" y="1438"/>
                  </a:lnTo>
                  <a:lnTo>
                    <a:pt x="1312" y="1466"/>
                  </a:lnTo>
                  <a:lnTo>
                    <a:pt x="1340" y="1480"/>
                  </a:lnTo>
                  <a:lnTo>
                    <a:pt x="1354" y="1494"/>
                  </a:lnTo>
                  <a:lnTo>
                    <a:pt x="1410" y="1494"/>
                  </a:lnTo>
                  <a:lnTo>
                    <a:pt x="1438" y="1466"/>
                  </a:lnTo>
                  <a:lnTo>
                    <a:pt x="1452" y="1438"/>
                  </a:lnTo>
                  <a:lnTo>
                    <a:pt x="1452" y="1382"/>
                  </a:lnTo>
                  <a:lnTo>
                    <a:pt x="1452" y="1379"/>
                  </a:lnTo>
                  <a:lnTo>
                    <a:pt x="1467" y="1382"/>
                  </a:lnTo>
                  <a:lnTo>
                    <a:pt x="1495" y="1382"/>
                  </a:lnTo>
                  <a:lnTo>
                    <a:pt x="1509" y="1353"/>
                  </a:lnTo>
                  <a:lnTo>
                    <a:pt x="1523" y="1339"/>
                  </a:lnTo>
                  <a:lnTo>
                    <a:pt x="1523" y="1311"/>
                  </a:lnTo>
                  <a:lnTo>
                    <a:pt x="1523" y="1283"/>
                  </a:lnTo>
                  <a:lnTo>
                    <a:pt x="1509" y="1255"/>
                  </a:lnTo>
                  <a:lnTo>
                    <a:pt x="1481" y="1241"/>
                  </a:lnTo>
                  <a:lnTo>
                    <a:pt x="1452" y="1241"/>
                  </a:lnTo>
                  <a:lnTo>
                    <a:pt x="1445" y="1240"/>
                  </a:lnTo>
                  <a:lnTo>
                    <a:pt x="1445" y="1240"/>
                  </a:lnTo>
                  <a:lnTo>
                    <a:pt x="1438" y="1170"/>
                  </a:lnTo>
                  <a:lnTo>
                    <a:pt x="1382" y="1043"/>
                  </a:lnTo>
                  <a:lnTo>
                    <a:pt x="1297" y="917"/>
                  </a:lnTo>
                  <a:lnTo>
                    <a:pt x="1213" y="790"/>
                  </a:lnTo>
                  <a:lnTo>
                    <a:pt x="1114" y="677"/>
                  </a:lnTo>
                  <a:lnTo>
                    <a:pt x="931" y="480"/>
                  </a:lnTo>
                  <a:lnTo>
                    <a:pt x="776" y="311"/>
                  </a:lnTo>
                  <a:lnTo>
                    <a:pt x="663" y="226"/>
                  </a:lnTo>
                  <a:lnTo>
                    <a:pt x="551" y="127"/>
                  </a:lnTo>
                  <a:lnTo>
                    <a:pt x="424" y="57"/>
                  </a:lnTo>
                  <a:lnTo>
                    <a:pt x="297" y="15"/>
                  </a:lnTo>
                  <a:lnTo>
                    <a:pt x="241"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80;p38">
              <a:extLst>
                <a:ext uri="{FF2B5EF4-FFF2-40B4-BE49-F238E27FC236}">
                  <a16:creationId xmlns:a16="http://schemas.microsoft.com/office/drawing/2014/main" id="{61B08422-FFE2-1C99-FF0B-5222ABBBE1DC}"/>
                </a:ext>
              </a:extLst>
            </p:cNvPr>
            <p:cNvSpPr/>
            <p:nvPr/>
          </p:nvSpPr>
          <p:spPr>
            <a:xfrm>
              <a:off x="7333542" y="4483599"/>
              <a:ext cx="11976" cy="42604"/>
            </a:xfrm>
            <a:custGeom>
              <a:avLst/>
              <a:gdLst/>
              <a:ahLst/>
              <a:cxnLst/>
              <a:rect l="l" t="t" r="r" b="b"/>
              <a:pathLst>
                <a:path w="452" h="1608" extrusionOk="0">
                  <a:moveTo>
                    <a:pt x="192" y="218"/>
                  </a:moveTo>
                  <a:lnTo>
                    <a:pt x="212" y="254"/>
                  </a:lnTo>
                  <a:lnTo>
                    <a:pt x="255" y="409"/>
                  </a:lnTo>
                  <a:lnTo>
                    <a:pt x="297" y="578"/>
                  </a:lnTo>
                  <a:lnTo>
                    <a:pt x="311" y="748"/>
                  </a:lnTo>
                  <a:lnTo>
                    <a:pt x="311" y="931"/>
                  </a:lnTo>
                  <a:lnTo>
                    <a:pt x="297" y="1100"/>
                  </a:lnTo>
                  <a:lnTo>
                    <a:pt x="294" y="1118"/>
                  </a:lnTo>
                  <a:lnTo>
                    <a:pt x="240" y="931"/>
                  </a:lnTo>
                  <a:lnTo>
                    <a:pt x="198" y="733"/>
                  </a:lnTo>
                  <a:lnTo>
                    <a:pt x="156" y="508"/>
                  </a:lnTo>
                  <a:lnTo>
                    <a:pt x="156" y="395"/>
                  </a:lnTo>
                  <a:lnTo>
                    <a:pt x="170" y="297"/>
                  </a:lnTo>
                  <a:lnTo>
                    <a:pt x="192" y="218"/>
                  </a:lnTo>
                  <a:close/>
                  <a:moveTo>
                    <a:pt x="170" y="1"/>
                  </a:moveTo>
                  <a:lnTo>
                    <a:pt x="142" y="15"/>
                  </a:lnTo>
                  <a:lnTo>
                    <a:pt x="85" y="85"/>
                  </a:lnTo>
                  <a:lnTo>
                    <a:pt x="43" y="170"/>
                  </a:lnTo>
                  <a:lnTo>
                    <a:pt x="15" y="268"/>
                  </a:lnTo>
                  <a:lnTo>
                    <a:pt x="1" y="353"/>
                  </a:lnTo>
                  <a:lnTo>
                    <a:pt x="1" y="466"/>
                  </a:lnTo>
                  <a:lnTo>
                    <a:pt x="1" y="564"/>
                  </a:lnTo>
                  <a:lnTo>
                    <a:pt x="43" y="776"/>
                  </a:lnTo>
                  <a:lnTo>
                    <a:pt x="100" y="1001"/>
                  </a:lnTo>
                  <a:lnTo>
                    <a:pt x="170" y="1198"/>
                  </a:lnTo>
                  <a:lnTo>
                    <a:pt x="244" y="1404"/>
                  </a:lnTo>
                  <a:lnTo>
                    <a:pt x="240" y="1424"/>
                  </a:lnTo>
                  <a:lnTo>
                    <a:pt x="240" y="1466"/>
                  </a:lnTo>
                  <a:lnTo>
                    <a:pt x="255" y="1480"/>
                  </a:lnTo>
                  <a:lnTo>
                    <a:pt x="269" y="1508"/>
                  </a:lnTo>
                  <a:lnTo>
                    <a:pt x="282" y="1508"/>
                  </a:lnTo>
                  <a:lnTo>
                    <a:pt x="297" y="1551"/>
                  </a:lnTo>
                  <a:lnTo>
                    <a:pt x="311" y="1579"/>
                  </a:lnTo>
                  <a:lnTo>
                    <a:pt x="325" y="1593"/>
                  </a:lnTo>
                  <a:lnTo>
                    <a:pt x="353" y="1607"/>
                  </a:lnTo>
                  <a:lnTo>
                    <a:pt x="381" y="1593"/>
                  </a:lnTo>
                  <a:lnTo>
                    <a:pt x="410" y="1593"/>
                  </a:lnTo>
                  <a:lnTo>
                    <a:pt x="424" y="1565"/>
                  </a:lnTo>
                  <a:lnTo>
                    <a:pt x="424" y="1537"/>
                  </a:lnTo>
                  <a:lnTo>
                    <a:pt x="424" y="1508"/>
                  </a:lnTo>
                  <a:lnTo>
                    <a:pt x="390" y="1412"/>
                  </a:lnTo>
                  <a:lnTo>
                    <a:pt x="410" y="1283"/>
                  </a:lnTo>
                  <a:lnTo>
                    <a:pt x="438" y="1100"/>
                  </a:lnTo>
                  <a:lnTo>
                    <a:pt x="452" y="917"/>
                  </a:lnTo>
                  <a:lnTo>
                    <a:pt x="452" y="719"/>
                  </a:lnTo>
                  <a:lnTo>
                    <a:pt x="438" y="536"/>
                  </a:lnTo>
                  <a:lnTo>
                    <a:pt x="395" y="353"/>
                  </a:lnTo>
                  <a:lnTo>
                    <a:pt x="339" y="184"/>
                  </a:lnTo>
                  <a:lnTo>
                    <a:pt x="255" y="29"/>
                  </a:lnTo>
                  <a:lnTo>
                    <a:pt x="226" y="1"/>
                  </a:lnTo>
                  <a:close/>
                </a:path>
              </a:pathLst>
            </a:custGeom>
            <a:solidFill>
              <a:srgbClr val="3C6E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81;p38">
              <a:extLst>
                <a:ext uri="{FF2B5EF4-FFF2-40B4-BE49-F238E27FC236}">
                  <a16:creationId xmlns:a16="http://schemas.microsoft.com/office/drawing/2014/main" id="{3B8FAE8F-E9AB-A180-53F6-9D20A91A77EC}"/>
                </a:ext>
              </a:extLst>
            </p:cNvPr>
            <p:cNvSpPr/>
            <p:nvPr/>
          </p:nvSpPr>
          <p:spPr>
            <a:xfrm>
              <a:off x="6791810" y="3370582"/>
              <a:ext cx="690009" cy="468988"/>
            </a:xfrm>
            <a:custGeom>
              <a:avLst/>
              <a:gdLst/>
              <a:ahLst/>
              <a:cxnLst/>
              <a:rect l="l" t="t" r="r" b="b"/>
              <a:pathLst>
                <a:path w="26043" h="17701" extrusionOk="0">
                  <a:moveTo>
                    <a:pt x="3157" y="1"/>
                  </a:moveTo>
                  <a:lnTo>
                    <a:pt x="3030" y="424"/>
                  </a:lnTo>
                  <a:lnTo>
                    <a:pt x="2678" y="1607"/>
                  </a:lnTo>
                  <a:lnTo>
                    <a:pt x="2438" y="2411"/>
                  </a:lnTo>
                  <a:lnTo>
                    <a:pt x="2184" y="3355"/>
                  </a:lnTo>
                  <a:lnTo>
                    <a:pt x="1903" y="4412"/>
                  </a:lnTo>
                  <a:lnTo>
                    <a:pt x="1607" y="5539"/>
                  </a:lnTo>
                  <a:lnTo>
                    <a:pt x="1311" y="6751"/>
                  </a:lnTo>
                  <a:lnTo>
                    <a:pt x="1029" y="8005"/>
                  </a:lnTo>
                  <a:lnTo>
                    <a:pt x="761" y="9274"/>
                  </a:lnTo>
                  <a:lnTo>
                    <a:pt x="522" y="10570"/>
                  </a:lnTo>
                  <a:lnTo>
                    <a:pt x="423" y="11204"/>
                  </a:lnTo>
                  <a:lnTo>
                    <a:pt x="324" y="11838"/>
                  </a:lnTo>
                  <a:lnTo>
                    <a:pt x="240" y="12473"/>
                  </a:lnTo>
                  <a:lnTo>
                    <a:pt x="155" y="13078"/>
                  </a:lnTo>
                  <a:lnTo>
                    <a:pt x="99" y="13684"/>
                  </a:lnTo>
                  <a:lnTo>
                    <a:pt x="57" y="14276"/>
                  </a:lnTo>
                  <a:lnTo>
                    <a:pt x="14" y="14840"/>
                  </a:lnTo>
                  <a:lnTo>
                    <a:pt x="0" y="15390"/>
                  </a:lnTo>
                  <a:lnTo>
                    <a:pt x="367" y="15488"/>
                  </a:lnTo>
                  <a:lnTo>
                    <a:pt x="1339" y="15742"/>
                  </a:lnTo>
                  <a:lnTo>
                    <a:pt x="2015" y="15897"/>
                  </a:lnTo>
                  <a:lnTo>
                    <a:pt x="2790" y="16066"/>
                  </a:lnTo>
                  <a:lnTo>
                    <a:pt x="3664" y="16249"/>
                  </a:lnTo>
                  <a:lnTo>
                    <a:pt x="4594" y="16432"/>
                  </a:lnTo>
                  <a:lnTo>
                    <a:pt x="5581" y="16616"/>
                  </a:lnTo>
                  <a:lnTo>
                    <a:pt x="6581" y="16771"/>
                  </a:lnTo>
                  <a:lnTo>
                    <a:pt x="7624" y="16926"/>
                  </a:lnTo>
                  <a:lnTo>
                    <a:pt x="8639" y="17024"/>
                  </a:lnTo>
                  <a:lnTo>
                    <a:pt x="9146" y="17081"/>
                  </a:lnTo>
                  <a:lnTo>
                    <a:pt x="9653" y="17109"/>
                  </a:lnTo>
                  <a:lnTo>
                    <a:pt x="10147" y="17123"/>
                  </a:lnTo>
                  <a:lnTo>
                    <a:pt x="10626" y="17137"/>
                  </a:lnTo>
                  <a:lnTo>
                    <a:pt x="11091" y="17137"/>
                  </a:lnTo>
                  <a:lnTo>
                    <a:pt x="11528" y="17123"/>
                  </a:lnTo>
                  <a:lnTo>
                    <a:pt x="11964" y="17095"/>
                  </a:lnTo>
                  <a:lnTo>
                    <a:pt x="12373" y="17038"/>
                  </a:lnTo>
                  <a:lnTo>
                    <a:pt x="13148" y="14206"/>
                  </a:lnTo>
                  <a:lnTo>
                    <a:pt x="14092" y="17151"/>
                  </a:lnTo>
                  <a:lnTo>
                    <a:pt x="14346" y="17207"/>
                  </a:lnTo>
                  <a:lnTo>
                    <a:pt x="14656" y="17278"/>
                  </a:lnTo>
                  <a:lnTo>
                    <a:pt x="15065" y="17362"/>
                  </a:lnTo>
                  <a:lnTo>
                    <a:pt x="15586" y="17461"/>
                  </a:lnTo>
                  <a:lnTo>
                    <a:pt x="16206" y="17546"/>
                  </a:lnTo>
                  <a:lnTo>
                    <a:pt x="16911" y="17616"/>
                  </a:lnTo>
                  <a:lnTo>
                    <a:pt x="17700" y="17673"/>
                  </a:lnTo>
                  <a:lnTo>
                    <a:pt x="18109" y="17701"/>
                  </a:lnTo>
                  <a:lnTo>
                    <a:pt x="19476" y="17701"/>
                  </a:lnTo>
                  <a:lnTo>
                    <a:pt x="19955" y="17687"/>
                  </a:lnTo>
                  <a:lnTo>
                    <a:pt x="20462" y="17644"/>
                  </a:lnTo>
                  <a:lnTo>
                    <a:pt x="20969" y="17602"/>
                  </a:lnTo>
                  <a:lnTo>
                    <a:pt x="21491" y="17546"/>
                  </a:lnTo>
                  <a:lnTo>
                    <a:pt x="22026" y="17475"/>
                  </a:lnTo>
                  <a:lnTo>
                    <a:pt x="22576" y="17391"/>
                  </a:lnTo>
                  <a:lnTo>
                    <a:pt x="23139" y="17278"/>
                  </a:lnTo>
                  <a:lnTo>
                    <a:pt x="23703" y="17165"/>
                  </a:lnTo>
                  <a:lnTo>
                    <a:pt x="24267" y="17010"/>
                  </a:lnTo>
                  <a:lnTo>
                    <a:pt x="24845" y="16855"/>
                  </a:lnTo>
                  <a:lnTo>
                    <a:pt x="25422" y="16672"/>
                  </a:lnTo>
                  <a:lnTo>
                    <a:pt x="26014" y="16461"/>
                  </a:lnTo>
                  <a:lnTo>
                    <a:pt x="26042" y="16052"/>
                  </a:lnTo>
                  <a:lnTo>
                    <a:pt x="26042" y="15559"/>
                  </a:lnTo>
                  <a:lnTo>
                    <a:pt x="26042" y="14896"/>
                  </a:lnTo>
                  <a:lnTo>
                    <a:pt x="26014" y="14093"/>
                  </a:lnTo>
                  <a:lnTo>
                    <a:pt x="25972" y="13149"/>
                  </a:lnTo>
                  <a:lnTo>
                    <a:pt x="25930" y="12628"/>
                  </a:lnTo>
                  <a:lnTo>
                    <a:pt x="25887" y="12078"/>
                  </a:lnTo>
                  <a:lnTo>
                    <a:pt x="25817" y="11514"/>
                  </a:lnTo>
                  <a:lnTo>
                    <a:pt x="25747" y="10922"/>
                  </a:lnTo>
                  <a:lnTo>
                    <a:pt x="25662" y="10302"/>
                  </a:lnTo>
                  <a:lnTo>
                    <a:pt x="25563" y="9668"/>
                  </a:lnTo>
                  <a:lnTo>
                    <a:pt x="25436" y="9020"/>
                  </a:lnTo>
                  <a:lnTo>
                    <a:pt x="25310" y="8358"/>
                  </a:lnTo>
                  <a:lnTo>
                    <a:pt x="25155" y="7681"/>
                  </a:lnTo>
                  <a:lnTo>
                    <a:pt x="24986" y="6991"/>
                  </a:lnTo>
                  <a:lnTo>
                    <a:pt x="24788" y="6300"/>
                  </a:lnTo>
                  <a:lnTo>
                    <a:pt x="24577" y="5596"/>
                  </a:lnTo>
                  <a:lnTo>
                    <a:pt x="24351" y="4891"/>
                  </a:lnTo>
                  <a:lnTo>
                    <a:pt x="24084" y="4186"/>
                  </a:lnTo>
                  <a:lnTo>
                    <a:pt x="23802" y="3468"/>
                  </a:lnTo>
                  <a:lnTo>
                    <a:pt x="23506" y="2763"/>
                  </a:lnTo>
                  <a:lnTo>
                    <a:pt x="23168" y="2058"/>
                  </a:lnTo>
                  <a:lnTo>
                    <a:pt x="22801" y="1368"/>
                  </a:lnTo>
                  <a:lnTo>
                    <a:pt x="22407" y="677"/>
                  </a:lnTo>
                  <a:lnTo>
                    <a:pt x="2199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82;p38">
              <a:extLst>
                <a:ext uri="{FF2B5EF4-FFF2-40B4-BE49-F238E27FC236}">
                  <a16:creationId xmlns:a16="http://schemas.microsoft.com/office/drawing/2014/main" id="{2A5F6581-F6F2-BD25-C5BC-7D31B27953A1}"/>
                </a:ext>
              </a:extLst>
            </p:cNvPr>
            <p:cNvSpPr/>
            <p:nvPr/>
          </p:nvSpPr>
          <p:spPr>
            <a:xfrm>
              <a:off x="7024776" y="3591257"/>
              <a:ext cx="115412" cy="233394"/>
            </a:xfrm>
            <a:custGeom>
              <a:avLst/>
              <a:gdLst/>
              <a:ahLst/>
              <a:cxnLst/>
              <a:rect l="l" t="t" r="r" b="b"/>
              <a:pathLst>
                <a:path w="4356" h="8809" extrusionOk="0">
                  <a:moveTo>
                    <a:pt x="3101" y="0"/>
                  </a:moveTo>
                  <a:lnTo>
                    <a:pt x="1" y="8709"/>
                  </a:lnTo>
                  <a:lnTo>
                    <a:pt x="466" y="8752"/>
                  </a:lnTo>
                  <a:lnTo>
                    <a:pt x="931" y="8780"/>
                  </a:lnTo>
                  <a:lnTo>
                    <a:pt x="1396" y="8808"/>
                  </a:lnTo>
                  <a:lnTo>
                    <a:pt x="2298" y="8808"/>
                  </a:lnTo>
                  <a:lnTo>
                    <a:pt x="2735" y="8794"/>
                  </a:lnTo>
                  <a:lnTo>
                    <a:pt x="3157" y="8766"/>
                  </a:lnTo>
                  <a:lnTo>
                    <a:pt x="3580" y="8709"/>
                  </a:lnTo>
                  <a:lnTo>
                    <a:pt x="4355" y="5877"/>
                  </a:lnTo>
                  <a:lnTo>
                    <a:pt x="3101" y="0"/>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83;p38">
              <a:extLst>
                <a:ext uri="{FF2B5EF4-FFF2-40B4-BE49-F238E27FC236}">
                  <a16:creationId xmlns:a16="http://schemas.microsoft.com/office/drawing/2014/main" id="{40AC19B5-226C-8D4D-7A16-AB275B7A626A}"/>
                </a:ext>
              </a:extLst>
            </p:cNvPr>
            <p:cNvSpPr/>
            <p:nvPr/>
          </p:nvSpPr>
          <p:spPr>
            <a:xfrm>
              <a:off x="6848190" y="3370582"/>
              <a:ext cx="620937" cy="256180"/>
            </a:xfrm>
            <a:custGeom>
              <a:avLst/>
              <a:gdLst/>
              <a:ahLst/>
              <a:cxnLst/>
              <a:rect l="l" t="t" r="r" b="b"/>
              <a:pathLst>
                <a:path w="23436" h="9669" extrusionOk="0">
                  <a:moveTo>
                    <a:pt x="733" y="1"/>
                  </a:moveTo>
                  <a:lnTo>
                    <a:pt x="522" y="1030"/>
                  </a:lnTo>
                  <a:lnTo>
                    <a:pt x="0" y="3538"/>
                  </a:lnTo>
                  <a:lnTo>
                    <a:pt x="578" y="3764"/>
                  </a:lnTo>
                  <a:lnTo>
                    <a:pt x="1127" y="4003"/>
                  </a:lnTo>
                  <a:lnTo>
                    <a:pt x="2142" y="4454"/>
                  </a:lnTo>
                  <a:lnTo>
                    <a:pt x="3129" y="4877"/>
                  </a:lnTo>
                  <a:lnTo>
                    <a:pt x="3622" y="5088"/>
                  </a:lnTo>
                  <a:lnTo>
                    <a:pt x="4143" y="5286"/>
                  </a:lnTo>
                  <a:lnTo>
                    <a:pt x="5496" y="5680"/>
                  </a:lnTo>
                  <a:lnTo>
                    <a:pt x="6863" y="6075"/>
                  </a:lnTo>
                  <a:lnTo>
                    <a:pt x="8244" y="6455"/>
                  </a:lnTo>
                  <a:lnTo>
                    <a:pt x="9625" y="6822"/>
                  </a:lnTo>
                  <a:lnTo>
                    <a:pt x="11020" y="7174"/>
                  </a:lnTo>
                  <a:lnTo>
                    <a:pt x="12415" y="7512"/>
                  </a:lnTo>
                  <a:lnTo>
                    <a:pt x="13810" y="7850"/>
                  </a:lnTo>
                  <a:lnTo>
                    <a:pt x="15206" y="8174"/>
                  </a:lnTo>
                  <a:lnTo>
                    <a:pt x="16234" y="8428"/>
                  </a:lnTo>
                  <a:lnTo>
                    <a:pt x="17277" y="8668"/>
                  </a:lnTo>
                  <a:lnTo>
                    <a:pt x="18306" y="8879"/>
                  </a:lnTo>
                  <a:lnTo>
                    <a:pt x="19335" y="9076"/>
                  </a:lnTo>
                  <a:lnTo>
                    <a:pt x="20349" y="9260"/>
                  </a:lnTo>
                  <a:lnTo>
                    <a:pt x="21378" y="9415"/>
                  </a:lnTo>
                  <a:lnTo>
                    <a:pt x="22407" y="9555"/>
                  </a:lnTo>
                  <a:lnTo>
                    <a:pt x="23435" y="9668"/>
                  </a:lnTo>
                  <a:lnTo>
                    <a:pt x="23323" y="9105"/>
                  </a:lnTo>
                  <a:lnTo>
                    <a:pt x="23210" y="8527"/>
                  </a:lnTo>
                  <a:lnTo>
                    <a:pt x="23083" y="7935"/>
                  </a:lnTo>
                  <a:lnTo>
                    <a:pt x="22942" y="7343"/>
                  </a:lnTo>
                  <a:lnTo>
                    <a:pt x="22787" y="6737"/>
                  </a:lnTo>
                  <a:lnTo>
                    <a:pt x="22618" y="6117"/>
                  </a:lnTo>
                  <a:lnTo>
                    <a:pt x="22421" y="5511"/>
                  </a:lnTo>
                  <a:lnTo>
                    <a:pt x="22223" y="4891"/>
                  </a:lnTo>
                  <a:lnTo>
                    <a:pt x="21998" y="4271"/>
                  </a:lnTo>
                  <a:lnTo>
                    <a:pt x="21758" y="3651"/>
                  </a:lnTo>
                  <a:lnTo>
                    <a:pt x="21491" y="3031"/>
                  </a:lnTo>
                  <a:lnTo>
                    <a:pt x="21209" y="2411"/>
                  </a:lnTo>
                  <a:lnTo>
                    <a:pt x="20899" y="1805"/>
                  </a:lnTo>
                  <a:lnTo>
                    <a:pt x="20575" y="1199"/>
                  </a:lnTo>
                  <a:lnTo>
                    <a:pt x="20236" y="593"/>
                  </a:lnTo>
                  <a:lnTo>
                    <a:pt x="19870" y="1"/>
                  </a:lnTo>
                  <a:close/>
                </a:path>
              </a:pathLst>
            </a:custGeom>
            <a:solidFill>
              <a:srgbClr val="BF28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84;p38">
              <a:extLst>
                <a:ext uri="{FF2B5EF4-FFF2-40B4-BE49-F238E27FC236}">
                  <a16:creationId xmlns:a16="http://schemas.microsoft.com/office/drawing/2014/main" id="{3C6B71C4-BACD-D4CE-DC05-E89DFB1363DA}"/>
                </a:ext>
              </a:extLst>
            </p:cNvPr>
            <p:cNvSpPr/>
            <p:nvPr/>
          </p:nvSpPr>
          <p:spPr>
            <a:xfrm>
              <a:off x="7261106" y="3482602"/>
              <a:ext cx="96362" cy="354742"/>
            </a:xfrm>
            <a:custGeom>
              <a:avLst/>
              <a:gdLst/>
              <a:ahLst/>
              <a:cxnLst/>
              <a:rect l="l" t="t" r="r" b="b"/>
              <a:pathLst>
                <a:path w="3637" h="13389" extrusionOk="0">
                  <a:moveTo>
                    <a:pt x="184" y="1"/>
                  </a:moveTo>
                  <a:lnTo>
                    <a:pt x="114" y="43"/>
                  </a:lnTo>
                  <a:lnTo>
                    <a:pt x="43" y="99"/>
                  </a:lnTo>
                  <a:lnTo>
                    <a:pt x="29" y="127"/>
                  </a:lnTo>
                  <a:lnTo>
                    <a:pt x="15" y="170"/>
                  </a:lnTo>
                  <a:lnTo>
                    <a:pt x="1" y="226"/>
                  </a:lnTo>
                  <a:lnTo>
                    <a:pt x="1" y="268"/>
                  </a:lnTo>
                  <a:lnTo>
                    <a:pt x="100" y="832"/>
                  </a:lnTo>
                  <a:lnTo>
                    <a:pt x="212" y="1396"/>
                  </a:lnTo>
                  <a:lnTo>
                    <a:pt x="339" y="1945"/>
                  </a:lnTo>
                  <a:lnTo>
                    <a:pt x="466" y="2495"/>
                  </a:lnTo>
                  <a:lnTo>
                    <a:pt x="607" y="3045"/>
                  </a:lnTo>
                  <a:lnTo>
                    <a:pt x="762" y="3594"/>
                  </a:lnTo>
                  <a:lnTo>
                    <a:pt x="1086" y="4693"/>
                  </a:lnTo>
                  <a:lnTo>
                    <a:pt x="1748" y="6863"/>
                  </a:lnTo>
                  <a:lnTo>
                    <a:pt x="2073" y="7963"/>
                  </a:lnTo>
                  <a:lnTo>
                    <a:pt x="2228" y="8512"/>
                  </a:lnTo>
                  <a:lnTo>
                    <a:pt x="2368" y="9062"/>
                  </a:lnTo>
                  <a:lnTo>
                    <a:pt x="2622" y="10133"/>
                  </a:lnTo>
                  <a:lnTo>
                    <a:pt x="2834" y="11218"/>
                  </a:lnTo>
                  <a:lnTo>
                    <a:pt x="3045" y="12289"/>
                  </a:lnTo>
                  <a:lnTo>
                    <a:pt x="3214" y="13388"/>
                  </a:lnTo>
                  <a:lnTo>
                    <a:pt x="3637" y="13332"/>
                  </a:lnTo>
                  <a:lnTo>
                    <a:pt x="3482" y="12331"/>
                  </a:lnTo>
                  <a:lnTo>
                    <a:pt x="3299" y="11331"/>
                  </a:lnTo>
                  <a:lnTo>
                    <a:pt x="3101" y="10344"/>
                  </a:lnTo>
                  <a:lnTo>
                    <a:pt x="2890" y="9344"/>
                  </a:lnTo>
                  <a:lnTo>
                    <a:pt x="2749" y="8766"/>
                  </a:lnTo>
                  <a:lnTo>
                    <a:pt x="2594" y="8188"/>
                  </a:lnTo>
                  <a:lnTo>
                    <a:pt x="2270" y="7047"/>
                  </a:lnTo>
                  <a:lnTo>
                    <a:pt x="1932" y="5905"/>
                  </a:lnTo>
                  <a:lnTo>
                    <a:pt x="1579" y="4764"/>
                  </a:lnTo>
                  <a:lnTo>
                    <a:pt x="1241" y="3636"/>
                  </a:lnTo>
                  <a:lnTo>
                    <a:pt x="1072" y="3059"/>
                  </a:lnTo>
                  <a:lnTo>
                    <a:pt x="917" y="2481"/>
                  </a:lnTo>
                  <a:lnTo>
                    <a:pt x="776" y="1903"/>
                  </a:lnTo>
                  <a:lnTo>
                    <a:pt x="649" y="1325"/>
                  </a:lnTo>
                  <a:lnTo>
                    <a:pt x="536" y="748"/>
                  </a:lnTo>
                  <a:lnTo>
                    <a:pt x="438" y="156"/>
                  </a:lnTo>
                  <a:lnTo>
                    <a:pt x="424" y="99"/>
                  </a:lnTo>
                  <a:lnTo>
                    <a:pt x="396" y="71"/>
                  </a:lnTo>
                  <a:lnTo>
                    <a:pt x="367" y="43"/>
                  </a:lnTo>
                  <a:lnTo>
                    <a:pt x="339" y="15"/>
                  </a:lnTo>
                  <a:lnTo>
                    <a:pt x="26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85;p38">
              <a:extLst>
                <a:ext uri="{FF2B5EF4-FFF2-40B4-BE49-F238E27FC236}">
                  <a16:creationId xmlns:a16="http://schemas.microsoft.com/office/drawing/2014/main" id="{64DE4D70-E817-1968-756C-FBB86F21C2F3}"/>
                </a:ext>
              </a:extLst>
            </p:cNvPr>
            <p:cNvSpPr/>
            <p:nvPr/>
          </p:nvSpPr>
          <p:spPr>
            <a:xfrm>
              <a:off x="7308902" y="3441164"/>
              <a:ext cx="91514" cy="390192"/>
            </a:xfrm>
            <a:custGeom>
              <a:avLst/>
              <a:gdLst/>
              <a:ahLst/>
              <a:cxnLst/>
              <a:rect l="l" t="t" r="r" b="b"/>
              <a:pathLst>
                <a:path w="3454" h="14727" extrusionOk="0">
                  <a:moveTo>
                    <a:pt x="184" y="0"/>
                  </a:moveTo>
                  <a:lnTo>
                    <a:pt x="99" y="43"/>
                  </a:lnTo>
                  <a:lnTo>
                    <a:pt x="43" y="99"/>
                  </a:lnTo>
                  <a:lnTo>
                    <a:pt x="15" y="141"/>
                  </a:lnTo>
                  <a:lnTo>
                    <a:pt x="1" y="170"/>
                  </a:lnTo>
                  <a:lnTo>
                    <a:pt x="1" y="226"/>
                  </a:lnTo>
                  <a:lnTo>
                    <a:pt x="1" y="268"/>
                  </a:lnTo>
                  <a:lnTo>
                    <a:pt x="254" y="1452"/>
                  </a:lnTo>
                  <a:lnTo>
                    <a:pt x="522" y="2622"/>
                  </a:lnTo>
                  <a:lnTo>
                    <a:pt x="804" y="3791"/>
                  </a:lnTo>
                  <a:lnTo>
                    <a:pt x="1114" y="4947"/>
                  </a:lnTo>
                  <a:lnTo>
                    <a:pt x="1734" y="7272"/>
                  </a:lnTo>
                  <a:lnTo>
                    <a:pt x="2030" y="8442"/>
                  </a:lnTo>
                  <a:lnTo>
                    <a:pt x="2312" y="9611"/>
                  </a:lnTo>
                  <a:lnTo>
                    <a:pt x="2453" y="10231"/>
                  </a:lnTo>
                  <a:lnTo>
                    <a:pt x="2580" y="10865"/>
                  </a:lnTo>
                  <a:lnTo>
                    <a:pt x="2692" y="11500"/>
                  </a:lnTo>
                  <a:lnTo>
                    <a:pt x="2777" y="12148"/>
                  </a:lnTo>
                  <a:lnTo>
                    <a:pt x="2861" y="12782"/>
                  </a:lnTo>
                  <a:lnTo>
                    <a:pt x="2932" y="13430"/>
                  </a:lnTo>
                  <a:lnTo>
                    <a:pt x="3059" y="14727"/>
                  </a:lnTo>
                  <a:lnTo>
                    <a:pt x="3453" y="14656"/>
                  </a:lnTo>
                  <a:lnTo>
                    <a:pt x="3341" y="13557"/>
                  </a:lnTo>
                  <a:lnTo>
                    <a:pt x="3214" y="12472"/>
                  </a:lnTo>
                  <a:lnTo>
                    <a:pt x="3073" y="11387"/>
                  </a:lnTo>
                  <a:lnTo>
                    <a:pt x="2918" y="10302"/>
                  </a:lnTo>
                  <a:lnTo>
                    <a:pt x="2791" y="9654"/>
                  </a:lnTo>
                  <a:lnTo>
                    <a:pt x="2664" y="9019"/>
                  </a:lnTo>
                  <a:lnTo>
                    <a:pt x="2523" y="8385"/>
                  </a:lnTo>
                  <a:lnTo>
                    <a:pt x="2368" y="7751"/>
                  </a:lnTo>
                  <a:lnTo>
                    <a:pt x="2044" y="6483"/>
                  </a:lnTo>
                  <a:lnTo>
                    <a:pt x="1706" y="5229"/>
                  </a:lnTo>
                  <a:lnTo>
                    <a:pt x="1354" y="3960"/>
                  </a:lnTo>
                  <a:lnTo>
                    <a:pt x="1015" y="2706"/>
                  </a:lnTo>
                  <a:lnTo>
                    <a:pt x="860" y="2072"/>
                  </a:lnTo>
                  <a:lnTo>
                    <a:pt x="705" y="1438"/>
                  </a:lnTo>
                  <a:lnTo>
                    <a:pt x="564" y="790"/>
                  </a:lnTo>
                  <a:lnTo>
                    <a:pt x="438" y="155"/>
                  </a:lnTo>
                  <a:lnTo>
                    <a:pt x="424" y="113"/>
                  </a:lnTo>
                  <a:lnTo>
                    <a:pt x="395" y="71"/>
                  </a:lnTo>
                  <a:lnTo>
                    <a:pt x="367" y="43"/>
                  </a:lnTo>
                  <a:lnTo>
                    <a:pt x="339" y="14"/>
                  </a:lnTo>
                  <a:lnTo>
                    <a:pt x="25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86;p38">
              <a:extLst>
                <a:ext uri="{FF2B5EF4-FFF2-40B4-BE49-F238E27FC236}">
                  <a16:creationId xmlns:a16="http://schemas.microsoft.com/office/drawing/2014/main" id="{154522EC-AB45-2C61-8EA2-221BEEBC657D}"/>
                </a:ext>
              </a:extLst>
            </p:cNvPr>
            <p:cNvSpPr/>
            <p:nvPr/>
          </p:nvSpPr>
          <p:spPr>
            <a:xfrm>
              <a:off x="6843713" y="2743346"/>
              <a:ext cx="611213" cy="791936"/>
            </a:xfrm>
            <a:custGeom>
              <a:avLst/>
              <a:gdLst/>
              <a:ahLst/>
              <a:cxnLst/>
              <a:rect l="l" t="t" r="r" b="b"/>
              <a:pathLst>
                <a:path w="23069" h="29890" extrusionOk="0">
                  <a:moveTo>
                    <a:pt x="9456" y="0"/>
                  </a:moveTo>
                  <a:lnTo>
                    <a:pt x="8582" y="14"/>
                  </a:lnTo>
                  <a:lnTo>
                    <a:pt x="7666" y="42"/>
                  </a:lnTo>
                  <a:lnTo>
                    <a:pt x="6722" y="99"/>
                  </a:lnTo>
                  <a:lnTo>
                    <a:pt x="5750" y="183"/>
                  </a:lnTo>
                  <a:lnTo>
                    <a:pt x="3354" y="10908"/>
                  </a:lnTo>
                  <a:lnTo>
                    <a:pt x="1423" y="19546"/>
                  </a:lnTo>
                  <a:lnTo>
                    <a:pt x="606" y="23280"/>
                  </a:lnTo>
                  <a:lnTo>
                    <a:pt x="0" y="26113"/>
                  </a:lnTo>
                  <a:lnTo>
                    <a:pt x="99" y="26183"/>
                  </a:lnTo>
                  <a:lnTo>
                    <a:pt x="380" y="26352"/>
                  </a:lnTo>
                  <a:lnTo>
                    <a:pt x="831" y="26620"/>
                  </a:lnTo>
                  <a:lnTo>
                    <a:pt x="1480" y="26958"/>
                  </a:lnTo>
                  <a:lnTo>
                    <a:pt x="1874" y="27142"/>
                  </a:lnTo>
                  <a:lnTo>
                    <a:pt x="2297" y="27339"/>
                  </a:lnTo>
                  <a:lnTo>
                    <a:pt x="2776" y="27550"/>
                  </a:lnTo>
                  <a:lnTo>
                    <a:pt x="3298" y="27762"/>
                  </a:lnTo>
                  <a:lnTo>
                    <a:pt x="3861" y="27973"/>
                  </a:lnTo>
                  <a:lnTo>
                    <a:pt x="4481" y="28199"/>
                  </a:lnTo>
                  <a:lnTo>
                    <a:pt x="5130" y="28410"/>
                  </a:lnTo>
                  <a:lnTo>
                    <a:pt x="5820" y="28621"/>
                  </a:lnTo>
                  <a:lnTo>
                    <a:pt x="6567" y="28819"/>
                  </a:lnTo>
                  <a:lnTo>
                    <a:pt x="7342" y="29002"/>
                  </a:lnTo>
                  <a:lnTo>
                    <a:pt x="8159" y="29185"/>
                  </a:lnTo>
                  <a:lnTo>
                    <a:pt x="9033" y="29354"/>
                  </a:lnTo>
                  <a:lnTo>
                    <a:pt x="9935" y="29495"/>
                  </a:lnTo>
                  <a:lnTo>
                    <a:pt x="10893" y="29622"/>
                  </a:lnTo>
                  <a:lnTo>
                    <a:pt x="11880" y="29735"/>
                  </a:lnTo>
                  <a:lnTo>
                    <a:pt x="12908" y="29805"/>
                  </a:lnTo>
                  <a:lnTo>
                    <a:pt x="13979" y="29861"/>
                  </a:lnTo>
                  <a:lnTo>
                    <a:pt x="15093" y="29890"/>
                  </a:lnTo>
                  <a:lnTo>
                    <a:pt x="16248" y="29876"/>
                  </a:lnTo>
                  <a:lnTo>
                    <a:pt x="16840" y="29861"/>
                  </a:lnTo>
                  <a:lnTo>
                    <a:pt x="17446" y="29833"/>
                  </a:lnTo>
                  <a:lnTo>
                    <a:pt x="18052" y="29805"/>
                  </a:lnTo>
                  <a:lnTo>
                    <a:pt x="18686" y="29749"/>
                  </a:lnTo>
                  <a:lnTo>
                    <a:pt x="19306" y="29692"/>
                  </a:lnTo>
                  <a:lnTo>
                    <a:pt x="19954" y="29636"/>
                  </a:lnTo>
                  <a:lnTo>
                    <a:pt x="20603" y="29551"/>
                  </a:lnTo>
                  <a:lnTo>
                    <a:pt x="21265" y="29467"/>
                  </a:lnTo>
                  <a:lnTo>
                    <a:pt x="21941" y="29368"/>
                  </a:lnTo>
                  <a:lnTo>
                    <a:pt x="22618" y="29255"/>
                  </a:lnTo>
                  <a:lnTo>
                    <a:pt x="22688" y="28452"/>
                  </a:lnTo>
                  <a:lnTo>
                    <a:pt x="22759" y="27508"/>
                  </a:lnTo>
                  <a:lnTo>
                    <a:pt x="22843" y="26268"/>
                  </a:lnTo>
                  <a:lnTo>
                    <a:pt x="22928" y="24760"/>
                  </a:lnTo>
                  <a:lnTo>
                    <a:pt x="22998" y="23013"/>
                  </a:lnTo>
                  <a:lnTo>
                    <a:pt x="23055" y="21096"/>
                  </a:lnTo>
                  <a:lnTo>
                    <a:pt x="23069" y="20081"/>
                  </a:lnTo>
                  <a:lnTo>
                    <a:pt x="23069" y="19039"/>
                  </a:lnTo>
                  <a:lnTo>
                    <a:pt x="23069" y="17968"/>
                  </a:lnTo>
                  <a:lnTo>
                    <a:pt x="23055" y="16883"/>
                  </a:lnTo>
                  <a:lnTo>
                    <a:pt x="23027" y="15769"/>
                  </a:lnTo>
                  <a:lnTo>
                    <a:pt x="22998" y="14656"/>
                  </a:lnTo>
                  <a:lnTo>
                    <a:pt x="22942" y="13543"/>
                  </a:lnTo>
                  <a:lnTo>
                    <a:pt x="22872" y="12415"/>
                  </a:lnTo>
                  <a:lnTo>
                    <a:pt x="22787" y="11302"/>
                  </a:lnTo>
                  <a:lnTo>
                    <a:pt x="22674" y="10203"/>
                  </a:lnTo>
                  <a:lnTo>
                    <a:pt x="22547" y="9118"/>
                  </a:lnTo>
                  <a:lnTo>
                    <a:pt x="22406" y="8061"/>
                  </a:lnTo>
                  <a:lnTo>
                    <a:pt x="22237" y="7018"/>
                  </a:lnTo>
                  <a:lnTo>
                    <a:pt x="22040" y="6018"/>
                  </a:lnTo>
                  <a:lnTo>
                    <a:pt x="21941" y="5524"/>
                  </a:lnTo>
                  <a:lnTo>
                    <a:pt x="21829" y="5045"/>
                  </a:lnTo>
                  <a:lnTo>
                    <a:pt x="21702" y="4580"/>
                  </a:lnTo>
                  <a:lnTo>
                    <a:pt x="21575" y="4115"/>
                  </a:lnTo>
                  <a:lnTo>
                    <a:pt x="21448" y="3678"/>
                  </a:lnTo>
                  <a:lnTo>
                    <a:pt x="21307" y="3241"/>
                  </a:lnTo>
                  <a:lnTo>
                    <a:pt x="21166" y="2819"/>
                  </a:lnTo>
                  <a:lnTo>
                    <a:pt x="21011" y="2410"/>
                  </a:lnTo>
                  <a:lnTo>
                    <a:pt x="20786" y="2269"/>
                  </a:lnTo>
                  <a:lnTo>
                    <a:pt x="20504" y="2128"/>
                  </a:lnTo>
                  <a:lnTo>
                    <a:pt x="20109" y="1931"/>
                  </a:lnTo>
                  <a:lnTo>
                    <a:pt x="19602" y="1705"/>
                  </a:lnTo>
                  <a:lnTo>
                    <a:pt x="18982" y="1452"/>
                  </a:lnTo>
                  <a:lnTo>
                    <a:pt x="18616" y="1325"/>
                  </a:lnTo>
                  <a:lnTo>
                    <a:pt x="18221" y="1198"/>
                  </a:lnTo>
                  <a:lnTo>
                    <a:pt x="17812" y="1071"/>
                  </a:lnTo>
                  <a:lnTo>
                    <a:pt x="17361" y="930"/>
                  </a:lnTo>
                  <a:lnTo>
                    <a:pt x="16868" y="818"/>
                  </a:lnTo>
                  <a:lnTo>
                    <a:pt x="16361" y="691"/>
                  </a:lnTo>
                  <a:lnTo>
                    <a:pt x="15811" y="578"/>
                  </a:lnTo>
                  <a:lnTo>
                    <a:pt x="15234" y="465"/>
                  </a:lnTo>
                  <a:lnTo>
                    <a:pt x="14628" y="367"/>
                  </a:lnTo>
                  <a:lnTo>
                    <a:pt x="13993" y="268"/>
                  </a:lnTo>
                  <a:lnTo>
                    <a:pt x="13317" y="197"/>
                  </a:lnTo>
                  <a:lnTo>
                    <a:pt x="12612" y="127"/>
                  </a:lnTo>
                  <a:lnTo>
                    <a:pt x="11866" y="71"/>
                  </a:lnTo>
                  <a:lnTo>
                    <a:pt x="11091" y="28"/>
                  </a:lnTo>
                  <a:lnTo>
                    <a:pt x="1028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87;p38">
              <a:extLst>
                <a:ext uri="{FF2B5EF4-FFF2-40B4-BE49-F238E27FC236}">
                  <a16:creationId xmlns:a16="http://schemas.microsoft.com/office/drawing/2014/main" id="{00833F24-702B-2E94-2EF2-B731969E6F37}"/>
                </a:ext>
              </a:extLst>
            </p:cNvPr>
            <p:cNvSpPr/>
            <p:nvPr/>
          </p:nvSpPr>
          <p:spPr>
            <a:xfrm>
              <a:off x="7084892" y="2792997"/>
              <a:ext cx="371539" cy="742284"/>
            </a:xfrm>
            <a:custGeom>
              <a:avLst/>
              <a:gdLst/>
              <a:ahLst/>
              <a:cxnLst/>
              <a:rect l="l" t="t" r="r" b="b"/>
              <a:pathLst>
                <a:path w="14023" h="28016" extrusionOk="0">
                  <a:moveTo>
                    <a:pt x="9921" y="0"/>
                  </a:moveTo>
                  <a:lnTo>
                    <a:pt x="10020" y="480"/>
                  </a:lnTo>
                  <a:lnTo>
                    <a:pt x="10105" y="959"/>
                  </a:lnTo>
                  <a:lnTo>
                    <a:pt x="10175" y="1424"/>
                  </a:lnTo>
                  <a:lnTo>
                    <a:pt x="10245" y="1903"/>
                  </a:lnTo>
                  <a:lnTo>
                    <a:pt x="10302" y="2382"/>
                  </a:lnTo>
                  <a:lnTo>
                    <a:pt x="10358" y="2861"/>
                  </a:lnTo>
                  <a:lnTo>
                    <a:pt x="10401" y="3340"/>
                  </a:lnTo>
                  <a:lnTo>
                    <a:pt x="10429" y="3819"/>
                  </a:lnTo>
                  <a:lnTo>
                    <a:pt x="10457" y="4299"/>
                  </a:lnTo>
                  <a:lnTo>
                    <a:pt x="10471" y="4778"/>
                  </a:lnTo>
                  <a:lnTo>
                    <a:pt x="10471" y="5257"/>
                  </a:lnTo>
                  <a:lnTo>
                    <a:pt x="10471" y="5736"/>
                  </a:lnTo>
                  <a:lnTo>
                    <a:pt x="10457" y="6215"/>
                  </a:lnTo>
                  <a:lnTo>
                    <a:pt x="10443" y="6694"/>
                  </a:lnTo>
                  <a:lnTo>
                    <a:pt x="10372" y="7652"/>
                  </a:lnTo>
                  <a:lnTo>
                    <a:pt x="10274" y="8611"/>
                  </a:lnTo>
                  <a:lnTo>
                    <a:pt x="10147" y="9555"/>
                  </a:lnTo>
                  <a:lnTo>
                    <a:pt x="9992" y="10499"/>
                  </a:lnTo>
                  <a:lnTo>
                    <a:pt x="9795" y="11443"/>
                  </a:lnTo>
                  <a:lnTo>
                    <a:pt x="9569" y="12373"/>
                  </a:lnTo>
                  <a:lnTo>
                    <a:pt x="9315" y="13303"/>
                  </a:lnTo>
                  <a:lnTo>
                    <a:pt x="9019" y="14219"/>
                  </a:lnTo>
                  <a:lnTo>
                    <a:pt x="8709" y="15121"/>
                  </a:lnTo>
                  <a:lnTo>
                    <a:pt x="8371" y="16023"/>
                  </a:lnTo>
                  <a:lnTo>
                    <a:pt x="7991" y="16911"/>
                  </a:lnTo>
                  <a:lnTo>
                    <a:pt x="7596" y="17785"/>
                  </a:lnTo>
                  <a:lnTo>
                    <a:pt x="7159" y="18644"/>
                  </a:lnTo>
                  <a:lnTo>
                    <a:pt x="6708" y="19490"/>
                  </a:lnTo>
                  <a:lnTo>
                    <a:pt x="6215" y="20307"/>
                  </a:lnTo>
                  <a:lnTo>
                    <a:pt x="5708" y="21125"/>
                  </a:lnTo>
                  <a:lnTo>
                    <a:pt x="5172" y="21914"/>
                  </a:lnTo>
                  <a:lnTo>
                    <a:pt x="4609" y="22689"/>
                  </a:lnTo>
                  <a:lnTo>
                    <a:pt x="4017" y="23450"/>
                  </a:lnTo>
                  <a:lnTo>
                    <a:pt x="3411" y="24183"/>
                  </a:lnTo>
                  <a:lnTo>
                    <a:pt x="2777" y="24887"/>
                  </a:lnTo>
                  <a:lnTo>
                    <a:pt x="2114" y="25578"/>
                  </a:lnTo>
                  <a:lnTo>
                    <a:pt x="1438" y="26240"/>
                  </a:lnTo>
                  <a:lnTo>
                    <a:pt x="1086" y="26564"/>
                  </a:lnTo>
                  <a:lnTo>
                    <a:pt x="733" y="26874"/>
                  </a:lnTo>
                  <a:lnTo>
                    <a:pt x="367" y="27184"/>
                  </a:lnTo>
                  <a:lnTo>
                    <a:pt x="1" y="27494"/>
                  </a:lnTo>
                  <a:lnTo>
                    <a:pt x="677" y="27607"/>
                  </a:lnTo>
                  <a:lnTo>
                    <a:pt x="1382" y="27706"/>
                  </a:lnTo>
                  <a:lnTo>
                    <a:pt x="2100" y="27790"/>
                  </a:lnTo>
                  <a:lnTo>
                    <a:pt x="2847" y="27861"/>
                  </a:lnTo>
                  <a:lnTo>
                    <a:pt x="3608" y="27931"/>
                  </a:lnTo>
                  <a:lnTo>
                    <a:pt x="4397" y="27973"/>
                  </a:lnTo>
                  <a:lnTo>
                    <a:pt x="5215" y="28002"/>
                  </a:lnTo>
                  <a:lnTo>
                    <a:pt x="6046" y="28016"/>
                  </a:lnTo>
                  <a:lnTo>
                    <a:pt x="6906" y="28016"/>
                  </a:lnTo>
                  <a:lnTo>
                    <a:pt x="7779" y="27987"/>
                  </a:lnTo>
                  <a:lnTo>
                    <a:pt x="8681" y="27945"/>
                  </a:lnTo>
                  <a:lnTo>
                    <a:pt x="9597" y="27875"/>
                  </a:lnTo>
                  <a:lnTo>
                    <a:pt x="10541" y="27790"/>
                  </a:lnTo>
                  <a:lnTo>
                    <a:pt x="11514" y="27677"/>
                  </a:lnTo>
                  <a:lnTo>
                    <a:pt x="12500" y="27551"/>
                  </a:lnTo>
                  <a:lnTo>
                    <a:pt x="13515" y="27381"/>
                  </a:lnTo>
                  <a:lnTo>
                    <a:pt x="13585" y="26606"/>
                  </a:lnTo>
                  <a:lnTo>
                    <a:pt x="13670" y="25676"/>
                  </a:lnTo>
                  <a:lnTo>
                    <a:pt x="13754" y="24464"/>
                  </a:lnTo>
                  <a:lnTo>
                    <a:pt x="13839" y="22985"/>
                  </a:lnTo>
                  <a:lnTo>
                    <a:pt x="13924" y="21280"/>
                  </a:lnTo>
                  <a:lnTo>
                    <a:pt x="13980" y="19405"/>
                  </a:lnTo>
                  <a:lnTo>
                    <a:pt x="14008" y="18405"/>
                  </a:lnTo>
                  <a:lnTo>
                    <a:pt x="14022" y="17390"/>
                  </a:lnTo>
                  <a:lnTo>
                    <a:pt x="14022" y="16333"/>
                  </a:lnTo>
                  <a:lnTo>
                    <a:pt x="14008" y="15262"/>
                  </a:lnTo>
                  <a:lnTo>
                    <a:pt x="13994" y="14177"/>
                  </a:lnTo>
                  <a:lnTo>
                    <a:pt x="13952" y="13092"/>
                  </a:lnTo>
                  <a:lnTo>
                    <a:pt x="13909" y="11993"/>
                  </a:lnTo>
                  <a:lnTo>
                    <a:pt x="13839" y="10894"/>
                  </a:lnTo>
                  <a:lnTo>
                    <a:pt x="13754" y="9794"/>
                  </a:lnTo>
                  <a:lnTo>
                    <a:pt x="13656" y="8709"/>
                  </a:lnTo>
                  <a:lnTo>
                    <a:pt x="13529" y="7638"/>
                  </a:lnTo>
                  <a:lnTo>
                    <a:pt x="13388" y="6581"/>
                  </a:lnTo>
                  <a:lnTo>
                    <a:pt x="13219" y="5567"/>
                  </a:lnTo>
                  <a:lnTo>
                    <a:pt x="13036" y="4566"/>
                  </a:lnTo>
                  <a:lnTo>
                    <a:pt x="12923" y="4087"/>
                  </a:lnTo>
                  <a:lnTo>
                    <a:pt x="12810" y="3608"/>
                  </a:lnTo>
                  <a:lnTo>
                    <a:pt x="12698" y="3143"/>
                  </a:lnTo>
                  <a:lnTo>
                    <a:pt x="12571" y="2678"/>
                  </a:lnTo>
                  <a:lnTo>
                    <a:pt x="12444" y="2241"/>
                  </a:lnTo>
                  <a:lnTo>
                    <a:pt x="12303" y="1804"/>
                  </a:lnTo>
                  <a:lnTo>
                    <a:pt x="12148" y="1381"/>
                  </a:lnTo>
                  <a:lnTo>
                    <a:pt x="11993" y="987"/>
                  </a:lnTo>
                  <a:lnTo>
                    <a:pt x="11866" y="902"/>
                  </a:lnTo>
                  <a:lnTo>
                    <a:pt x="11472" y="691"/>
                  </a:lnTo>
                  <a:lnTo>
                    <a:pt x="11176" y="550"/>
                  </a:lnTo>
                  <a:lnTo>
                    <a:pt x="10823" y="381"/>
                  </a:lnTo>
                  <a:lnTo>
                    <a:pt x="10401" y="198"/>
                  </a:lnTo>
                  <a:lnTo>
                    <a:pt x="9921"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88;p38">
              <a:extLst>
                <a:ext uri="{FF2B5EF4-FFF2-40B4-BE49-F238E27FC236}">
                  <a16:creationId xmlns:a16="http://schemas.microsoft.com/office/drawing/2014/main" id="{19B8B1B0-107F-F64B-0337-220BAAC2EA08}"/>
                </a:ext>
              </a:extLst>
            </p:cNvPr>
            <p:cNvSpPr/>
            <p:nvPr/>
          </p:nvSpPr>
          <p:spPr>
            <a:xfrm>
              <a:off x="7096841" y="2536502"/>
              <a:ext cx="221816" cy="304322"/>
            </a:xfrm>
            <a:custGeom>
              <a:avLst/>
              <a:gdLst/>
              <a:ahLst/>
              <a:cxnLst/>
              <a:rect l="l" t="t" r="r" b="b"/>
              <a:pathLst>
                <a:path w="8372" h="11486" extrusionOk="0">
                  <a:moveTo>
                    <a:pt x="2988" y="0"/>
                  </a:moveTo>
                  <a:lnTo>
                    <a:pt x="2636" y="28"/>
                  </a:lnTo>
                  <a:lnTo>
                    <a:pt x="2297" y="71"/>
                  </a:lnTo>
                  <a:lnTo>
                    <a:pt x="1973" y="127"/>
                  </a:lnTo>
                  <a:lnTo>
                    <a:pt x="1677" y="212"/>
                  </a:lnTo>
                  <a:lnTo>
                    <a:pt x="1396" y="310"/>
                  </a:lnTo>
                  <a:lnTo>
                    <a:pt x="1128" y="437"/>
                  </a:lnTo>
                  <a:lnTo>
                    <a:pt x="1015" y="507"/>
                  </a:lnTo>
                  <a:lnTo>
                    <a:pt x="902" y="592"/>
                  </a:lnTo>
                  <a:lnTo>
                    <a:pt x="790" y="677"/>
                  </a:lnTo>
                  <a:lnTo>
                    <a:pt x="691" y="761"/>
                  </a:lnTo>
                  <a:lnTo>
                    <a:pt x="606" y="860"/>
                  </a:lnTo>
                  <a:lnTo>
                    <a:pt x="522" y="973"/>
                  </a:lnTo>
                  <a:lnTo>
                    <a:pt x="451" y="1085"/>
                  </a:lnTo>
                  <a:lnTo>
                    <a:pt x="381" y="1212"/>
                  </a:lnTo>
                  <a:lnTo>
                    <a:pt x="325" y="1339"/>
                  </a:lnTo>
                  <a:lnTo>
                    <a:pt x="282" y="1480"/>
                  </a:lnTo>
                  <a:lnTo>
                    <a:pt x="240" y="1621"/>
                  </a:lnTo>
                  <a:lnTo>
                    <a:pt x="212" y="1776"/>
                  </a:lnTo>
                  <a:lnTo>
                    <a:pt x="127" y="2438"/>
                  </a:lnTo>
                  <a:lnTo>
                    <a:pt x="71" y="3157"/>
                  </a:lnTo>
                  <a:lnTo>
                    <a:pt x="15" y="3918"/>
                  </a:lnTo>
                  <a:lnTo>
                    <a:pt x="0" y="4693"/>
                  </a:lnTo>
                  <a:lnTo>
                    <a:pt x="0" y="5087"/>
                  </a:lnTo>
                  <a:lnTo>
                    <a:pt x="15" y="5496"/>
                  </a:lnTo>
                  <a:lnTo>
                    <a:pt x="29" y="5891"/>
                  </a:lnTo>
                  <a:lnTo>
                    <a:pt x="57" y="6285"/>
                  </a:lnTo>
                  <a:lnTo>
                    <a:pt x="99" y="6680"/>
                  </a:lnTo>
                  <a:lnTo>
                    <a:pt x="155" y="7074"/>
                  </a:lnTo>
                  <a:lnTo>
                    <a:pt x="226" y="7455"/>
                  </a:lnTo>
                  <a:lnTo>
                    <a:pt x="310" y="7835"/>
                  </a:lnTo>
                  <a:lnTo>
                    <a:pt x="409" y="8202"/>
                  </a:lnTo>
                  <a:lnTo>
                    <a:pt x="536" y="8554"/>
                  </a:lnTo>
                  <a:lnTo>
                    <a:pt x="663" y="8906"/>
                  </a:lnTo>
                  <a:lnTo>
                    <a:pt x="818" y="9231"/>
                  </a:lnTo>
                  <a:lnTo>
                    <a:pt x="973" y="9541"/>
                  </a:lnTo>
                  <a:lnTo>
                    <a:pt x="1170" y="9836"/>
                  </a:lnTo>
                  <a:lnTo>
                    <a:pt x="1381" y="10118"/>
                  </a:lnTo>
                  <a:lnTo>
                    <a:pt x="1607" y="10372"/>
                  </a:lnTo>
                  <a:lnTo>
                    <a:pt x="1861" y="10612"/>
                  </a:lnTo>
                  <a:lnTo>
                    <a:pt x="1987" y="10724"/>
                  </a:lnTo>
                  <a:lnTo>
                    <a:pt x="2128" y="10823"/>
                  </a:lnTo>
                  <a:lnTo>
                    <a:pt x="2269" y="10922"/>
                  </a:lnTo>
                  <a:lnTo>
                    <a:pt x="2424" y="11006"/>
                  </a:lnTo>
                  <a:lnTo>
                    <a:pt x="2579" y="11091"/>
                  </a:lnTo>
                  <a:lnTo>
                    <a:pt x="2748" y="11161"/>
                  </a:lnTo>
                  <a:lnTo>
                    <a:pt x="2918" y="11232"/>
                  </a:lnTo>
                  <a:lnTo>
                    <a:pt x="3087" y="11288"/>
                  </a:lnTo>
                  <a:lnTo>
                    <a:pt x="3270" y="11344"/>
                  </a:lnTo>
                  <a:lnTo>
                    <a:pt x="3467" y="11387"/>
                  </a:lnTo>
                  <a:lnTo>
                    <a:pt x="3664" y="11429"/>
                  </a:lnTo>
                  <a:lnTo>
                    <a:pt x="3862" y="11457"/>
                  </a:lnTo>
                  <a:lnTo>
                    <a:pt x="4073" y="11485"/>
                  </a:lnTo>
                  <a:lnTo>
                    <a:pt x="4510" y="11485"/>
                  </a:lnTo>
                  <a:lnTo>
                    <a:pt x="4721" y="11471"/>
                  </a:lnTo>
                  <a:lnTo>
                    <a:pt x="4919" y="11443"/>
                  </a:lnTo>
                  <a:lnTo>
                    <a:pt x="5116" y="11401"/>
                  </a:lnTo>
                  <a:lnTo>
                    <a:pt x="5299" y="11344"/>
                  </a:lnTo>
                  <a:lnTo>
                    <a:pt x="5482" y="11274"/>
                  </a:lnTo>
                  <a:lnTo>
                    <a:pt x="5651" y="11175"/>
                  </a:lnTo>
                  <a:lnTo>
                    <a:pt x="5821" y="11091"/>
                  </a:lnTo>
                  <a:lnTo>
                    <a:pt x="5976" y="10978"/>
                  </a:lnTo>
                  <a:lnTo>
                    <a:pt x="6131" y="10851"/>
                  </a:lnTo>
                  <a:lnTo>
                    <a:pt x="6271" y="10724"/>
                  </a:lnTo>
                  <a:lnTo>
                    <a:pt x="6412" y="10569"/>
                  </a:lnTo>
                  <a:lnTo>
                    <a:pt x="6539" y="10414"/>
                  </a:lnTo>
                  <a:lnTo>
                    <a:pt x="6666" y="10259"/>
                  </a:lnTo>
                  <a:lnTo>
                    <a:pt x="6793" y="10090"/>
                  </a:lnTo>
                  <a:lnTo>
                    <a:pt x="6906" y="9907"/>
                  </a:lnTo>
                  <a:lnTo>
                    <a:pt x="7018" y="9710"/>
                  </a:lnTo>
                  <a:lnTo>
                    <a:pt x="7117" y="9512"/>
                  </a:lnTo>
                  <a:lnTo>
                    <a:pt x="7314" y="9104"/>
                  </a:lnTo>
                  <a:lnTo>
                    <a:pt x="7483" y="8667"/>
                  </a:lnTo>
                  <a:lnTo>
                    <a:pt x="7638" y="8202"/>
                  </a:lnTo>
                  <a:lnTo>
                    <a:pt x="7779" y="7737"/>
                  </a:lnTo>
                  <a:lnTo>
                    <a:pt x="7892" y="7244"/>
                  </a:lnTo>
                  <a:lnTo>
                    <a:pt x="7991" y="6750"/>
                  </a:lnTo>
                  <a:lnTo>
                    <a:pt x="8075" y="6243"/>
                  </a:lnTo>
                  <a:lnTo>
                    <a:pt x="8146" y="5736"/>
                  </a:lnTo>
                  <a:lnTo>
                    <a:pt x="8216" y="5242"/>
                  </a:lnTo>
                  <a:lnTo>
                    <a:pt x="8258" y="4749"/>
                  </a:lnTo>
                  <a:lnTo>
                    <a:pt x="8301" y="4270"/>
                  </a:lnTo>
                  <a:lnTo>
                    <a:pt x="8343" y="3368"/>
                  </a:lnTo>
                  <a:lnTo>
                    <a:pt x="8371" y="2551"/>
                  </a:lnTo>
                  <a:lnTo>
                    <a:pt x="8371" y="1860"/>
                  </a:lnTo>
                  <a:lnTo>
                    <a:pt x="8357" y="1339"/>
                  </a:lnTo>
                  <a:lnTo>
                    <a:pt x="8343" y="874"/>
                  </a:lnTo>
                  <a:lnTo>
                    <a:pt x="8005" y="775"/>
                  </a:lnTo>
                  <a:lnTo>
                    <a:pt x="7624" y="662"/>
                  </a:lnTo>
                  <a:lnTo>
                    <a:pt x="7131" y="536"/>
                  </a:lnTo>
                  <a:lnTo>
                    <a:pt x="6539" y="395"/>
                  </a:lnTo>
                  <a:lnTo>
                    <a:pt x="5891" y="268"/>
                  </a:lnTo>
                  <a:lnTo>
                    <a:pt x="5186" y="141"/>
                  </a:lnTo>
                  <a:lnTo>
                    <a:pt x="4820" y="99"/>
                  </a:lnTo>
                  <a:lnTo>
                    <a:pt x="4439" y="57"/>
                  </a:lnTo>
                  <a:lnTo>
                    <a:pt x="4073" y="28"/>
                  </a:lnTo>
                  <a:lnTo>
                    <a:pt x="3707"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89;p38">
              <a:extLst>
                <a:ext uri="{FF2B5EF4-FFF2-40B4-BE49-F238E27FC236}">
                  <a16:creationId xmlns:a16="http://schemas.microsoft.com/office/drawing/2014/main" id="{8BC35B6B-B0CF-6014-EC11-44A36C2E3A8C}"/>
                </a:ext>
              </a:extLst>
            </p:cNvPr>
            <p:cNvSpPr/>
            <p:nvPr/>
          </p:nvSpPr>
          <p:spPr>
            <a:xfrm>
              <a:off x="6561441" y="1493298"/>
              <a:ext cx="1275072" cy="1216836"/>
            </a:xfrm>
            <a:custGeom>
              <a:avLst/>
              <a:gdLst/>
              <a:ahLst/>
              <a:cxnLst/>
              <a:rect l="l" t="t" r="r" b="b"/>
              <a:pathLst>
                <a:path w="48125" h="45927" extrusionOk="0">
                  <a:moveTo>
                    <a:pt x="23393" y="1"/>
                  </a:move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6451" y="142"/>
                  </a:lnTo>
                  <a:lnTo>
                    <a:pt x="25831" y="85"/>
                  </a:lnTo>
                  <a:lnTo>
                    <a:pt x="25211" y="43"/>
                  </a:lnTo>
                  <a:lnTo>
                    <a:pt x="24605" y="15"/>
                  </a:lnTo>
                  <a:lnTo>
                    <a:pt x="23999"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90;p38">
              <a:extLst>
                <a:ext uri="{FF2B5EF4-FFF2-40B4-BE49-F238E27FC236}">
                  <a16:creationId xmlns:a16="http://schemas.microsoft.com/office/drawing/2014/main" id="{ACB7617F-68A4-CC6B-58F2-551D86103CC1}"/>
                </a:ext>
              </a:extLst>
            </p:cNvPr>
            <p:cNvSpPr/>
            <p:nvPr/>
          </p:nvSpPr>
          <p:spPr>
            <a:xfrm>
              <a:off x="6561441" y="1493298"/>
              <a:ext cx="1275072" cy="1216836"/>
            </a:xfrm>
            <a:custGeom>
              <a:avLst/>
              <a:gdLst/>
              <a:ahLst/>
              <a:cxnLst/>
              <a:rect l="l" t="t" r="r" b="b"/>
              <a:pathLst>
                <a:path w="48125" h="45927" fill="none" extrusionOk="0">
                  <a:moveTo>
                    <a:pt x="184" y="19814"/>
                  </a:moveTo>
                  <a:lnTo>
                    <a:pt x="184" y="19814"/>
                  </a:lnTo>
                  <a:lnTo>
                    <a:pt x="113" y="20406"/>
                  </a:lnTo>
                  <a:lnTo>
                    <a:pt x="57" y="20998"/>
                  </a:lnTo>
                  <a:lnTo>
                    <a:pt x="29" y="21576"/>
                  </a:lnTo>
                  <a:lnTo>
                    <a:pt x="0" y="22168"/>
                  </a:lnTo>
                  <a:lnTo>
                    <a:pt x="0" y="22745"/>
                  </a:lnTo>
                  <a:lnTo>
                    <a:pt x="0" y="23323"/>
                  </a:lnTo>
                  <a:lnTo>
                    <a:pt x="29" y="23901"/>
                  </a:lnTo>
                  <a:lnTo>
                    <a:pt x="71" y="24465"/>
                  </a:lnTo>
                  <a:lnTo>
                    <a:pt x="127" y="25042"/>
                  </a:lnTo>
                  <a:lnTo>
                    <a:pt x="184" y="25606"/>
                  </a:lnTo>
                  <a:lnTo>
                    <a:pt x="268" y="26170"/>
                  </a:lnTo>
                  <a:lnTo>
                    <a:pt x="367" y="26719"/>
                  </a:lnTo>
                  <a:lnTo>
                    <a:pt x="479" y="27283"/>
                  </a:lnTo>
                  <a:lnTo>
                    <a:pt x="606" y="27833"/>
                  </a:lnTo>
                  <a:lnTo>
                    <a:pt x="747" y="28382"/>
                  </a:lnTo>
                  <a:lnTo>
                    <a:pt x="902" y="28918"/>
                  </a:lnTo>
                  <a:lnTo>
                    <a:pt x="1057" y="29453"/>
                  </a:lnTo>
                  <a:lnTo>
                    <a:pt x="1240" y="29989"/>
                  </a:lnTo>
                  <a:lnTo>
                    <a:pt x="1438" y="30524"/>
                  </a:lnTo>
                  <a:lnTo>
                    <a:pt x="1635" y="31046"/>
                  </a:lnTo>
                  <a:lnTo>
                    <a:pt x="1861" y="31553"/>
                  </a:lnTo>
                  <a:lnTo>
                    <a:pt x="2086" y="32074"/>
                  </a:lnTo>
                  <a:lnTo>
                    <a:pt x="2340" y="32568"/>
                  </a:lnTo>
                  <a:lnTo>
                    <a:pt x="2593" y="33075"/>
                  </a:lnTo>
                  <a:lnTo>
                    <a:pt x="2861" y="33568"/>
                  </a:lnTo>
                  <a:lnTo>
                    <a:pt x="3143" y="34047"/>
                  </a:lnTo>
                  <a:lnTo>
                    <a:pt x="3425" y="34526"/>
                  </a:lnTo>
                  <a:lnTo>
                    <a:pt x="3735" y="35006"/>
                  </a:lnTo>
                  <a:lnTo>
                    <a:pt x="4045" y="35471"/>
                  </a:lnTo>
                  <a:lnTo>
                    <a:pt x="4369" y="35936"/>
                  </a:lnTo>
                  <a:lnTo>
                    <a:pt x="4707" y="36387"/>
                  </a:lnTo>
                  <a:lnTo>
                    <a:pt x="5059" y="36823"/>
                  </a:lnTo>
                  <a:lnTo>
                    <a:pt x="5426" y="37260"/>
                  </a:lnTo>
                  <a:lnTo>
                    <a:pt x="5792" y="37683"/>
                  </a:lnTo>
                  <a:lnTo>
                    <a:pt x="6173" y="38106"/>
                  </a:lnTo>
                  <a:lnTo>
                    <a:pt x="6567" y="38515"/>
                  </a:lnTo>
                  <a:lnTo>
                    <a:pt x="6962" y="38923"/>
                  </a:lnTo>
                  <a:lnTo>
                    <a:pt x="7371" y="39304"/>
                  </a:lnTo>
                  <a:lnTo>
                    <a:pt x="7793" y="39698"/>
                  </a:lnTo>
                  <a:lnTo>
                    <a:pt x="8230" y="40065"/>
                  </a:lnTo>
                  <a:lnTo>
                    <a:pt x="8667" y="40431"/>
                  </a:lnTo>
                  <a:lnTo>
                    <a:pt x="9118" y="40783"/>
                  </a:lnTo>
                  <a:lnTo>
                    <a:pt x="9583" y="41136"/>
                  </a:lnTo>
                  <a:lnTo>
                    <a:pt x="10048" y="41460"/>
                  </a:lnTo>
                  <a:lnTo>
                    <a:pt x="10527" y="41784"/>
                  </a:lnTo>
                  <a:lnTo>
                    <a:pt x="11006" y="42108"/>
                  </a:lnTo>
                  <a:lnTo>
                    <a:pt x="11500" y="42404"/>
                  </a:lnTo>
                  <a:lnTo>
                    <a:pt x="12007" y="42700"/>
                  </a:lnTo>
                  <a:lnTo>
                    <a:pt x="12514" y="42982"/>
                  </a:lnTo>
                  <a:lnTo>
                    <a:pt x="13036" y="43249"/>
                  </a:lnTo>
                  <a:lnTo>
                    <a:pt x="13571" y="43503"/>
                  </a:lnTo>
                  <a:lnTo>
                    <a:pt x="14107" y="43757"/>
                  </a:lnTo>
                  <a:lnTo>
                    <a:pt x="14642" y="43982"/>
                  </a:lnTo>
                  <a:lnTo>
                    <a:pt x="15192" y="44208"/>
                  </a:lnTo>
                  <a:lnTo>
                    <a:pt x="15755" y="44419"/>
                  </a:lnTo>
                  <a:lnTo>
                    <a:pt x="16319" y="44616"/>
                  </a:lnTo>
                  <a:lnTo>
                    <a:pt x="16883" y="44800"/>
                  </a:lnTo>
                  <a:lnTo>
                    <a:pt x="17460" y="44969"/>
                  </a:lnTo>
                  <a:lnTo>
                    <a:pt x="18052" y="45124"/>
                  </a:lnTo>
                  <a:lnTo>
                    <a:pt x="18644" y="45279"/>
                  </a:lnTo>
                  <a:lnTo>
                    <a:pt x="19236" y="45406"/>
                  </a:lnTo>
                  <a:lnTo>
                    <a:pt x="19842" y="45518"/>
                  </a:lnTo>
                  <a:lnTo>
                    <a:pt x="20448" y="45617"/>
                  </a:lnTo>
                  <a:lnTo>
                    <a:pt x="21068" y="45716"/>
                  </a:lnTo>
                  <a:lnTo>
                    <a:pt x="21068" y="45716"/>
                  </a:lnTo>
                  <a:lnTo>
                    <a:pt x="21688" y="45786"/>
                  </a:lnTo>
                  <a:lnTo>
                    <a:pt x="22294" y="45842"/>
                  </a:lnTo>
                  <a:lnTo>
                    <a:pt x="22914" y="45885"/>
                  </a:lnTo>
                  <a:lnTo>
                    <a:pt x="23520" y="45913"/>
                  </a:lnTo>
                  <a:lnTo>
                    <a:pt x="24126" y="45927"/>
                  </a:lnTo>
                  <a:lnTo>
                    <a:pt x="24732" y="45927"/>
                  </a:lnTo>
                  <a:lnTo>
                    <a:pt x="25338" y="45913"/>
                  </a:lnTo>
                  <a:lnTo>
                    <a:pt x="25944" y="45885"/>
                  </a:lnTo>
                  <a:lnTo>
                    <a:pt x="26536" y="45842"/>
                  </a:lnTo>
                  <a:lnTo>
                    <a:pt x="27128" y="45786"/>
                  </a:lnTo>
                  <a:lnTo>
                    <a:pt x="27720" y="45716"/>
                  </a:lnTo>
                  <a:lnTo>
                    <a:pt x="28297" y="45631"/>
                  </a:lnTo>
                  <a:lnTo>
                    <a:pt x="28875" y="45532"/>
                  </a:lnTo>
                  <a:lnTo>
                    <a:pt x="29453" y="45420"/>
                  </a:lnTo>
                  <a:lnTo>
                    <a:pt x="30031" y="45293"/>
                  </a:lnTo>
                  <a:lnTo>
                    <a:pt x="30594" y="45152"/>
                  </a:lnTo>
                  <a:lnTo>
                    <a:pt x="31158" y="44997"/>
                  </a:lnTo>
                  <a:lnTo>
                    <a:pt x="31708" y="44828"/>
                  </a:lnTo>
                  <a:lnTo>
                    <a:pt x="32257" y="44659"/>
                  </a:lnTo>
                  <a:lnTo>
                    <a:pt x="32807" y="44461"/>
                  </a:lnTo>
                  <a:lnTo>
                    <a:pt x="33342" y="44264"/>
                  </a:lnTo>
                  <a:lnTo>
                    <a:pt x="33878" y="44053"/>
                  </a:lnTo>
                  <a:lnTo>
                    <a:pt x="34413" y="43827"/>
                  </a:lnTo>
                  <a:lnTo>
                    <a:pt x="34935" y="43588"/>
                  </a:lnTo>
                  <a:lnTo>
                    <a:pt x="35442" y="43334"/>
                  </a:lnTo>
                  <a:lnTo>
                    <a:pt x="35949" y="43080"/>
                  </a:lnTo>
                  <a:lnTo>
                    <a:pt x="36443" y="42799"/>
                  </a:lnTo>
                  <a:lnTo>
                    <a:pt x="36936" y="42517"/>
                  </a:lnTo>
                  <a:lnTo>
                    <a:pt x="37429" y="42221"/>
                  </a:lnTo>
                  <a:lnTo>
                    <a:pt x="37894" y="41925"/>
                  </a:lnTo>
                  <a:lnTo>
                    <a:pt x="38373" y="41601"/>
                  </a:lnTo>
                  <a:lnTo>
                    <a:pt x="38824" y="41277"/>
                  </a:lnTo>
                  <a:lnTo>
                    <a:pt x="39275" y="40938"/>
                  </a:lnTo>
                  <a:lnTo>
                    <a:pt x="39726" y="40586"/>
                  </a:lnTo>
                  <a:lnTo>
                    <a:pt x="40163" y="40234"/>
                  </a:lnTo>
                  <a:lnTo>
                    <a:pt x="40586" y="39867"/>
                  </a:lnTo>
                  <a:lnTo>
                    <a:pt x="40994" y="39487"/>
                  </a:lnTo>
                  <a:lnTo>
                    <a:pt x="41403" y="39092"/>
                  </a:lnTo>
                  <a:lnTo>
                    <a:pt x="41798" y="38698"/>
                  </a:lnTo>
                  <a:lnTo>
                    <a:pt x="42192" y="38289"/>
                  </a:lnTo>
                  <a:lnTo>
                    <a:pt x="42559" y="37880"/>
                  </a:lnTo>
                  <a:lnTo>
                    <a:pt x="42925" y="37458"/>
                  </a:lnTo>
                  <a:lnTo>
                    <a:pt x="43291" y="37021"/>
                  </a:lnTo>
                  <a:lnTo>
                    <a:pt x="43630" y="36570"/>
                  </a:lnTo>
                  <a:lnTo>
                    <a:pt x="43968" y="36119"/>
                  </a:lnTo>
                  <a:lnTo>
                    <a:pt x="44292" y="35668"/>
                  </a:lnTo>
                  <a:lnTo>
                    <a:pt x="44602" y="35189"/>
                  </a:lnTo>
                  <a:lnTo>
                    <a:pt x="44898" y="34724"/>
                  </a:lnTo>
                  <a:lnTo>
                    <a:pt x="45180" y="34231"/>
                  </a:lnTo>
                  <a:lnTo>
                    <a:pt x="45462" y="33737"/>
                  </a:lnTo>
                  <a:lnTo>
                    <a:pt x="45729" y="33244"/>
                  </a:lnTo>
                  <a:lnTo>
                    <a:pt x="45983" y="32737"/>
                  </a:lnTo>
                  <a:lnTo>
                    <a:pt x="46208" y="32215"/>
                  </a:lnTo>
                  <a:lnTo>
                    <a:pt x="46434" y="31694"/>
                  </a:lnTo>
                  <a:lnTo>
                    <a:pt x="46659" y="31173"/>
                  </a:lnTo>
                  <a:lnTo>
                    <a:pt x="46857" y="30637"/>
                  </a:lnTo>
                  <a:lnTo>
                    <a:pt x="47040" y="30087"/>
                  </a:lnTo>
                  <a:lnTo>
                    <a:pt x="47209" y="29538"/>
                  </a:lnTo>
                  <a:lnTo>
                    <a:pt x="47364" y="28988"/>
                  </a:lnTo>
                  <a:lnTo>
                    <a:pt x="47505" y="28425"/>
                  </a:lnTo>
                  <a:lnTo>
                    <a:pt x="47646" y="27847"/>
                  </a:lnTo>
                  <a:lnTo>
                    <a:pt x="47759" y="27283"/>
                  </a:lnTo>
                  <a:lnTo>
                    <a:pt x="47857" y="26705"/>
                  </a:lnTo>
                  <a:lnTo>
                    <a:pt x="47942" y="26113"/>
                  </a:lnTo>
                  <a:lnTo>
                    <a:pt x="47942" y="26113"/>
                  </a:lnTo>
                  <a:lnTo>
                    <a:pt x="48012" y="25522"/>
                  </a:lnTo>
                  <a:lnTo>
                    <a:pt x="48069" y="24944"/>
                  </a:lnTo>
                  <a:lnTo>
                    <a:pt x="48097" y="24352"/>
                  </a:lnTo>
                  <a:lnTo>
                    <a:pt x="48125" y="23774"/>
                  </a:lnTo>
                  <a:lnTo>
                    <a:pt x="48125" y="23196"/>
                  </a:lnTo>
                  <a:lnTo>
                    <a:pt x="48125" y="22619"/>
                  </a:lnTo>
                  <a:lnTo>
                    <a:pt x="48097" y="22041"/>
                  </a:lnTo>
                  <a:lnTo>
                    <a:pt x="48054" y="21463"/>
                  </a:lnTo>
                  <a:lnTo>
                    <a:pt x="48012" y="20899"/>
                  </a:lnTo>
                  <a:lnTo>
                    <a:pt x="47942" y="20336"/>
                  </a:lnTo>
                  <a:lnTo>
                    <a:pt x="47857" y="19772"/>
                  </a:lnTo>
                  <a:lnTo>
                    <a:pt x="47759" y="19208"/>
                  </a:lnTo>
                  <a:lnTo>
                    <a:pt x="47646" y="18659"/>
                  </a:lnTo>
                  <a:lnTo>
                    <a:pt x="47519" y="18095"/>
                  </a:lnTo>
                  <a:lnTo>
                    <a:pt x="47378" y="17560"/>
                  </a:lnTo>
                  <a:lnTo>
                    <a:pt x="47237" y="17010"/>
                  </a:lnTo>
                  <a:lnTo>
                    <a:pt x="47068" y="16474"/>
                  </a:lnTo>
                  <a:lnTo>
                    <a:pt x="46885" y="15939"/>
                  </a:lnTo>
                  <a:lnTo>
                    <a:pt x="46688" y="15418"/>
                  </a:lnTo>
                  <a:lnTo>
                    <a:pt x="46490" y="14896"/>
                  </a:lnTo>
                  <a:lnTo>
                    <a:pt x="46265" y="14375"/>
                  </a:lnTo>
                  <a:lnTo>
                    <a:pt x="46039" y="13867"/>
                  </a:lnTo>
                  <a:lnTo>
                    <a:pt x="45800" y="13360"/>
                  </a:lnTo>
                  <a:lnTo>
                    <a:pt x="45546" y="12853"/>
                  </a:lnTo>
                  <a:lnTo>
                    <a:pt x="45278" y="12360"/>
                  </a:lnTo>
                  <a:lnTo>
                    <a:pt x="44996" y="11880"/>
                  </a:lnTo>
                  <a:lnTo>
                    <a:pt x="44701" y="11401"/>
                  </a:lnTo>
                  <a:lnTo>
                    <a:pt x="44391" y="10922"/>
                  </a:lnTo>
                  <a:lnTo>
                    <a:pt x="44081" y="10457"/>
                  </a:lnTo>
                  <a:lnTo>
                    <a:pt x="43756" y="10006"/>
                  </a:lnTo>
                  <a:lnTo>
                    <a:pt x="43418" y="9555"/>
                  </a:lnTo>
                  <a:lnTo>
                    <a:pt x="43066" y="9104"/>
                  </a:lnTo>
                  <a:lnTo>
                    <a:pt x="42714" y="8667"/>
                  </a:lnTo>
                  <a:lnTo>
                    <a:pt x="42333" y="8245"/>
                  </a:lnTo>
                  <a:lnTo>
                    <a:pt x="41953" y="7822"/>
                  </a:lnTo>
                  <a:lnTo>
                    <a:pt x="41572" y="7413"/>
                  </a:lnTo>
                  <a:lnTo>
                    <a:pt x="41163" y="7019"/>
                  </a:lnTo>
                  <a:lnTo>
                    <a:pt x="40755" y="6624"/>
                  </a:lnTo>
                  <a:lnTo>
                    <a:pt x="40332" y="6244"/>
                  </a:lnTo>
                  <a:lnTo>
                    <a:pt x="39895" y="5863"/>
                  </a:lnTo>
                  <a:lnTo>
                    <a:pt x="39458" y="5497"/>
                  </a:lnTo>
                  <a:lnTo>
                    <a:pt x="39007" y="5144"/>
                  </a:lnTo>
                  <a:lnTo>
                    <a:pt x="38556" y="4806"/>
                  </a:lnTo>
                  <a:lnTo>
                    <a:pt x="38077" y="4468"/>
                  </a:lnTo>
                  <a:lnTo>
                    <a:pt x="37598" y="4144"/>
                  </a:lnTo>
                  <a:lnTo>
                    <a:pt x="37119" y="3834"/>
                  </a:lnTo>
                  <a:lnTo>
                    <a:pt x="36626" y="3524"/>
                  </a:lnTo>
                  <a:lnTo>
                    <a:pt x="36118" y="3228"/>
                  </a:lnTo>
                  <a:lnTo>
                    <a:pt x="35611" y="2946"/>
                  </a:lnTo>
                  <a:lnTo>
                    <a:pt x="35090" y="2678"/>
                  </a:lnTo>
                  <a:lnTo>
                    <a:pt x="34568" y="2425"/>
                  </a:lnTo>
                  <a:lnTo>
                    <a:pt x="34033" y="2185"/>
                  </a:lnTo>
                  <a:lnTo>
                    <a:pt x="33483" y="1945"/>
                  </a:lnTo>
                  <a:lnTo>
                    <a:pt x="32934" y="1720"/>
                  </a:lnTo>
                  <a:lnTo>
                    <a:pt x="32384" y="1509"/>
                  </a:lnTo>
                  <a:lnTo>
                    <a:pt x="31806" y="1311"/>
                  </a:lnTo>
                  <a:lnTo>
                    <a:pt x="31243" y="1128"/>
                  </a:lnTo>
                  <a:lnTo>
                    <a:pt x="30665" y="959"/>
                  </a:lnTo>
                  <a:lnTo>
                    <a:pt x="30073" y="804"/>
                  </a:lnTo>
                  <a:lnTo>
                    <a:pt x="29481" y="663"/>
                  </a:lnTo>
                  <a:lnTo>
                    <a:pt x="28889" y="536"/>
                  </a:lnTo>
                  <a:lnTo>
                    <a:pt x="28283" y="409"/>
                  </a:lnTo>
                  <a:lnTo>
                    <a:pt x="27677" y="311"/>
                  </a:lnTo>
                  <a:lnTo>
                    <a:pt x="27057" y="226"/>
                  </a:lnTo>
                  <a:lnTo>
                    <a:pt x="27057" y="226"/>
                  </a:lnTo>
                  <a:lnTo>
                    <a:pt x="26451" y="142"/>
                  </a:lnTo>
                  <a:lnTo>
                    <a:pt x="25831" y="85"/>
                  </a:lnTo>
                  <a:lnTo>
                    <a:pt x="25211" y="43"/>
                  </a:lnTo>
                  <a:lnTo>
                    <a:pt x="24605" y="15"/>
                  </a:lnTo>
                  <a:lnTo>
                    <a:pt x="23999" y="1"/>
                  </a:lnTo>
                  <a:lnTo>
                    <a:pt x="23393" y="1"/>
                  </a:lnTo>
                  <a:lnTo>
                    <a:pt x="22787" y="15"/>
                  </a:lnTo>
                  <a:lnTo>
                    <a:pt x="22195" y="43"/>
                  </a:lnTo>
                  <a:lnTo>
                    <a:pt x="21589" y="99"/>
                  </a:lnTo>
                  <a:lnTo>
                    <a:pt x="20998" y="156"/>
                  </a:lnTo>
                  <a:lnTo>
                    <a:pt x="20406" y="226"/>
                  </a:lnTo>
                  <a:lnTo>
                    <a:pt x="19828" y="311"/>
                  </a:lnTo>
                  <a:lnTo>
                    <a:pt x="19250" y="409"/>
                  </a:lnTo>
                  <a:lnTo>
                    <a:pt x="18672" y="522"/>
                  </a:lnTo>
                  <a:lnTo>
                    <a:pt x="18095" y="649"/>
                  </a:lnTo>
                  <a:lnTo>
                    <a:pt x="17531" y="790"/>
                  </a:lnTo>
                  <a:lnTo>
                    <a:pt x="16967" y="931"/>
                  </a:lnTo>
                  <a:lnTo>
                    <a:pt x="16418" y="1100"/>
                  </a:lnTo>
                  <a:lnTo>
                    <a:pt x="15868" y="1283"/>
                  </a:lnTo>
                  <a:lnTo>
                    <a:pt x="15318" y="1466"/>
                  </a:lnTo>
                  <a:lnTo>
                    <a:pt x="14783" y="1664"/>
                  </a:lnTo>
                  <a:lnTo>
                    <a:pt x="14247" y="1875"/>
                  </a:lnTo>
                  <a:lnTo>
                    <a:pt x="13726" y="2115"/>
                  </a:lnTo>
                  <a:lnTo>
                    <a:pt x="13205" y="2340"/>
                  </a:lnTo>
                  <a:lnTo>
                    <a:pt x="12683" y="2594"/>
                  </a:lnTo>
                  <a:lnTo>
                    <a:pt x="12176" y="2861"/>
                  </a:lnTo>
                  <a:lnTo>
                    <a:pt x="11683" y="3129"/>
                  </a:lnTo>
                  <a:lnTo>
                    <a:pt x="11190" y="3411"/>
                  </a:lnTo>
                  <a:lnTo>
                    <a:pt x="10710" y="3707"/>
                  </a:lnTo>
                  <a:lnTo>
                    <a:pt x="10231" y="4017"/>
                  </a:lnTo>
                  <a:lnTo>
                    <a:pt x="9766" y="4327"/>
                  </a:lnTo>
                  <a:lnTo>
                    <a:pt x="9301" y="4651"/>
                  </a:lnTo>
                  <a:lnTo>
                    <a:pt x="8850" y="4989"/>
                  </a:lnTo>
                  <a:lnTo>
                    <a:pt x="8399" y="5342"/>
                  </a:lnTo>
                  <a:lnTo>
                    <a:pt x="7977" y="5708"/>
                  </a:lnTo>
                  <a:lnTo>
                    <a:pt x="7540" y="6074"/>
                  </a:lnTo>
                  <a:lnTo>
                    <a:pt x="7131" y="6441"/>
                  </a:lnTo>
                  <a:lnTo>
                    <a:pt x="6722" y="6835"/>
                  </a:lnTo>
                  <a:lnTo>
                    <a:pt x="6328" y="7230"/>
                  </a:lnTo>
                  <a:lnTo>
                    <a:pt x="5947" y="7639"/>
                  </a:lnTo>
                  <a:lnTo>
                    <a:pt x="5567" y="8061"/>
                  </a:lnTo>
                  <a:lnTo>
                    <a:pt x="5200" y="8484"/>
                  </a:lnTo>
                  <a:lnTo>
                    <a:pt x="4848" y="8921"/>
                  </a:lnTo>
                  <a:lnTo>
                    <a:pt x="4496" y="9358"/>
                  </a:lnTo>
                  <a:lnTo>
                    <a:pt x="4158" y="9809"/>
                  </a:lnTo>
                  <a:lnTo>
                    <a:pt x="3848" y="10274"/>
                  </a:lnTo>
                  <a:lnTo>
                    <a:pt x="3523" y="10739"/>
                  </a:lnTo>
                  <a:lnTo>
                    <a:pt x="3227" y="11218"/>
                  </a:lnTo>
                  <a:lnTo>
                    <a:pt x="2946" y="11697"/>
                  </a:lnTo>
                  <a:lnTo>
                    <a:pt x="2664" y="12190"/>
                  </a:lnTo>
                  <a:lnTo>
                    <a:pt x="2396" y="12684"/>
                  </a:lnTo>
                  <a:lnTo>
                    <a:pt x="2156" y="13191"/>
                  </a:lnTo>
                  <a:lnTo>
                    <a:pt x="1917" y="13712"/>
                  </a:lnTo>
                  <a:lnTo>
                    <a:pt x="1691" y="14234"/>
                  </a:lnTo>
                  <a:lnTo>
                    <a:pt x="1480" y="14769"/>
                  </a:lnTo>
                  <a:lnTo>
                    <a:pt x="1283" y="15305"/>
                  </a:lnTo>
                  <a:lnTo>
                    <a:pt x="1085" y="15840"/>
                  </a:lnTo>
                  <a:lnTo>
                    <a:pt x="916" y="16390"/>
                  </a:lnTo>
                  <a:lnTo>
                    <a:pt x="761" y="16954"/>
                  </a:lnTo>
                  <a:lnTo>
                    <a:pt x="620" y="17503"/>
                  </a:lnTo>
                  <a:lnTo>
                    <a:pt x="494" y="18081"/>
                  </a:lnTo>
                  <a:lnTo>
                    <a:pt x="367" y="18659"/>
                  </a:lnTo>
                  <a:lnTo>
                    <a:pt x="268" y="19237"/>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91;p38">
              <a:extLst>
                <a:ext uri="{FF2B5EF4-FFF2-40B4-BE49-F238E27FC236}">
                  <a16:creationId xmlns:a16="http://schemas.microsoft.com/office/drawing/2014/main" id="{3E09A26B-4848-2379-BB7A-7E643820C9CF}"/>
                </a:ext>
              </a:extLst>
            </p:cNvPr>
            <p:cNvSpPr/>
            <p:nvPr/>
          </p:nvSpPr>
          <p:spPr>
            <a:xfrm>
              <a:off x="6561441" y="1493298"/>
              <a:ext cx="682538" cy="1195560"/>
            </a:xfrm>
            <a:custGeom>
              <a:avLst/>
              <a:gdLst/>
              <a:ahLst/>
              <a:cxnLst/>
              <a:rect l="l" t="t" r="r" b="b"/>
              <a:pathLst>
                <a:path w="25761" h="45124" extrusionOk="0">
                  <a:moveTo>
                    <a:pt x="23407" y="1"/>
                  </a:moveTo>
                  <a:lnTo>
                    <a:pt x="22816" y="15"/>
                  </a:lnTo>
                  <a:lnTo>
                    <a:pt x="22238" y="43"/>
                  </a:lnTo>
                  <a:lnTo>
                    <a:pt x="21660" y="85"/>
                  </a:lnTo>
                  <a:lnTo>
                    <a:pt x="21096" y="142"/>
                  </a:lnTo>
                  <a:lnTo>
                    <a:pt x="20518" y="212"/>
                  </a:lnTo>
                  <a:lnTo>
                    <a:pt x="19955" y="283"/>
                  </a:lnTo>
                  <a:lnTo>
                    <a:pt x="19391" y="381"/>
                  </a:lnTo>
                  <a:lnTo>
                    <a:pt x="18842" y="480"/>
                  </a:lnTo>
                  <a:lnTo>
                    <a:pt x="18278" y="607"/>
                  </a:lnTo>
                  <a:lnTo>
                    <a:pt x="17728" y="734"/>
                  </a:lnTo>
                  <a:lnTo>
                    <a:pt x="17193" y="874"/>
                  </a:lnTo>
                  <a:lnTo>
                    <a:pt x="16643" y="1029"/>
                  </a:lnTo>
                  <a:lnTo>
                    <a:pt x="16108" y="1199"/>
                  </a:lnTo>
                  <a:lnTo>
                    <a:pt x="15586" y="1368"/>
                  </a:lnTo>
                  <a:lnTo>
                    <a:pt x="15051" y="1565"/>
                  </a:lnTo>
                  <a:lnTo>
                    <a:pt x="14543" y="1762"/>
                  </a:lnTo>
                  <a:lnTo>
                    <a:pt x="14022" y="1974"/>
                  </a:lnTo>
                  <a:lnTo>
                    <a:pt x="13515" y="2199"/>
                  </a:lnTo>
                  <a:lnTo>
                    <a:pt x="13021" y="2439"/>
                  </a:lnTo>
                  <a:lnTo>
                    <a:pt x="12528" y="2678"/>
                  </a:lnTo>
                  <a:lnTo>
                    <a:pt x="12035" y="2932"/>
                  </a:lnTo>
                  <a:lnTo>
                    <a:pt x="11556" y="3200"/>
                  </a:lnTo>
                  <a:lnTo>
                    <a:pt x="11077" y="3481"/>
                  </a:lnTo>
                  <a:lnTo>
                    <a:pt x="10612" y="3763"/>
                  </a:lnTo>
                  <a:lnTo>
                    <a:pt x="10161" y="4059"/>
                  </a:lnTo>
                  <a:lnTo>
                    <a:pt x="9710" y="4369"/>
                  </a:lnTo>
                  <a:lnTo>
                    <a:pt x="9259" y="4693"/>
                  </a:lnTo>
                  <a:lnTo>
                    <a:pt x="8822" y="5018"/>
                  </a:lnTo>
                  <a:lnTo>
                    <a:pt x="8399" y="5356"/>
                  </a:lnTo>
                  <a:lnTo>
                    <a:pt x="7977" y="5694"/>
                  </a:lnTo>
                  <a:lnTo>
                    <a:pt x="7568" y="6060"/>
                  </a:lnTo>
                  <a:lnTo>
                    <a:pt x="7159" y="6413"/>
                  </a:lnTo>
                  <a:lnTo>
                    <a:pt x="6765" y="6793"/>
                  </a:lnTo>
                  <a:lnTo>
                    <a:pt x="6384" y="7174"/>
                  </a:lnTo>
                  <a:lnTo>
                    <a:pt x="6004" y="7568"/>
                  </a:lnTo>
                  <a:lnTo>
                    <a:pt x="5637" y="7963"/>
                  </a:lnTo>
                  <a:lnTo>
                    <a:pt x="5285" y="8371"/>
                  </a:lnTo>
                  <a:lnTo>
                    <a:pt x="4933" y="8794"/>
                  </a:lnTo>
                  <a:lnTo>
                    <a:pt x="4608" y="9217"/>
                  </a:lnTo>
                  <a:lnTo>
                    <a:pt x="4270" y="9654"/>
                  </a:lnTo>
                  <a:lnTo>
                    <a:pt x="3960" y="10091"/>
                  </a:lnTo>
                  <a:lnTo>
                    <a:pt x="3650" y="10542"/>
                  </a:lnTo>
                  <a:lnTo>
                    <a:pt x="3354" y="11007"/>
                  </a:lnTo>
                  <a:lnTo>
                    <a:pt x="3072" y="11472"/>
                  </a:lnTo>
                  <a:lnTo>
                    <a:pt x="2805" y="11937"/>
                  </a:lnTo>
                  <a:lnTo>
                    <a:pt x="2537" y="12416"/>
                  </a:lnTo>
                  <a:lnTo>
                    <a:pt x="2297" y="12909"/>
                  </a:lnTo>
                  <a:lnTo>
                    <a:pt x="2058" y="13402"/>
                  </a:lnTo>
                  <a:lnTo>
                    <a:pt x="1832" y="13896"/>
                  </a:lnTo>
                  <a:lnTo>
                    <a:pt x="1621" y="14403"/>
                  </a:lnTo>
                  <a:lnTo>
                    <a:pt x="1410" y="14924"/>
                  </a:lnTo>
                  <a:lnTo>
                    <a:pt x="1226" y="15446"/>
                  </a:lnTo>
                  <a:lnTo>
                    <a:pt x="1043" y="15967"/>
                  </a:lnTo>
                  <a:lnTo>
                    <a:pt x="888" y="16503"/>
                  </a:lnTo>
                  <a:lnTo>
                    <a:pt x="733" y="17038"/>
                  </a:lnTo>
                  <a:lnTo>
                    <a:pt x="592" y="17588"/>
                  </a:lnTo>
                  <a:lnTo>
                    <a:pt x="479" y="18137"/>
                  </a:lnTo>
                  <a:lnTo>
                    <a:pt x="367" y="18687"/>
                  </a:lnTo>
                  <a:lnTo>
                    <a:pt x="268" y="19251"/>
                  </a:lnTo>
                  <a:lnTo>
                    <a:pt x="184" y="19814"/>
                  </a:lnTo>
                  <a:lnTo>
                    <a:pt x="127" y="20364"/>
                  </a:lnTo>
                  <a:lnTo>
                    <a:pt x="71" y="20899"/>
                  </a:lnTo>
                  <a:lnTo>
                    <a:pt x="29" y="21435"/>
                  </a:lnTo>
                  <a:lnTo>
                    <a:pt x="14" y="21984"/>
                  </a:lnTo>
                  <a:lnTo>
                    <a:pt x="0" y="22520"/>
                  </a:lnTo>
                  <a:lnTo>
                    <a:pt x="0" y="23041"/>
                  </a:lnTo>
                  <a:lnTo>
                    <a:pt x="14" y="23577"/>
                  </a:lnTo>
                  <a:lnTo>
                    <a:pt x="43" y="24112"/>
                  </a:lnTo>
                  <a:lnTo>
                    <a:pt x="85" y="24634"/>
                  </a:lnTo>
                  <a:lnTo>
                    <a:pt x="141" y="25155"/>
                  </a:lnTo>
                  <a:lnTo>
                    <a:pt x="198" y="25677"/>
                  </a:lnTo>
                  <a:lnTo>
                    <a:pt x="282" y="26198"/>
                  </a:lnTo>
                  <a:lnTo>
                    <a:pt x="367" y="26719"/>
                  </a:lnTo>
                  <a:lnTo>
                    <a:pt x="465" y="27227"/>
                  </a:lnTo>
                  <a:lnTo>
                    <a:pt x="578" y="27734"/>
                  </a:lnTo>
                  <a:lnTo>
                    <a:pt x="705" y="28241"/>
                  </a:lnTo>
                  <a:lnTo>
                    <a:pt x="846" y="28735"/>
                  </a:lnTo>
                  <a:lnTo>
                    <a:pt x="987" y="29242"/>
                  </a:lnTo>
                  <a:lnTo>
                    <a:pt x="1156" y="29735"/>
                  </a:lnTo>
                  <a:lnTo>
                    <a:pt x="1325" y="30214"/>
                  </a:lnTo>
                  <a:lnTo>
                    <a:pt x="1508" y="30708"/>
                  </a:lnTo>
                  <a:lnTo>
                    <a:pt x="1706" y="31187"/>
                  </a:lnTo>
                  <a:lnTo>
                    <a:pt x="1903" y="31652"/>
                  </a:lnTo>
                  <a:lnTo>
                    <a:pt x="2114" y="32131"/>
                  </a:lnTo>
                  <a:lnTo>
                    <a:pt x="2340" y="32596"/>
                  </a:lnTo>
                  <a:lnTo>
                    <a:pt x="2579" y="33047"/>
                  </a:lnTo>
                  <a:lnTo>
                    <a:pt x="2819" y="33512"/>
                  </a:lnTo>
                  <a:lnTo>
                    <a:pt x="3087" y="33963"/>
                  </a:lnTo>
                  <a:lnTo>
                    <a:pt x="3354" y="34400"/>
                  </a:lnTo>
                  <a:lnTo>
                    <a:pt x="3622" y="34836"/>
                  </a:lnTo>
                  <a:lnTo>
                    <a:pt x="3918" y="35273"/>
                  </a:lnTo>
                  <a:lnTo>
                    <a:pt x="4214" y="35696"/>
                  </a:lnTo>
                  <a:lnTo>
                    <a:pt x="4510" y="36119"/>
                  </a:lnTo>
                  <a:lnTo>
                    <a:pt x="4834" y="36528"/>
                  </a:lnTo>
                  <a:lnTo>
                    <a:pt x="5158" y="36936"/>
                  </a:lnTo>
                  <a:lnTo>
                    <a:pt x="5482" y="37331"/>
                  </a:lnTo>
                  <a:lnTo>
                    <a:pt x="5835" y="37725"/>
                  </a:lnTo>
                  <a:lnTo>
                    <a:pt x="6187" y="38106"/>
                  </a:lnTo>
                  <a:lnTo>
                    <a:pt x="6539" y="38486"/>
                  </a:lnTo>
                  <a:lnTo>
                    <a:pt x="6906" y="38853"/>
                  </a:lnTo>
                  <a:lnTo>
                    <a:pt x="7286" y="39219"/>
                  </a:lnTo>
                  <a:lnTo>
                    <a:pt x="7681" y="39571"/>
                  </a:lnTo>
                  <a:lnTo>
                    <a:pt x="8075" y="39924"/>
                  </a:lnTo>
                  <a:lnTo>
                    <a:pt x="8470" y="40262"/>
                  </a:lnTo>
                  <a:lnTo>
                    <a:pt x="8878" y="40600"/>
                  </a:lnTo>
                  <a:lnTo>
                    <a:pt x="9301" y="40924"/>
                  </a:lnTo>
                  <a:lnTo>
                    <a:pt x="9724" y="41234"/>
                  </a:lnTo>
                  <a:lnTo>
                    <a:pt x="10161" y="41544"/>
                  </a:lnTo>
                  <a:lnTo>
                    <a:pt x="10598" y="41840"/>
                  </a:lnTo>
                  <a:lnTo>
                    <a:pt x="11049" y="42122"/>
                  </a:lnTo>
                  <a:lnTo>
                    <a:pt x="11514" y="42404"/>
                  </a:lnTo>
                  <a:lnTo>
                    <a:pt x="11965" y="42672"/>
                  </a:lnTo>
                  <a:lnTo>
                    <a:pt x="12444" y="42925"/>
                  </a:lnTo>
                  <a:lnTo>
                    <a:pt x="12923" y="43179"/>
                  </a:lnTo>
                  <a:lnTo>
                    <a:pt x="13402" y="43419"/>
                  </a:lnTo>
                  <a:lnTo>
                    <a:pt x="13895" y="43658"/>
                  </a:lnTo>
                  <a:lnTo>
                    <a:pt x="14388" y="43870"/>
                  </a:lnTo>
                  <a:lnTo>
                    <a:pt x="14896" y="44081"/>
                  </a:lnTo>
                  <a:lnTo>
                    <a:pt x="15403" y="44278"/>
                  </a:lnTo>
                  <a:lnTo>
                    <a:pt x="15924" y="44476"/>
                  </a:lnTo>
                  <a:lnTo>
                    <a:pt x="16446" y="44645"/>
                  </a:lnTo>
                  <a:lnTo>
                    <a:pt x="16967" y="44814"/>
                  </a:lnTo>
                  <a:lnTo>
                    <a:pt x="17503" y="44969"/>
                  </a:lnTo>
                  <a:lnTo>
                    <a:pt x="18038" y="45124"/>
                  </a:lnTo>
                  <a:lnTo>
                    <a:pt x="17559" y="44757"/>
                  </a:lnTo>
                  <a:lnTo>
                    <a:pt x="17080" y="44391"/>
                  </a:lnTo>
                  <a:lnTo>
                    <a:pt x="16615" y="44010"/>
                  </a:lnTo>
                  <a:lnTo>
                    <a:pt x="16164" y="43630"/>
                  </a:lnTo>
                  <a:lnTo>
                    <a:pt x="15713" y="43235"/>
                  </a:lnTo>
                  <a:lnTo>
                    <a:pt x="15276" y="42827"/>
                  </a:lnTo>
                  <a:lnTo>
                    <a:pt x="14839" y="42418"/>
                  </a:lnTo>
                  <a:lnTo>
                    <a:pt x="14417" y="42009"/>
                  </a:lnTo>
                  <a:lnTo>
                    <a:pt x="14008" y="41573"/>
                  </a:lnTo>
                  <a:lnTo>
                    <a:pt x="13599" y="41136"/>
                  </a:lnTo>
                  <a:lnTo>
                    <a:pt x="13205" y="40685"/>
                  </a:lnTo>
                  <a:lnTo>
                    <a:pt x="12824" y="40234"/>
                  </a:lnTo>
                  <a:lnTo>
                    <a:pt x="12444" y="39769"/>
                  </a:lnTo>
                  <a:lnTo>
                    <a:pt x="12077" y="39290"/>
                  </a:lnTo>
                  <a:lnTo>
                    <a:pt x="11725" y="38796"/>
                  </a:lnTo>
                  <a:lnTo>
                    <a:pt x="11387" y="38303"/>
                  </a:lnTo>
                  <a:lnTo>
                    <a:pt x="11063" y="37796"/>
                  </a:lnTo>
                  <a:lnTo>
                    <a:pt x="10739" y="37274"/>
                  </a:lnTo>
                  <a:lnTo>
                    <a:pt x="10429" y="36753"/>
                  </a:lnTo>
                  <a:lnTo>
                    <a:pt x="10133" y="36218"/>
                  </a:lnTo>
                  <a:lnTo>
                    <a:pt x="9851" y="35668"/>
                  </a:lnTo>
                  <a:lnTo>
                    <a:pt x="9583" y="35104"/>
                  </a:lnTo>
                  <a:lnTo>
                    <a:pt x="9315" y="34526"/>
                  </a:lnTo>
                  <a:lnTo>
                    <a:pt x="9076" y="33949"/>
                  </a:lnTo>
                  <a:lnTo>
                    <a:pt x="8836" y="33357"/>
                  </a:lnTo>
                  <a:lnTo>
                    <a:pt x="8625" y="32751"/>
                  </a:lnTo>
                  <a:lnTo>
                    <a:pt x="8413" y="32131"/>
                  </a:lnTo>
                  <a:lnTo>
                    <a:pt x="8230" y="31511"/>
                  </a:lnTo>
                  <a:lnTo>
                    <a:pt x="8047" y="30863"/>
                  </a:lnTo>
                  <a:lnTo>
                    <a:pt x="7878" y="30214"/>
                  </a:lnTo>
                  <a:lnTo>
                    <a:pt x="7737" y="29538"/>
                  </a:lnTo>
                  <a:lnTo>
                    <a:pt x="7596" y="28861"/>
                  </a:lnTo>
                  <a:lnTo>
                    <a:pt x="7511" y="28255"/>
                  </a:lnTo>
                  <a:lnTo>
                    <a:pt x="7427" y="27635"/>
                  </a:lnTo>
                  <a:lnTo>
                    <a:pt x="7371" y="27029"/>
                  </a:lnTo>
                  <a:lnTo>
                    <a:pt x="7314" y="26423"/>
                  </a:lnTo>
                  <a:lnTo>
                    <a:pt x="7286" y="25803"/>
                  </a:lnTo>
                  <a:lnTo>
                    <a:pt x="7272" y="25197"/>
                  </a:lnTo>
                  <a:lnTo>
                    <a:pt x="7258" y="24577"/>
                  </a:lnTo>
                  <a:lnTo>
                    <a:pt x="7272" y="23971"/>
                  </a:lnTo>
                  <a:lnTo>
                    <a:pt x="7300" y="23365"/>
                  </a:lnTo>
                  <a:lnTo>
                    <a:pt x="7342" y="22760"/>
                  </a:lnTo>
                  <a:lnTo>
                    <a:pt x="7399" y="22154"/>
                  </a:lnTo>
                  <a:lnTo>
                    <a:pt x="7469" y="21548"/>
                  </a:lnTo>
                  <a:lnTo>
                    <a:pt x="7568" y="20956"/>
                  </a:lnTo>
                  <a:lnTo>
                    <a:pt x="7666" y="20364"/>
                  </a:lnTo>
                  <a:lnTo>
                    <a:pt x="7779" y="19772"/>
                  </a:lnTo>
                  <a:lnTo>
                    <a:pt x="7906" y="19180"/>
                  </a:lnTo>
                  <a:lnTo>
                    <a:pt x="8061" y="18602"/>
                  </a:lnTo>
                  <a:lnTo>
                    <a:pt x="8216" y="18025"/>
                  </a:lnTo>
                  <a:lnTo>
                    <a:pt x="8399" y="17447"/>
                  </a:lnTo>
                  <a:lnTo>
                    <a:pt x="8582" y="16869"/>
                  </a:lnTo>
                  <a:lnTo>
                    <a:pt x="8794" y="16305"/>
                  </a:lnTo>
                  <a:lnTo>
                    <a:pt x="9019" y="15756"/>
                  </a:lnTo>
                  <a:lnTo>
                    <a:pt x="9259" y="15192"/>
                  </a:lnTo>
                  <a:lnTo>
                    <a:pt x="9513" y="14657"/>
                  </a:lnTo>
                  <a:lnTo>
                    <a:pt x="9780" y="14107"/>
                  </a:lnTo>
                  <a:lnTo>
                    <a:pt x="10062" y="13586"/>
                  </a:lnTo>
                  <a:lnTo>
                    <a:pt x="10358" y="13050"/>
                  </a:lnTo>
                  <a:lnTo>
                    <a:pt x="10668" y="12529"/>
                  </a:lnTo>
                  <a:lnTo>
                    <a:pt x="10992" y="12021"/>
                  </a:lnTo>
                  <a:lnTo>
                    <a:pt x="11330" y="11528"/>
                  </a:lnTo>
                  <a:lnTo>
                    <a:pt x="11697" y="11035"/>
                  </a:lnTo>
                  <a:lnTo>
                    <a:pt x="12063" y="10542"/>
                  </a:lnTo>
                  <a:lnTo>
                    <a:pt x="12401" y="10119"/>
                  </a:lnTo>
                  <a:lnTo>
                    <a:pt x="12754" y="9696"/>
                  </a:lnTo>
                  <a:lnTo>
                    <a:pt x="13120" y="9287"/>
                  </a:lnTo>
                  <a:lnTo>
                    <a:pt x="13487" y="8879"/>
                  </a:lnTo>
                  <a:lnTo>
                    <a:pt x="13853" y="8484"/>
                  </a:lnTo>
                  <a:lnTo>
                    <a:pt x="14233" y="8090"/>
                  </a:lnTo>
                  <a:lnTo>
                    <a:pt x="14628" y="7709"/>
                  </a:lnTo>
                  <a:lnTo>
                    <a:pt x="15008" y="7343"/>
                  </a:lnTo>
                  <a:lnTo>
                    <a:pt x="15417" y="6976"/>
                  </a:lnTo>
                  <a:lnTo>
                    <a:pt x="15812" y="6624"/>
                  </a:lnTo>
                  <a:lnTo>
                    <a:pt x="16234" y="6272"/>
                  </a:lnTo>
                  <a:lnTo>
                    <a:pt x="16643" y="5934"/>
                  </a:lnTo>
                  <a:lnTo>
                    <a:pt x="17489" y="5257"/>
                  </a:lnTo>
                  <a:lnTo>
                    <a:pt x="18362" y="4623"/>
                  </a:lnTo>
                  <a:lnTo>
                    <a:pt x="19250" y="4003"/>
                  </a:lnTo>
                  <a:lnTo>
                    <a:pt x="20152" y="3397"/>
                  </a:lnTo>
                  <a:lnTo>
                    <a:pt x="21054" y="2805"/>
                  </a:lnTo>
                  <a:lnTo>
                    <a:pt x="21984" y="2241"/>
                  </a:lnTo>
                  <a:lnTo>
                    <a:pt x="22914" y="1692"/>
                  </a:lnTo>
                  <a:lnTo>
                    <a:pt x="23858" y="1142"/>
                  </a:lnTo>
                  <a:lnTo>
                    <a:pt x="24817" y="607"/>
                  </a:lnTo>
                  <a:lnTo>
                    <a:pt x="25761" y="85"/>
                  </a:lnTo>
                  <a:lnTo>
                    <a:pt x="25169" y="43"/>
                  </a:lnTo>
                  <a:lnTo>
                    <a:pt x="24577" y="15"/>
                  </a:lnTo>
                  <a:lnTo>
                    <a:pt x="23985" y="1"/>
                  </a:lnTo>
                  <a:close/>
                </a:path>
              </a:pathLst>
            </a:custGeom>
            <a:solidFill>
              <a:srgbClr val="FFB5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892;p38">
              <a:extLst>
                <a:ext uri="{FF2B5EF4-FFF2-40B4-BE49-F238E27FC236}">
                  <a16:creationId xmlns:a16="http://schemas.microsoft.com/office/drawing/2014/main" id="{76BB748C-4F83-E00A-D313-297596D61BA7}"/>
                </a:ext>
              </a:extLst>
            </p:cNvPr>
            <p:cNvSpPr/>
            <p:nvPr/>
          </p:nvSpPr>
          <p:spPr>
            <a:xfrm>
              <a:off x="6561441" y="1493298"/>
              <a:ext cx="682538" cy="1195560"/>
            </a:xfrm>
            <a:custGeom>
              <a:avLst/>
              <a:gdLst/>
              <a:ahLst/>
              <a:cxnLst/>
              <a:rect l="l" t="t" r="r" b="b"/>
              <a:pathLst>
                <a:path w="25761" h="45124" fill="none" extrusionOk="0">
                  <a:moveTo>
                    <a:pt x="184" y="19814"/>
                  </a:moveTo>
                  <a:lnTo>
                    <a:pt x="184" y="19814"/>
                  </a:lnTo>
                  <a:lnTo>
                    <a:pt x="268" y="19251"/>
                  </a:lnTo>
                  <a:lnTo>
                    <a:pt x="367" y="18687"/>
                  </a:lnTo>
                  <a:lnTo>
                    <a:pt x="479" y="18137"/>
                  </a:lnTo>
                  <a:lnTo>
                    <a:pt x="592" y="17588"/>
                  </a:lnTo>
                  <a:lnTo>
                    <a:pt x="733" y="17038"/>
                  </a:lnTo>
                  <a:lnTo>
                    <a:pt x="888" y="16503"/>
                  </a:lnTo>
                  <a:lnTo>
                    <a:pt x="1043" y="15967"/>
                  </a:lnTo>
                  <a:lnTo>
                    <a:pt x="1226" y="15446"/>
                  </a:lnTo>
                  <a:lnTo>
                    <a:pt x="1410" y="14924"/>
                  </a:lnTo>
                  <a:lnTo>
                    <a:pt x="1621" y="14403"/>
                  </a:lnTo>
                  <a:lnTo>
                    <a:pt x="1832" y="13896"/>
                  </a:lnTo>
                  <a:lnTo>
                    <a:pt x="2058" y="13402"/>
                  </a:lnTo>
                  <a:lnTo>
                    <a:pt x="2297" y="12909"/>
                  </a:lnTo>
                  <a:lnTo>
                    <a:pt x="2537" y="12416"/>
                  </a:lnTo>
                  <a:lnTo>
                    <a:pt x="2805" y="11937"/>
                  </a:lnTo>
                  <a:lnTo>
                    <a:pt x="3072" y="11472"/>
                  </a:lnTo>
                  <a:lnTo>
                    <a:pt x="3354" y="11007"/>
                  </a:lnTo>
                  <a:lnTo>
                    <a:pt x="3650" y="10542"/>
                  </a:lnTo>
                  <a:lnTo>
                    <a:pt x="3960" y="10091"/>
                  </a:lnTo>
                  <a:lnTo>
                    <a:pt x="4270" y="9654"/>
                  </a:lnTo>
                  <a:lnTo>
                    <a:pt x="4608" y="9217"/>
                  </a:lnTo>
                  <a:lnTo>
                    <a:pt x="4933" y="8794"/>
                  </a:lnTo>
                  <a:lnTo>
                    <a:pt x="5285" y="8371"/>
                  </a:lnTo>
                  <a:lnTo>
                    <a:pt x="5637" y="7963"/>
                  </a:lnTo>
                  <a:lnTo>
                    <a:pt x="6004" y="7568"/>
                  </a:lnTo>
                  <a:lnTo>
                    <a:pt x="6384" y="7174"/>
                  </a:lnTo>
                  <a:lnTo>
                    <a:pt x="6765" y="6793"/>
                  </a:lnTo>
                  <a:lnTo>
                    <a:pt x="7159" y="6413"/>
                  </a:lnTo>
                  <a:lnTo>
                    <a:pt x="7568" y="6060"/>
                  </a:lnTo>
                  <a:lnTo>
                    <a:pt x="7977" y="5694"/>
                  </a:lnTo>
                  <a:lnTo>
                    <a:pt x="8399" y="5356"/>
                  </a:lnTo>
                  <a:lnTo>
                    <a:pt x="8822" y="5018"/>
                  </a:lnTo>
                  <a:lnTo>
                    <a:pt x="9259" y="4693"/>
                  </a:lnTo>
                  <a:lnTo>
                    <a:pt x="9710" y="4369"/>
                  </a:lnTo>
                  <a:lnTo>
                    <a:pt x="10161" y="4059"/>
                  </a:lnTo>
                  <a:lnTo>
                    <a:pt x="10612" y="3763"/>
                  </a:lnTo>
                  <a:lnTo>
                    <a:pt x="11077" y="3481"/>
                  </a:lnTo>
                  <a:lnTo>
                    <a:pt x="11556" y="3200"/>
                  </a:lnTo>
                  <a:lnTo>
                    <a:pt x="12035" y="2932"/>
                  </a:lnTo>
                  <a:lnTo>
                    <a:pt x="12528" y="2678"/>
                  </a:lnTo>
                  <a:lnTo>
                    <a:pt x="13021" y="2439"/>
                  </a:lnTo>
                  <a:lnTo>
                    <a:pt x="13515" y="2199"/>
                  </a:lnTo>
                  <a:lnTo>
                    <a:pt x="14022" y="1974"/>
                  </a:lnTo>
                  <a:lnTo>
                    <a:pt x="14543" y="1762"/>
                  </a:lnTo>
                  <a:lnTo>
                    <a:pt x="15051" y="1565"/>
                  </a:lnTo>
                  <a:lnTo>
                    <a:pt x="15586" y="1368"/>
                  </a:lnTo>
                  <a:lnTo>
                    <a:pt x="16108" y="1199"/>
                  </a:lnTo>
                  <a:lnTo>
                    <a:pt x="16643" y="1029"/>
                  </a:lnTo>
                  <a:lnTo>
                    <a:pt x="17193" y="874"/>
                  </a:lnTo>
                  <a:lnTo>
                    <a:pt x="17728" y="734"/>
                  </a:lnTo>
                  <a:lnTo>
                    <a:pt x="18278" y="607"/>
                  </a:lnTo>
                  <a:lnTo>
                    <a:pt x="18842" y="480"/>
                  </a:lnTo>
                  <a:lnTo>
                    <a:pt x="19391" y="381"/>
                  </a:lnTo>
                  <a:lnTo>
                    <a:pt x="19955" y="283"/>
                  </a:lnTo>
                  <a:lnTo>
                    <a:pt x="20518" y="212"/>
                  </a:lnTo>
                  <a:lnTo>
                    <a:pt x="21096" y="142"/>
                  </a:lnTo>
                  <a:lnTo>
                    <a:pt x="21660" y="85"/>
                  </a:lnTo>
                  <a:lnTo>
                    <a:pt x="22238" y="43"/>
                  </a:lnTo>
                  <a:lnTo>
                    <a:pt x="22816" y="15"/>
                  </a:lnTo>
                  <a:lnTo>
                    <a:pt x="23407" y="1"/>
                  </a:lnTo>
                  <a:lnTo>
                    <a:pt x="23985" y="1"/>
                  </a:lnTo>
                  <a:lnTo>
                    <a:pt x="24577" y="15"/>
                  </a:lnTo>
                  <a:lnTo>
                    <a:pt x="25169" y="43"/>
                  </a:lnTo>
                  <a:lnTo>
                    <a:pt x="25761" y="85"/>
                  </a:lnTo>
                  <a:lnTo>
                    <a:pt x="25761" y="85"/>
                  </a:lnTo>
                  <a:lnTo>
                    <a:pt x="24817" y="607"/>
                  </a:lnTo>
                  <a:lnTo>
                    <a:pt x="23858" y="1142"/>
                  </a:lnTo>
                  <a:lnTo>
                    <a:pt x="22914" y="1692"/>
                  </a:lnTo>
                  <a:lnTo>
                    <a:pt x="21984" y="2241"/>
                  </a:lnTo>
                  <a:lnTo>
                    <a:pt x="21054" y="2805"/>
                  </a:lnTo>
                  <a:lnTo>
                    <a:pt x="20152" y="3397"/>
                  </a:lnTo>
                  <a:lnTo>
                    <a:pt x="19250" y="4003"/>
                  </a:lnTo>
                  <a:lnTo>
                    <a:pt x="18362" y="4623"/>
                  </a:lnTo>
                  <a:lnTo>
                    <a:pt x="17489" y="5257"/>
                  </a:lnTo>
                  <a:lnTo>
                    <a:pt x="16643" y="5934"/>
                  </a:lnTo>
                  <a:lnTo>
                    <a:pt x="16234" y="6272"/>
                  </a:lnTo>
                  <a:lnTo>
                    <a:pt x="15812" y="6624"/>
                  </a:lnTo>
                  <a:lnTo>
                    <a:pt x="15417" y="6976"/>
                  </a:lnTo>
                  <a:lnTo>
                    <a:pt x="15008" y="7343"/>
                  </a:lnTo>
                  <a:lnTo>
                    <a:pt x="14628" y="7709"/>
                  </a:lnTo>
                  <a:lnTo>
                    <a:pt x="14233" y="8090"/>
                  </a:lnTo>
                  <a:lnTo>
                    <a:pt x="13853" y="8484"/>
                  </a:lnTo>
                  <a:lnTo>
                    <a:pt x="13487" y="8879"/>
                  </a:lnTo>
                  <a:lnTo>
                    <a:pt x="13120" y="9287"/>
                  </a:lnTo>
                  <a:lnTo>
                    <a:pt x="12754" y="9696"/>
                  </a:lnTo>
                  <a:lnTo>
                    <a:pt x="12401" y="10119"/>
                  </a:lnTo>
                  <a:lnTo>
                    <a:pt x="12063" y="10542"/>
                  </a:lnTo>
                  <a:lnTo>
                    <a:pt x="12063" y="10542"/>
                  </a:lnTo>
                  <a:lnTo>
                    <a:pt x="11697" y="11035"/>
                  </a:lnTo>
                  <a:lnTo>
                    <a:pt x="11330" y="11528"/>
                  </a:lnTo>
                  <a:lnTo>
                    <a:pt x="10992" y="12021"/>
                  </a:lnTo>
                  <a:lnTo>
                    <a:pt x="10668" y="12529"/>
                  </a:lnTo>
                  <a:lnTo>
                    <a:pt x="10358" y="13050"/>
                  </a:lnTo>
                  <a:lnTo>
                    <a:pt x="10062" y="13586"/>
                  </a:lnTo>
                  <a:lnTo>
                    <a:pt x="9780" y="14107"/>
                  </a:lnTo>
                  <a:lnTo>
                    <a:pt x="9513" y="14657"/>
                  </a:lnTo>
                  <a:lnTo>
                    <a:pt x="9259" y="15192"/>
                  </a:lnTo>
                  <a:lnTo>
                    <a:pt x="9019" y="15756"/>
                  </a:lnTo>
                  <a:lnTo>
                    <a:pt x="8794" y="16305"/>
                  </a:lnTo>
                  <a:lnTo>
                    <a:pt x="8582" y="16869"/>
                  </a:lnTo>
                  <a:lnTo>
                    <a:pt x="8399" y="17447"/>
                  </a:lnTo>
                  <a:lnTo>
                    <a:pt x="8216" y="18025"/>
                  </a:lnTo>
                  <a:lnTo>
                    <a:pt x="8061" y="18602"/>
                  </a:lnTo>
                  <a:lnTo>
                    <a:pt x="7906" y="19180"/>
                  </a:lnTo>
                  <a:lnTo>
                    <a:pt x="7779" y="19772"/>
                  </a:lnTo>
                  <a:lnTo>
                    <a:pt x="7666" y="20364"/>
                  </a:lnTo>
                  <a:lnTo>
                    <a:pt x="7568" y="20956"/>
                  </a:lnTo>
                  <a:lnTo>
                    <a:pt x="7469" y="21548"/>
                  </a:lnTo>
                  <a:lnTo>
                    <a:pt x="7399" y="22154"/>
                  </a:lnTo>
                  <a:lnTo>
                    <a:pt x="7342" y="22760"/>
                  </a:lnTo>
                  <a:lnTo>
                    <a:pt x="7300" y="23365"/>
                  </a:lnTo>
                  <a:lnTo>
                    <a:pt x="7272" y="23971"/>
                  </a:lnTo>
                  <a:lnTo>
                    <a:pt x="7258" y="24577"/>
                  </a:lnTo>
                  <a:lnTo>
                    <a:pt x="7272" y="25197"/>
                  </a:lnTo>
                  <a:lnTo>
                    <a:pt x="7286" y="25803"/>
                  </a:lnTo>
                  <a:lnTo>
                    <a:pt x="7314" y="26423"/>
                  </a:lnTo>
                  <a:lnTo>
                    <a:pt x="7371" y="27029"/>
                  </a:lnTo>
                  <a:lnTo>
                    <a:pt x="7427" y="27635"/>
                  </a:lnTo>
                  <a:lnTo>
                    <a:pt x="7511" y="28255"/>
                  </a:lnTo>
                  <a:lnTo>
                    <a:pt x="7596" y="28861"/>
                  </a:lnTo>
                  <a:lnTo>
                    <a:pt x="7596" y="28861"/>
                  </a:lnTo>
                  <a:lnTo>
                    <a:pt x="7737" y="29538"/>
                  </a:lnTo>
                  <a:lnTo>
                    <a:pt x="7878" y="30214"/>
                  </a:lnTo>
                  <a:lnTo>
                    <a:pt x="8047" y="30863"/>
                  </a:lnTo>
                  <a:lnTo>
                    <a:pt x="8230" y="31511"/>
                  </a:lnTo>
                  <a:lnTo>
                    <a:pt x="8413" y="32131"/>
                  </a:lnTo>
                  <a:lnTo>
                    <a:pt x="8625" y="32751"/>
                  </a:lnTo>
                  <a:lnTo>
                    <a:pt x="8836" y="33357"/>
                  </a:lnTo>
                  <a:lnTo>
                    <a:pt x="9076" y="33949"/>
                  </a:lnTo>
                  <a:lnTo>
                    <a:pt x="9315" y="34526"/>
                  </a:lnTo>
                  <a:lnTo>
                    <a:pt x="9583" y="35104"/>
                  </a:lnTo>
                  <a:lnTo>
                    <a:pt x="9851" y="35668"/>
                  </a:lnTo>
                  <a:lnTo>
                    <a:pt x="10133" y="36218"/>
                  </a:lnTo>
                  <a:lnTo>
                    <a:pt x="10429" y="36753"/>
                  </a:lnTo>
                  <a:lnTo>
                    <a:pt x="10739" y="37274"/>
                  </a:lnTo>
                  <a:lnTo>
                    <a:pt x="11063" y="37796"/>
                  </a:lnTo>
                  <a:lnTo>
                    <a:pt x="11387" y="38303"/>
                  </a:lnTo>
                  <a:lnTo>
                    <a:pt x="11725" y="38796"/>
                  </a:lnTo>
                  <a:lnTo>
                    <a:pt x="12077" y="39290"/>
                  </a:lnTo>
                  <a:lnTo>
                    <a:pt x="12444" y="39769"/>
                  </a:lnTo>
                  <a:lnTo>
                    <a:pt x="12824" y="40234"/>
                  </a:lnTo>
                  <a:lnTo>
                    <a:pt x="13205" y="40685"/>
                  </a:lnTo>
                  <a:lnTo>
                    <a:pt x="13599" y="41136"/>
                  </a:lnTo>
                  <a:lnTo>
                    <a:pt x="14008" y="41573"/>
                  </a:lnTo>
                  <a:lnTo>
                    <a:pt x="14417" y="42009"/>
                  </a:lnTo>
                  <a:lnTo>
                    <a:pt x="14839" y="42418"/>
                  </a:lnTo>
                  <a:lnTo>
                    <a:pt x="15276" y="42827"/>
                  </a:lnTo>
                  <a:lnTo>
                    <a:pt x="15713" y="43235"/>
                  </a:lnTo>
                  <a:lnTo>
                    <a:pt x="16164" y="43630"/>
                  </a:lnTo>
                  <a:lnTo>
                    <a:pt x="16615" y="44010"/>
                  </a:lnTo>
                  <a:lnTo>
                    <a:pt x="17080" y="44391"/>
                  </a:lnTo>
                  <a:lnTo>
                    <a:pt x="17559" y="44757"/>
                  </a:lnTo>
                  <a:lnTo>
                    <a:pt x="18038" y="45124"/>
                  </a:lnTo>
                  <a:lnTo>
                    <a:pt x="18038" y="45124"/>
                  </a:lnTo>
                  <a:lnTo>
                    <a:pt x="17503" y="44969"/>
                  </a:lnTo>
                  <a:lnTo>
                    <a:pt x="16967" y="44814"/>
                  </a:lnTo>
                  <a:lnTo>
                    <a:pt x="16446" y="44645"/>
                  </a:lnTo>
                  <a:lnTo>
                    <a:pt x="15924" y="44476"/>
                  </a:lnTo>
                  <a:lnTo>
                    <a:pt x="15403" y="44278"/>
                  </a:lnTo>
                  <a:lnTo>
                    <a:pt x="14896" y="44081"/>
                  </a:lnTo>
                  <a:lnTo>
                    <a:pt x="14388" y="43870"/>
                  </a:lnTo>
                  <a:lnTo>
                    <a:pt x="13895" y="43658"/>
                  </a:lnTo>
                  <a:lnTo>
                    <a:pt x="13402" y="43419"/>
                  </a:lnTo>
                  <a:lnTo>
                    <a:pt x="12923" y="43179"/>
                  </a:lnTo>
                  <a:lnTo>
                    <a:pt x="12444" y="42925"/>
                  </a:lnTo>
                  <a:lnTo>
                    <a:pt x="11965" y="42672"/>
                  </a:lnTo>
                  <a:lnTo>
                    <a:pt x="11514" y="42404"/>
                  </a:lnTo>
                  <a:lnTo>
                    <a:pt x="11049" y="42122"/>
                  </a:lnTo>
                  <a:lnTo>
                    <a:pt x="10598" y="41840"/>
                  </a:lnTo>
                  <a:lnTo>
                    <a:pt x="10161" y="41544"/>
                  </a:lnTo>
                  <a:lnTo>
                    <a:pt x="9724" y="41234"/>
                  </a:lnTo>
                  <a:lnTo>
                    <a:pt x="9301" y="40924"/>
                  </a:lnTo>
                  <a:lnTo>
                    <a:pt x="8878" y="40600"/>
                  </a:lnTo>
                  <a:lnTo>
                    <a:pt x="8470" y="40262"/>
                  </a:lnTo>
                  <a:lnTo>
                    <a:pt x="8075" y="39924"/>
                  </a:lnTo>
                  <a:lnTo>
                    <a:pt x="7681" y="39571"/>
                  </a:lnTo>
                  <a:lnTo>
                    <a:pt x="7286" y="39219"/>
                  </a:lnTo>
                  <a:lnTo>
                    <a:pt x="6906" y="38853"/>
                  </a:lnTo>
                  <a:lnTo>
                    <a:pt x="6539" y="38486"/>
                  </a:lnTo>
                  <a:lnTo>
                    <a:pt x="6187" y="38106"/>
                  </a:lnTo>
                  <a:lnTo>
                    <a:pt x="5835" y="37725"/>
                  </a:lnTo>
                  <a:lnTo>
                    <a:pt x="5482" y="37331"/>
                  </a:lnTo>
                  <a:lnTo>
                    <a:pt x="5158" y="36936"/>
                  </a:lnTo>
                  <a:lnTo>
                    <a:pt x="4834" y="36528"/>
                  </a:lnTo>
                  <a:lnTo>
                    <a:pt x="4510" y="36119"/>
                  </a:lnTo>
                  <a:lnTo>
                    <a:pt x="4214" y="35696"/>
                  </a:lnTo>
                  <a:lnTo>
                    <a:pt x="3918" y="35273"/>
                  </a:lnTo>
                  <a:lnTo>
                    <a:pt x="3622" y="34836"/>
                  </a:lnTo>
                  <a:lnTo>
                    <a:pt x="3354" y="34400"/>
                  </a:lnTo>
                  <a:lnTo>
                    <a:pt x="3087" y="33963"/>
                  </a:lnTo>
                  <a:lnTo>
                    <a:pt x="2819" y="33512"/>
                  </a:lnTo>
                  <a:lnTo>
                    <a:pt x="2579" y="33047"/>
                  </a:lnTo>
                  <a:lnTo>
                    <a:pt x="2340" y="32596"/>
                  </a:lnTo>
                  <a:lnTo>
                    <a:pt x="2114" y="32131"/>
                  </a:lnTo>
                  <a:lnTo>
                    <a:pt x="1903" y="31652"/>
                  </a:lnTo>
                  <a:lnTo>
                    <a:pt x="1706" y="31187"/>
                  </a:lnTo>
                  <a:lnTo>
                    <a:pt x="1508" y="30708"/>
                  </a:lnTo>
                  <a:lnTo>
                    <a:pt x="1325" y="30214"/>
                  </a:lnTo>
                  <a:lnTo>
                    <a:pt x="1156" y="29735"/>
                  </a:lnTo>
                  <a:lnTo>
                    <a:pt x="987" y="29242"/>
                  </a:lnTo>
                  <a:lnTo>
                    <a:pt x="846" y="28735"/>
                  </a:lnTo>
                  <a:lnTo>
                    <a:pt x="705" y="28241"/>
                  </a:lnTo>
                  <a:lnTo>
                    <a:pt x="578" y="27734"/>
                  </a:lnTo>
                  <a:lnTo>
                    <a:pt x="465" y="27227"/>
                  </a:lnTo>
                  <a:lnTo>
                    <a:pt x="367" y="26719"/>
                  </a:lnTo>
                  <a:lnTo>
                    <a:pt x="282" y="26198"/>
                  </a:lnTo>
                  <a:lnTo>
                    <a:pt x="198" y="25677"/>
                  </a:lnTo>
                  <a:lnTo>
                    <a:pt x="141" y="25155"/>
                  </a:lnTo>
                  <a:lnTo>
                    <a:pt x="85" y="24634"/>
                  </a:lnTo>
                  <a:lnTo>
                    <a:pt x="43" y="24112"/>
                  </a:lnTo>
                  <a:lnTo>
                    <a:pt x="14" y="23577"/>
                  </a:lnTo>
                  <a:lnTo>
                    <a:pt x="0" y="23041"/>
                  </a:lnTo>
                  <a:lnTo>
                    <a:pt x="0" y="22520"/>
                  </a:lnTo>
                  <a:lnTo>
                    <a:pt x="14" y="21984"/>
                  </a:lnTo>
                  <a:lnTo>
                    <a:pt x="29" y="21435"/>
                  </a:lnTo>
                  <a:lnTo>
                    <a:pt x="71" y="20899"/>
                  </a:lnTo>
                  <a:lnTo>
                    <a:pt x="127" y="20364"/>
                  </a:lnTo>
                  <a:lnTo>
                    <a:pt x="184" y="19814"/>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93;p38">
              <a:extLst>
                <a:ext uri="{FF2B5EF4-FFF2-40B4-BE49-F238E27FC236}">
                  <a16:creationId xmlns:a16="http://schemas.microsoft.com/office/drawing/2014/main" id="{64BC8FB0-A3D3-19EA-928D-BE22D1C8A19D}"/>
                </a:ext>
              </a:extLst>
            </p:cNvPr>
            <p:cNvSpPr/>
            <p:nvPr/>
          </p:nvSpPr>
          <p:spPr>
            <a:xfrm>
              <a:off x="7441825" y="1144575"/>
              <a:ext cx="427550" cy="569801"/>
            </a:xfrm>
            <a:custGeom>
              <a:avLst/>
              <a:gdLst/>
              <a:ahLst/>
              <a:cxnLst/>
              <a:rect l="l" t="t" r="r" b="b"/>
              <a:pathLst>
                <a:path w="16137" h="21506" extrusionOk="0">
                  <a:moveTo>
                    <a:pt x="6286" y="1"/>
                  </a:moveTo>
                  <a:lnTo>
                    <a:pt x="5891" y="29"/>
                  </a:lnTo>
                  <a:lnTo>
                    <a:pt x="5511" y="71"/>
                  </a:lnTo>
                  <a:lnTo>
                    <a:pt x="5144" y="142"/>
                  </a:lnTo>
                  <a:lnTo>
                    <a:pt x="4792" y="212"/>
                  </a:lnTo>
                  <a:lnTo>
                    <a:pt x="4454" y="311"/>
                  </a:lnTo>
                  <a:lnTo>
                    <a:pt x="4130" y="423"/>
                  </a:lnTo>
                  <a:lnTo>
                    <a:pt x="3834" y="536"/>
                  </a:lnTo>
                  <a:lnTo>
                    <a:pt x="3538" y="677"/>
                  </a:lnTo>
                  <a:lnTo>
                    <a:pt x="3256" y="832"/>
                  </a:lnTo>
                  <a:lnTo>
                    <a:pt x="3002" y="1001"/>
                  </a:lnTo>
                  <a:lnTo>
                    <a:pt x="2749" y="1170"/>
                  </a:lnTo>
                  <a:lnTo>
                    <a:pt x="2523" y="1368"/>
                  </a:lnTo>
                  <a:lnTo>
                    <a:pt x="2298" y="1565"/>
                  </a:lnTo>
                  <a:lnTo>
                    <a:pt x="2086" y="1776"/>
                  </a:lnTo>
                  <a:lnTo>
                    <a:pt x="1889" y="1988"/>
                  </a:lnTo>
                  <a:lnTo>
                    <a:pt x="1706" y="2213"/>
                  </a:lnTo>
                  <a:lnTo>
                    <a:pt x="1537" y="2453"/>
                  </a:lnTo>
                  <a:lnTo>
                    <a:pt x="1368" y="2706"/>
                  </a:lnTo>
                  <a:lnTo>
                    <a:pt x="1213" y="2960"/>
                  </a:lnTo>
                  <a:lnTo>
                    <a:pt x="1072" y="3214"/>
                  </a:lnTo>
                  <a:lnTo>
                    <a:pt x="945" y="3481"/>
                  </a:lnTo>
                  <a:lnTo>
                    <a:pt x="832" y="3749"/>
                  </a:lnTo>
                  <a:lnTo>
                    <a:pt x="719" y="4031"/>
                  </a:lnTo>
                  <a:lnTo>
                    <a:pt x="621" y="4313"/>
                  </a:lnTo>
                  <a:lnTo>
                    <a:pt x="522" y="4609"/>
                  </a:lnTo>
                  <a:lnTo>
                    <a:pt x="437" y="4891"/>
                  </a:lnTo>
                  <a:lnTo>
                    <a:pt x="367" y="5187"/>
                  </a:lnTo>
                  <a:lnTo>
                    <a:pt x="240" y="5778"/>
                  </a:lnTo>
                  <a:lnTo>
                    <a:pt x="142" y="6384"/>
                  </a:lnTo>
                  <a:lnTo>
                    <a:pt x="71" y="6976"/>
                  </a:lnTo>
                  <a:lnTo>
                    <a:pt x="29" y="7568"/>
                  </a:lnTo>
                  <a:lnTo>
                    <a:pt x="1" y="8146"/>
                  </a:lnTo>
                  <a:lnTo>
                    <a:pt x="1" y="8724"/>
                  </a:lnTo>
                  <a:lnTo>
                    <a:pt x="1" y="9273"/>
                  </a:lnTo>
                  <a:lnTo>
                    <a:pt x="29" y="9795"/>
                  </a:lnTo>
                  <a:lnTo>
                    <a:pt x="57" y="10302"/>
                  </a:lnTo>
                  <a:lnTo>
                    <a:pt x="99" y="10767"/>
                  </a:lnTo>
                  <a:lnTo>
                    <a:pt x="198" y="11584"/>
                  </a:lnTo>
                  <a:lnTo>
                    <a:pt x="297" y="12219"/>
                  </a:lnTo>
                  <a:lnTo>
                    <a:pt x="367" y="12613"/>
                  </a:lnTo>
                  <a:lnTo>
                    <a:pt x="395" y="12768"/>
                  </a:lnTo>
                  <a:lnTo>
                    <a:pt x="409" y="12909"/>
                  </a:lnTo>
                  <a:lnTo>
                    <a:pt x="437" y="13346"/>
                  </a:lnTo>
                  <a:lnTo>
                    <a:pt x="522" y="13994"/>
                  </a:lnTo>
                  <a:lnTo>
                    <a:pt x="578" y="14375"/>
                  </a:lnTo>
                  <a:lnTo>
                    <a:pt x="649" y="14812"/>
                  </a:lnTo>
                  <a:lnTo>
                    <a:pt x="733" y="15262"/>
                  </a:lnTo>
                  <a:lnTo>
                    <a:pt x="846" y="15742"/>
                  </a:lnTo>
                  <a:lnTo>
                    <a:pt x="973" y="16249"/>
                  </a:lnTo>
                  <a:lnTo>
                    <a:pt x="1114" y="16756"/>
                  </a:lnTo>
                  <a:lnTo>
                    <a:pt x="1283" y="17278"/>
                  </a:lnTo>
                  <a:lnTo>
                    <a:pt x="1480" y="17785"/>
                  </a:lnTo>
                  <a:lnTo>
                    <a:pt x="1692" y="18292"/>
                  </a:lnTo>
                  <a:lnTo>
                    <a:pt x="1945" y="18786"/>
                  </a:lnTo>
                  <a:lnTo>
                    <a:pt x="2072" y="19011"/>
                  </a:lnTo>
                  <a:lnTo>
                    <a:pt x="2213" y="19251"/>
                  </a:lnTo>
                  <a:lnTo>
                    <a:pt x="2354" y="19476"/>
                  </a:lnTo>
                  <a:lnTo>
                    <a:pt x="2509" y="19687"/>
                  </a:lnTo>
                  <a:lnTo>
                    <a:pt x="2678" y="19899"/>
                  </a:lnTo>
                  <a:lnTo>
                    <a:pt x="2847" y="20096"/>
                  </a:lnTo>
                  <a:lnTo>
                    <a:pt x="3030" y="20293"/>
                  </a:lnTo>
                  <a:lnTo>
                    <a:pt x="3214" y="20477"/>
                  </a:lnTo>
                  <a:lnTo>
                    <a:pt x="3411" y="20632"/>
                  </a:lnTo>
                  <a:lnTo>
                    <a:pt x="3622" y="20801"/>
                  </a:lnTo>
                  <a:lnTo>
                    <a:pt x="3834" y="20942"/>
                  </a:lnTo>
                  <a:lnTo>
                    <a:pt x="4059" y="21068"/>
                  </a:lnTo>
                  <a:lnTo>
                    <a:pt x="4285" y="21181"/>
                  </a:lnTo>
                  <a:lnTo>
                    <a:pt x="4538" y="21280"/>
                  </a:lnTo>
                  <a:lnTo>
                    <a:pt x="4778" y="21364"/>
                  </a:lnTo>
                  <a:lnTo>
                    <a:pt x="5046" y="21421"/>
                  </a:lnTo>
                  <a:lnTo>
                    <a:pt x="5313" y="21477"/>
                  </a:lnTo>
                  <a:lnTo>
                    <a:pt x="5595" y="21505"/>
                  </a:lnTo>
                  <a:lnTo>
                    <a:pt x="5891" y="21505"/>
                  </a:lnTo>
                  <a:lnTo>
                    <a:pt x="6201" y="21491"/>
                  </a:lnTo>
                  <a:lnTo>
                    <a:pt x="6511" y="21463"/>
                  </a:lnTo>
                  <a:lnTo>
                    <a:pt x="6835" y="21407"/>
                  </a:lnTo>
                  <a:lnTo>
                    <a:pt x="7173" y="21336"/>
                  </a:lnTo>
                  <a:lnTo>
                    <a:pt x="7526" y="21238"/>
                  </a:lnTo>
                  <a:lnTo>
                    <a:pt x="7892" y="21111"/>
                  </a:lnTo>
                  <a:lnTo>
                    <a:pt x="8259" y="20956"/>
                  </a:lnTo>
                  <a:lnTo>
                    <a:pt x="8639" y="20787"/>
                  </a:lnTo>
                  <a:lnTo>
                    <a:pt x="9048" y="20575"/>
                  </a:lnTo>
                  <a:lnTo>
                    <a:pt x="9456" y="20350"/>
                  </a:lnTo>
                  <a:lnTo>
                    <a:pt x="9879" y="20096"/>
                  </a:lnTo>
                  <a:lnTo>
                    <a:pt x="10302" y="19800"/>
                  </a:lnTo>
                  <a:lnTo>
                    <a:pt x="10753" y="19490"/>
                  </a:lnTo>
                  <a:lnTo>
                    <a:pt x="11204" y="19152"/>
                  </a:lnTo>
                  <a:lnTo>
                    <a:pt x="11627" y="18814"/>
                  </a:lnTo>
                  <a:lnTo>
                    <a:pt x="12021" y="18461"/>
                  </a:lnTo>
                  <a:lnTo>
                    <a:pt x="12416" y="18109"/>
                  </a:lnTo>
                  <a:lnTo>
                    <a:pt x="12768" y="17743"/>
                  </a:lnTo>
                  <a:lnTo>
                    <a:pt x="13120" y="17376"/>
                  </a:lnTo>
                  <a:lnTo>
                    <a:pt x="13430" y="16996"/>
                  </a:lnTo>
                  <a:lnTo>
                    <a:pt x="13740" y="16615"/>
                  </a:lnTo>
                  <a:lnTo>
                    <a:pt x="14022" y="16235"/>
                  </a:lnTo>
                  <a:lnTo>
                    <a:pt x="14290" y="15840"/>
                  </a:lnTo>
                  <a:lnTo>
                    <a:pt x="14530" y="15460"/>
                  </a:lnTo>
                  <a:lnTo>
                    <a:pt x="14755" y="15065"/>
                  </a:lnTo>
                  <a:lnTo>
                    <a:pt x="14966" y="14657"/>
                  </a:lnTo>
                  <a:lnTo>
                    <a:pt x="15164" y="14262"/>
                  </a:lnTo>
                  <a:lnTo>
                    <a:pt x="15333" y="13853"/>
                  </a:lnTo>
                  <a:lnTo>
                    <a:pt x="15488" y="13459"/>
                  </a:lnTo>
                  <a:lnTo>
                    <a:pt x="15629" y="13050"/>
                  </a:lnTo>
                  <a:lnTo>
                    <a:pt x="15756" y="12641"/>
                  </a:lnTo>
                  <a:lnTo>
                    <a:pt x="15854" y="12233"/>
                  </a:lnTo>
                  <a:lnTo>
                    <a:pt x="15939" y="11824"/>
                  </a:lnTo>
                  <a:lnTo>
                    <a:pt x="16009" y="11429"/>
                  </a:lnTo>
                  <a:lnTo>
                    <a:pt x="16066" y="11021"/>
                  </a:lnTo>
                  <a:lnTo>
                    <a:pt x="16108" y="10612"/>
                  </a:lnTo>
                  <a:lnTo>
                    <a:pt x="16136" y="10203"/>
                  </a:lnTo>
                  <a:lnTo>
                    <a:pt x="16136" y="9809"/>
                  </a:lnTo>
                  <a:lnTo>
                    <a:pt x="16136" y="9414"/>
                  </a:lnTo>
                  <a:lnTo>
                    <a:pt x="16108" y="9020"/>
                  </a:lnTo>
                  <a:lnTo>
                    <a:pt x="16066" y="8625"/>
                  </a:lnTo>
                  <a:lnTo>
                    <a:pt x="16009" y="8230"/>
                  </a:lnTo>
                  <a:lnTo>
                    <a:pt x="15953" y="7850"/>
                  </a:lnTo>
                  <a:lnTo>
                    <a:pt x="15868" y="7470"/>
                  </a:lnTo>
                  <a:lnTo>
                    <a:pt x="15770" y="7089"/>
                  </a:lnTo>
                  <a:lnTo>
                    <a:pt x="15657" y="6723"/>
                  </a:lnTo>
                  <a:lnTo>
                    <a:pt x="15544" y="6356"/>
                  </a:lnTo>
                  <a:lnTo>
                    <a:pt x="15403" y="5990"/>
                  </a:lnTo>
                  <a:lnTo>
                    <a:pt x="15248" y="5638"/>
                  </a:lnTo>
                  <a:lnTo>
                    <a:pt x="15093" y="5285"/>
                  </a:lnTo>
                  <a:lnTo>
                    <a:pt x="14924" y="4947"/>
                  </a:lnTo>
                  <a:lnTo>
                    <a:pt x="14727" y="4623"/>
                  </a:lnTo>
                  <a:lnTo>
                    <a:pt x="14530" y="4299"/>
                  </a:lnTo>
                  <a:lnTo>
                    <a:pt x="14318" y="3975"/>
                  </a:lnTo>
                  <a:lnTo>
                    <a:pt x="14093" y="3679"/>
                  </a:lnTo>
                  <a:lnTo>
                    <a:pt x="13867" y="3383"/>
                  </a:lnTo>
                  <a:lnTo>
                    <a:pt x="13614" y="3087"/>
                  </a:lnTo>
                  <a:lnTo>
                    <a:pt x="13360" y="2819"/>
                  </a:lnTo>
                  <a:lnTo>
                    <a:pt x="13092" y="2551"/>
                  </a:lnTo>
                  <a:lnTo>
                    <a:pt x="12824" y="2284"/>
                  </a:lnTo>
                  <a:lnTo>
                    <a:pt x="12528" y="2044"/>
                  </a:lnTo>
                  <a:lnTo>
                    <a:pt x="12233" y="1819"/>
                  </a:lnTo>
                  <a:lnTo>
                    <a:pt x="11923" y="1593"/>
                  </a:lnTo>
                  <a:lnTo>
                    <a:pt x="11612" y="1382"/>
                  </a:lnTo>
                  <a:lnTo>
                    <a:pt x="11274" y="1184"/>
                  </a:lnTo>
                  <a:lnTo>
                    <a:pt x="10950" y="1001"/>
                  </a:lnTo>
                  <a:lnTo>
                    <a:pt x="10598" y="832"/>
                  </a:lnTo>
                  <a:lnTo>
                    <a:pt x="10246" y="677"/>
                  </a:lnTo>
                  <a:lnTo>
                    <a:pt x="9879" y="536"/>
                  </a:lnTo>
                  <a:lnTo>
                    <a:pt x="9513" y="423"/>
                  </a:lnTo>
                  <a:lnTo>
                    <a:pt x="9132" y="311"/>
                  </a:lnTo>
                  <a:lnTo>
                    <a:pt x="8752" y="212"/>
                  </a:lnTo>
                  <a:lnTo>
                    <a:pt x="8357" y="142"/>
                  </a:lnTo>
                  <a:lnTo>
                    <a:pt x="7949" y="71"/>
                  </a:lnTo>
                  <a:lnTo>
                    <a:pt x="7540" y="29"/>
                  </a:lnTo>
                  <a:lnTo>
                    <a:pt x="7131"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94;p38">
              <a:extLst>
                <a:ext uri="{FF2B5EF4-FFF2-40B4-BE49-F238E27FC236}">
                  <a16:creationId xmlns:a16="http://schemas.microsoft.com/office/drawing/2014/main" id="{06CEC367-E96C-7EDB-A395-F2036E0089FE}"/>
                </a:ext>
              </a:extLst>
            </p:cNvPr>
            <p:cNvSpPr/>
            <p:nvPr/>
          </p:nvSpPr>
          <p:spPr>
            <a:xfrm>
              <a:off x="7498947" y="1162512"/>
              <a:ext cx="108682" cy="455899"/>
            </a:xfrm>
            <a:custGeom>
              <a:avLst/>
              <a:gdLst/>
              <a:ahLst/>
              <a:cxnLst/>
              <a:rect l="l" t="t" r="r" b="b"/>
              <a:pathLst>
                <a:path w="4102" h="17207" extrusionOk="0">
                  <a:moveTo>
                    <a:pt x="4017" y="0"/>
                  </a:moveTo>
                  <a:lnTo>
                    <a:pt x="3989" y="14"/>
                  </a:lnTo>
                  <a:lnTo>
                    <a:pt x="3735" y="197"/>
                  </a:lnTo>
                  <a:lnTo>
                    <a:pt x="3510" y="381"/>
                  </a:lnTo>
                  <a:lnTo>
                    <a:pt x="3270" y="564"/>
                  </a:lnTo>
                  <a:lnTo>
                    <a:pt x="3059" y="761"/>
                  </a:lnTo>
                  <a:lnTo>
                    <a:pt x="2833" y="958"/>
                  </a:lnTo>
                  <a:lnTo>
                    <a:pt x="2636" y="1170"/>
                  </a:lnTo>
                  <a:lnTo>
                    <a:pt x="2439" y="1381"/>
                  </a:lnTo>
                  <a:lnTo>
                    <a:pt x="2255" y="1607"/>
                  </a:lnTo>
                  <a:lnTo>
                    <a:pt x="2072" y="1832"/>
                  </a:lnTo>
                  <a:lnTo>
                    <a:pt x="1903" y="2072"/>
                  </a:lnTo>
                  <a:lnTo>
                    <a:pt x="1734" y="2311"/>
                  </a:lnTo>
                  <a:lnTo>
                    <a:pt x="1579" y="2551"/>
                  </a:lnTo>
                  <a:lnTo>
                    <a:pt x="1424" y="2804"/>
                  </a:lnTo>
                  <a:lnTo>
                    <a:pt x="1283" y="3058"/>
                  </a:lnTo>
                  <a:lnTo>
                    <a:pt x="1156" y="3312"/>
                  </a:lnTo>
                  <a:lnTo>
                    <a:pt x="1029" y="3580"/>
                  </a:lnTo>
                  <a:lnTo>
                    <a:pt x="903" y="3847"/>
                  </a:lnTo>
                  <a:lnTo>
                    <a:pt x="790" y="4129"/>
                  </a:lnTo>
                  <a:lnTo>
                    <a:pt x="593" y="4679"/>
                  </a:lnTo>
                  <a:lnTo>
                    <a:pt x="423" y="5242"/>
                  </a:lnTo>
                  <a:lnTo>
                    <a:pt x="283" y="5820"/>
                  </a:lnTo>
                  <a:lnTo>
                    <a:pt x="170" y="6412"/>
                  </a:lnTo>
                  <a:lnTo>
                    <a:pt x="85" y="7018"/>
                  </a:lnTo>
                  <a:lnTo>
                    <a:pt x="29" y="7624"/>
                  </a:lnTo>
                  <a:lnTo>
                    <a:pt x="1" y="8230"/>
                  </a:lnTo>
                  <a:lnTo>
                    <a:pt x="1" y="8836"/>
                  </a:lnTo>
                  <a:lnTo>
                    <a:pt x="29" y="9456"/>
                  </a:lnTo>
                  <a:lnTo>
                    <a:pt x="85" y="10062"/>
                  </a:lnTo>
                  <a:lnTo>
                    <a:pt x="156" y="10668"/>
                  </a:lnTo>
                  <a:lnTo>
                    <a:pt x="268" y="11274"/>
                  </a:lnTo>
                  <a:lnTo>
                    <a:pt x="395" y="11880"/>
                  </a:lnTo>
                  <a:lnTo>
                    <a:pt x="550" y="12472"/>
                  </a:lnTo>
                  <a:lnTo>
                    <a:pt x="719" y="13049"/>
                  </a:lnTo>
                  <a:lnTo>
                    <a:pt x="917" y="13613"/>
                  </a:lnTo>
                  <a:lnTo>
                    <a:pt x="1142" y="14177"/>
                  </a:lnTo>
                  <a:lnTo>
                    <a:pt x="1396" y="14712"/>
                  </a:lnTo>
                  <a:lnTo>
                    <a:pt x="1664" y="15234"/>
                  </a:lnTo>
                  <a:lnTo>
                    <a:pt x="1959" y="15741"/>
                  </a:lnTo>
                  <a:lnTo>
                    <a:pt x="2270" y="16234"/>
                  </a:lnTo>
                  <a:lnTo>
                    <a:pt x="2608" y="16699"/>
                  </a:lnTo>
                  <a:lnTo>
                    <a:pt x="2960" y="17136"/>
                  </a:lnTo>
                  <a:lnTo>
                    <a:pt x="2988" y="17164"/>
                  </a:lnTo>
                  <a:lnTo>
                    <a:pt x="3030" y="17193"/>
                  </a:lnTo>
                  <a:lnTo>
                    <a:pt x="3087" y="17207"/>
                  </a:lnTo>
                  <a:lnTo>
                    <a:pt x="3157" y="17193"/>
                  </a:lnTo>
                  <a:lnTo>
                    <a:pt x="3214" y="17150"/>
                  </a:lnTo>
                  <a:lnTo>
                    <a:pt x="3270" y="17108"/>
                  </a:lnTo>
                  <a:lnTo>
                    <a:pt x="3298" y="17038"/>
                  </a:lnTo>
                  <a:lnTo>
                    <a:pt x="3298" y="16967"/>
                  </a:lnTo>
                  <a:lnTo>
                    <a:pt x="3284" y="16897"/>
                  </a:lnTo>
                  <a:lnTo>
                    <a:pt x="3030" y="16403"/>
                  </a:lnTo>
                  <a:lnTo>
                    <a:pt x="2777" y="15910"/>
                  </a:lnTo>
                  <a:lnTo>
                    <a:pt x="2551" y="15403"/>
                  </a:lnTo>
                  <a:lnTo>
                    <a:pt x="2326" y="14881"/>
                  </a:lnTo>
                  <a:lnTo>
                    <a:pt x="2114" y="14346"/>
                  </a:lnTo>
                  <a:lnTo>
                    <a:pt x="1903" y="13810"/>
                  </a:lnTo>
                  <a:lnTo>
                    <a:pt x="1720" y="13275"/>
                  </a:lnTo>
                  <a:lnTo>
                    <a:pt x="1551" y="12725"/>
                  </a:lnTo>
                  <a:lnTo>
                    <a:pt x="1382" y="12162"/>
                  </a:lnTo>
                  <a:lnTo>
                    <a:pt x="1241" y="11612"/>
                  </a:lnTo>
                  <a:lnTo>
                    <a:pt x="1114" y="11048"/>
                  </a:lnTo>
                  <a:lnTo>
                    <a:pt x="1015" y="10471"/>
                  </a:lnTo>
                  <a:lnTo>
                    <a:pt x="917" y="9907"/>
                  </a:lnTo>
                  <a:lnTo>
                    <a:pt x="846" y="9343"/>
                  </a:lnTo>
                  <a:lnTo>
                    <a:pt x="804" y="8780"/>
                  </a:lnTo>
                  <a:lnTo>
                    <a:pt x="776" y="8202"/>
                  </a:lnTo>
                  <a:lnTo>
                    <a:pt x="776" y="7638"/>
                  </a:lnTo>
                  <a:lnTo>
                    <a:pt x="790" y="7088"/>
                  </a:lnTo>
                  <a:lnTo>
                    <a:pt x="832" y="6525"/>
                  </a:lnTo>
                  <a:lnTo>
                    <a:pt x="903" y="5975"/>
                  </a:lnTo>
                  <a:lnTo>
                    <a:pt x="1001" y="5440"/>
                  </a:lnTo>
                  <a:lnTo>
                    <a:pt x="1128" y="4890"/>
                  </a:lnTo>
                  <a:lnTo>
                    <a:pt x="1283" y="4369"/>
                  </a:lnTo>
                  <a:lnTo>
                    <a:pt x="1466" y="3847"/>
                  </a:lnTo>
                  <a:lnTo>
                    <a:pt x="1678" y="3340"/>
                  </a:lnTo>
                  <a:lnTo>
                    <a:pt x="1790" y="3086"/>
                  </a:lnTo>
                  <a:lnTo>
                    <a:pt x="1917" y="2847"/>
                  </a:lnTo>
                  <a:lnTo>
                    <a:pt x="2044" y="2593"/>
                  </a:lnTo>
                  <a:lnTo>
                    <a:pt x="2185" y="2353"/>
                  </a:lnTo>
                  <a:lnTo>
                    <a:pt x="2340" y="2114"/>
                  </a:lnTo>
                  <a:lnTo>
                    <a:pt x="2495" y="1888"/>
                  </a:lnTo>
                  <a:lnTo>
                    <a:pt x="2664" y="1649"/>
                  </a:lnTo>
                  <a:lnTo>
                    <a:pt x="2847" y="1423"/>
                  </a:lnTo>
                  <a:lnTo>
                    <a:pt x="3030" y="1198"/>
                  </a:lnTo>
                  <a:lnTo>
                    <a:pt x="3214" y="972"/>
                  </a:lnTo>
                  <a:lnTo>
                    <a:pt x="3425" y="761"/>
                  </a:lnTo>
                  <a:lnTo>
                    <a:pt x="3636" y="550"/>
                  </a:lnTo>
                  <a:lnTo>
                    <a:pt x="3848" y="338"/>
                  </a:lnTo>
                  <a:lnTo>
                    <a:pt x="4087" y="141"/>
                  </a:lnTo>
                  <a:lnTo>
                    <a:pt x="4101" y="113"/>
                  </a:lnTo>
                  <a:lnTo>
                    <a:pt x="4101" y="85"/>
                  </a:lnTo>
                  <a:lnTo>
                    <a:pt x="4101" y="56"/>
                  </a:lnTo>
                  <a:lnTo>
                    <a:pt x="4087" y="42"/>
                  </a:lnTo>
                  <a:lnTo>
                    <a:pt x="4073" y="14"/>
                  </a:lnTo>
                  <a:lnTo>
                    <a:pt x="4045" y="14"/>
                  </a:lnTo>
                  <a:lnTo>
                    <a:pt x="401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95;p38">
              <a:extLst>
                <a:ext uri="{FF2B5EF4-FFF2-40B4-BE49-F238E27FC236}">
                  <a16:creationId xmlns:a16="http://schemas.microsoft.com/office/drawing/2014/main" id="{02A8A33E-3201-6BFB-5BB6-9BD8C2604806}"/>
                </a:ext>
              </a:extLst>
            </p:cNvPr>
            <p:cNvSpPr/>
            <p:nvPr/>
          </p:nvSpPr>
          <p:spPr>
            <a:xfrm>
              <a:off x="7579967" y="1181164"/>
              <a:ext cx="55295" cy="390192"/>
            </a:xfrm>
            <a:custGeom>
              <a:avLst/>
              <a:gdLst/>
              <a:ahLst/>
              <a:cxnLst/>
              <a:rect l="l" t="t" r="r" b="b"/>
              <a:pathLst>
                <a:path w="2087" h="14727" extrusionOk="0">
                  <a:moveTo>
                    <a:pt x="1959" y="1"/>
                  </a:moveTo>
                  <a:lnTo>
                    <a:pt x="1945" y="29"/>
                  </a:lnTo>
                  <a:lnTo>
                    <a:pt x="1931" y="57"/>
                  </a:lnTo>
                  <a:lnTo>
                    <a:pt x="1664" y="1706"/>
                  </a:lnTo>
                  <a:lnTo>
                    <a:pt x="1382" y="3369"/>
                  </a:lnTo>
                  <a:lnTo>
                    <a:pt x="1114" y="5032"/>
                  </a:lnTo>
                  <a:lnTo>
                    <a:pt x="987" y="5863"/>
                  </a:lnTo>
                  <a:lnTo>
                    <a:pt x="874" y="6694"/>
                  </a:lnTo>
                  <a:lnTo>
                    <a:pt x="818" y="7174"/>
                  </a:lnTo>
                  <a:lnTo>
                    <a:pt x="762" y="7667"/>
                  </a:lnTo>
                  <a:lnTo>
                    <a:pt x="691" y="8625"/>
                  </a:lnTo>
                  <a:lnTo>
                    <a:pt x="564" y="10556"/>
                  </a:lnTo>
                  <a:lnTo>
                    <a:pt x="494" y="11514"/>
                  </a:lnTo>
                  <a:lnTo>
                    <a:pt x="452" y="11993"/>
                  </a:lnTo>
                  <a:lnTo>
                    <a:pt x="381" y="12472"/>
                  </a:lnTo>
                  <a:lnTo>
                    <a:pt x="311" y="12951"/>
                  </a:lnTo>
                  <a:lnTo>
                    <a:pt x="226" y="13431"/>
                  </a:lnTo>
                  <a:lnTo>
                    <a:pt x="127" y="13896"/>
                  </a:lnTo>
                  <a:lnTo>
                    <a:pt x="15" y="14375"/>
                  </a:lnTo>
                  <a:lnTo>
                    <a:pt x="1" y="14431"/>
                  </a:lnTo>
                  <a:lnTo>
                    <a:pt x="1" y="14487"/>
                  </a:lnTo>
                  <a:lnTo>
                    <a:pt x="15" y="14530"/>
                  </a:lnTo>
                  <a:lnTo>
                    <a:pt x="29" y="14572"/>
                  </a:lnTo>
                  <a:lnTo>
                    <a:pt x="57" y="14614"/>
                  </a:lnTo>
                  <a:lnTo>
                    <a:pt x="85" y="14657"/>
                  </a:lnTo>
                  <a:lnTo>
                    <a:pt x="170" y="14699"/>
                  </a:lnTo>
                  <a:lnTo>
                    <a:pt x="268" y="14727"/>
                  </a:lnTo>
                  <a:lnTo>
                    <a:pt x="353" y="14713"/>
                  </a:lnTo>
                  <a:lnTo>
                    <a:pt x="409" y="14699"/>
                  </a:lnTo>
                  <a:lnTo>
                    <a:pt x="452" y="14671"/>
                  </a:lnTo>
                  <a:lnTo>
                    <a:pt x="494" y="14642"/>
                  </a:lnTo>
                  <a:lnTo>
                    <a:pt x="522" y="14586"/>
                  </a:lnTo>
                  <a:lnTo>
                    <a:pt x="705" y="14276"/>
                  </a:lnTo>
                  <a:lnTo>
                    <a:pt x="846" y="13952"/>
                  </a:lnTo>
                  <a:lnTo>
                    <a:pt x="973" y="13628"/>
                  </a:lnTo>
                  <a:lnTo>
                    <a:pt x="1086" y="13290"/>
                  </a:lnTo>
                  <a:lnTo>
                    <a:pt x="1156" y="12937"/>
                  </a:lnTo>
                  <a:lnTo>
                    <a:pt x="1227" y="12599"/>
                  </a:lnTo>
                  <a:lnTo>
                    <a:pt x="1269" y="12247"/>
                  </a:lnTo>
                  <a:lnTo>
                    <a:pt x="1297" y="11880"/>
                  </a:lnTo>
                  <a:lnTo>
                    <a:pt x="1311" y="11528"/>
                  </a:lnTo>
                  <a:lnTo>
                    <a:pt x="1325" y="11162"/>
                  </a:lnTo>
                  <a:lnTo>
                    <a:pt x="1311" y="10443"/>
                  </a:lnTo>
                  <a:lnTo>
                    <a:pt x="1269" y="9020"/>
                  </a:lnTo>
                  <a:lnTo>
                    <a:pt x="1269" y="8470"/>
                  </a:lnTo>
                  <a:lnTo>
                    <a:pt x="1269" y="7906"/>
                  </a:lnTo>
                  <a:lnTo>
                    <a:pt x="1297" y="7343"/>
                  </a:lnTo>
                  <a:lnTo>
                    <a:pt x="1325" y="6779"/>
                  </a:lnTo>
                  <a:lnTo>
                    <a:pt x="1368" y="6229"/>
                  </a:lnTo>
                  <a:lnTo>
                    <a:pt x="1424" y="5666"/>
                  </a:lnTo>
                  <a:lnTo>
                    <a:pt x="1537" y="4538"/>
                  </a:lnTo>
                  <a:lnTo>
                    <a:pt x="1678" y="3411"/>
                  </a:lnTo>
                  <a:lnTo>
                    <a:pt x="1819" y="2298"/>
                  </a:lnTo>
                  <a:lnTo>
                    <a:pt x="1959" y="1184"/>
                  </a:lnTo>
                  <a:lnTo>
                    <a:pt x="2086" y="71"/>
                  </a:lnTo>
                  <a:lnTo>
                    <a:pt x="2072" y="43"/>
                  </a:lnTo>
                  <a:lnTo>
                    <a:pt x="2058" y="15"/>
                  </a:lnTo>
                  <a:lnTo>
                    <a:pt x="20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96;p38">
              <a:extLst>
                <a:ext uri="{FF2B5EF4-FFF2-40B4-BE49-F238E27FC236}">
                  <a16:creationId xmlns:a16="http://schemas.microsoft.com/office/drawing/2014/main" id="{83924A9A-021E-724F-DB97-E691D1DEB4DF}"/>
                </a:ext>
              </a:extLst>
            </p:cNvPr>
            <p:cNvSpPr/>
            <p:nvPr/>
          </p:nvSpPr>
          <p:spPr>
            <a:xfrm>
              <a:off x="7594168" y="1211792"/>
              <a:ext cx="99701" cy="391676"/>
            </a:xfrm>
            <a:custGeom>
              <a:avLst/>
              <a:gdLst/>
              <a:ahLst/>
              <a:cxnLst/>
              <a:rect l="l" t="t" r="r" b="b"/>
              <a:pathLst>
                <a:path w="3763" h="14783" extrusionOk="0">
                  <a:moveTo>
                    <a:pt x="3537" y="0"/>
                  </a:moveTo>
                  <a:lnTo>
                    <a:pt x="3509" y="14"/>
                  </a:lnTo>
                  <a:lnTo>
                    <a:pt x="3495" y="14"/>
                  </a:lnTo>
                  <a:lnTo>
                    <a:pt x="3481" y="43"/>
                  </a:lnTo>
                  <a:lnTo>
                    <a:pt x="3481" y="71"/>
                  </a:lnTo>
                  <a:lnTo>
                    <a:pt x="3509" y="1015"/>
                  </a:lnTo>
                  <a:lnTo>
                    <a:pt x="3509" y="1959"/>
                  </a:lnTo>
                  <a:lnTo>
                    <a:pt x="3467" y="2889"/>
                  </a:lnTo>
                  <a:lnTo>
                    <a:pt x="3410" y="3819"/>
                  </a:lnTo>
                  <a:lnTo>
                    <a:pt x="3312" y="4763"/>
                  </a:lnTo>
                  <a:lnTo>
                    <a:pt x="3171" y="5679"/>
                  </a:lnTo>
                  <a:lnTo>
                    <a:pt x="3100" y="6144"/>
                  </a:lnTo>
                  <a:lnTo>
                    <a:pt x="3016" y="6609"/>
                  </a:lnTo>
                  <a:lnTo>
                    <a:pt x="2917" y="7075"/>
                  </a:lnTo>
                  <a:lnTo>
                    <a:pt x="2804" y="7540"/>
                  </a:lnTo>
                  <a:lnTo>
                    <a:pt x="2692" y="8005"/>
                  </a:lnTo>
                  <a:lnTo>
                    <a:pt x="2565" y="8456"/>
                  </a:lnTo>
                  <a:lnTo>
                    <a:pt x="2424" y="8907"/>
                  </a:lnTo>
                  <a:lnTo>
                    <a:pt x="2269" y="9343"/>
                  </a:lnTo>
                  <a:lnTo>
                    <a:pt x="2114" y="9780"/>
                  </a:lnTo>
                  <a:lnTo>
                    <a:pt x="1931" y="10217"/>
                  </a:lnTo>
                  <a:lnTo>
                    <a:pt x="1578" y="11063"/>
                  </a:lnTo>
                  <a:lnTo>
                    <a:pt x="1184" y="11908"/>
                  </a:lnTo>
                  <a:lnTo>
                    <a:pt x="789" y="12754"/>
                  </a:lnTo>
                  <a:lnTo>
                    <a:pt x="395" y="13585"/>
                  </a:lnTo>
                  <a:lnTo>
                    <a:pt x="14" y="14445"/>
                  </a:lnTo>
                  <a:lnTo>
                    <a:pt x="0" y="14529"/>
                  </a:lnTo>
                  <a:lnTo>
                    <a:pt x="0" y="14600"/>
                  </a:lnTo>
                  <a:lnTo>
                    <a:pt x="42" y="14684"/>
                  </a:lnTo>
                  <a:lnTo>
                    <a:pt x="85" y="14741"/>
                  </a:lnTo>
                  <a:lnTo>
                    <a:pt x="155" y="14769"/>
                  </a:lnTo>
                  <a:lnTo>
                    <a:pt x="212" y="14783"/>
                  </a:lnTo>
                  <a:lnTo>
                    <a:pt x="254" y="14783"/>
                  </a:lnTo>
                  <a:lnTo>
                    <a:pt x="296" y="14769"/>
                  </a:lnTo>
                  <a:lnTo>
                    <a:pt x="324" y="14741"/>
                  </a:lnTo>
                  <a:lnTo>
                    <a:pt x="352" y="14712"/>
                  </a:lnTo>
                  <a:lnTo>
                    <a:pt x="648" y="14346"/>
                  </a:lnTo>
                  <a:lnTo>
                    <a:pt x="930" y="13966"/>
                  </a:lnTo>
                  <a:lnTo>
                    <a:pt x="1198" y="13571"/>
                  </a:lnTo>
                  <a:lnTo>
                    <a:pt x="1452" y="13176"/>
                  </a:lnTo>
                  <a:lnTo>
                    <a:pt x="1691" y="12754"/>
                  </a:lnTo>
                  <a:lnTo>
                    <a:pt x="1903" y="12345"/>
                  </a:lnTo>
                  <a:lnTo>
                    <a:pt x="2114" y="11908"/>
                  </a:lnTo>
                  <a:lnTo>
                    <a:pt x="2311" y="11471"/>
                  </a:lnTo>
                  <a:lnTo>
                    <a:pt x="2480" y="11020"/>
                  </a:lnTo>
                  <a:lnTo>
                    <a:pt x="2649" y="10569"/>
                  </a:lnTo>
                  <a:lnTo>
                    <a:pt x="2804" y="10118"/>
                  </a:lnTo>
                  <a:lnTo>
                    <a:pt x="2945" y="9653"/>
                  </a:lnTo>
                  <a:lnTo>
                    <a:pt x="3072" y="9174"/>
                  </a:lnTo>
                  <a:lnTo>
                    <a:pt x="3185" y="8709"/>
                  </a:lnTo>
                  <a:lnTo>
                    <a:pt x="3298" y="8230"/>
                  </a:lnTo>
                  <a:lnTo>
                    <a:pt x="3382" y="7737"/>
                  </a:lnTo>
                  <a:lnTo>
                    <a:pt x="3467" y="7258"/>
                  </a:lnTo>
                  <a:lnTo>
                    <a:pt x="3537" y="6764"/>
                  </a:lnTo>
                  <a:lnTo>
                    <a:pt x="3608" y="6285"/>
                  </a:lnTo>
                  <a:lnTo>
                    <a:pt x="3650" y="5792"/>
                  </a:lnTo>
                  <a:lnTo>
                    <a:pt x="3692" y="5299"/>
                  </a:lnTo>
                  <a:lnTo>
                    <a:pt x="3720" y="4820"/>
                  </a:lnTo>
                  <a:lnTo>
                    <a:pt x="3749" y="4327"/>
                  </a:lnTo>
                  <a:lnTo>
                    <a:pt x="3763" y="3833"/>
                  </a:lnTo>
                  <a:lnTo>
                    <a:pt x="3763" y="2875"/>
                  </a:lnTo>
                  <a:lnTo>
                    <a:pt x="3735" y="1917"/>
                  </a:lnTo>
                  <a:lnTo>
                    <a:pt x="3678" y="987"/>
                  </a:lnTo>
                  <a:lnTo>
                    <a:pt x="3608" y="71"/>
                  </a:lnTo>
                  <a:lnTo>
                    <a:pt x="3594" y="43"/>
                  </a:lnTo>
                  <a:lnTo>
                    <a:pt x="3580" y="14"/>
                  </a:lnTo>
                  <a:lnTo>
                    <a:pt x="353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97;p38">
              <a:extLst>
                <a:ext uri="{FF2B5EF4-FFF2-40B4-BE49-F238E27FC236}">
                  <a16:creationId xmlns:a16="http://schemas.microsoft.com/office/drawing/2014/main" id="{8B96B0B1-9F6D-03C7-A8C9-6DD072847E84}"/>
                </a:ext>
              </a:extLst>
            </p:cNvPr>
            <p:cNvSpPr/>
            <p:nvPr/>
          </p:nvSpPr>
          <p:spPr>
            <a:xfrm>
              <a:off x="7660245" y="1211792"/>
              <a:ext cx="127335" cy="386085"/>
            </a:xfrm>
            <a:custGeom>
              <a:avLst/>
              <a:gdLst/>
              <a:ahLst/>
              <a:cxnLst/>
              <a:rect l="l" t="t" r="r" b="b"/>
              <a:pathLst>
                <a:path w="4806" h="14572" extrusionOk="0">
                  <a:moveTo>
                    <a:pt x="3566" y="0"/>
                  </a:moveTo>
                  <a:lnTo>
                    <a:pt x="3552" y="14"/>
                  </a:lnTo>
                  <a:lnTo>
                    <a:pt x="3523" y="43"/>
                  </a:lnTo>
                  <a:lnTo>
                    <a:pt x="3509" y="71"/>
                  </a:lnTo>
                  <a:lnTo>
                    <a:pt x="3523" y="99"/>
                  </a:lnTo>
                  <a:lnTo>
                    <a:pt x="3721" y="578"/>
                  </a:lnTo>
                  <a:lnTo>
                    <a:pt x="3904" y="1057"/>
                  </a:lnTo>
                  <a:lnTo>
                    <a:pt x="4045" y="1522"/>
                  </a:lnTo>
                  <a:lnTo>
                    <a:pt x="4172" y="2001"/>
                  </a:lnTo>
                  <a:lnTo>
                    <a:pt x="4270" y="2480"/>
                  </a:lnTo>
                  <a:lnTo>
                    <a:pt x="4341" y="2946"/>
                  </a:lnTo>
                  <a:lnTo>
                    <a:pt x="4383" y="3425"/>
                  </a:lnTo>
                  <a:lnTo>
                    <a:pt x="4411" y="3890"/>
                  </a:lnTo>
                  <a:lnTo>
                    <a:pt x="4425" y="4355"/>
                  </a:lnTo>
                  <a:lnTo>
                    <a:pt x="4411" y="4820"/>
                  </a:lnTo>
                  <a:lnTo>
                    <a:pt x="4369" y="5285"/>
                  </a:lnTo>
                  <a:lnTo>
                    <a:pt x="4313" y="5750"/>
                  </a:lnTo>
                  <a:lnTo>
                    <a:pt x="4242" y="6215"/>
                  </a:lnTo>
                  <a:lnTo>
                    <a:pt x="4144" y="6666"/>
                  </a:lnTo>
                  <a:lnTo>
                    <a:pt x="4031" y="7117"/>
                  </a:lnTo>
                  <a:lnTo>
                    <a:pt x="3904" y="7568"/>
                  </a:lnTo>
                  <a:lnTo>
                    <a:pt x="3749" y="8019"/>
                  </a:lnTo>
                  <a:lnTo>
                    <a:pt x="3594" y="8456"/>
                  </a:lnTo>
                  <a:lnTo>
                    <a:pt x="3411" y="8892"/>
                  </a:lnTo>
                  <a:lnTo>
                    <a:pt x="3228" y="9329"/>
                  </a:lnTo>
                  <a:lnTo>
                    <a:pt x="3016" y="9752"/>
                  </a:lnTo>
                  <a:lnTo>
                    <a:pt x="2805" y="10189"/>
                  </a:lnTo>
                  <a:lnTo>
                    <a:pt x="2565" y="10612"/>
                  </a:lnTo>
                  <a:lnTo>
                    <a:pt x="2326" y="11020"/>
                  </a:lnTo>
                  <a:lnTo>
                    <a:pt x="2072" y="11429"/>
                  </a:lnTo>
                  <a:lnTo>
                    <a:pt x="1818" y="11838"/>
                  </a:lnTo>
                  <a:lnTo>
                    <a:pt x="1537" y="12246"/>
                  </a:lnTo>
                  <a:lnTo>
                    <a:pt x="1269" y="12641"/>
                  </a:lnTo>
                  <a:lnTo>
                    <a:pt x="973" y="13021"/>
                  </a:lnTo>
                  <a:lnTo>
                    <a:pt x="677" y="13402"/>
                  </a:lnTo>
                  <a:lnTo>
                    <a:pt x="367" y="13782"/>
                  </a:lnTo>
                  <a:lnTo>
                    <a:pt x="57" y="14149"/>
                  </a:lnTo>
                  <a:lnTo>
                    <a:pt x="29" y="14205"/>
                  </a:lnTo>
                  <a:lnTo>
                    <a:pt x="15" y="14247"/>
                  </a:lnTo>
                  <a:lnTo>
                    <a:pt x="0" y="14290"/>
                  </a:lnTo>
                  <a:lnTo>
                    <a:pt x="0" y="14346"/>
                  </a:lnTo>
                  <a:lnTo>
                    <a:pt x="0" y="14388"/>
                  </a:lnTo>
                  <a:lnTo>
                    <a:pt x="15" y="14431"/>
                  </a:lnTo>
                  <a:lnTo>
                    <a:pt x="71" y="14501"/>
                  </a:lnTo>
                  <a:lnTo>
                    <a:pt x="141" y="14557"/>
                  </a:lnTo>
                  <a:lnTo>
                    <a:pt x="184" y="14572"/>
                  </a:lnTo>
                  <a:lnTo>
                    <a:pt x="268" y="14572"/>
                  </a:lnTo>
                  <a:lnTo>
                    <a:pt x="325" y="14557"/>
                  </a:lnTo>
                  <a:lnTo>
                    <a:pt x="367" y="14543"/>
                  </a:lnTo>
                  <a:lnTo>
                    <a:pt x="409" y="14501"/>
                  </a:lnTo>
                  <a:lnTo>
                    <a:pt x="776" y="14177"/>
                  </a:lnTo>
                  <a:lnTo>
                    <a:pt x="1128" y="13825"/>
                  </a:lnTo>
                  <a:lnTo>
                    <a:pt x="1466" y="13458"/>
                  </a:lnTo>
                  <a:lnTo>
                    <a:pt x="1804" y="13078"/>
                  </a:lnTo>
                  <a:lnTo>
                    <a:pt x="2114" y="12697"/>
                  </a:lnTo>
                  <a:lnTo>
                    <a:pt x="2410" y="12289"/>
                  </a:lnTo>
                  <a:lnTo>
                    <a:pt x="2678" y="11880"/>
                  </a:lnTo>
                  <a:lnTo>
                    <a:pt x="2946" y="11443"/>
                  </a:lnTo>
                  <a:lnTo>
                    <a:pt x="3199" y="11006"/>
                  </a:lnTo>
                  <a:lnTo>
                    <a:pt x="3425" y="10569"/>
                  </a:lnTo>
                  <a:lnTo>
                    <a:pt x="3650" y="10118"/>
                  </a:lnTo>
                  <a:lnTo>
                    <a:pt x="3848" y="9653"/>
                  </a:lnTo>
                  <a:lnTo>
                    <a:pt x="4017" y="9188"/>
                  </a:lnTo>
                  <a:lnTo>
                    <a:pt x="4186" y="8709"/>
                  </a:lnTo>
                  <a:lnTo>
                    <a:pt x="4327" y="8230"/>
                  </a:lnTo>
                  <a:lnTo>
                    <a:pt x="4454" y="7751"/>
                  </a:lnTo>
                  <a:lnTo>
                    <a:pt x="4566" y="7272"/>
                  </a:lnTo>
                  <a:lnTo>
                    <a:pt x="4651" y="6779"/>
                  </a:lnTo>
                  <a:lnTo>
                    <a:pt x="4721" y="6285"/>
                  </a:lnTo>
                  <a:lnTo>
                    <a:pt x="4764" y="5792"/>
                  </a:lnTo>
                  <a:lnTo>
                    <a:pt x="4792" y="5299"/>
                  </a:lnTo>
                  <a:lnTo>
                    <a:pt x="4806" y="4806"/>
                  </a:lnTo>
                  <a:lnTo>
                    <a:pt x="4778" y="4312"/>
                  </a:lnTo>
                  <a:lnTo>
                    <a:pt x="4750" y="3819"/>
                  </a:lnTo>
                  <a:lnTo>
                    <a:pt x="4693" y="3326"/>
                  </a:lnTo>
                  <a:lnTo>
                    <a:pt x="4609" y="2847"/>
                  </a:lnTo>
                  <a:lnTo>
                    <a:pt x="4510" y="2354"/>
                  </a:lnTo>
                  <a:lnTo>
                    <a:pt x="4383" y="1875"/>
                  </a:lnTo>
                  <a:lnTo>
                    <a:pt x="4228" y="1409"/>
                  </a:lnTo>
                  <a:lnTo>
                    <a:pt x="4045" y="944"/>
                  </a:lnTo>
                  <a:lnTo>
                    <a:pt x="3848" y="479"/>
                  </a:lnTo>
                  <a:lnTo>
                    <a:pt x="3622" y="28"/>
                  </a:lnTo>
                  <a:lnTo>
                    <a:pt x="3608" y="14"/>
                  </a:lnTo>
                  <a:lnTo>
                    <a:pt x="359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98;p38">
              <a:extLst>
                <a:ext uri="{FF2B5EF4-FFF2-40B4-BE49-F238E27FC236}">
                  <a16:creationId xmlns:a16="http://schemas.microsoft.com/office/drawing/2014/main" id="{8AE5547A-EF37-9936-DE81-C0F8E3A5F16B}"/>
                </a:ext>
              </a:extLst>
            </p:cNvPr>
            <p:cNvSpPr/>
            <p:nvPr/>
          </p:nvSpPr>
          <p:spPr>
            <a:xfrm>
              <a:off x="7623285" y="1291303"/>
              <a:ext cx="215457" cy="355483"/>
            </a:xfrm>
            <a:custGeom>
              <a:avLst/>
              <a:gdLst/>
              <a:ahLst/>
              <a:cxnLst/>
              <a:rect l="l" t="t" r="r" b="b"/>
              <a:pathLst>
                <a:path w="8132" h="13417" extrusionOk="0">
                  <a:moveTo>
                    <a:pt x="7723" y="1"/>
                  </a:moveTo>
                  <a:lnTo>
                    <a:pt x="7681" y="29"/>
                  </a:lnTo>
                  <a:lnTo>
                    <a:pt x="7666" y="43"/>
                  </a:lnTo>
                  <a:lnTo>
                    <a:pt x="7666" y="71"/>
                  </a:lnTo>
                  <a:lnTo>
                    <a:pt x="7765" y="593"/>
                  </a:lnTo>
                  <a:lnTo>
                    <a:pt x="7836" y="1114"/>
                  </a:lnTo>
                  <a:lnTo>
                    <a:pt x="7892" y="1636"/>
                  </a:lnTo>
                  <a:lnTo>
                    <a:pt x="7920" y="2143"/>
                  </a:lnTo>
                  <a:lnTo>
                    <a:pt x="7920" y="2664"/>
                  </a:lnTo>
                  <a:lnTo>
                    <a:pt x="7906" y="3172"/>
                  </a:lnTo>
                  <a:lnTo>
                    <a:pt x="7864" y="3665"/>
                  </a:lnTo>
                  <a:lnTo>
                    <a:pt x="7793" y="4172"/>
                  </a:lnTo>
                  <a:lnTo>
                    <a:pt x="7709" y="4665"/>
                  </a:lnTo>
                  <a:lnTo>
                    <a:pt x="7596" y="5159"/>
                  </a:lnTo>
                  <a:lnTo>
                    <a:pt x="7469" y="5652"/>
                  </a:lnTo>
                  <a:lnTo>
                    <a:pt x="7314" y="6131"/>
                  </a:lnTo>
                  <a:lnTo>
                    <a:pt x="7131" y="6610"/>
                  </a:lnTo>
                  <a:lnTo>
                    <a:pt x="6920" y="7089"/>
                  </a:lnTo>
                  <a:lnTo>
                    <a:pt x="6694" y="7554"/>
                  </a:lnTo>
                  <a:lnTo>
                    <a:pt x="6440" y="8033"/>
                  </a:lnTo>
                  <a:lnTo>
                    <a:pt x="6159" y="8484"/>
                  </a:lnTo>
                  <a:lnTo>
                    <a:pt x="5849" y="8921"/>
                  </a:lnTo>
                  <a:lnTo>
                    <a:pt x="5539" y="9316"/>
                  </a:lnTo>
                  <a:lnTo>
                    <a:pt x="5200" y="9696"/>
                  </a:lnTo>
                  <a:lnTo>
                    <a:pt x="4848" y="10049"/>
                  </a:lnTo>
                  <a:lnTo>
                    <a:pt x="4482" y="10387"/>
                  </a:lnTo>
                  <a:lnTo>
                    <a:pt x="4087" y="10697"/>
                  </a:lnTo>
                  <a:lnTo>
                    <a:pt x="3692" y="11007"/>
                  </a:lnTo>
                  <a:lnTo>
                    <a:pt x="3284" y="11289"/>
                  </a:lnTo>
                  <a:lnTo>
                    <a:pt x="2861" y="11556"/>
                  </a:lnTo>
                  <a:lnTo>
                    <a:pt x="2424" y="11810"/>
                  </a:lnTo>
                  <a:lnTo>
                    <a:pt x="1973" y="12050"/>
                  </a:lnTo>
                  <a:lnTo>
                    <a:pt x="1522" y="12289"/>
                  </a:lnTo>
                  <a:lnTo>
                    <a:pt x="1071" y="12515"/>
                  </a:lnTo>
                  <a:lnTo>
                    <a:pt x="127" y="12952"/>
                  </a:lnTo>
                  <a:lnTo>
                    <a:pt x="85" y="12980"/>
                  </a:lnTo>
                  <a:lnTo>
                    <a:pt x="43" y="13008"/>
                  </a:lnTo>
                  <a:lnTo>
                    <a:pt x="29" y="13050"/>
                  </a:lnTo>
                  <a:lnTo>
                    <a:pt x="0" y="13078"/>
                  </a:lnTo>
                  <a:lnTo>
                    <a:pt x="0" y="13163"/>
                  </a:lnTo>
                  <a:lnTo>
                    <a:pt x="29" y="13248"/>
                  </a:lnTo>
                  <a:lnTo>
                    <a:pt x="71" y="13318"/>
                  </a:lnTo>
                  <a:lnTo>
                    <a:pt x="141" y="13374"/>
                  </a:lnTo>
                  <a:lnTo>
                    <a:pt x="226" y="13403"/>
                  </a:lnTo>
                  <a:lnTo>
                    <a:pt x="268" y="13417"/>
                  </a:lnTo>
                  <a:lnTo>
                    <a:pt x="324" y="13403"/>
                  </a:lnTo>
                  <a:lnTo>
                    <a:pt x="592" y="13346"/>
                  </a:lnTo>
                  <a:lnTo>
                    <a:pt x="874" y="13290"/>
                  </a:lnTo>
                  <a:lnTo>
                    <a:pt x="1142" y="13219"/>
                  </a:lnTo>
                  <a:lnTo>
                    <a:pt x="1410" y="13135"/>
                  </a:lnTo>
                  <a:lnTo>
                    <a:pt x="1663" y="13050"/>
                  </a:lnTo>
                  <a:lnTo>
                    <a:pt x="1931" y="12952"/>
                  </a:lnTo>
                  <a:lnTo>
                    <a:pt x="2171" y="12853"/>
                  </a:lnTo>
                  <a:lnTo>
                    <a:pt x="2424" y="12740"/>
                  </a:lnTo>
                  <a:lnTo>
                    <a:pt x="2903" y="12501"/>
                  </a:lnTo>
                  <a:lnTo>
                    <a:pt x="3354" y="12233"/>
                  </a:lnTo>
                  <a:lnTo>
                    <a:pt x="3791" y="11937"/>
                  </a:lnTo>
                  <a:lnTo>
                    <a:pt x="4214" y="11613"/>
                  </a:lnTo>
                  <a:lnTo>
                    <a:pt x="4608" y="11275"/>
                  </a:lnTo>
                  <a:lnTo>
                    <a:pt x="4989" y="10908"/>
                  </a:lnTo>
                  <a:lnTo>
                    <a:pt x="5355" y="10528"/>
                  </a:lnTo>
                  <a:lnTo>
                    <a:pt x="5694" y="10133"/>
                  </a:lnTo>
                  <a:lnTo>
                    <a:pt x="6004" y="9710"/>
                  </a:lnTo>
                  <a:lnTo>
                    <a:pt x="6300" y="9274"/>
                  </a:lnTo>
                  <a:lnTo>
                    <a:pt x="6581" y="8823"/>
                  </a:lnTo>
                  <a:lnTo>
                    <a:pt x="6835" y="8358"/>
                  </a:lnTo>
                  <a:lnTo>
                    <a:pt x="7060" y="7878"/>
                  </a:lnTo>
                  <a:lnTo>
                    <a:pt x="7272" y="7385"/>
                  </a:lnTo>
                  <a:lnTo>
                    <a:pt x="7455" y="6878"/>
                  </a:lnTo>
                  <a:lnTo>
                    <a:pt x="7624" y="6371"/>
                  </a:lnTo>
                  <a:lnTo>
                    <a:pt x="7765" y="5863"/>
                  </a:lnTo>
                  <a:lnTo>
                    <a:pt x="7892" y="5328"/>
                  </a:lnTo>
                  <a:lnTo>
                    <a:pt x="7991" y="4806"/>
                  </a:lnTo>
                  <a:lnTo>
                    <a:pt x="8061" y="4271"/>
                  </a:lnTo>
                  <a:lnTo>
                    <a:pt x="8103" y="3735"/>
                  </a:lnTo>
                  <a:lnTo>
                    <a:pt x="8132" y="3200"/>
                  </a:lnTo>
                  <a:lnTo>
                    <a:pt x="8132" y="2664"/>
                  </a:lnTo>
                  <a:lnTo>
                    <a:pt x="8117" y="2129"/>
                  </a:lnTo>
                  <a:lnTo>
                    <a:pt x="8075" y="1607"/>
                  </a:lnTo>
                  <a:lnTo>
                    <a:pt x="8005" y="1072"/>
                  </a:lnTo>
                  <a:lnTo>
                    <a:pt x="7906" y="550"/>
                  </a:lnTo>
                  <a:lnTo>
                    <a:pt x="7793" y="43"/>
                  </a:lnTo>
                  <a:lnTo>
                    <a:pt x="7779" y="15"/>
                  </a:lnTo>
                  <a:lnTo>
                    <a:pt x="776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99;p38">
              <a:extLst>
                <a:ext uri="{FF2B5EF4-FFF2-40B4-BE49-F238E27FC236}">
                  <a16:creationId xmlns:a16="http://schemas.microsoft.com/office/drawing/2014/main" id="{0E884FB7-FB9E-C808-4FED-0E023CE6780A}"/>
                </a:ext>
              </a:extLst>
            </p:cNvPr>
            <p:cNvSpPr/>
            <p:nvPr/>
          </p:nvSpPr>
          <p:spPr>
            <a:xfrm>
              <a:off x="7420921" y="1438799"/>
              <a:ext cx="376017" cy="244946"/>
            </a:xfrm>
            <a:custGeom>
              <a:avLst/>
              <a:gdLst/>
              <a:ahLst/>
              <a:cxnLst/>
              <a:rect l="l" t="t" r="r" b="b"/>
              <a:pathLst>
                <a:path w="14192" h="9245" extrusionOk="0">
                  <a:moveTo>
                    <a:pt x="2382" y="0"/>
                  </a:moveTo>
                  <a:lnTo>
                    <a:pt x="2086" y="28"/>
                  </a:lnTo>
                  <a:lnTo>
                    <a:pt x="1804" y="43"/>
                  </a:lnTo>
                  <a:lnTo>
                    <a:pt x="1508" y="85"/>
                  </a:lnTo>
                  <a:lnTo>
                    <a:pt x="1226" y="127"/>
                  </a:lnTo>
                  <a:lnTo>
                    <a:pt x="945" y="183"/>
                  </a:lnTo>
                  <a:lnTo>
                    <a:pt x="677" y="240"/>
                  </a:lnTo>
                  <a:lnTo>
                    <a:pt x="395" y="324"/>
                  </a:lnTo>
                  <a:lnTo>
                    <a:pt x="141" y="409"/>
                  </a:lnTo>
                  <a:lnTo>
                    <a:pt x="85" y="423"/>
                  </a:lnTo>
                  <a:lnTo>
                    <a:pt x="43" y="465"/>
                  </a:lnTo>
                  <a:lnTo>
                    <a:pt x="15" y="508"/>
                  </a:lnTo>
                  <a:lnTo>
                    <a:pt x="0" y="564"/>
                  </a:lnTo>
                  <a:lnTo>
                    <a:pt x="0" y="620"/>
                  </a:lnTo>
                  <a:lnTo>
                    <a:pt x="15" y="663"/>
                  </a:lnTo>
                  <a:lnTo>
                    <a:pt x="43" y="705"/>
                  </a:lnTo>
                  <a:lnTo>
                    <a:pt x="85" y="747"/>
                  </a:lnTo>
                  <a:lnTo>
                    <a:pt x="494" y="959"/>
                  </a:lnTo>
                  <a:lnTo>
                    <a:pt x="902" y="1156"/>
                  </a:lnTo>
                  <a:lnTo>
                    <a:pt x="1311" y="1353"/>
                  </a:lnTo>
                  <a:lnTo>
                    <a:pt x="1720" y="1522"/>
                  </a:lnTo>
                  <a:lnTo>
                    <a:pt x="2565" y="1860"/>
                  </a:lnTo>
                  <a:lnTo>
                    <a:pt x="3425" y="2185"/>
                  </a:lnTo>
                  <a:lnTo>
                    <a:pt x="4270" y="2495"/>
                  </a:lnTo>
                  <a:lnTo>
                    <a:pt x="5130" y="2833"/>
                  </a:lnTo>
                  <a:lnTo>
                    <a:pt x="5539" y="3002"/>
                  </a:lnTo>
                  <a:lnTo>
                    <a:pt x="5961" y="3185"/>
                  </a:lnTo>
                  <a:lnTo>
                    <a:pt x="6370" y="3368"/>
                  </a:lnTo>
                  <a:lnTo>
                    <a:pt x="6779" y="3580"/>
                  </a:lnTo>
                  <a:lnTo>
                    <a:pt x="7244" y="3833"/>
                  </a:lnTo>
                  <a:lnTo>
                    <a:pt x="7709" y="4087"/>
                  </a:lnTo>
                  <a:lnTo>
                    <a:pt x="8160" y="4369"/>
                  </a:lnTo>
                  <a:lnTo>
                    <a:pt x="8597" y="4651"/>
                  </a:lnTo>
                  <a:lnTo>
                    <a:pt x="9019" y="4961"/>
                  </a:lnTo>
                  <a:lnTo>
                    <a:pt x="9428" y="5271"/>
                  </a:lnTo>
                  <a:lnTo>
                    <a:pt x="9823" y="5623"/>
                  </a:lnTo>
                  <a:lnTo>
                    <a:pt x="10217" y="5989"/>
                  </a:lnTo>
                  <a:lnTo>
                    <a:pt x="10386" y="6159"/>
                  </a:lnTo>
                  <a:lnTo>
                    <a:pt x="10541" y="6342"/>
                  </a:lnTo>
                  <a:lnTo>
                    <a:pt x="10696" y="6539"/>
                  </a:lnTo>
                  <a:lnTo>
                    <a:pt x="10851" y="6736"/>
                  </a:lnTo>
                  <a:lnTo>
                    <a:pt x="11133" y="7131"/>
                  </a:lnTo>
                  <a:lnTo>
                    <a:pt x="11401" y="7540"/>
                  </a:lnTo>
                  <a:lnTo>
                    <a:pt x="11683" y="7948"/>
                  </a:lnTo>
                  <a:lnTo>
                    <a:pt x="11965" y="8329"/>
                  </a:lnTo>
                  <a:lnTo>
                    <a:pt x="12120" y="8512"/>
                  </a:lnTo>
                  <a:lnTo>
                    <a:pt x="12289" y="8681"/>
                  </a:lnTo>
                  <a:lnTo>
                    <a:pt x="12458" y="8850"/>
                  </a:lnTo>
                  <a:lnTo>
                    <a:pt x="12641" y="9005"/>
                  </a:lnTo>
                  <a:lnTo>
                    <a:pt x="12740" y="9076"/>
                  </a:lnTo>
                  <a:lnTo>
                    <a:pt x="12838" y="9132"/>
                  </a:lnTo>
                  <a:lnTo>
                    <a:pt x="12951" y="9174"/>
                  </a:lnTo>
                  <a:lnTo>
                    <a:pt x="13064" y="9202"/>
                  </a:lnTo>
                  <a:lnTo>
                    <a:pt x="13177" y="9231"/>
                  </a:lnTo>
                  <a:lnTo>
                    <a:pt x="13289" y="9245"/>
                  </a:lnTo>
                  <a:lnTo>
                    <a:pt x="13402" y="9245"/>
                  </a:lnTo>
                  <a:lnTo>
                    <a:pt x="13515" y="9231"/>
                  </a:lnTo>
                  <a:lnTo>
                    <a:pt x="13627" y="9202"/>
                  </a:lnTo>
                  <a:lnTo>
                    <a:pt x="13726" y="9160"/>
                  </a:lnTo>
                  <a:lnTo>
                    <a:pt x="13825" y="9104"/>
                  </a:lnTo>
                  <a:lnTo>
                    <a:pt x="13909" y="9047"/>
                  </a:lnTo>
                  <a:lnTo>
                    <a:pt x="13994" y="8963"/>
                  </a:lnTo>
                  <a:lnTo>
                    <a:pt x="14050" y="8864"/>
                  </a:lnTo>
                  <a:lnTo>
                    <a:pt x="14107" y="8752"/>
                  </a:lnTo>
                  <a:lnTo>
                    <a:pt x="14135" y="8625"/>
                  </a:lnTo>
                  <a:lnTo>
                    <a:pt x="14163" y="8343"/>
                  </a:lnTo>
                  <a:lnTo>
                    <a:pt x="14191" y="8061"/>
                  </a:lnTo>
                  <a:lnTo>
                    <a:pt x="14177" y="7793"/>
                  </a:lnTo>
                  <a:lnTo>
                    <a:pt x="14163" y="7525"/>
                  </a:lnTo>
                  <a:lnTo>
                    <a:pt x="14121" y="7258"/>
                  </a:lnTo>
                  <a:lnTo>
                    <a:pt x="14064" y="6990"/>
                  </a:lnTo>
                  <a:lnTo>
                    <a:pt x="13980" y="6736"/>
                  </a:lnTo>
                  <a:lnTo>
                    <a:pt x="13895" y="6483"/>
                  </a:lnTo>
                  <a:lnTo>
                    <a:pt x="13783" y="6229"/>
                  </a:lnTo>
                  <a:lnTo>
                    <a:pt x="13670" y="5975"/>
                  </a:lnTo>
                  <a:lnTo>
                    <a:pt x="13529" y="5736"/>
                  </a:lnTo>
                  <a:lnTo>
                    <a:pt x="13388" y="5496"/>
                  </a:lnTo>
                  <a:lnTo>
                    <a:pt x="13233" y="5257"/>
                  </a:lnTo>
                  <a:lnTo>
                    <a:pt x="13064" y="5031"/>
                  </a:lnTo>
                  <a:lnTo>
                    <a:pt x="12881" y="4806"/>
                  </a:lnTo>
                  <a:lnTo>
                    <a:pt x="12697" y="4580"/>
                  </a:lnTo>
                  <a:lnTo>
                    <a:pt x="12500" y="4369"/>
                  </a:lnTo>
                  <a:lnTo>
                    <a:pt x="12303" y="4157"/>
                  </a:lnTo>
                  <a:lnTo>
                    <a:pt x="11880" y="3749"/>
                  </a:lnTo>
                  <a:lnTo>
                    <a:pt x="11429" y="3354"/>
                  </a:lnTo>
                  <a:lnTo>
                    <a:pt x="10978" y="2988"/>
                  </a:lnTo>
                  <a:lnTo>
                    <a:pt x="10527" y="2650"/>
                  </a:lnTo>
                  <a:lnTo>
                    <a:pt x="10062" y="2325"/>
                  </a:lnTo>
                  <a:lnTo>
                    <a:pt x="9611" y="2030"/>
                  </a:lnTo>
                  <a:lnTo>
                    <a:pt x="9174" y="1762"/>
                  </a:lnTo>
                  <a:lnTo>
                    <a:pt x="8695" y="1494"/>
                  </a:lnTo>
                  <a:lnTo>
                    <a:pt x="8188" y="1240"/>
                  </a:lnTo>
                  <a:lnTo>
                    <a:pt x="7652" y="1001"/>
                  </a:lnTo>
                  <a:lnTo>
                    <a:pt x="7103" y="789"/>
                  </a:lnTo>
                  <a:lnTo>
                    <a:pt x="6539" y="592"/>
                  </a:lnTo>
                  <a:lnTo>
                    <a:pt x="5961" y="423"/>
                  </a:lnTo>
                  <a:lnTo>
                    <a:pt x="5370" y="282"/>
                  </a:lnTo>
                  <a:lnTo>
                    <a:pt x="4778" y="169"/>
                  </a:lnTo>
                  <a:lnTo>
                    <a:pt x="4172" y="85"/>
                  </a:lnTo>
                  <a:lnTo>
                    <a:pt x="3566" y="28"/>
                  </a:lnTo>
                  <a:lnTo>
                    <a:pt x="2974"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900;p38">
              <a:extLst>
                <a:ext uri="{FF2B5EF4-FFF2-40B4-BE49-F238E27FC236}">
                  <a16:creationId xmlns:a16="http://schemas.microsoft.com/office/drawing/2014/main" id="{2561BA9F-AD3A-F00E-3ED2-15253834A974}"/>
                </a:ext>
              </a:extLst>
            </p:cNvPr>
            <p:cNvSpPr/>
            <p:nvPr/>
          </p:nvSpPr>
          <p:spPr>
            <a:xfrm>
              <a:off x="6645826" y="1438057"/>
              <a:ext cx="1244099" cy="1031265"/>
            </a:xfrm>
            <a:custGeom>
              <a:avLst/>
              <a:gdLst/>
              <a:ahLst/>
              <a:cxnLst/>
              <a:rect l="l" t="t" r="r" b="b"/>
              <a:pathLst>
                <a:path w="46956" h="38923" extrusionOk="0">
                  <a:moveTo>
                    <a:pt x="21646" y="0"/>
                  </a:moveTo>
                  <a:lnTo>
                    <a:pt x="20927" y="14"/>
                  </a:lnTo>
                  <a:lnTo>
                    <a:pt x="20180" y="42"/>
                  </a:lnTo>
                  <a:lnTo>
                    <a:pt x="19405" y="85"/>
                  </a:lnTo>
                  <a:lnTo>
                    <a:pt x="18602" y="141"/>
                  </a:lnTo>
                  <a:lnTo>
                    <a:pt x="17784" y="226"/>
                  </a:lnTo>
                  <a:lnTo>
                    <a:pt x="16953" y="338"/>
                  </a:lnTo>
                  <a:lnTo>
                    <a:pt x="16107" y="465"/>
                  </a:lnTo>
                  <a:lnTo>
                    <a:pt x="15248" y="620"/>
                  </a:lnTo>
                  <a:lnTo>
                    <a:pt x="14374" y="803"/>
                  </a:lnTo>
                  <a:lnTo>
                    <a:pt x="13500" y="1015"/>
                  </a:lnTo>
                  <a:lnTo>
                    <a:pt x="12627" y="1254"/>
                  </a:lnTo>
                  <a:lnTo>
                    <a:pt x="11753" y="1522"/>
                  </a:lnTo>
                  <a:lnTo>
                    <a:pt x="11316" y="1677"/>
                  </a:lnTo>
                  <a:lnTo>
                    <a:pt x="10879" y="1832"/>
                  </a:lnTo>
                  <a:lnTo>
                    <a:pt x="10442" y="2001"/>
                  </a:lnTo>
                  <a:lnTo>
                    <a:pt x="10020" y="2170"/>
                  </a:lnTo>
                  <a:lnTo>
                    <a:pt x="9583" y="2353"/>
                  </a:lnTo>
                  <a:lnTo>
                    <a:pt x="9160" y="2551"/>
                  </a:lnTo>
                  <a:lnTo>
                    <a:pt x="8737" y="2748"/>
                  </a:lnTo>
                  <a:lnTo>
                    <a:pt x="8315" y="2959"/>
                  </a:lnTo>
                  <a:lnTo>
                    <a:pt x="7906" y="3185"/>
                  </a:lnTo>
                  <a:lnTo>
                    <a:pt x="7497" y="3424"/>
                  </a:lnTo>
                  <a:lnTo>
                    <a:pt x="7089" y="3664"/>
                  </a:lnTo>
                  <a:lnTo>
                    <a:pt x="6694" y="3918"/>
                  </a:lnTo>
                  <a:lnTo>
                    <a:pt x="6299" y="4185"/>
                  </a:lnTo>
                  <a:lnTo>
                    <a:pt x="5905" y="4467"/>
                  </a:lnTo>
                  <a:lnTo>
                    <a:pt x="5524" y="4749"/>
                  </a:lnTo>
                  <a:lnTo>
                    <a:pt x="5158" y="5045"/>
                  </a:lnTo>
                  <a:lnTo>
                    <a:pt x="4792" y="5355"/>
                  </a:lnTo>
                  <a:lnTo>
                    <a:pt x="4425" y="5679"/>
                  </a:lnTo>
                  <a:lnTo>
                    <a:pt x="4073" y="6017"/>
                  </a:lnTo>
                  <a:lnTo>
                    <a:pt x="3735" y="6356"/>
                  </a:lnTo>
                  <a:lnTo>
                    <a:pt x="3396" y="6722"/>
                  </a:lnTo>
                  <a:lnTo>
                    <a:pt x="3072" y="7088"/>
                  </a:lnTo>
                  <a:lnTo>
                    <a:pt x="2748" y="7483"/>
                  </a:lnTo>
                  <a:lnTo>
                    <a:pt x="2438" y="7878"/>
                  </a:lnTo>
                  <a:lnTo>
                    <a:pt x="2142" y="8286"/>
                  </a:lnTo>
                  <a:lnTo>
                    <a:pt x="1860" y="8709"/>
                  </a:lnTo>
                  <a:lnTo>
                    <a:pt x="1579" y="9146"/>
                  </a:lnTo>
                  <a:lnTo>
                    <a:pt x="1325" y="9597"/>
                  </a:lnTo>
                  <a:lnTo>
                    <a:pt x="1071" y="10076"/>
                  </a:lnTo>
                  <a:lnTo>
                    <a:pt x="832" y="10555"/>
                  </a:lnTo>
                  <a:lnTo>
                    <a:pt x="592" y="11048"/>
                  </a:lnTo>
                  <a:lnTo>
                    <a:pt x="381" y="11556"/>
                  </a:lnTo>
                  <a:lnTo>
                    <a:pt x="183" y="12077"/>
                  </a:lnTo>
                  <a:lnTo>
                    <a:pt x="0" y="12627"/>
                  </a:lnTo>
                  <a:lnTo>
                    <a:pt x="183" y="12655"/>
                  </a:lnTo>
                  <a:lnTo>
                    <a:pt x="719" y="12753"/>
                  </a:lnTo>
                  <a:lnTo>
                    <a:pt x="1607" y="12894"/>
                  </a:lnTo>
                  <a:lnTo>
                    <a:pt x="2819" y="13064"/>
                  </a:lnTo>
                  <a:lnTo>
                    <a:pt x="3537" y="13148"/>
                  </a:lnTo>
                  <a:lnTo>
                    <a:pt x="4326" y="13233"/>
                  </a:lnTo>
                  <a:lnTo>
                    <a:pt x="5186" y="13317"/>
                  </a:lnTo>
                  <a:lnTo>
                    <a:pt x="6116" y="13402"/>
                  </a:lnTo>
                  <a:lnTo>
                    <a:pt x="7117" y="13472"/>
                  </a:lnTo>
                  <a:lnTo>
                    <a:pt x="8188" y="13543"/>
                  </a:lnTo>
                  <a:lnTo>
                    <a:pt x="9301" y="13599"/>
                  </a:lnTo>
                  <a:lnTo>
                    <a:pt x="10485" y="13641"/>
                  </a:lnTo>
                  <a:lnTo>
                    <a:pt x="11725" y="13684"/>
                  </a:lnTo>
                  <a:lnTo>
                    <a:pt x="13021" y="13698"/>
                  </a:lnTo>
                  <a:lnTo>
                    <a:pt x="14374" y="13684"/>
                  </a:lnTo>
                  <a:lnTo>
                    <a:pt x="15769" y="13669"/>
                  </a:lnTo>
                  <a:lnTo>
                    <a:pt x="17221" y="13613"/>
                  </a:lnTo>
                  <a:lnTo>
                    <a:pt x="18715" y="13543"/>
                  </a:lnTo>
                  <a:lnTo>
                    <a:pt x="20251" y="13444"/>
                  </a:lnTo>
                  <a:lnTo>
                    <a:pt x="21829" y="13317"/>
                  </a:lnTo>
                  <a:lnTo>
                    <a:pt x="23449" y="13148"/>
                  </a:lnTo>
                  <a:lnTo>
                    <a:pt x="25098" y="12951"/>
                  </a:lnTo>
                  <a:lnTo>
                    <a:pt x="26789" y="12725"/>
                  </a:lnTo>
                  <a:lnTo>
                    <a:pt x="27649" y="12598"/>
                  </a:lnTo>
                  <a:lnTo>
                    <a:pt x="28509" y="12458"/>
                  </a:lnTo>
                  <a:lnTo>
                    <a:pt x="29382" y="12303"/>
                  </a:lnTo>
                  <a:lnTo>
                    <a:pt x="30256" y="12148"/>
                  </a:lnTo>
                  <a:lnTo>
                    <a:pt x="31144" y="11978"/>
                  </a:lnTo>
                  <a:lnTo>
                    <a:pt x="32032" y="11795"/>
                  </a:lnTo>
                  <a:lnTo>
                    <a:pt x="32919" y="11612"/>
                  </a:lnTo>
                  <a:lnTo>
                    <a:pt x="33835" y="11401"/>
                  </a:lnTo>
                  <a:lnTo>
                    <a:pt x="34737" y="11189"/>
                  </a:lnTo>
                  <a:lnTo>
                    <a:pt x="35653" y="10964"/>
                  </a:lnTo>
                  <a:lnTo>
                    <a:pt x="35625" y="11091"/>
                  </a:lnTo>
                  <a:lnTo>
                    <a:pt x="35569" y="11429"/>
                  </a:lnTo>
                  <a:lnTo>
                    <a:pt x="35484" y="11978"/>
                  </a:lnTo>
                  <a:lnTo>
                    <a:pt x="35400" y="12711"/>
                  </a:lnTo>
                  <a:lnTo>
                    <a:pt x="35371" y="13134"/>
                  </a:lnTo>
                  <a:lnTo>
                    <a:pt x="35343" y="13599"/>
                  </a:lnTo>
                  <a:lnTo>
                    <a:pt x="35329" y="14106"/>
                  </a:lnTo>
                  <a:lnTo>
                    <a:pt x="35329" y="14628"/>
                  </a:lnTo>
                  <a:lnTo>
                    <a:pt x="35343" y="15191"/>
                  </a:lnTo>
                  <a:lnTo>
                    <a:pt x="35371" y="15783"/>
                  </a:lnTo>
                  <a:lnTo>
                    <a:pt x="35414" y="16403"/>
                  </a:lnTo>
                  <a:lnTo>
                    <a:pt x="35484" y="17037"/>
                  </a:lnTo>
                  <a:lnTo>
                    <a:pt x="35583" y="17686"/>
                  </a:lnTo>
                  <a:lnTo>
                    <a:pt x="35710" y="18362"/>
                  </a:lnTo>
                  <a:lnTo>
                    <a:pt x="35865" y="19053"/>
                  </a:lnTo>
                  <a:lnTo>
                    <a:pt x="36062" y="19743"/>
                  </a:lnTo>
                  <a:lnTo>
                    <a:pt x="36273" y="20448"/>
                  </a:lnTo>
                  <a:lnTo>
                    <a:pt x="36400" y="20800"/>
                  </a:lnTo>
                  <a:lnTo>
                    <a:pt x="36541" y="21152"/>
                  </a:lnTo>
                  <a:lnTo>
                    <a:pt x="36682" y="21519"/>
                  </a:lnTo>
                  <a:lnTo>
                    <a:pt x="36837" y="21871"/>
                  </a:lnTo>
                  <a:lnTo>
                    <a:pt x="37006" y="22223"/>
                  </a:lnTo>
                  <a:lnTo>
                    <a:pt x="37175" y="22590"/>
                  </a:lnTo>
                  <a:lnTo>
                    <a:pt x="37372" y="22942"/>
                  </a:lnTo>
                  <a:lnTo>
                    <a:pt x="37570" y="23294"/>
                  </a:lnTo>
                  <a:lnTo>
                    <a:pt x="37781" y="23661"/>
                  </a:lnTo>
                  <a:lnTo>
                    <a:pt x="37993" y="24013"/>
                  </a:lnTo>
                  <a:lnTo>
                    <a:pt x="38232" y="24365"/>
                  </a:lnTo>
                  <a:lnTo>
                    <a:pt x="38486" y="24704"/>
                  </a:lnTo>
                  <a:lnTo>
                    <a:pt x="38739" y="25056"/>
                  </a:lnTo>
                  <a:lnTo>
                    <a:pt x="39021" y="25394"/>
                  </a:lnTo>
                  <a:lnTo>
                    <a:pt x="39303" y="25732"/>
                  </a:lnTo>
                  <a:lnTo>
                    <a:pt x="39613" y="26071"/>
                  </a:lnTo>
                  <a:lnTo>
                    <a:pt x="39923" y="26409"/>
                  </a:lnTo>
                  <a:lnTo>
                    <a:pt x="40247" y="26733"/>
                  </a:lnTo>
                  <a:lnTo>
                    <a:pt x="40600" y="27057"/>
                  </a:lnTo>
                  <a:lnTo>
                    <a:pt x="40966" y="27381"/>
                  </a:lnTo>
                  <a:lnTo>
                    <a:pt x="41332" y="27705"/>
                  </a:lnTo>
                  <a:lnTo>
                    <a:pt x="41727" y="28001"/>
                  </a:lnTo>
                  <a:lnTo>
                    <a:pt x="41656" y="28339"/>
                  </a:lnTo>
                  <a:lnTo>
                    <a:pt x="41586" y="28734"/>
                  </a:lnTo>
                  <a:lnTo>
                    <a:pt x="41501" y="29241"/>
                  </a:lnTo>
                  <a:lnTo>
                    <a:pt x="41403" y="29861"/>
                  </a:lnTo>
                  <a:lnTo>
                    <a:pt x="41304" y="30580"/>
                  </a:lnTo>
                  <a:lnTo>
                    <a:pt x="41234" y="31369"/>
                  </a:lnTo>
                  <a:lnTo>
                    <a:pt x="41177" y="32215"/>
                  </a:lnTo>
                  <a:lnTo>
                    <a:pt x="41149" y="32652"/>
                  </a:lnTo>
                  <a:lnTo>
                    <a:pt x="41149" y="33088"/>
                  </a:lnTo>
                  <a:lnTo>
                    <a:pt x="41149" y="33539"/>
                  </a:lnTo>
                  <a:lnTo>
                    <a:pt x="41149" y="34004"/>
                  </a:lnTo>
                  <a:lnTo>
                    <a:pt x="41177" y="34455"/>
                  </a:lnTo>
                  <a:lnTo>
                    <a:pt x="41220" y="34906"/>
                  </a:lnTo>
                  <a:lnTo>
                    <a:pt x="41262" y="35357"/>
                  </a:lnTo>
                  <a:lnTo>
                    <a:pt x="41332" y="35808"/>
                  </a:lnTo>
                  <a:lnTo>
                    <a:pt x="41417" y="36245"/>
                  </a:lnTo>
                  <a:lnTo>
                    <a:pt x="41516" y="36668"/>
                  </a:lnTo>
                  <a:lnTo>
                    <a:pt x="41628" y="37091"/>
                  </a:lnTo>
                  <a:lnTo>
                    <a:pt x="41769" y="37485"/>
                  </a:lnTo>
                  <a:lnTo>
                    <a:pt x="41924" y="37880"/>
                  </a:lnTo>
                  <a:lnTo>
                    <a:pt x="42107" y="38246"/>
                  </a:lnTo>
                  <a:lnTo>
                    <a:pt x="42305" y="38598"/>
                  </a:lnTo>
                  <a:lnTo>
                    <a:pt x="42417" y="38753"/>
                  </a:lnTo>
                  <a:lnTo>
                    <a:pt x="42530" y="38923"/>
                  </a:lnTo>
                  <a:lnTo>
                    <a:pt x="42587" y="38880"/>
                  </a:lnTo>
                  <a:lnTo>
                    <a:pt x="42742" y="38753"/>
                  </a:lnTo>
                  <a:lnTo>
                    <a:pt x="42981" y="38542"/>
                  </a:lnTo>
                  <a:lnTo>
                    <a:pt x="43122" y="38401"/>
                  </a:lnTo>
                  <a:lnTo>
                    <a:pt x="43277" y="38232"/>
                  </a:lnTo>
                  <a:lnTo>
                    <a:pt x="43460" y="38035"/>
                  </a:lnTo>
                  <a:lnTo>
                    <a:pt x="43643" y="37795"/>
                  </a:lnTo>
                  <a:lnTo>
                    <a:pt x="43841" y="37527"/>
                  </a:lnTo>
                  <a:lnTo>
                    <a:pt x="44038" y="37232"/>
                  </a:lnTo>
                  <a:lnTo>
                    <a:pt x="44249" y="36893"/>
                  </a:lnTo>
                  <a:lnTo>
                    <a:pt x="44461" y="36527"/>
                  </a:lnTo>
                  <a:lnTo>
                    <a:pt x="44672" y="36118"/>
                  </a:lnTo>
                  <a:lnTo>
                    <a:pt x="44898" y="35667"/>
                  </a:lnTo>
                  <a:lnTo>
                    <a:pt x="45109" y="35188"/>
                  </a:lnTo>
                  <a:lnTo>
                    <a:pt x="45320" y="34653"/>
                  </a:lnTo>
                  <a:lnTo>
                    <a:pt x="45532" y="34075"/>
                  </a:lnTo>
                  <a:lnTo>
                    <a:pt x="45729" y="33455"/>
                  </a:lnTo>
                  <a:lnTo>
                    <a:pt x="45926" y="32793"/>
                  </a:lnTo>
                  <a:lnTo>
                    <a:pt x="46110" y="32074"/>
                  </a:lnTo>
                  <a:lnTo>
                    <a:pt x="46279" y="31313"/>
                  </a:lnTo>
                  <a:lnTo>
                    <a:pt x="46434" y="30495"/>
                  </a:lnTo>
                  <a:lnTo>
                    <a:pt x="46561" y="29622"/>
                  </a:lnTo>
                  <a:lnTo>
                    <a:pt x="46687" y="28706"/>
                  </a:lnTo>
                  <a:lnTo>
                    <a:pt x="46786" y="27719"/>
                  </a:lnTo>
                  <a:lnTo>
                    <a:pt x="46871" y="26691"/>
                  </a:lnTo>
                  <a:lnTo>
                    <a:pt x="46913" y="25591"/>
                  </a:lnTo>
                  <a:lnTo>
                    <a:pt x="46955" y="24436"/>
                  </a:lnTo>
                  <a:lnTo>
                    <a:pt x="46955" y="23224"/>
                  </a:lnTo>
                  <a:lnTo>
                    <a:pt x="46927" y="21942"/>
                  </a:lnTo>
                  <a:lnTo>
                    <a:pt x="46885" y="21096"/>
                  </a:lnTo>
                  <a:lnTo>
                    <a:pt x="46828" y="20279"/>
                  </a:lnTo>
                  <a:lnTo>
                    <a:pt x="46758" y="19490"/>
                  </a:lnTo>
                  <a:lnTo>
                    <a:pt x="46659" y="18714"/>
                  </a:lnTo>
                  <a:lnTo>
                    <a:pt x="46546" y="17953"/>
                  </a:lnTo>
                  <a:lnTo>
                    <a:pt x="46406" y="17221"/>
                  </a:lnTo>
                  <a:lnTo>
                    <a:pt x="46265" y="16502"/>
                  </a:lnTo>
                  <a:lnTo>
                    <a:pt x="46096" y="15811"/>
                  </a:lnTo>
                  <a:lnTo>
                    <a:pt x="45912" y="15135"/>
                  </a:lnTo>
                  <a:lnTo>
                    <a:pt x="45701" y="14473"/>
                  </a:lnTo>
                  <a:lnTo>
                    <a:pt x="45490" y="13839"/>
                  </a:lnTo>
                  <a:lnTo>
                    <a:pt x="45264" y="13219"/>
                  </a:lnTo>
                  <a:lnTo>
                    <a:pt x="45010" y="12613"/>
                  </a:lnTo>
                  <a:lnTo>
                    <a:pt x="44743" y="12035"/>
                  </a:lnTo>
                  <a:lnTo>
                    <a:pt x="44475" y="11471"/>
                  </a:lnTo>
                  <a:lnTo>
                    <a:pt x="44179" y="10922"/>
                  </a:lnTo>
                  <a:lnTo>
                    <a:pt x="43883" y="10400"/>
                  </a:lnTo>
                  <a:lnTo>
                    <a:pt x="43573" y="9879"/>
                  </a:lnTo>
                  <a:lnTo>
                    <a:pt x="43249" y="9385"/>
                  </a:lnTo>
                  <a:lnTo>
                    <a:pt x="42911" y="8906"/>
                  </a:lnTo>
                  <a:lnTo>
                    <a:pt x="42558" y="8441"/>
                  </a:lnTo>
                  <a:lnTo>
                    <a:pt x="42192" y="7990"/>
                  </a:lnTo>
                  <a:lnTo>
                    <a:pt x="41826" y="7568"/>
                  </a:lnTo>
                  <a:lnTo>
                    <a:pt x="41445" y="7145"/>
                  </a:lnTo>
                  <a:lnTo>
                    <a:pt x="41051" y="6750"/>
                  </a:lnTo>
                  <a:lnTo>
                    <a:pt x="40656" y="6356"/>
                  </a:lnTo>
                  <a:lnTo>
                    <a:pt x="40247" y="5989"/>
                  </a:lnTo>
                  <a:lnTo>
                    <a:pt x="39839" y="5637"/>
                  </a:lnTo>
                  <a:lnTo>
                    <a:pt x="39416" y="5285"/>
                  </a:lnTo>
                  <a:lnTo>
                    <a:pt x="38993" y="4961"/>
                  </a:lnTo>
                  <a:lnTo>
                    <a:pt x="38556" y="4636"/>
                  </a:lnTo>
                  <a:lnTo>
                    <a:pt x="38105" y="4340"/>
                  </a:lnTo>
                  <a:lnTo>
                    <a:pt x="37668" y="4045"/>
                  </a:lnTo>
                  <a:lnTo>
                    <a:pt x="37217" y="3777"/>
                  </a:lnTo>
                  <a:lnTo>
                    <a:pt x="36752" y="3509"/>
                  </a:lnTo>
                  <a:lnTo>
                    <a:pt x="36301" y="3255"/>
                  </a:lnTo>
                  <a:lnTo>
                    <a:pt x="35836" y="3016"/>
                  </a:lnTo>
                  <a:lnTo>
                    <a:pt x="35357" y="2790"/>
                  </a:lnTo>
                  <a:lnTo>
                    <a:pt x="34892" y="2565"/>
                  </a:lnTo>
                  <a:lnTo>
                    <a:pt x="34413" y="2368"/>
                  </a:lnTo>
                  <a:lnTo>
                    <a:pt x="33948" y="2170"/>
                  </a:lnTo>
                  <a:lnTo>
                    <a:pt x="33469" y="1987"/>
                  </a:lnTo>
                  <a:lnTo>
                    <a:pt x="32990" y="1804"/>
                  </a:lnTo>
                  <a:lnTo>
                    <a:pt x="32511" y="1649"/>
                  </a:lnTo>
                  <a:lnTo>
                    <a:pt x="32032" y="1494"/>
                  </a:lnTo>
                  <a:lnTo>
                    <a:pt x="31567" y="1339"/>
                  </a:lnTo>
                  <a:lnTo>
                    <a:pt x="30608" y="1085"/>
                  </a:lnTo>
                  <a:lnTo>
                    <a:pt x="29664" y="846"/>
                  </a:lnTo>
                  <a:lnTo>
                    <a:pt x="28734" y="648"/>
                  </a:lnTo>
                  <a:lnTo>
                    <a:pt x="27818" y="493"/>
                  </a:lnTo>
                  <a:lnTo>
                    <a:pt x="26916" y="352"/>
                  </a:lnTo>
                  <a:lnTo>
                    <a:pt x="26042" y="240"/>
                  </a:lnTo>
                  <a:lnTo>
                    <a:pt x="25197" y="155"/>
                  </a:lnTo>
                  <a:lnTo>
                    <a:pt x="24365" y="85"/>
                  </a:lnTo>
                  <a:lnTo>
                    <a:pt x="23590" y="42"/>
                  </a:lnTo>
                  <a:lnTo>
                    <a:pt x="22970" y="14"/>
                  </a:lnTo>
                  <a:lnTo>
                    <a:pt x="22322"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901;p38">
              <a:extLst>
                <a:ext uri="{FF2B5EF4-FFF2-40B4-BE49-F238E27FC236}">
                  <a16:creationId xmlns:a16="http://schemas.microsoft.com/office/drawing/2014/main" id="{ACA1832C-D1B0-975C-49A6-0313B867D6A7}"/>
                </a:ext>
              </a:extLst>
            </p:cNvPr>
            <p:cNvSpPr/>
            <p:nvPr/>
          </p:nvSpPr>
          <p:spPr>
            <a:xfrm>
              <a:off x="7628134" y="1699401"/>
              <a:ext cx="193069" cy="655672"/>
            </a:xfrm>
            <a:custGeom>
              <a:avLst/>
              <a:gdLst/>
              <a:ahLst/>
              <a:cxnLst/>
              <a:rect l="l" t="t" r="r" b="b"/>
              <a:pathLst>
                <a:path w="7287" h="24747" extrusionOk="0">
                  <a:moveTo>
                    <a:pt x="127" y="1"/>
                  </a:moveTo>
                  <a:lnTo>
                    <a:pt x="113" y="15"/>
                  </a:lnTo>
                  <a:lnTo>
                    <a:pt x="99" y="29"/>
                  </a:lnTo>
                  <a:lnTo>
                    <a:pt x="43" y="1015"/>
                  </a:lnTo>
                  <a:lnTo>
                    <a:pt x="15" y="1537"/>
                  </a:lnTo>
                  <a:lnTo>
                    <a:pt x="1" y="2100"/>
                  </a:lnTo>
                  <a:lnTo>
                    <a:pt x="1" y="2664"/>
                  </a:lnTo>
                  <a:lnTo>
                    <a:pt x="1" y="3256"/>
                  </a:lnTo>
                  <a:lnTo>
                    <a:pt x="15" y="3862"/>
                  </a:lnTo>
                  <a:lnTo>
                    <a:pt x="43" y="4482"/>
                  </a:lnTo>
                  <a:lnTo>
                    <a:pt x="85" y="5102"/>
                  </a:lnTo>
                  <a:lnTo>
                    <a:pt x="141" y="5736"/>
                  </a:lnTo>
                  <a:lnTo>
                    <a:pt x="198" y="6370"/>
                  </a:lnTo>
                  <a:lnTo>
                    <a:pt x="282" y="7018"/>
                  </a:lnTo>
                  <a:lnTo>
                    <a:pt x="381" y="7653"/>
                  </a:lnTo>
                  <a:lnTo>
                    <a:pt x="494" y="8287"/>
                  </a:lnTo>
                  <a:lnTo>
                    <a:pt x="621" y="8921"/>
                  </a:lnTo>
                  <a:lnTo>
                    <a:pt x="776" y="9541"/>
                  </a:lnTo>
                  <a:lnTo>
                    <a:pt x="945" y="10147"/>
                  </a:lnTo>
                  <a:lnTo>
                    <a:pt x="1128" y="10753"/>
                  </a:lnTo>
                  <a:lnTo>
                    <a:pt x="1339" y="11331"/>
                  </a:lnTo>
                  <a:lnTo>
                    <a:pt x="1579" y="11894"/>
                  </a:lnTo>
                  <a:lnTo>
                    <a:pt x="1833" y="12444"/>
                  </a:lnTo>
                  <a:lnTo>
                    <a:pt x="2100" y="12951"/>
                  </a:lnTo>
                  <a:lnTo>
                    <a:pt x="2255" y="13205"/>
                  </a:lnTo>
                  <a:lnTo>
                    <a:pt x="2410" y="13444"/>
                  </a:lnTo>
                  <a:lnTo>
                    <a:pt x="2565" y="13684"/>
                  </a:lnTo>
                  <a:lnTo>
                    <a:pt x="2734" y="13910"/>
                  </a:lnTo>
                  <a:lnTo>
                    <a:pt x="2918" y="14135"/>
                  </a:lnTo>
                  <a:lnTo>
                    <a:pt x="3087" y="14346"/>
                  </a:lnTo>
                  <a:lnTo>
                    <a:pt x="3284" y="14558"/>
                  </a:lnTo>
                  <a:lnTo>
                    <a:pt x="3467" y="14755"/>
                  </a:lnTo>
                  <a:lnTo>
                    <a:pt x="3679" y="14938"/>
                  </a:lnTo>
                  <a:lnTo>
                    <a:pt x="3890" y="15121"/>
                  </a:lnTo>
                  <a:lnTo>
                    <a:pt x="4101" y="15276"/>
                  </a:lnTo>
                  <a:lnTo>
                    <a:pt x="4327" y="15446"/>
                  </a:lnTo>
                  <a:lnTo>
                    <a:pt x="4552" y="15586"/>
                  </a:lnTo>
                  <a:lnTo>
                    <a:pt x="4792" y="15727"/>
                  </a:lnTo>
                  <a:lnTo>
                    <a:pt x="5046" y="15854"/>
                  </a:lnTo>
                  <a:lnTo>
                    <a:pt x="5299" y="15967"/>
                  </a:lnTo>
                  <a:lnTo>
                    <a:pt x="5553" y="16066"/>
                  </a:lnTo>
                  <a:lnTo>
                    <a:pt x="5821" y="16164"/>
                  </a:lnTo>
                  <a:lnTo>
                    <a:pt x="6102" y="16235"/>
                  </a:lnTo>
                  <a:lnTo>
                    <a:pt x="6384" y="16305"/>
                  </a:lnTo>
                  <a:lnTo>
                    <a:pt x="6300" y="16559"/>
                  </a:lnTo>
                  <a:lnTo>
                    <a:pt x="6215" y="16798"/>
                  </a:lnTo>
                  <a:lnTo>
                    <a:pt x="6145" y="17052"/>
                  </a:lnTo>
                  <a:lnTo>
                    <a:pt x="6074" y="17306"/>
                  </a:lnTo>
                  <a:lnTo>
                    <a:pt x="6018" y="17573"/>
                  </a:lnTo>
                  <a:lnTo>
                    <a:pt x="5976" y="17827"/>
                  </a:lnTo>
                  <a:lnTo>
                    <a:pt x="5905" y="18334"/>
                  </a:lnTo>
                  <a:lnTo>
                    <a:pt x="5877" y="18856"/>
                  </a:lnTo>
                  <a:lnTo>
                    <a:pt x="5863" y="19377"/>
                  </a:lnTo>
                  <a:lnTo>
                    <a:pt x="5877" y="19899"/>
                  </a:lnTo>
                  <a:lnTo>
                    <a:pt x="5905" y="20420"/>
                  </a:lnTo>
                  <a:lnTo>
                    <a:pt x="5962" y="20942"/>
                  </a:lnTo>
                  <a:lnTo>
                    <a:pt x="6032" y="21477"/>
                  </a:lnTo>
                  <a:lnTo>
                    <a:pt x="6102" y="21998"/>
                  </a:lnTo>
                  <a:lnTo>
                    <a:pt x="6187" y="22520"/>
                  </a:lnTo>
                  <a:lnTo>
                    <a:pt x="6384" y="23577"/>
                  </a:lnTo>
                  <a:lnTo>
                    <a:pt x="6567" y="24620"/>
                  </a:lnTo>
                  <a:lnTo>
                    <a:pt x="6582" y="24690"/>
                  </a:lnTo>
                  <a:lnTo>
                    <a:pt x="6638" y="24732"/>
                  </a:lnTo>
                  <a:lnTo>
                    <a:pt x="6694" y="24746"/>
                  </a:lnTo>
                  <a:lnTo>
                    <a:pt x="6751" y="24746"/>
                  </a:lnTo>
                  <a:lnTo>
                    <a:pt x="6821" y="24732"/>
                  </a:lnTo>
                  <a:lnTo>
                    <a:pt x="6863" y="24690"/>
                  </a:lnTo>
                  <a:lnTo>
                    <a:pt x="6906" y="24634"/>
                  </a:lnTo>
                  <a:lnTo>
                    <a:pt x="6934" y="24563"/>
                  </a:lnTo>
                  <a:lnTo>
                    <a:pt x="6948" y="24295"/>
                  </a:lnTo>
                  <a:lnTo>
                    <a:pt x="6962" y="24028"/>
                  </a:lnTo>
                  <a:lnTo>
                    <a:pt x="6962" y="23492"/>
                  </a:lnTo>
                  <a:lnTo>
                    <a:pt x="6934" y="22957"/>
                  </a:lnTo>
                  <a:lnTo>
                    <a:pt x="6892" y="22435"/>
                  </a:lnTo>
                  <a:lnTo>
                    <a:pt x="6835" y="21914"/>
                  </a:lnTo>
                  <a:lnTo>
                    <a:pt x="6779" y="21392"/>
                  </a:lnTo>
                  <a:lnTo>
                    <a:pt x="6708" y="20871"/>
                  </a:lnTo>
                  <a:lnTo>
                    <a:pt x="6652" y="20350"/>
                  </a:lnTo>
                  <a:lnTo>
                    <a:pt x="6610" y="19842"/>
                  </a:lnTo>
                  <a:lnTo>
                    <a:pt x="6596" y="19321"/>
                  </a:lnTo>
                  <a:lnTo>
                    <a:pt x="6596" y="18814"/>
                  </a:lnTo>
                  <a:lnTo>
                    <a:pt x="6610" y="18546"/>
                  </a:lnTo>
                  <a:lnTo>
                    <a:pt x="6638" y="18292"/>
                  </a:lnTo>
                  <a:lnTo>
                    <a:pt x="6666" y="18039"/>
                  </a:lnTo>
                  <a:lnTo>
                    <a:pt x="6708" y="17771"/>
                  </a:lnTo>
                  <a:lnTo>
                    <a:pt x="6765" y="17517"/>
                  </a:lnTo>
                  <a:lnTo>
                    <a:pt x="6835" y="17263"/>
                  </a:lnTo>
                  <a:lnTo>
                    <a:pt x="6920" y="16996"/>
                  </a:lnTo>
                  <a:lnTo>
                    <a:pt x="7018" y="16728"/>
                  </a:lnTo>
                  <a:lnTo>
                    <a:pt x="7117" y="16474"/>
                  </a:lnTo>
                  <a:lnTo>
                    <a:pt x="7244" y="16207"/>
                  </a:lnTo>
                  <a:lnTo>
                    <a:pt x="7272" y="16136"/>
                  </a:lnTo>
                  <a:lnTo>
                    <a:pt x="7286" y="16052"/>
                  </a:lnTo>
                  <a:lnTo>
                    <a:pt x="7286" y="15953"/>
                  </a:lnTo>
                  <a:lnTo>
                    <a:pt x="7272" y="15868"/>
                  </a:lnTo>
                  <a:lnTo>
                    <a:pt x="7230" y="15798"/>
                  </a:lnTo>
                  <a:lnTo>
                    <a:pt x="7173" y="15727"/>
                  </a:lnTo>
                  <a:lnTo>
                    <a:pt x="7117" y="15685"/>
                  </a:lnTo>
                  <a:lnTo>
                    <a:pt x="7018" y="15657"/>
                  </a:lnTo>
                  <a:lnTo>
                    <a:pt x="6722" y="15601"/>
                  </a:lnTo>
                  <a:lnTo>
                    <a:pt x="6427" y="15530"/>
                  </a:lnTo>
                  <a:lnTo>
                    <a:pt x="6145" y="15431"/>
                  </a:lnTo>
                  <a:lnTo>
                    <a:pt x="5877" y="15319"/>
                  </a:lnTo>
                  <a:lnTo>
                    <a:pt x="5609" y="15206"/>
                  </a:lnTo>
                  <a:lnTo>
                    <a:pt x="5356" y="15065"/>
                  </a:lnTo>
                  <a:lnTo>
                    <a:pt x="5116" y="14910"/>
                  </a:lnTo>
                  <a:lnTo>
                    <a:pt x="4891" y="14755"/>
                  </a:lnTo>
                  <a:lnTo>
                    <a:pt x="4665" y="14572"/>
                  </a:lnTo>
                  <a:lnTo>
                    <a:pt x="4454" y="14389"/>
                  </a:lnTo>
                  <a:lnTo>
                    <a:pt x="4242" y="14191"/>
                  </a:lnTo>
                  <a:lnTo>
                    <a:pt x="4045" y="13980"/>
                  </a:lnTo>
                  <a:lnTo>
                    <a:pt x="3862" y="13755"/>
                  </a:lnTo>
                  <a:lnTo>
                    <a:pt x="3679" y="13529"/>
                  </a:lnTo>
                  <a:lnTo>
                    <a:pt x="3509" y="13289"/>
                  </a:lnTo>
                  <a:lnTo>
                    <a:pt x="3340" y="13050"/>
                  </a:lnTo>
                  <a:lnTo>
                    <a:pt x="3185" y="12796"/>
                  </a:lnTo>
                  <a:lnTo>
                    <a:pt x="3044" y="12543"/>
                  </a:lnTo>
                  <a:lnTo>
                    <a:pt x="2763" y="12021"/>
                  </a:lnTo>
                  <a:lnTo>
                    <a:pt x="2495" y="11472"/>
                  </a:lnTo>
                  <a:lnTo>
                    <a:pt x="2255" y="10922"/>
                  </a:lnTo>
                  <a:lnTo>
                    <a:pt x="2044" y="10372"/>
                  </a:lnTo>
                  <a:lnTo>
                    <a:pt x="1847" y="9823"/>
                  </a:lnTo>
                  <a:lnTo>
                    <a:pt x="1663" y="9273"/>
                  </a:lnTo>
                  <a:lnTo>
                    <a:pt x="1494" y="8738"/>
                  </a:lnTo>
                  <a:lnTo>
                    <a:pt x="1325" y="8216"/>
                  </a:lnTo>
                  <a:lnTo>
                    <a:pt x="1170" y="7681"/>
                  </a:lnTo>
                  <a:lnTo>
                    <a:pt x="1029" y="7145"/>
                  </a:lnTo>
                  <a:lnTo>
                    <a:pt x="902" y="6610"/>
                  </a:lnTo>
                  <a:lnTo>
                    <a:pt x="790" y="6074"/>
                  </a:lnTo>
                  <a:lnTo>
                    <a:pt x="677" y="5525"/>
                  </a:lnTo>
                  <a:lnTo>
                    <a:pt x="578" y="4989"/>
                  </a:lnTo>
                  <a:lnTo>
                    <a:pt x="494" y="4440"/>
                  </a:lnTo>
                  <a:lnTo>
                    <a:pt x="409" y="3890"/>
                  </a:lnTo>
                  <a:lnTo>
                    <a:pt x="353" y="3340"/>
                  </a:lnTo>
                  <a:lnTo>
                    <a:pt x="296" y="2791"/>
                  </a:lnTo>
                  <a:lnTo>
                    <a:pt x="240" y="2241"/>
                  </a:lnTo>
                  <a:lnTo>
                    <a:pt x="212" y="1678"/>
                  </a:lnTo>
                  <a:lnTo>
                    <a:pt x="184" y="1128"/>
                  </a:lnTo>
                  <a:lnTo>
                    <a:pt x="170" y="578"/>
                  </a:lnTo>
                  <a:lnTo>
                    <a:pt x="156" y="29"/>
                  </a:lnTo>
                  <a:lnTo>
                    <a:pt x="156" y="15"/>
                  </a:lnTo>
                  <a:lnTo>
                    <a:pt x="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902;p38">
              <a:extLst>
                <a:ext uri="{FF2B5EF4-FFF2-40B4-BE49-F238E27FC236}">
                  <a16:creationId xmlns:a16="http://schemas.microsoft.com/office/drawing/2014/main" id="{88E6E813-CC93-5D25-1B2D-E802417AE112}"/>
                </a:ext>
              </a:extLst>
            </p:cNvPr>
            <p:cNvSpPr/>
            <p:nvPr/>
          </p:nvSpPr>
          <p:spPr>
            <a:xfrm>
              <a:off x="7767018" y="1715086"/>
              <a:ext cx="79194" cy="362187"/>
            </a:xfrm>
            <a:custGeom>
              <a:avLst/>
              <a:gdLst/>
              <a:ahLst/>
              <a:cxnLst/>
              <a:rect l="l" t="t" r="r" b="b"/>
              <a:pathLst>
                <a:path w="2989" h="13670" extrusionOk="0">
                  <a:moveTo>
                    <a:pt x="15" y="0"/>
                  </a:moveTo>
                  <a:lnTo>
                    <a:pt x="1" y="15"/>
                  </a:lnTo>
                  <a:lnTo>
                    <a:pt x="1" y="43"/>
                  </a:lnTo>
                  <a:lnTo>
                    <a:pt x="353" y="832"/>
                  </a:lnTo>
                  <a:lnTo>
                    <a:pt x="677" y="1621"/>
                  </a:lnTo>
                  <a:lnTo>
                    <a:pt x="973" y="2438"/>
                  </a:lnTo>
                  <a:lnTo>
                    <a:pt x="1241" y="3256"/>
                  </a:lnTo>
                  <a:lnTo>
                    <a:pt x="1480" y="4087"/>
                  </a:lnTo>
                  <a:lnTo>
                    <a:pt x="1692" y="4919"/>
                  </a:lnTo>
                  <a:lnTo>
                    <a:pt x="1875" y="5764"/>
                  </a:lnTo>
                  <a:lnTo>
                    <a:pt x="2030" y="6610"/>
                  </a:lnTo>
                  <a:lnTo>
                    <a:pt x="2157" y="7469"/>
                  </a:lnTo>
                  <a:lnTo>
                    <a:pt x="2256" y="8329"/>
                  </a:lnTo>
                  <a:lnTo>
                    <a:pt x="2326" y="9189"/>
                  </a:lnTo>
                  <a:lnTo>
                    <a:pt x="2368" y="10048"/>
                  </a:lnTo>
                  <a:lnTo>
                    <a:pt x="2382" y="10908"/>
                  </a:lnTo>
                  <a:lnTo>
                    <a:pt x="2368" y="11767"/>
                  </a:lnTo>
                  <a:lnTo>
                    <a:pt x="2326" y="12627"/>
                  </a:lnTo>
                  <a:lnTo>
                    <a:pt x="2256" y="13487"/>
                  </a:lnTo>
                  <a:lnTo>
                    <a:pt x="2256" y="13557"/>
                  </a:lnTo>
                  <a:lnTo>
                    <a:pt x="2298" y="13613"/>
                  </a:lnTo>
                  <a:lnTo>
                    <a:pt x="2354" y="13642"/>
                  </a:lnTo>
                  <a:lnTo>
                    <a:pt x="2411" y="13670"/>
                  </a:lnTo>
                  <a:lnTo>
                    <a:pt x="2481" y="13670"/>
                  </a:lnTo>
                  <a:lnTo>
                    <a:pt x="2537" y="13642"/>
                  </a:lnTo>
                  <a:lnTo>
                    <a:pt x="2594" y="13599"/>
                  </a:lnTo>
                  <a:lnTo>
                    <a:pt x="2622" y="13543"/>
                  </a:lnTo>
                  <a:lnTo>
                    <a:pt x="2721" y="13106"/>
                  </a:lnTo>
                  <a:lnTo>
                    <a:pt x="2805" y="12683"/>
                  </a:lnTo>
                  <a:lnTo>
                    <a:pt x="2862" y="12261"/>
                  </a:lnTo>
                  <a:lnTo>
                    <a:pt x="2918" y="11824"/>
                  </a:lnTo>
                  <a:lnTo>
                    <a:pt x="2960" y="11387"/>
                  </a:lnTo>
                  <a:lnTo>
                    <a:pt x="2974" y="10950"/>
                  </a:lnTo>
                  <a:lnTo>
                    <a:pt x="2988" y="10513"/>
                  </a:lnTo>
                  <a:lnTo>
                    <a:pt x="2988" y="10076"/>
                  </a:lnTo>
                  <a:lnTo>
                    <a:pt x="2974" y="9639"/>
                  </a:lnTo>
                  <a:lnTo>
                    <a:pt x="2960" y="9203"/>
                  </a:lnTo>
                  <a:lnTo>
                    <a:pt x="2918" y="8766"/>
                  </a:lnTo>
                  <a:lnTo>
                    <a:pt x="2862" y="8329"/>
                  </a:lnTo>
                  <a:lnTo>
                    <a:pt x="2805" y="7878"/>
                  </a:lnTo>
                  <a:lnTo>
                    <a:pt x="2735" y="7441"/>
                  </a:lnTo>
                  <a:lnTo>
                    <a:pt x="2664" y="7004"/>
                  </a:lnTo>
                  <a:lnTo>
                    <a:pt x="2566" y="6567"/>
                  </a:lnTo>
                  <a:lnTo>
                    <a:pt x="2467" y="6145"/>
                  </a:lnTo>
                  <a:lnTo>
                    <a:pt x="2354" y="5708"/>
                  </a:lnTo>
                  <a:lnTo>
                    <a:pt x="2241" y="5271"/>
                  </a:lnTo>
                  <a:lnTo>
                    <a:pt x="2115" y="4848"/>
                  </a:lnTo>
                  <a:lnTo>
                    <a:pt x="1974" y="4425"/>
                  </a:lnTo>
                  <a:lnTo>
                    <a:pt x="1833" y="4003"/>
                  </a:lnTo>
                  <a:lnTo>
                    <a:pt x="1523" y="3171"/>
                  </a:lnTo>
                  <a:lnTo>
                    <a:pt x="1199" y="2354"/>
                  </a:lnTo>
                  <a:lnTo>
                    <a:pt x="832" y="1551"/>
                  </a:lnTo>
                  <a:lnTo>
                    <a:pt x="452" y="776"/>
                  </a:lnTo>
                  <a:lnTo>
                    <a:pt x="57" y="15"/>
                  </a:lnTo>
                  <a:lnTo>
                    <a:pt x="2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903;p38">
              <a:extLst>
                <a:ext uri="{FF2B5EF4-FFF2-40B4-BE49-F238E27FC236}">
                  <a16:creationId xmlns:a16="http://schemas.microsoft.com/office/drawing/2014/main" id="{D24F73FD-AB49-ABE4-B340-2F8995BA9BBC}"/>
                </a:ext>
              </a:extLst>
            </p:cNvPr>
            <p:cNvSpPr/>
            <p:nvPr/>
          </p:nvSpPr>
          <p:spPr>
            <a:xfrm>
              <a:off x="7685256" y="1695294"/>
              <a:ext cx="113160" cy="381607"/>
            </a:xfrm>
            <a:custGeom>
              <a:avLst/>
              <a:gdLst/>
              <a:ahLst/>
              <a:cxnLst/>
              <a:rect l="l" t="t" r="r" b="b"/>
              <a:pathLst>
                <a:path w="4271" h="14403" extrusionOk="0">
                  <a:moveTo>
                    <a:pt x="85" y="1"/>
                  </a:moveTo>
                  <a:lnTo>
                    <a:pt x="43" y="15"/>
                  </a:lnTo>
                  <a:lnTo>
                    <a:pt x="15" y="43"/>
                  </a:lnTo>
                  <a:lnTo>
                    <a:pt x="1" y="85"/>
                  </a:lnTo>
                  <a:lnTo>
                    <a:pt x="1" y="127"/>
                  </a:lnTo>
                  <a:lnTo>
                    <a:pt x="113" y="1015"/>
                  </a:lnTo>
                  <a:lnTo>
                    <a:pt x="212" y="1917"/>
                  </a:lnTo>
                  <a:lnTo>
                    <a:pt x="423" y="3791"/>
                  </a:lnTo>
                  <a:lnTo>
                    <a:pt x="550" y="4736"/>
                  </a:lnTo>
                  <a:lnTo>
                    <a:pt x="677" y="5694"/>
                  </a:lnTo>
                  <a:lnTo>
                    <a:pt x="818" y="6652"/>
                  </a:lnTo>
                  <a:lnTo>
                    <a:pt x="1001" y="7610"/>
                  </a:lnTo>
                  <a:lnTo>
                    <a:pt x="1100" y="8075"/>
                  </a:lnTo>
                  <a:lnTo>
                    <a:pt x="1198" y="8555"/>
                  </a:lnTo>
                  <a:lnTo>
                    <a:pt x="1325" y="9020"/>
                  </a:lnTo>
                  <a:lnTo>
                    <a:pt x="1452" y="9470"/>
                  </a:lnTo>
                  <a:lnTo>
                    <a:pt x="1579" y="9921"/>
                  </a:lnTo>
                  <a:lnTo>
                    <a:pt x="1734" y="10372"/>
                  </a:lnTo>
                  <a:lnTo>
                    <a:pt x="1889" y="10809"/>
                  </a:lnTo>
                  <a:lnTo>
                    <a:pt x="2058" y="11246"/>
                  </a:lnTo>
                  <a:lnTo>
                    <a:pt x="2255" y="11669"/>
                  </a:lnTo>
                  <a:lnTo>
                    <a:pt x="2453" y="12078"/>
                  </a:lnTo>
                  <a:lnTo>
                    <a:pt x="2664" y="12486"/>
                  </a:lnTo>
                  <a:lnTo>
                    <a:pt x="2904" y="12881"/>
                  </a:lnTo>
                  <a:lnTo>
                    <a:pt x="3143" y="13261"/>
                  </a:lnTo>
                  <a:lnTo>
                    <a:pt x="3411" y="13642"/>
                  </a:lnTo>
                  <a:lnTo>
                    <a:pt x="3693" y="13994"/>
                  </a:lnTo>
                  <a:lnTo>
                    <a:pt x="3989" y="14346"/>
                  </a:lnTo>
                  <a:lnTo>
                    <a:pt x="4059" y="14389"/>
                  </a:lnTo>
                  <a:lnTo>
                    <a:pt x="4116" y="14403"/>
                  </a:lnTo>
                  <a:lnTo>
                    <a:pt x="4172" y="14375"/>
                  </a:lnTo>
                  <a:lnTo>
                    <a:pt x="4228" y="14346"/>
                  </a:lnTo>
                  <a:lnTo>
                    <a:pt x="4256" y="14290"/>
                  </a:lnTo>
                  <a:lnTo>
                    <a:pt x="4271" y="14234"/>
                  </a:lnTo>
                  <a:lnTo>
                    <a:pt x="4271" y="14163"/>
                  </a:lnTo>
                  <a:lnTo>
                    <a:pt x="4242" y="14093"/>
                  </a:lnTo>
                  <a:lnTo>
                    <a:pt x="3961" y="13740"/>
                  </a:lnTo>
                  <a:lnTo>
                    <a:pt x="3707" y="13374"/>
                  </a:lnTo>
                  <a:lnTo>
                    <a:pt x="3467" y="12994"/>
                  </a:lnTo>
                  <a:lnTo>
                    <a:pt x="3242" y="12613"/>
                  </a:lnTo>
                  <a:lnTo>
                    <a:pt x="3030" y="12204"/>
                  </a:lnTo>
                  <a:lnTo>
                    <a:pt x="2819" y="11810"/>
                  </a:lnTo>
                  <a:lnTo>
                    <a:pt x="2636" y="11387"/>
                  </a:lnTo>
                  <a:lnTo>
                    <a:pt x="2453" y="10964"/>
                  </a:lnTo>
                  <a:lnTo>
                    <a:pt x="2284" y="10541"/>
                  </a:lnTo>
                  <a:lnTo>
                    <a:pt x="2129" y="10105"/>
                  </a:lnTo>
                  <a:lnTo>
                    <a:pt x="1988" y="9668"/>
                  </a:lnTo>
                  <a:lnTo>
                    <a:pt x="1847" y="9217"/>
                  </a:lnTo>
                  <a:lnTo>
                    <a:pt x="1720" y="8766"/>
                  </a:lnTo>
                  <a:lnTo>
                    <a:pt x="1607" y="8315"/>
                  </a:lnTo>
                  <a:lnTo>
                    <a:pt x="1396" y="7385"/>
                  </a:lnTo>
                  <a:lnTo>
                    <a:pt x="1198" y="6455"/>
                  </a:lnTo>
                  <a:lnTo>
                    <a:pt x="1029" y="5525"/>
                  </a:lnTo>
                  <a:lnTo>
                    <a:pt x="874" y="4595"/>
                  </a:lnTo>
                  <a:lnTo>
                    <a:pt x="733" y="3665"/>
                  </a:lnTo>
                  <a:lnTo>
                    <a:pt x="480" y="1833"/>
                  </a:lnTo>
                  <a:lnTo>
                    <a:pt x="339" y="945"/>
                  </a:lnTo>
                  <a:lnTo>
                    <a:pt x="212" y="71"/>
                  </a:lnTo>
                  <a:lnTo>
                    <a:pt x="184" y="29"/>
                  </a:lnTo>
                  <a:lnTo>
                    <a:pt x="156"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904;p38">
              <a:extLst>
                <a:ext uri="{FF2B5EF4-FFF2-40B4-BE49-F238E27FC236}">
                  <a16:creationId xmlns:a16="http://schemas.microsoft.com/office/drawing/2014/main" id="{4B638A6D-9BB1-978D-8457-DFBB12D8DC31}"/>
                </a:ext>
              </a:extLst>
            </p:cNvPr>
            <p:cNvSpPr/>
            <p:nvPr/>
          </p:nvSpPr>
          <p:spPr>
            <a:xfrm>
              <a:off x="7805117" y="2138869"/>
              <a:ext cx="53043" cy="252789"/>
            </a:xfrm>
            <a:custGeom>
              <a:avLst/>
              <a:gdLst/>
              <a:ahLst/>
              <a:cxnLst/>
              <a:rect l="l" t="t" r="r" b="b"/>
              <a:pathLst>
                <a:path w="2002" h="9541" extrusionOk="0">
                  <a:moveTo>
                    <a:pt x="1790" y="0"/>
                  </a:moveTo>
                  <a:lnTo>
                    <a:pt x="1748" y="14"/>
                  </a:lnTo>
                  <a:lnTo>
                    <a:pt x="1748" y="28"/>
                  </a:lnTo>
                  <a:lnTo>
                    <a:pt x="1748" y="42"/>
                  </a:lnTo>
                  <a:lnTo>
                    <a:pt x="1776" y="648"/>
                  </a:lnTo>
                  <a:lnTo>
                    <a:pt x="1790" y="1240"/>
                  </a:lnTo>
                  <a:lnTo>
                    <a:pt x="1776" y="1846"/>
                  </a:lnTo>
                  <a:lnTo>
                    <a:pt x="1762" y="2438"/>
                  </a:lnTo>
                  <a:lnTo>
                    <a:pt x="1719" y="3030"/>
                  </a:lnTo>
                  <a:lnTo>
                    <a:pt x="1663" y="3608"/>
                  </a:lnTo>
                  <a:lnTo>
                    <a:pt x="1593" y="4199"/>
                  </a:lnTo>
                  <a:lnTo>
                    <a:pt x="1494" y="4777"/>
                  </a:lnTo>
                  <a:lnTo>
                    <a:pt x="1381" y="5341"/>
                  </a:lnTo>
                  <a:lnTo>
                    <a:pt x="1254" y="5919"/>
                  </a:lnTo>
                  <a:lnTo>
                    <a:pt x="1099" y="6482"/>
                  </a:lnTo>
                  <a:lnTo>
                    <a:pt x="916" y="7046"/>
                  </a:lnTo>
                  <a:lnTo>
                    <a:pt x="733" y="7610"/>
                  </a:lnTo>
                  <a:lnTo>
                    <a:pt x="508" y="8159"/>
                  </a:lnTo>
                  <a:lnTo>
                    <a:pt x="282" y="8723"/>
                  </a:lnTo>
                  <a:lnTo>
                    <a:pt x="14" y="9259"/>
                  </a:lnTo>
                  <a:lnTo>
                    <a:pt x="0" y="9301"/>
                  </a:lnTo>
                  <a:lnTo>
                    <a:pt x="0" y="9343"/>
                  </a:lnTo>
                  <a:lnTo>
                    <a:pt x="0" y="9414"/>
                  </a:lnTo>
                  <a:lnTo>
                    <a:pt x="42" y="9470"/>
                  </a:lnTo>
                  <a:lnTo>
                    <a:pt x="99" y="9526"/>
                  </a:lnTo>
                  <a:lnTo>
                    <a:pt x="155" y="9540"/>
                  </a:lnTo>
                  <a:lnTo>
                    <a:pt x="226" y="9540"/>
                  </a:lnTo>
                  <a:lnTo>
                    <a:pt x="282" y="9512"/>
                  </a:lnTo>
                  <a:lnTo>
                    <a:pt x="310" y="9484"/>
                  </a:lnTo>
                  <a:lnTo>
                    <a:pt x="338" y="9456"/>
                  </a:lnTo>
                  <a:lnTo>
                    <a:pt x="634" y="8892"/>
                  </a:lnTo>
                  <a:lnTo>
                    <a:pt x="888" y="8343"/>
                  </a:lnTo>
                  <a:lnTo>
                    <a:pt x="1128" y="7779"/>
                  </a:lnTo>
                  <a:lnTo>
                    <a:pt x="1325" y="7201"/>
                  </a:lnTo>
                  <a:lnTo>
                    <a:pt x="1494" y="6637"/>
                  </a:lnTo>
                  <a:lnTo>
                    <a:pt x="1649" y="6060"/>
                  </a:lnTo>
                  <a:lnTo>
                    <a:pt x="1762" y="5468"/>
                  </a:lnTo>
                  <a:lnTo>
                    <a:pt x="1860" y="4876"/>
                  </a:lnTo>
                  <a:lnTo>
                    <a:pt x="1931" y="4298"/>
                  </a:lnTo>
                  <a:lnTo>
                    <a:pt x="1973" y="3692"/>
                  </a:lnTo>
                  <a:lnTo>
                    <a:pt x="2001" y="3100"/>
                  </a:lnTo>
                  <a:lnTo>
                    <a:pt x="2001" y="2494"/>
                  </a:lnTo>
                  <a:lnTo>
                    <a:pt x="1987" y="1888"/>
                  </a:lnTo>
                  <a:lnTo>
                    <a:pt x="1959" y="1268"/>
                  </a:lnTo>
                  <a:lnTo>
                    <a:pt x="1903" y="662"/>
                  </a:lnTo>
                  <a:lnTo>
                    <a:pt x="1832" y="42"/>
                  </a:lnTo>
                  <a:lnTo>
                    <a:pt x="1818" y="14"/>
                  </a:lnTo>
                  <a:lnTo>
                    <a:pt x="1790" y="0"/>
                  </a:lnTo>
                  <a:close/>
                </a:path>
              </a:pathLst>
            </a:custGeom>
            <a:solidFill>
              <a:srgbClr val="6311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905;p38">
              <a:extLst>
                <a:ext uri="{FF2B5EF4-FFF2-40B4-BE49-F238E27FC236}">
                  <a16:creationId xmlns:a16="http://schemas.microsoft.com/office/drawing/2014/main" id="{763F50C4-79D4-3A38-53A7-A4AD920336CB}"/>
                </a:ext>
              </a:extLst>
            </p:cNvPr>
            <p:cNvSpPr/>
            <p:nvPr/>
          </p:nvSpPr>
          <p:spPr>
            <a:xfrm>
              <a:off x="6757818" y="1615015"/>
              <a:ext cx="899850" cy="165064"/>
            </a:xfrm>
            <a:custGeom>
              <a:avLst/>
              <a:gdLst/>
              <a:ahLst/>
              <a:cxnLst/>
              <a:rect l="l" t="t" r="r" b="b"/>
              <a:pathLst>
                <a:path w="33963" h="6230" extrusionOk="0">
                  <a:moveTo>
                    <a:pt x="33921" y="1"/>
                  </a:moveTo>
                  <a:lnTo>
                    <a:pt x="33906" y="15"/>
                  </a:lnTo>
                  <a:lnTo>
                    <a:pt x="33540" y="311"/>
                  </a:lnTo>
                  <a:lnTo>
                    <a:pt x="33160" y="593"/>
                  </a:lnTo>
                  <a:lnTo>
                    <a:pt x="32765" y="874"/>
                  </a:lnTo>
                  <a:lnTo>
                    <a:pt x="32356" y="1128"/>
                  </a:lnTo>
                  <a:lnTo>
                    <a:pt x="31948" y="1382"/>
                  </a:lnTo>
                  <a:lnTo>
                    <a:pt x="31525" y="1607"/>
                  </a:lnTo>
                  <a:lnTo>
                    <a:pt x="31088" y="1833"/>
                  </a:lnTo>
                  <a:lnTo>
                    <a:pt x="30651" y="2044"/>
                  </a:lnTo>
                  <a:lnTo>
                    <a:pt x="30200" y="2241"/>
                  </a:lnTo>
                  <a:lnTo>
                    <a:pt x="29749" y="2425"/>
                  </a:lnTo>
                  <a:lnTo>
                    <a:pt x="29284" y="2608"/>
                  </a:lnTo>
                  <a:lnTo>
                    <a:pt x="28819" y="2777"/>
                  </a:lnTo>
                  <a:lnTo>
                    <a:pt x="28340" y="2932"/>
                  </a:lnTo>
                  <a:lnTo>
                    <a:pt x="27861" y="3073"/>
                  </a:lnTo>
                  <a:lnTo>
                    <a:pt x="27382" y="3214"/>
                  </a:lnTo>
                  <a:lnTo>
                    <a:pt x="26889" y="3355"/>
                  </a:lnTo>
                  <a:lnTo>
                    <a:pt x="25916" y="3594"/>
                  </a:lnTo>
                  <a:lnTo>
                    <a:pt x="24930" y="3806"/>
                  </a:lnTo>
                  <a:lnTo>
                    <a:pt x="23943" y="4003"/>
                  </a:lnTo>
                  <a:lnTo>
                    <a:pt x="22957" y="4172"/>
                  </a:lnTo>
                  <a:lnTo>
                    <a:pt x="21985" y="4341"/>
                  </a:lnTo>
                  <a:lnTo>
                    <a:pt x="21026" y="4482"/>
                  </a:lnTo>
                  <a:lnTo>
                    <a:pt x="19166" y="4778"/>
                  </a:lnTo>
                  <a:lnTo>
                    <a:pt x="17982" y="4947"/>
                  </a:lnTo>
                  <a:lnTo>
                    <a:pt x="16799" y="5102"/>
                  </a:lnTo>
                  <a:lnTo>
                    <a:pt x="15615" y="5229"/>
                  </a:lnTo>
                  <a:lnTo>
                    <a:pt x="14431" y="5342"/>
                  </a:lnTo>
                  <a:lnTo>
                    <a:pt x="13233" y="5440"/>
                  </a:lnTo>
                  <a:lnTo>
                    <a:pt x="12050" y="5511"/>
                  </a:lnTo>
                  <a:lnTo>
                    <a:pt x="10852" y="5567"/>
                  </a:lnTo>
                  <a:lnTo>
                    <a:pt x="9668" y="5595"/>
                  </a:lnTo>
                  <a:lnTo>
                    <a:pt x="8470" y="5609"/>
                  </a:lnTo>
                  <a:lnTo>
                    <a:pt x="7272" y="5609"/>
                  </a:lnTo>
                  <a:lnTo>
                    <a:pt x="6089" y="5581"/>
                  </a:lnTo>
                  <a:lnTo>
                    <a:pt x="4891" y="5539"/>
                  </a:lnTo>
                  <a:lnTo>
                    <a:pt x="3693" y="5483"/>
                  </a:lnTo>
                  <a:lnTo>
                    <a:pt x="2509" y="5398"/>
                  </a:lnTo>
                  <a:lnTo>
                    <a:pt x="1325" y="5299"/>
                  </a:lnTo>
                  <a:lnTo>
                    <a:pt x="142" y="5187"/>
                  </a:lnTo>
                  <a:lnTo>
                    <a:pt x="85" y="5187"/>
                  </a:lnTo>
                  <a:lnTo>
                    <a:pt x="43" y="5215"/>
                  </a:lnTo>
                  <a:lnTo>
                    <a:pt x="15" y="5257"/>
                  </a:lnTo>
                  <a:lnTo>
                    <a:pt x="1" y="5299"/>
                  </a:lnTo>
                  <a:lnTo>
                    <a:pt x="1" y="5356"/>
                  </a:lnTo>
                  <a:lnTo>
                    <a:pt x="15" y="5398"/>
                  </a:lnTo>
                  <a:lnTo>
                    <a:pt x="57" y="5440"/>
                  </a:lnTo>
                  <a:lnTo>
                    <a:pt x="99" y="5454"/>
                  </a:lnTo>
                  <a:lnTo>
                    <a:pt x="691" y="5567"/>
                  </a:lnTo>
                  <a:lnTo>
                    <a:pt x="1283" y="5666"/>
                  </a:lnTo>
                  <a:lnTo>
                    <a:pt x="2467" y="5835"/>
                  </a:lnTo>
                  <a:lnTo>
                    <a:pt x="3665" y="5962"/>
                  </a:lnTo>
                  <a:lnTo>
                    <a:pt x="4863" y="6074"/>
                  </a:lnTo>
                  <a:lnTo>
                    <a:pt x="6075" y="6159"/>
                  </a:lnTo>
                  <a:lnTo>
                    <a:pt x="7286" y="6201"/>
                  </a:lnTo>
                  <a:lnTo>
                    <a:pt x="8498" y="6229"/>
                  </a:lnTo>
                  <a:lnTo>
                    <a:pt x="9710" y="6229"/>
                  </a:lnTo>
                  <a:lnTo>
                    <a:pt x="10936" y="6201"/>
                  </a:lnTo>
                  <a:lnTo>
                    <a:pt x="12148" y="6159"/>
                  </a:lnTo>
                  <a:lnTo>
                    <a:pt x="13360" y="6089"/>
                  </a:lnTo>
                  <a:lnTo>
                    <a:pt x="14572" y="5990"/>
                  </a:lnTo>
                  <a:lnTo>
                    <a:pt x="15770" y="5877"/>
                  </a:lnTo>
                  <a:lnTo>
                    <a:pt x="16968" y="5750"/>
                  </a:lnTo>
                  <a:lnTo>
                    <a:pt x="18166" y="5609"/>
                  </a:lnTo>
                  <a:lnTo>
                    <a:pt x="19349" y="5454"/>
                  </a:lnTo>
                  <a:lnTo>
                    <a:pt x="20265" y="5328"/>
                  </a:lnTo>
                  <a:lnTo>
                    <a:pt x="21209" y="5173"/>
                  </a:lnTo>
                  <a:lnTo>
                    <a:pt x="22182" y="5018"/>
                  </a:lnTo>
                  <a:lnTo>
                    <a:pt x="23154" y="4834"/>
                  </a:lnTo>
                  <a:lnTo>
                    <a:pt x="24155" y="4637"/>
                  </a:lnTo>
                  <a:lnTo>
                    <a:pt x="25141" y="4412"/>
                  </a:lnTo>
                  <a:lnTo>
                    <a:pt x="26128" y="4158"/>
                  </a:lnTo>
                  <a:lnTo>
                    <a:pt x="26621" y="4017"/>
                  </a:lnTo>
                  <a:lnTo>
                    <a:pt x="27114" y="3862"/>
                  </a:lnTo>
                  <a:lnTo>
                    <a:pt x="27607" y="3707"/>
                  </a:lnTo>
                  <a:lnTo>
                    <a:pt x="28086" y="3552"/>
                  </a:lnTo>
                  <a:lnTo>
                    <a:pt x="28566" y="3369"/>
                  </a:lnTo>
                  <a:lnTo>
                    <a:pt x="29031" y="3186"/>
                  </a:lnTo>
                  <a:lnTo>
                    <a:pt x="29496" y="2988"/>
                  </a:lnTo>
                  <a:lnTo>
                    <a:pt x="29947" y="2791"/>
                  </a:lnTo>
                  <a:lnTo>
                    <a:pt x="30398" y="2566"/>
                  </a:lnTo>
                  <a:lnTo>
                    <a:pt x="30834" y="2340"/>
                  </a:lnTo>
                  <a:lnTo>
                    <a:pt x="31271" y="2101"/>
                  </a:lnTo>
                  <a:lnTo>
                    <a:pt x="31694" y="1847"/>
                  </a:lnTo>
                  <a:lnTo>
                    <a:pt x="32103" y="1579"/>
                  </a:lnTo>
                  <a:lnTo>
                    <a:pt x="32497" y="1297"/>
                  </a:lnTo>
                  <a:lnTo>
                    <a:pt x="32878" y="1015"/>
                  </a:lnTo>
                  <a:lnTo>
                    <a:pt x="33244" y="705"/>
                  </a:lnTo>
                  <a:lnTo>
                    <a:pt x="33611" y="381"/>
                  </a:lnTo>
                  <a:lnTo>
                    <a:pt x="33949" y="57"/>
                  </a:lnTo>
                  <a:lnTo>
                    <a:pt x="33963" y="29"/>
                  </a:lnTo>
                  <a:lnTo>
                    <a:pt x="33949" y="15"/>
                  </a:lnTo>
                  <a:lnTo>
                    <a:pt x="339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906;p38">
              <a:extLst>
                <a:ext uri="{FF2B5EF4-FFF2-40B4-BE49-F238E27FC236}">
                  <a16:creationId xmlns:a16="http://schemas.microsoft.com/office/drawing/2014/main" id="{32BC286B-C287-66BE-820F-BB95329D76D1}"/>
                </a:ext>
              </a:extLst>
            </p:cNvPr>
            <p:cNvSpPr/>
            <p:nvPr/>
          </p:nvSpPr>
          <p:spPr>
            <a:xfrm>
              <a:off x="6741020" y="1615015"/>
              <a:ext cx="841614" cy="87407"/>
            </a:xfrm>
            <a:custGeom>
              <a:avLst/>
              <a:gdLst/>
              <a:ahLst/>
              <a:cxnLst/>
              <a:rect l="l" t="t" r="r" b="b"/>
              <a:pathLst>
                <a:path w="31765" h="3299" extrusionOk="0">
                  <a:moveTo>
                    <a:pt x="31623" y="1"/>
                  </a:moveTo>
                  <a:lnTo>
                    <a:pt x="30693" y="325"/>
                  </a:lnTo>
                  <a:lnTo>
                    <a:pt x="29749" y="607"/>
                  </a:lnTo>
                  <a:lnTo>
                    <a:pt x="28805" y="889"/>
                  </a:lnTo>
                  <a:lnTo>
                    <a:pt x="27847" y="1142"/>
                  </a:lnTo>
                  <a:lnTo>
                    <a:pt x="26888" y="1368"/>
                  </a:lnTo>
                  <a:lnTo>
                    <a:pt x="25916" y="1579"/>
                  </a:lnTo>
                  <a:lnTo>
                    <a:pt x="24944" y="1776"/>
                  </a:lnTo>
                  <a:lnTo>
                    <a:pt x="23957" y="1960"/>
                  </a:lnTo>
                  <a:lnTo>
                    <a:pt x="22985" y="2115"/>
                  </a:lnTo>
                  <a:lnTo>
                    <a:pt x="21998" y="2256"/>
                  </a:lnTo>
                  <a:lnTo>
                    <a:pt x="20998" y="2382"/>
                  </a:lnTo>
                  <a:lnTo>
                    <a:pt x="20011" y="2495"/>
                  </a:lnTo>
                  <a:lnTo>
                    <a:pt x="19011" y="2594"/>
                  </a:lnTo>
                  <a:lnTo>
                    <a:pt x="18010" y="2664"/>
                  </a:lnTo>
                  <a:lnTo>
                    <a:pt x="16996" y="2735"/>
                  </a:lnTo>
                  <a:lnTo>
                    <a:pt x="15995" y="2777"/>
                  </a:lnTo>
                  <a:lnTo>
                    <a:pt x="14995" y="2819"/>
                  </a:lnTo>
                  <a:lnTo>
                    <a:pt x="13980" y="2847"/>
                  </a:lnTo>
                  <a:lnTo>
                    <a:pt x="11979" y="2847"/>
                  </a:lnTo>
                  <a:lnTo>
                    <a:pt x="10964" y="2833"/>
                  </a:lnTo>
                  <a:lnTo>
                    <a:pt x="9964" y="2805"/>
                  </a:lnTo>
                  <a:lnTo>
                    <a:pt x="8963" y="2777"/>
                  </a:lnTo>
                  <a:lnTo>
                    <a:pt x="7963" y="2721"/>
                  </a:lnTo>
                  <a:lnTo>
                    <a:pt x="6962" y="2664"/>
                  </a:lnTo>
                  <a:lnTo>
                    <a:pt x="5962" y="2608"/>
                  </a:lnTo>
                  <a:lnTo>
                    <a:pt x="4975" y="2523"/>
                  </a:lnTo>
                  <a:lnTo>
                    <a:pt x="3989" y="2439"/>
                  </a:lnTo>
                  <a:lnTo>
                    <a:pt x="2016" y="2241"/>
                  </a:lnTo>
                  <a:lnTo>
                    <a:pt x="85" y="2030"/>
                  </a:lnTo>
                  <a:lnTo>
                    <a:pt x="57" y="2030"/>
                  </a:lnTo>
                  <a:lnTo>
                    <a:pt x="29" y="2044"/>
                  </a:lnTo>
                  <a:lnTo>
                    <a:pt x="15" y="2058"/>
                  </a:lnTo>
                  <a:lnTo>
                    <a:pt x="1" y="2086"/>
                  </a:lnTo>
                  <a:lnTo>
                    <a:pt x="1" y="2115"/>
                  </a:lnTo>
                  <a:lnTo>
                    <a:pt x="15" y="2143"/>
                  </a:lnTo>
                  <a:lnTo>
                    <a:pt x="29" y="2171"/>
                  </a:lnTo>
                  <a:lnTo>
                    <a:pt x="57" y="2171"/>
                  </a:lnTo>
                  <a:lnTo>
                    <a:pt x="1029" y="2326"/>
                  </a:lnTo>
                  <a:lnTo>
                    <a:pt x="2002" y="2467"/>
                  </a:lnTo>
                  <a:lnTo>
                    <a:pt x="2974" y="2608"/>
                  </a:lnTo>
                  <a:lnTo>
                    <a:pt x="3961" y="2735"/>
                  </a:lnTo>
                  <a:lnTo>
                    <a:pt x="4947" y="2847"/>
                  </a:lnTo>
                  <a:lnTo>
                    <a:pt x="5933" y="2946"/>
                  </a:lnTo>
                  <a:lnTo>
                    <a:pt x="6934" y="3031"/>
                  </a:lnTo>
                  <a:lnTo>
                    <a:pt x="7935" y="3115"/>
                  </a:lnTo>
                  <a:lnTo>
                    <a:pt x="8949" y="3172"/>
                  </a:lnTo>
                  <a:lnTo>
                    <a:pt x="9950" y="3228"/>
                  </a:lnTo>
                  <a:lnTo>
                    <a:pt x="10964" y="3270"/>
                  </a:lnTo>
                  <a:lnTo>
                    <a:pt x="11979" y="3298"/>
                  </a:lnTo>
                  <a:lnTo>
                    <a:pt x="14008" y="3298"/>
                  </a:lnTo>
                  <a:lnTo>
                    <a:pt x="15023" y="3284"/>
                  </a:lnTo>
                  <a:lnTo>
                    <a:pt x="16023" y="3242"/>
                  </a:lnTo>
                  <a:lnTo>
                    <a:pt x="17038" y="3200"/>
                  </a:lnTo>
                  <a:lnTo>
                    <a:pt x="18053" y="3129"/>
                  </a:lnTo>
                  <a:lnTo>
                    <a:pt x="19053" y="3045"/>
                  </a:lnTo>
                  <a:lnTo>
                    <a:pt x="20068" y="2946"/>
                  </a:lnTo>
                  <a:lnTo>
                    <a:pt x="21068" y="2833"/>
                  </a:lnTo>
                  <a:lnTo>
                    <a:pt x="22055" y="2692"/>
                  </a:lnTo>
                  <a:lnTo>
                    <a:pt x="23055" y="2537"/>
                  </a:lnTo>
                  <a:lnTo>
                    <a:pt x="24042" y="2368"/>
                  </a:lnTo>
                  <a:lnTo>
                    <a:pt x="25028" y="2171"/>
                  </a:lnTo>
                  <a:lnTo>
                    <a:pt x="26001" y="1960"/>
                  </a:lnTo>
                  <a:lnTo>
                    <a:pt x="26959" y="1720"/>
                  </a:lnTo>
                  <a:lnTo>
                    <a:pt x="27931" y="1466"/>
                  </a:lnTo>
                  <a:lnTo>
                    <a:pt x="28875" y="1199"/>
                  </a:lnTo>
                  <a:lnTo>
                    <a:pt x="29820" y="903"/>
                  </a:lnTo>
                  <a:lnTo>
                    <a:pt x="30764" y="593"/>
                  </a:lnTo>
                  <a:lnTo>
                    <a:pt x="31680" y="240"/>
                  </a:lnTo>
                  <a:lnTo>
                    <a:pt x="31736" y="212"/>
                  </a:lnTo>
                  <a:lnTo>
                    <a:pt x="31764" y="184"/>
                  </a:lnTo>
                  <a:lnTo>
                    <a:pt x="31764" y="128"/>
                  </a:lnTo>
                  <a:lnTo>
                    <a:pt x="31764" y="85"/>
                  </a:lnTo>
                  <a:lnTo>
                    <a:pt x="31750" y="43"/>
                  </a:lnTo>
                  <a:lnTo>
                    <a:pt x="31722" y="15"/>
                  </a:lnTo>
                  <a:lnTo>
                    <a:pt x="3168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907;p38">
              <a:extLst>
                <a:ext uri="{FF2B5EF4-FFF2-40B4-BE49-F238E27FC236}">
                  <a16:creationId xmlns:a16="http://schemas.microsoft.com/office/drawing/2014/main" id="{780289FB-0DD4-63F1-9551-50BB59383258}"/>
                </a:ext>
              </a:extLst>
            </p:cNvPr>
            <p:cNvSpPr/>
            <p:nvPr/>
          </p:nvSpPr>
          <p:spPr>
            <a:xfrm>
              <a:off x="6881785" y="1496663"/>
              <a:ext cx="684048" cy="102695"/>
            </a:xfrm>
            <a:custGeom>
              <a:avLst/>
              <a:gdLst/>
              <a:ahLst/>
              <a:cxnLst/>
              <a:rect l="l" t="t" r="r" b="b"/>
              <a:pathLst>
                <a:path w="25818" h="3876" extrusionOk="0">
                  <a:moveTo>
                    <a:pt x="15248" y="1"/>
                  </a:moveTo>
                  <a:lnTo>
                    <a:pt x="14417" y="15"/>
                  </a:lnTo>
                  <a:lnTo>
                    <a:pt x="13585" y="43"/>
                  </a:lnTo>
                  <a:lnTo>
                    <a:pt x="12754" y="85"/>
                  </a:lnTo>
                  <a:lnTo>
                    <a:pt x="11908" y="127"/>
                  </a:lnTo>
                  <a:lnTo>
                    <a:pt x="11063" y="198"/>
                  </a:lnTo>
                  <a:lnTo>
                    <a:pt x="10231" y="282"/>
                  </a:lnTo>
                  <a:lnTo>
                    <a:pt x="9386" y="395"/>
                  </a:lnTo>
                  <a:lnTo>
                    <a:pt x="8568" y="522"/>
                  </a:lnTo>
                  <a:lnTo>
                    <a:pt x="7751" y="677"/>
                  </a:lnTo>
                  <a:lnTo>
                    <a:pt x="6934" y="860"/>
                  </a:lnTo>
                  <a:lnTo>
                    <a:pt x="6130" y="1057"/>
                  </a:lnTo>
                  <a:lnTo>
                    <a:pt x="5341" y="1283"/>
                  </a:lnTo>
                  <a:lnTo>
                    <a:pt x="4552" y="1551"/>
                  </a:lnTo>
                  <a:lnTo>
                    <a:pt x="3777" y="1833"/>
                  </a:lnTo>
                  <a:lnTo>
                    <a:pt x="3002" y="2157"/>
                  </a:lnTo>
                  <a:lnTo>
                    <a:pt x="2622" y="2326"/>
                  </a:lnTo>
                  <a:lnTo>
                    <a:pt x="2241" y="2495"/>
                  </a:lnTo>
                  <a:lnTo>
                    <a:pt x="1875" y="2692"/>
                  </a:lnTo>
                  <a:lnTo>
                    <a:pt x="1494" y="2889"/>
                  </a:lnTo>
                  <a:lnTo>
                    <a:pt x="1128" y="3087"/>
                  </a:lnTo>
                  <a:lnTo>
                    <a:pt x="761" y="3298"/>
                  </a:lnTo>
                  <a:lnTo>
                    <a:pt x="395" y="3524"/>
                  </a:lnTo>
                  <a:lnTo>
                    <a:pt x="29" y="3749"/>
                  </a:lnTo>
                  <a:lnTo>
                    <a:pt x="14" y="3777"/>
                  </a:lnTo>
                  <a:lnTo>
                    <a:pt x="0" y="3791"/>
                  </a:lnTo>
                  <a:lnTo>
                    <a:pt x="14" y="3834"/>
                  </a:lnTo>
                  <a:lnTo>
                    <a:pt x="29" y="3862"/>
                  </a:lnTo>
                  <a:lnTo>
                    <a:pt x="43" y="3862"/>
                  </a:lnTo>
                  <a:lnTo>
                    <a:pt x="71" y="3876"/>
                  </a:lnTo>
                  <a:lnTo>
                    <a:pt x="85" y="3862"/>
                  </a:lnTo>
                  <a:lnTo>
                    <a:pt x="790" y="3467"/>
                  </a:lnTo>
                  <a:lnTo>
                    <a:pt x="1508" y="3087"/>
                  </a:lnTo>
                  <a:lnTo>
                    <a:pt x="2241" y="2749"/>
                  </a:lnTo>
                  <a:lnTo>
                    <a:pt x="2974" y="2424"/>
                  </a:lnTo>
                  <a:lnTo>
                    <a:pt x="3735" y="2128"/>
                  </a:lnTo>
                  <a:lnTo>
                    <a:pt x="4510" y="1847"/>
                  </a:lnTo>
                  <a:lnTo>
                    <a:pt x="5285" y="1593"/>
                  </a:lnTo>
                  <a:lnTo>
                    <a:pt x="6088" y="1368"/>
                  </a:lnTo>
                  <a:lnTo>
                    <a:pt x="6877" y="1170"/>
                  </a:lnTo>
                  <a:lnTo>
                    <a:pt x="7695" y="987"/>
                  </a:lnTo>
                  <a:lnTo>
                    <a:pt x="8512" y="832"/>
                  </a:lnTo>
                  <a:lnTo>
                    <a:pt x="9329" y="691"/>
                  </a:lnTo>
                  <a:lnTo>
                    <a:pt x="10161" y="578"/>
                  </a:lnTo>
                  <a:lnTo>
                    <a:pt x="10992" y="494"/>
                  </a:lnTo>
                  <a:lnTo>
                    <a:pt x="11824" y="437"/>
                  </a:lnTo>
                  <a:lnTo>
                    <a:pt x="12655" y="395"/>
                  </a:lnTo>
                  <a:lnTo>
                    <a:pt x="13501" y="367"/>
                  </a:lnTo>
                  <a:lnTo>
                    <a:pt x="14332" y="381"/>
                  </a:lnTo>
                  <a:lnTo>
                    <a:pt x="15178" y="395"/>
                  </a:lnTo>
                  <a:lnTo>
                    <a:pt x="16009" y="452"/>
                  </a:lnTo>
                  <a:lnTo>
                    <a:pt x="16840" y="522"/>
                  </a:lnTo>
                  <a:lnTo>
                    <a:pt x="17658" y="621"/>
                  </a:lnTo>
                  <a:lnTo>
                    <a:pt x="18489" y="733"/>
                  </a:lnTo>
                  <a:lnTo>
                    <a:pt x="19307" y="860"/>
                  </a:lnTo>
                  <a:lnTo>
                    <a:pt x="20110" y="1029"/>
                  </a:lnTo>
                  <a:lnTo>
                    <a:pt x="20913" y="1212"/>
                  </a:lnTo>
                  <a:lnTo>
                    <a:pt x="21702" y="1410"/>
                  </a:lnTo>
                  <a:lnTo>
                    <a:pt x="22477" y="1635"/>
                  </a:lnTo>
                  <a:lnTo>
                    <a:pt x="23252" y="1875"/>
                  </a:lnTo>
                  <a:lnTo>
                    <a:pt x="23999" y="2143"/>
                  </a:lnTo>
                  <a:lnTo>
                    <a:pt x="24746" y="2439"/>
                  </a:lnTo>
                  <a:lnTo>
                    <a:pt x="25479" y="2749"/>
                  </a:lnTo>
                  <a:lnTo>
                    <a:pt x="25521" y="2763"/>
                  </a:lnTo>
                  <a:lnTo>
                    <a:pt x="25620" y="2763"/>
                  </a:lnTo>
                  <a:lnTo>
                    <a:pt x="25662" y="2749"/>
                  </a:lnTo>
                  <a:lnTo>
                    <a:pt x="25733" y="2706"/>
                  </a:lnTo>
                  <a:lnTo>
                    <a:pt x="25789" y="2650"/>
                  </a:lnTo>
                  <a:lnTo>
                    <a:pt x="25817" y="2565"/>
                  </a:lnTo>
                  <a:lnTo>
                    <a:pt x="25817" y="2495"/>
                  </a:lnTo>
                  <a:lnTo>
                    <a:pt x="25817" y="2453"/>
                  </a:lnTo>
                  <a:lnTo>
                    <a:pt x="25789" y="2410"/>
                  </a:lnTo>
                  <a:lnTo>
                    <a:pt x="25761" y="2368"/>
                  </a:lnTo>
                  <a:lnTo>
                    <a:pt x="25719" y="2340"/>
                  </a:lnTo>
                  <a:lnTo>
                    <a:pt x="25352" y="2114"/>
                  </a:lnTo>
                  <a:lnTo>
                    <a:pt x="24986" y="1903"/>
                  </a:lnTo>
                  <a:lnTo>
                    <a:pt x="24619" y="1720"/>
                  </a:lnTo>
                  <a:lnTo>
                    <a:pt x="24239" y="1537"/>
                  </a:lnTo>
                  <a:lnTo>
                    <a:pt x="23858" y="1368"/>
                  </a:lnTo>
                  <a:lnTo>
                    <a:pt x="23478" y="1212"/>
                  </a:lnTo>
                  <a:lnTo>
                    <a:pt x="23083" y="1057"/>
                  </a:lnTo>
                  <a:lnTo>
                    <a:pt x="22703" y="931"/>
                  </a:lnTo>
                  <a:lnTo>
                    <a:pt x="22294" y="804"/>
                  </a:lnTo>
                  <a:lnTo>
                    <a:pt x="21900" y="691"/>
                  </a:lnTo>
                  <a:lnTo>
                    <a:pt x="21491" y="592"/>
                  </a:lnTo>
                  <a:lnTo>
                    <a:pt x="21096" y="494"/>
                  </a:lnTo>
                  <a:lnTo>
                    <a:pt x="20688" y="409"/>
                  </a:lnTo>
                  <a:lnTo>
                    <a:pt x="20265" y="339"/>
                  </a:lnTo>
                  <a:lnTo>
                    <a:pt x="19856" y="268"/>
                  </a:lnTo>
                  <a:lnTo>
                    <a:pt x="19448" y="212"/>
                  </a:lnTo>
                  <a:lnTo>
                    <a:pt x="18616" y="127"/>
                  </a:lnTo>
                  <a:lnTo>
                    <a:pt x="17771" y="57"/>
                  </a:lnTo>
                  <a:lnTo>
                    <a:pt x="16925" y="15"/>
                  </a:lnTo>
                  <a:lnTo>
                    <a:pt x="1609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908;p38">
              <a:extLst>
                <a:ext uri="{FF2B5EF4-FFF2-40B4-BE49-F238E27FC236}">
                  <a16:creationId xmlns:a16="http://schemas.microsoft.com/office/drawing/2014/main" id="{9037BF07-E5FE-28CE-9425-41C1A10634D6}"/>
                </a:ext>
              </a:extLst>
            </p:cNvPr>
            <p:cNvSpPr/>
            <p:nvPr/>
          </p:nvSpPr>
          <p:spPr>
            <a:xfrm>
              <a:off x="6870578" y="1564251"/>
              <a:ext cx="638503" cy="80677"/>
            </a:xfrm>
            <a:custGeom>
              <a:avLst/>
              <a:gdLst/>
              <a:ahLst/>
              <a:cxnLst/>
              <a:rect l="l" t="t" r="r" b="b"/>
              <a:pathLst>
                <a:path w="24099" h="3045" extrusionOk="0">
                  <a:moveTo>
                    <a:pt x="17672" y="0"/>
                  </a:moveTo>
                  <a:lnTo>
                    <a:pt x="16939" y="14"/>
                  </a:lnTo>
                  <a:lnTo>
                    <a:pt x="16221" y="43"/>
                  </a:lnTo>
                  <a:lnTo>
                    <a:pt x="15502" y="71"/>
                  </a:lnTo>
                  <a:lnTo>
                    <a:pt x="14797" y="127"/>
                  </a:lnTo>
                  <a:lnTo>
                    <a:pt x="14093" y="169"/>
                  </a:lnTo>
                  <a:lnTo>
                    <a:pt x="12726" y="296"/>
                  </a:lnTo>
                  <a:lnTo>
                    <a:pt x="11923" y="367"/>
                  </a:lnTo>
                  <a:lnTo>
                    <a:pt x="11119" y="451"/>
                  </a:lnTo>
                  <a:lnTo>
                    <a:pt x="10316" y="564"/>
                  </a:lnTo>
                  <a:lnTo>
                    <a:pt x="9499" y="663"/>
                  </a:lnTo>
                  <a:lnTo>
                    <a:pt x="8695" y="789"/>
                  </a:lnTo>
                  <a:lnTo>
                    <a:pt x="7906" y="916"/>
                  </a:lnTo>
                  <a:lnTo>
                    <a:pt x="7103" y="1057"/>
                  </a:lnTo>
                  <a:lnTo>
                    <a:pt x="6300" y="1212"/>
                  </a:lnTo>
                  <a:lnTo>
                    <a:pt x="5511" y="1381"/>
                  </a:lnTo>
                  <a:lnTo>
                    <a:pt x="4721" y="1564"/>
                  </a:lnTo>
                  <a:lnTo>
                    <a:pt x="3932" y="1762"/>
                  </a:lnTo>
                  <a:lnTo>
                    <a:pt x="3143" y="1959"/>
                  </a:lnTo>
                  <a:lnTo>
                    <a:pt x="2354" y="2185"/>
                  </a:lnTo>
                  <a:lnTo>
                    <a:pt x="1579" y="2410"/>
                  </a:lnTo>
                  <a:lnTo>
                    <a:pt x="818" y="2664"/>
                  </a:lnTo>
                  <a:lnTo>
                    <a:pt x="43" y="2917"/>
                  </a:lnTo>
                  <a:lnTo>
                    <a:pt x="29" y="2931"/>
                  </a:lnTo>
                  <a:lnTo>
                    <a:pt x="15" y="2960"/>
                  </a:lnTo>
                  <a:lnTo>
                    <a:pt x="1" y="3002"/>
                  </a:lnTo>
                  <a:lnTo>
                    <a:pt x="15" y="3016"/>
                  </a:lnTo>
                  <a:lnTo>
                    <a:pt x="29" y="3030"/>
                  </a:lnTo>
                  <a:lnTo>
                    <a:pt x="57" y="3044"/>
                  </a:lnTo>
                  <a:lnTo>
                    <a:pt x="85" y="3044"/>
                  </a:lnTo>
                  <a:lnTo>
                    <a:pt x="790" y="2819"/>
                  </a:lnTo>
                  <a:lnTo>
                    <a:pt x="1494" y="2607"/>
                  </a:lnTo>
                  <a:lnTo>
                    <a:pt x="2213" y="2410"/>
                  </a:lnTo>
                  <a:lnTo>
                    <a:pt x="2932" y="2227"/>
                  </a:lnTo>
                  <a:lnTo>
                    <a:pt x="3650" y="2044"/>
                  </a:lnTo>
                  <a:lnTo>
                    <a:pt x="4383" y="1875"/>
                  </a:lnTo>
                  <a:lnTo>
                    <a:pt x="5116" y="1705"/>
                  </a:lnTo>
                  <a:lnTo>
                    <a:pt x="5863" y="1564"/>
                  </a:lnTo>
                  <a:lnTo>
                    <a:pt x="6596" y="1424"/>
                  </a:lnTo>
                  <a:lnTo>
                    <a:pt x="7343" y="1283"/>
                  </a:lnTo>
                  <a:lnTo>
                    <a:pt x="8104" y="1170"/>
                  </a:lnTo>
                  <a:lnTo>
                    <a:pt x="8850" y="1057"/>
                  </a:lnTo>
                  <a:lnTo>
                    <a:pt x="9597" y="959"/>
                  </a:lnTo>
                  <a:lnTo>
                    <a:pt x="10358" y="874"/>
                  </a:lnTo>
                  <a:lnTo>
                    <a:pt x="11119" y="803"/>
                  </a:lnTo>
                  <a:lnTo>
                    <a:pt x="11866" y="733"/>
                  </a:lnTo>
                  <a:lnTo>
                    <a:pt x="12627" y="677"/>
                  </a:lnTo>
                  <a:lnTo>
                    <a:pt x="13388" y="634"/>
                  </a:lnTo>
                  <a:lnTo>
                    <a:pt x="14149" y="606"/>
                  </a:lnTo>
                  <a:lnTo>
                    <a:pt x="14910" y="578"/>
                  </a:lnTo>
                  <a:lnTo>
                    <a:pt x="16418" y="578"/>
                  </a:lnTo>
                  <a:lnTo>
                    <a:pt x="17179" y="592"/>
                  </a:lnTo>
                  <a:lnTo>
                    <a:pt x="17926" y="620"/>
                  </a:lnTo>
                  <a:lnTo>
                    <a:pt x="18687" y="663"/>
                  </a:lnTo>
                  <a:lnTo>
                    <a:pt x="19434" y="719"/>
                  </a:lnTo>
                  <a:lnTo>
                    <a:pt x="20181" y="775"/>
                  </a:lnTo>
                  <a:lnTo>
                    <a:pt x="20927" y="860"/>
                  </a:lnTo>
                  <a:lnTo>
                    <a:pt x="21660" y="944"/>
                  </a:lnTo>
                  <a:lnTo>
                    <a:pt x="22393" y="1057"/>
                  </a:lnTo>
                  <a:lnTo>
                    <a:pt x="23126" y="1170"/>
                  </a:lnTo>
                  <a:lnTo>
                    <a:pt x="23859" y="1297"/>
                  </a:lnTo>
                  <a:lnTo>
                    <a:pt x="23943" y="1297"/>
                  </a:lnTo>
                  <a:lnTo>
                    <a:pt x="24014" y="1269"/>
                  </a:lnTo>
                  <a:lnTo>
                    <a:pt x="24070" y="1226"/>
                  </a:lnTo>
                  <a:lnTo>
                    <a:pt x="24098" y="1156"/>
                  </a:lnTo>
                  <a:lnTo>
                    <a:pt x="24098" y="1085"/>
                  </a:lnTo>
                  <a:lnTo>
                    <a:pt x="24084" y="1015"/>
                  </a:lnTo>
                  <a:lnTo>
                    <a:pt x="24042" y="959"/>
                  </a:lnTo>
                  <a:lnTo>
                    <a:pt x="24000" y="930"/>
                  </a:lnTo>
                  <a:lnTo>
                    <a:pt x="23957" y="902"/>
                  </a:lnTo>
                  <a:lnTo>
                    <a:pt x="23633" y="789"/>
                  </a:lnTo>
                  <a:lnTo>
                    <a:pt x="23309" y="691"/>
                  </a:lnTo>
                  <a:lnTo>
                    <a:pt x="22971" y="592"/>
                  </a:lnTo>
                  <a:lnTo>
                    <a:pt x="22633" y="508"/>
                  </a:lnTo>
                  <a:lnTo>
                    <a:pt x="21942" y="353"/>
                  </a:lnTo>
                  <a:lnTo>
                    <a:pt x="21252" y="240"/>
                  </a:lnTo>
                  <a:lnTo>
                    <a:pt x="20547" y="141"/>
                  </a:lnTo>
                  <a:lnTo>
                    <a:pt x="19828" y="71"/>
                  </a:lnTo>
                  <a:lnTo>
                    <a:pt x="19110" y="28"/>
                  </a:lnTo>
                  <a:lnTo>
                    <a:pt x="18391" y="14"/>
                  </a:lnTo>
                  <a:lnTo>
                    <a:pt x="1767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909;p38">
              <a:extLst>
                <a:ext uri="{FF2B5EF4-FFF2-40B4-BE49-F238E27FC236}">
                  <a16:creationId xmlns:a16="http://schemas.microsoft.com/office/drawing/2014/main" id="{76753374-164E-260C-2551-177228739901}"/>
                </a:ext>
              </a:extLst>
            </p:cNvPr>
            <p:cNvSpPr/>
            <p:nvPr/>
          </p:nvSpPr>
          <p:spPr>
            <a:xfrm>
              <a:off x="7631499" y="2283345"/>
              <a:ext cx="282278" cy="255783"/>
            </a:xfrm>
            <a:custGeom>
              <a:avLst/>
              <a:gdLst/>
              <a:ahLst/>
              <a:cxnLst/>
              <a:rect l="l" t="t" r="r" b="b"/>
              <a:pathLst>
                <a:path w="10654" h="9654" extrusionOk="0">
                  <a:moveTo>
                    <a:pt x="6920" y="1"/>
                  </a:moveTo>
                  <a:lnTo>
                    <a:pt x="6624" y="15"/>
                  </a:lnTo>
                  <a:lnTo>
                    <a:pt x="6328" y="57"/>
                  </a:lnTo>
                  <a:lnTo>
                    <a:pt x="6032" y="99"/>
                  </a:lnTo>
                  <a:lnTo>
                    <a:pt x="5750" y="170"/>
                  </a:lnTo>
                  <a:lnTo>
                    <a:pt x="5468" y="240"/>
                  </a:lnTo>
                  <a:lnTo>
                    <a:pt x="5200" y="325"/>
                  </a:lnTo>
                  <a:lnTo>
                    <a:pt x="4947" y="409"/>
                  </a:lnTo>
                  <a:lnTo>
                    <a:pt x="4453" y="621"/>
                  </a:lnTo>
                  <a:lnTo>
                    <a:pt x="4017" y="818"/>
                  </a:lnTo>
                  <a:lnTo>
                    <a:pt x="3636" y="1029"/>
                  </a:lnTo>
                  <a:lnTo>
                    <a:pt x="3312" y="1213"/>
                  </a:lnTo>
                  <a:lnTo>
                    <a:pt x="3087" y="1354"/>
                  </a:lnTo>
                  <a:lnTo>
                    <a:pt x="2875" y="1494"/>
                  </a:lnTo>
                  <a:lnTo>
                    <a:pt x="0" y="8259"/>
                  </a:lnTo>
                  <a:lnTo>
                    <a:pt x="310" y="8470"/>
                  </a:lnTo>
                  <a:lnTo>
                    <a:pt x="620" y="8653"/>
                  </a:lnTo>
                  <a:lnTo>
                    <a:pt x="930" y="8836"/>
                  </a:lnTo>
                  <a:lnTo>
                    <a:pt x="1240" y="8991"/>
                  </a:lnTo>
                  <a:lnTo>
                    <a:pt x="1536" y="9118"/>
                  </a:lnTo>
                  <a:lnTo>
                    <a:pt x="1846" y="9245"/>
                  </a:lnTo>
                  <a:lnTo>
                    <a:pt x="2142" y="9344"/>
                  </a:lnTo>
                  <a:lnTo>
                    <a:pt x="2438" y="9442"/>
                  </a:lnTo>
                  <a:lnTo>
                    <a:pt x="2734" y="9513"/>
                  </a:lnTo>
                  <a:lnTo>
                    <a:pt x="3030" y="9569"/>
                  </a:lnTo>
                  <a:lnTo>
                    <a:pt x="3312" y="9612"/>
                  </a:lnTo>
                  <a:lnTo>
                    <a:pt x="3608" y="9640"/>
                  </a:lnTo>
                  <a:lnTo>
                    <a:pt x="3890" y="9654"/>
                  </a:lnTo>
                  <a:lnTo>
                    <a:pt x="4172" y="9654"/>
                  </a:lnTo>
                  <a:lnTo>
                    <a:pt x="4453" y="9640"/>
                  </a:lnTo>
                  <a:lnTo>
                    <a:pt x="4721" y="9626"/>
                  </a:lnTo>
                  <a:lnTo>
                    <a:pt x="4989" y="9583"/>
                  </a:lnTo>
                  <a:lnTo>
                    <a:pt x="5257" y="9527"/>
                  </a:lnTo>
                  <a:lnTo>
                    <a:pt x="5524" y="9471"/>
                  </a:lnTo>
                  <a:lnTo>
                    <a:pt x="5778" y="9400"/>
                  </a:lnTo>
                  <a:lnTo>
                    <a:pt x="6032" y="9316"/>
                  </a:lnTo>
                  <a:lnTo>
                    <a:pt x="6285" y="9217"/>
                  </a:lnTo>
                  <a:lnTo>
                    <a:pt x="6525" y="9118"/>
                  </a:lnTo>
                  <a:lnTo>
                    <a:pt x="6765" y="9006"/>
                  </a:lnTo>
                  <a:lnTo>
                    <a:pt x="7004" y="8893"/>
                  </a:lnTo>
                  <a:lnTo>
                    <a:pt x="7230" y="8752"/>
                  </a:lnTo>
                  <a:lnTo>
                    <a:pt x="7455" y="8611"/>
                  </a:lnTo>
                  <a:lnTo>
                    <a:pt x="7666" y="8470"/>
                  </a:lnTo>
                  <a:lnTo>
                    <a:pt x="7878" y="8315"/>
                  </a:lnTo>
                  <a:lnTo>
                    <a:pt x="8089" y="8160"/>
                  </a:lnTo>
                  <a:lnTo>
                    <a:pt x="8287" y="7991"/>
                  </a:lnTo>
                  <a:lnTo>
                    <a:pt x="8470" y="7822"/>
                  </a:lnTo>
                  <a:lnTo>
                    <a:pt x="8653" y="7639"/>
                  </a:lnTo>
                  <a:lnTo>
                    <a:pt x="8836" y="7455"/>
                  </a:lnTo>
                  <a:lnTo>
                    <a:pt x="9005" y="7258"/>
                  </a:lnTo>
                  <a:lnTo>
                    <a:pt x="9174" y="7061"/>
                  </a:lnTo>
                  <a:lnTo>
                    <a:pt x="9470" y="6666"/>
                  </a:lnTo>
                  <a:lnTo>
                    <a:pt x="9752" y="6258"/>
                  </a:lnTo>
                  <a:lnTo>
                    <a:pt x="9992" y="5821"/>
                  </a:lnTo>
                  <a:lnTo>
                    <a:pt x="10090" y="5609"/>
                  </a:lnTo>
                  <a:lnTo>
                    <a:pt x="10189" y="5398"/>
                  </a:lnTo>
                  <a:lnTo>
                    <a:pt x="10288" y="5173"/>
                  </a:lnTo>
                  <a:lnTo>
                    <a:pt x="10358" y="4961"/>
                  </a:lnTo>
                  <a:lnTo>
                    <a:pt x="10429" y="4736"/>
                  </a:lnTo>
                  <a:lnTo>
                    <a:pt x="10499" y="4524"/>
                  </a:lnTo>
                  <a:lnTo>
                    <a:pt x="10541" y="4313"/>
                  </a:lnTo>
                  <a:lnTo>
                    <a:pt x="10584" y="4087"/>
                  </a:lnTo>
                  <a:lnTo>
                    <a:pt x="10612" y="3876"/>
                  </a:lnTo>
                  <a:lnTo>
                    <a:pt x="10640" y="3665"/>
                  </a:lnTo>
                  <a:lnTo>
                    <a:pt x="10654" y="3453"/>
                  </a:lnTo>
                  <a:lnTo>
                    <a:pt x="10654" y="3256"/>
                  </a:lnTo>
                  <a:lnTo>
                    <a:pt x="10640" y="3045"/>
                  </a:lnTo>
                  <a:lnTo>
                    <a:pt x="10626" y="2847"/>
                  </a:lnTo>
                  <a:lnTo>
                    <a:pt x="10584" y="2650"/>
                  </a:lnTo>
                  <a:lnTo>
                    <a:pt x="10541" y="2453"/>
                  </a:lnTo>
                  <a:lnTo>
                    <a:pt x="10485" y="2270"/>
                  </a:lnTo>
                  <a:lnTo>
                    <a:pt x="10414" y="2086"/>
                  </a:lnTo>
                  <a:lnTo>
                    <a:pt x="10344" y="1917"/>
                  </a:lnTo>
                  <a:lnTo>
                    <a:pt x="10245" y="1748"/>
                  </a:lnTo>
                  <a:lnTo>
                    <a:pt x="10147" y="1579"/>
                  </a:lnTo>
                  <a:lnTo>
                    <a:pt x="10034" y="1424"/>
                  </a:lnTo>
                  <a:lnTo>
                    <a:pt x="9780" y="1142"/>
                  </a:lnTo>
                  <a:lnTo>
                    <a:pt x="9513" y="889"/>
                  </a:lnTo>
                  <a:lnTo>
                    <a:pt x="9245" y="677"/>
                  </a:lnTo>
                  <a:lnTo>
                    <a:pt x="8977" y="494"/>
                  </a:lnTo>
                  <a:lnTo>
                    <a:pt x="8681" y="339"/>
                  </a:lnTo>
                  <a:lnTo>
                    <a:pt x="8399" y="226"/>
                  </a:lnTo>
                  <a:lnTo>
                    <a:pt x="8103" y="128"/>
                  </a:lnTo>
                  <a:lnTo>
                    <a:pt x="7807" y="57"/>
                  </a:lnTo>
                  <a:lnTo>
                    <a:pt x="7511" y="15"/>
                  </a:lnTo>
                  <a:lnTo>
                    <a:pt x="721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910;p38">
              <a:extLst>
                <a:ext uri="{FF2B5EF4-FFF2-40B4-BE49-F238E27FC236}">
                  <a16:creationId xmlns:a16="http://schemas.microsoft.com/office/drawing/2014/main" id="{A50411EB-E0A9-BFA5-A19D-CFD3EF3F0600}"/>
                </a:ext>
              </a:extLst>
            </p:cNvPr>
            <p:cNvSpPr/>
            <p:nvPr/>
          </p:nvSpPr>
          <p:spPr>
            <a:xfrm>
              <a:off x="7664723" y="2378938"/>
              <a:ext cx="191930" cy="135177"/>
            </a:xfrm>
            <a:custGeom>
              <a:avLst/>
              <a:gdLst/>
              <a:ahLst/>
              <a:cxnLst/>
              <a:rect l="l" t="t" r="r" b="b"/>
              <a:pathLst>
                <a:path w="7244" h="5102" extrusionOk="0">
                  <a:moveTo>
                    <a:pt x="1959" y="1875"/>
                  </a:moveTo>
                  <a:lnTo>
                    <a:pt x="2227" y="1945"/>
                  </a:lnTo>
                  <a:lnTo>
                    <a:pt x="2495" y="2030"/>
                  </a:lnTo>
                  <a:lnTo>
                    <a:pt x="2749" y="2128"/>
                  </a:lnTo>
                  <a:lnTo>
                    <a:pt x="3002" y="2255"/>
                  </a:lnTo>
                  <a:lnTo>
                    <a:pt x="3101" y="2325"/>
                  </a:lnTo>
                  <a:lnTo>
                    <a:pt x="3214" y="2410"/>
                  </a:lnTo>
                  <a:lnTo>
                    <a:pt x="3312" y="2495"/>
                  </a:lnTo>
                  <a:lnTo>
                    <a:pt x="3397" y="2579"/>
                  </a:lnTo>
                  <a:lnTo>
                    <a:pt x="3467" y="2678"/>
                  </a:lnTo>
                  <a:lnTo>
                    <a:pt x="3538" y="2791"/>
                  </a:lnTo>
                  <a:lnTo>
                    <a:pt x="3594" y="2903"/>
                  </a:lnTo>
                  <a:lnTo>
                    <a:pt x="3636" y="3016"/>
                  </a:lnTo>
                  <a:lnTo>
                    <a:pt x="3665" y="3129"/>
                  </a:lnTo>
                  <a:lnTo>
                    <a:pt x="3679" y="3241"/>
                  </a:lnTo>
                  <a:lnTo>
                    <a:pt x="3679" y="3368"/>
                  </a:lnTo>
                  <a:lnTo>
                    <a:pt x="3665" y="3481"/>
                  </a:lnTo>
                  <a:lnTo>
                    <a:pt x="3622" y="3594"/>
                  </a:lnTo>
                  <a:lnTo>
                    <a:pt x="3566" y="3721"/>
                  </a:lnTo>
                  <a:lnTo>
                    <a:pt x="3495" y="3833"/>
                  </a:lnTo>
                  <a:lnTo>
                    <a:pt x="3397" y="3932"/>
                  </a:lnTo>
                  <a:lnTo>
                    <a:pt x="3256" y="4059"/>
                  </a:lnTo>
                  <a:lnTo>
                    <a:pt x="3101" y="4157"/>
                  </a:lnTo>
                  <a:lnTo>
                    <a:pt x="2946" y="4228"/>
                  </a:lnTo>
                  <a:lnTo>
                    <a:pt x="2777" y="4270"/>
                  </a:lnTo>
                  <a:lnTo>
                    <a:pt x="2594" y="4298"/>
                  </a:lnTo>
                  <a:lnTo>
                    <a:pt x="2410" y="4312"/>
                  </a:lnTo>
                  <a:lnTo>
                    <a:pt x="2227" y="4298"/>
                  </a:lnTo>
                  <a:lnTo>
                    <a:pt x="2044" y="4270"/>
                  </a:lnTo>
                  <a:lnTo>
                    <a:pt x="1847" y="4228"/>
                  </a:lnTo>
                  <a:lnTo>
                    <a:pt x="1663" y="4172"/>
                  </a:lnTo>
                  <a:lnTo>
                    <a:pt x="1480" y="4101"/>
                  </a:lnTo>
                  <a:lnTo>
                    <a:pt x="1311" y="4031"/>
                  </a:lnTo>
                  <a:lnTo>
                    <a:pt x="1142" y="3946"/>
                  </a:lnTo>
                  <a:lnTo>
                    <a:pt x="973" y="3862"/>
                  </a:lnTo>
                  <a:lnTo>
                    <a:pt x="832" y="3763"/>
                  </a:lnTo>
                  <a:lnTo>
                    <a:pt x="691" y="3678"/>
                  </a:lnTo>
                  <a:lnTo>
                    <a:pt x="987" y="3213"/>
                  </a:lnTo>
                  <a:lnTo>
                    <a:pt x="1283" y="2748"/>
                  </a:lnTo>
                  <a:lnTo>
                    <a:pt x="1438" y="2509"/>
                  </a:lnTo>
                  <a:lnTo>
                    <a:pt x="1593" y="2297"/>
                  </a:lnTo>
                  <a:lnTo>
                    <a:pt x="1762" y="2072"/>
                  </a:lnTo>
                  <a:lnTo>
                    <a:pt x="1959" y="1875"/>
                  </a:lnTo>
                  <a:close/>
                  <a:moveTo>
                    <a:pt x="4665" y="0"/>
                  </a:moveTo>
                  <a:lnTo>
                    <a:pt x="4383" y="14"/>
                  </a:lnTo>
                  <a:lnTo>
                    <a:pt x="4101" y="28"/>
                  </a:lnTo>
                  <a:lnTo>
                    <a:pt x="3820" y="71"/>
                  </a:lnTo>
                  <a:lnTo>
                    <a:pt x="3538" y="127"/>
                  </a:lnTo>
                  <a:lnTo>
                    <a:pt x="3270" y="212"/>
                  </a:lnTo>
                  <a:lnTo>
                    <a:pt x="3002" y="296"/>
                  </a:lnTo>
                  <a:lnTo>
                    <a:pt x="2734" y="409"/>
                  </a:lnTo>
                  <a:lnTo>
                    <a:pt x="2481" y="522"/>
                  </a:lnTo>
                  <a:lnTo>
                    <a:pt x="2227" y="663"/>
                  </a:lnTo>
                  <a:lnTo>
                    <a:pt x="1988" y="818"/>
                  </a:lnTo>
                  <a:lnTo>
                    <a:pt x="1748" y="987"/>
                  </a:lnTo>
                  <a:lnTo>
                    <a:pt x="1537" y="1170"/>
                  </a:lnTo>
                  <a:lnTo>
                    <a:pt x="1325" y="1367"/>
                  </a:lnTo>
                  <a:lnTo>
                    <a:pt x="1128" y="1579"/>
                  </a:lnTo>
                  <a:lnTo>
                    <a:pt x="931" y="1804"/>
                  </a:lnTo>
                  <a:lnTo>
                    <a:pt x="762" y="2044"/>
                  </a:lnTo>
                  <a:lnTo>
                    <a:pt x="607" y="2283"/>
                  </a:lnTo>
                  <a:lnTo>
                    <a:pt x="466" y="2551"/>
                  </a:lnTo>
                  <a:lnTo>
                    <a:pt x="339" y="2819"/>
                  </a:lnTo>
                  <a:lnTo>
                    <a:pt x="226" y="3101"/>
                  </a:lnTo>
                  <a:lnTo>
                    <a:pt x="127" y="3396"/>
                  </a:lnTo>
                  <a:lnTo>
                    <a:pt x="57" y="3692"/>
                  </a:lnTo>
                  <a:lnTo>
                    <a:pt x="1" y="4017"/>
                  </a:lnTo>
                  <a:lnTo>
                    <a:pt x="1" y="4073"/>
                  </a:lnTo>
                  <a:lnTo>
                    <a:pt x="15" y="4115"/>
                  </a:lnTo>
                  <a:lnTo>
                    <a:pt x="43" y="4157"/>
                  </a:lnTo>
                  <a:lnTo>
                    <a:pt x="85" y="4186"/>
                  </a:lnTo>
                  <a:lnTo>
                    <a:pt x="127" y="4200"/>
                  </a:lnTo>
                  <a:lnTo>
                    <a:pt x="226" y="4200"/>
                  </a:lnTo>
                  <a:lnTo>
                    <a:pt x="282" y="4172"/>
                  </a:lnTo>
                  <a:lnTo>
                    <a:pt x="480" y="4341"/>
                  </a:lnTo>
                  <a:lnTo>
                    <a:pt x="719" y="4510"/>
                  </a:lnTo>
                  <a:lnTo>
                    <a:pt x="973" y="4651"/>
                  </a:lnTo>
                  <a:lnTo>
                    <a:pt x="1241" y="4792"/>
                  </a:lnTo>
                  <a:lnTo>
                    <a:pt x="1523" y="4904"/>
                  </a:lnTo>
                  <a:lnTo>
                    <a:pt x="1804" y="4989"/>
                  </a:lnTo>
                  <a:lnTo>
                    <a:pt x="2100" y="5059"/>
                  </a:lnTo>
                  <a:lnTo>
                    <a:pt x="2396" y="5088"/>
                  </a:lnTo>
                  <a:lnTo>
                    <a:pt x="2692" y="5102"/>
                  </a:lnTo>
                  <a:lnTo>
                    <a:pt x="2833" y="5088"/>
                  </a:lnTo>
                  <a:lnTo>
                    <a:pt x="2974" y="5073"/>
                  </a:lnTo>
                  <a:lnTo>
                    <a:pt x="3115" y="5045"/>
                  </a:lnTo>
                  <a:lnTo>
                    <a:pt x="3242" y="5003"/>
                  </a:lnTo>
                  <a:lnTo>
                    <a:pt x="3369" y="4961"/>
                  </a:lnTo>
                  <a:lnTo>
                    <a:pt x="3495" y="4904"/>
                  </a:lnTo>
                  <a:lnTo>
                    <a:pt x="3608" y="4834"/>
                  </a:lnTo>
                  <a:lnTo>
                    <a:pt x="3721" y="4749"/>
                  </a:lnTo>
                  <a:lnTo>
                    <a:pt x="3834" y="4665"/>
                  </a:lnTo>
                  <a:lnTo>
                    <a:pt x="3932" y="4552"/>
                  </a:lnTo>
                  <a:lnTo>
                    <a:pt x="4031" y="4439"/>
                  </a:lnTo>
                  <a:lnTo>
                    <a:pt x="4115" y="4312"/>
                  </a:lnTo>
                  <a:lnTo>
                    <a:pt x="4186" y="4172"/>
                  </a:lnTo>
                  <a:lnTo>
                    <a:pt x="4256" y="4017"/>
                  </a:lnTo>
                  <a:lnTo>
                    <a:pt x="4299" y="3876"/>
                  </a:lnTo>
                  <a:lnTo>
                    <a:pt x="4341" y="3735"/>
                  </a:lnTo>
                  <a:lnTo>
                    <a:pt x="4369" y="3594"/>
                  </a:lnTo>
                  <a:lnTo>
                    <a:pt x="4383" y="3453"/>
                  </a:lnTo>
                  <a:lnTo>
                    <a:pt x="4397" y="3312"/>
                  </a:lnTo>
                  <a:lnTo>
                    <a:pt x="4397" y="3171"/>
                  </a:lnTo>
                  <a:lnTo>
                    <a:pt x="4383" y="3030"/>
                  </a:lnTo>
                  <a:lnTo>
                    <a:pt x="4369" y="2889"/>
                  </a:lnTo>
                  <a:lnTo>
                    <a:pt x="4327" y="2762"/>
                  </a:lnTo>
                  <a:lnTo>
                    <a:pt x="4285" y="2621"/>
                  </a:lnTo>
                  <a:lnTo>
                    <a:pt x="4228" y="2495"/>
                  </a:lnTo>
                  <a:lnTo>
                    <a:pt x="4172" y="2368"/>
                  </a:lnTo>
                  <a:lnTo>
                    <a:pt x="4087" y="2255"/>
                  </a:lnTo>
                  <a:lnTo>
                    <a:pt x="4003" y="2142"/>
                  </a:lnTo>
                  <a:lnTo>
                    <a:pt x="3890" y="2044"/>
                  </a:lnTo>
                  <a:lnTo>
                    <a:pt x="3777" y="1945"/>
                  </a:lnTo>
                  <a:lnTo>
                    <a:pt x="3608" y="1846"/>
                  </a:lnTo>
                  <a:lnTo>
                    <a:pt x="3439" y="1748"/>
                  </a:lnTo>
                  <a:lnTo>
                    <a:pt x="3256" y="1677"/>
                  </a:lnTo>
                  <a:lnTo>
                    <a:pt x="3087" y="1635"/>
                  </a:lnTo>
                  <a:lnTo>
                    <a:pt x="2889" y="1593"/>
                  </a:lnTo>
                  <a:lnTo>
                    <a:pt x="2706" y="1565"/>
                  </a:lnTo>
                  <a:lnTo>
                    <a:pt x="2523" y="1550"/>
                  </a:lnTo>
                  <a:lnTo>
                    <a:pt x="2326" y="1550"/>
                  </a:lnTo>
                  <a:lnTo>
                    <a:pt x="2467" y="1452"/>
                  </a:lnTo>
                  <a:lnTo>
                    <a:pt x="2734" y="1283"/>
                  </a:lnTo>
                  <a:lnTo>
                    <a:pt x="3002" y="1156"/>
                  </a:lnTo>
                  <a:lnTo>
                    <a:pt x="3284" y="1029"/>
                  </a:lnTo>
                  <a:lnTo>
                    <a:pt x="3566" y="930"/>
                  </a:lnTo>
                  <a:lnTo>
                    <a:pt x="3848" y="846"/>
                  </a:lnTo>
                  <a:lnTo>
                    <a:pt x="4130" y="789"/>
                  </a:lnTo>
                  <a:lnTo>
                    <a:pt x="4411" y="733"/>
                  </a:lnTo>
                  <a:lnTo>
                    <a:pt x="4707" y="705"/>
                  </a:lnTo>
                  <a:lnTo>
                    <a:pt x="5003" y="691"/>
                  </a:lnTo>
                  <a:lnTo>
                    <a:pt x="5285" y="691"/>
                  </a:lnTo>
                  <a:lnTo>
                    <a:pt x="5581" y="719"/>
                  </a:lnTo>
                  <a:lnTo>
                    <a:pt x="5877" y="761"/>
                  </a:lnTo>
                  <a:lnTo>
                    <a:pt x="6173" y="804"/>
                  </a:lnTo>
                  <a:lnTo>
                    <a:pt x="6455" y="874"/>
                  </a:lnTo>
                  <a:lnTo>
                    <a:pt x="6751" y="959"/>
                  </a:lnTo>
                  <a:lnTo>
                    <a:pt x="7047" y="1057"/>
                  </a:lnTo>
                  <a:lnTo>
                    <a:pt x="7089" y="1071"/>
                  </a:lnTo>
                  <a:lnTo>
                    <a:pt x="7145" y="1057"/>
                  </a:lnTo>
                  <a:lnTo>
                    <a:pt x="7188" y="1029"/>
                  </a:lnTo>
                  <a:lnTo>
                    <a:pt x="7216" y="1001"/>
                  </a:lnTo>
                  <a:lnTo>
                    <a:pt x="7230" y="959"/>
                  </a:lnTo>
                  <a:lnTo>
                    <a:pt x="7244" y="902"/>
                  </a:lnTo>
                  <a:lnTo>
                    <a:pt x="7216" y="860"/>
                  </a:lnTo>
                  <a:lnTo>
                    <a:pt x="7188" y="818"/>
                  </a:lnTo>
                  <a:lnTo>
                    <a:pt x="6920" y="649"/>
                  </a:lnTo>
                  <a:lnTo>
                    <a:pt x="6652" y="494"/>
                  </a:lnTo>
                  <a:lnTo>
                    <a:pt x="6370" y="367"/>
                  </a:lnTo>
                  <a:lnTo>
                    <a:pt x="6102" y="254"/>
                  </a:lnTo>
                  <a:lnTo>
                    <a:pt x="5821" y="169"/>
                  </a:lnTo>
                  <a:lnTo>
                    <a:pt x="5539" y="99"/>
                  </a:lnTo>
                  <a:lnTo>
                    <a:pt x="5243" y="43"/>
                  </a:lnTo>
                  <a:lnTo>
                    <a:pt x="4961" y="14"/>
                  </a:lnTo>
                  <a:lnTo>
                    <a:pt x="4665" y="0"/>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911;p38">
              <a:extLst>
                <a:ext uri="{FF2B5EF4-FFF2-40B4-BE49-F238E27FC236}">
                  <a16:creationId xmlns:a16="http://schemas.microsoft.com/office/drawing/2014/main" id="{F5B1913F-DA52-F004-5837-D4FAD4F45AF9}"/>
                </a:ext>
              </a:extLst>
            </p:cNvPr>
            <p:cNvSpPr/>
            <p:nvPr/>
          </p:nvSpPr>
          <p:spPr>
            <a:xfrm>
              <a:off x="7002388" y="2137359"/>
              <a:ext cx="143391" cy="60886"/>
            </a:xfrm>
            <a:custGeom>
              <a:avLst/>
              <a:gdLst/>
              <a:ahLst/>
              <a:cxnLst/>
              <a:rect l="l" t="t" r="r" b="b"/>
              <a:pathLst>
                <a:path w="5412" h="2298" extrusionOk="0">
                  <a:moveTo>
                    <a:pt x="2199" y="1"/>
                  </a:moveTo>
                  <a:lnTo>
                    <a:pt x="1917" y="43"/>
                  </a:lnTo>
                  <a:lnTo>
                    <a:pt x="1733" y="71"/>
                  </a:lnTo>
                  <a:lnTo>
                    <a:pt x="1564" y="127"/>
                  </a:lnTo>
                  <a:lnTo>
                    <a:pt x="1381" y="198"/>
                  </a:lnTo>
                  <a:lnTo>
                    <a:pt x="1198" y="268"/>
                  </a:lnTo>
                  <a:lnTo>
                    <a:pt x="1015" y="367"/>
                  </a:lnTo>
                  <a:lnTo>
                    <a:pt x="846" y="466"/>
                  </a:lnTo>
                  <a:lnTo>
                    <a:pt x="691" y="593"/>
                  </a:lnTo>
                  <a:lnTo>
                    <a:pt x="536" y="719"/>
                  </a:lnTo>
                  <a:lnTo>
                    <a:pt x="395" y="860"/>
                  </a:lnTo>
                  <a:lnTo>
                    <a:pt x="282" y="1001"/>
                  </a:lnTo>
                  <a:lnTo>
                    <a:pt x="169" y="1170"/>
                  </a:lnTo>
                  <a:lnTo>
                    <a:pt x="85" y="1325"/>
                  </a:lnTo>
                  <a:lnTo>
                    <a:pt x="28" y="1509"/>
                  </a:lnTo>
                  <a:lnTo>
                    <a:pt x="0" y="1692"/>
                  </a:lnTo>
                  <a:lnTo>
                    <a:pt x="0" y="1875"/>
                  </a:lnTo>
                  <a:lnTo>
                    <a:pt x="28" y="2072"/>
                  </a:lnTo>
                  <a:lnTo>
                    <a:pt x="57" y="2157"/>
                  </a:lnTo>
                  <a:lnTo>
                    <a:pt x="113" y="2227"/>
                  </a:lnTo>
                  <a:lnTo>
                    <a:pt x="169" y="2270"/>
                  </a:lnTo>
                  <a:lnTo>
                    <a:pt x="254" y="2298"/>
                  </a:lnTo>
                  <a:lnTo>
                    <a:pt x="324" y="2298"/>
                  </a:lnTo>
                  <a:lnTo>
                    <a:pt x="409" y="2284"/>
                  </a:lnTo>
                  <a:lnTo>
                    <a:pt x="493" y="2255"/>
                  </a:lnTo>
                  <a:lnTo>
                    <a:pt x="564" y="2213"/>
                  </a:lnTo>
                  <a:lnTo>
                    <a:pt x="677" y="2114"/>
                  </a:lnTo>
                  <a:lnTo>
                    <a:pt x="775" y="2002"/>
                  </a:lnTo>
                  <a:lnTo>
                    <a:pt x="874" y="1889"/>
                  </a:lnTo>
                  <a:lnTo>
                    <a:pt x="958" y="1762"/>
                  </a:lnTo>
                  <a:lnTo>
                    <a:pt x="1128" y="1537"/>
                  </a:lnTo>
                  <a:lnTo>
                    <a:pt x="1297" y="1297"/>
                  </a:lnTo>
                  <a:lnTo>
                    <a:pt x="1381" y="1199"/>
                  </a:lnTo>
                  <a:lnTo>
                    <a:pt x="1480" y="1100"/>
                  </a:lnTo>
                  <a:lnTo>
                    <a:pt x="1593" y="1015"/>
                  </a:lnTo>
                  <a:lnTo>
                    <a:pt x="1705" y="945"/>
                  </a:lnTo>
                  <a:lnTo>
                    <a:pt x="1846" y="888"/>
                  </a:lnTo>
                  <a:lnTo>
                    <a:pt x="2001" y="846"/>
                  </a:lnTo>
                  <a:lnTo>
                    <a:pt x="2170" y="818"/>
                  </a:lnTo>
                  <a:lnTo>
                    <a:pt x="2368" y="818"/>
                  </a:lnTo>
                  <a:lnTo>
                    <a:pt x="2579" y="832"/>
                  </a:lnTo>
                  <a:lnTo>
                    <a:pt x="2790" y="860"/>
                  </a:lnTo>
                  <a:lnTo>
                    <a:pt x="2988" y="903"/>
                  </a:lnTo>
                  <a:lnTo>
                    <a:pt x="3185" y="945"/>
                  </a:lnTo>
                  <a:lnTo>
                    <a:pt x="3368" y="1001"/>
                  </a:lnTo>
                  <a:lnTo>
                    <a:pt x="3565" y="1072"/>
                  </a:lnTo>
                  <a:lnTo>
                    <a:pt x="3735" y="1156"/>
                  </a:lnTo>
                  <a:lnTo>
                    <a:pt x="3918" y="1241"/>
                  </a:lnTo>
                  <a:lnTo>
                    <a:pt x="4256" y="1438"/>
                  </a:lnTo>
                  <a:lnTo>
                    <a:pt x="4594" y="1664"/>
                  </a:lnTo>
                  <a:lnTo>
                    <a:pt x="4918" y="1917"/>
                  </a:lnTo>
                  <a:lnTo>
                    <a:pt x="5242" y="2171"/>
                  </a:lnTo>
                  <a:lnTo>
                    <a:pt x="5285" y="2199"/>
                  </a:lnTo>
                  <a:lnTo>
                    <a:pt x="5327" y="2199"/>
                  </a:lnTo>
                  <a:lnTo>
                    <a:pt x="5355" y="2185"/>
                  </a:lnTo>
                  <a:lnTo>
                    <a:pt x="5383" y="2171"/>
                  </a:lnTo>
                  <a:lnTo>
                    <a:pt x="5412" y="2143"/>
                  </a:lnTo>
                  <a:lnTo>
                    <a:pt x="5412" y="2114"/>
                  </a:lnTo>
                  <a:lnTo>
                    <a:pt x="5412" y="2072"/>
                  </a:lnTo>
                  <a:lnTo>
                    <a:pt x="5383" y="2030"/>
                  </a:lnTo>
                  <a:lnTo>
                    <a:pt x="5059" y="1635"/>
                  </a:lnTo>
                  <a:lnTo>
                    <a:pt x="4693" y="1227"/>
                  </a:lnTo>
                  <a:lnTo>
                    <a:pt x="4510" y="1043"/>
                  </a:lnTo>
                  <a:lnTo>
                    <a:pt x="4312" y="860"/>
                  </a:lnTo>
                  <a:lnTo>
                    <a:pt x="4101" y="691"/>
                  </a:lnTo>
                  <a:lnTo>
                    <a:pt x="3890" y="536"/>
                  </a:lnTo>
                  <a:lnTo>
                    <a:pt x="3678" y="395"/>
                  </a:lnTo>
                  <a:lnTo>
                    <a:pt x="3453" y="268"/>
                  </a:lnTo>
                  <a:lnTo>
                    <a:pt x="3213" y="170"/>
                  </a:lnTo>
                  <a:lnTo>
                    <a:pt x="2974" y="85"/>
                  </a:lnTo>
                  <a:lnTo>
                    <a:pt x="2720" y="29"/>
                  </a:lnTo>
                  <a:lnTo>
                    <a:pt x="2466" y="1"/>
                  </a:lnTo>
                  <a:close/>
                </a:path>
              </a:pathLst>
            </a:custGeom>
            <a:solidFill>
              <a:srgbClr val="E868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912;p38">
              <a:extLst>
                <a:ext uri="{FF2B5EF4-FFF2-40B4-BE49-F238E27FC236}">
                  <a16:creationId xmlns:a16="http://schemas.microsoft.com/office/drawing/2014/main" id="{A542DC9B-648B-2C56-252F-77CFFA682947}"/>
                </a:ext>
              </a:extLst>
            </p:cNvPr>
            <p:cNvSpPr/>
            <p:nvPr/>
          </p:nvSpPr>
          <p:spPr>
            <a:xfrm>
              <a:off x="6753711" y="2014158"/>
              <a:ext cx="42233" cy="156824"/>
            </a:xfrm>
            <a:custGeom>
              <a:avLst/>
              <a:gdLst/>
              <a:ahLst/>
              <a:cxnLst/>
              <a:rect l="l" t="t" r="r" b="b"/>
              <a:pathLst>
                <a:path w="1594" h="5919" extrusionOk="0">
                  <a:moveTo>
                    <a:pt x="550" y="0"/>
                  </a:moveTo>
                  <a:lnTo>
                    <a:pt x="395" y="733"/>
                  </a:lnTo>
                  <a:lnTo>
                    <a:pt x="283" y="1466"/>
                  </a:lnTo>
                  <a:lnTo>
                    <a:pt x="184" y="2199"/>
                  </a:lnTo>
                  <a:lnTo>
                    <a:pt x="99" y="2931"/>
                  </a:lnTo>
                  <a:lnTo>
                    <a:pt x="43" y="3678"/>
                  </a:lnTo>
                  <a:lnTo>
                    <a:pt x="15" y="4425"/>
                  </a:lnTo>
                  <a:lnTo>
                    <a:pt x="1" y="5172"/>
                  </a:lnTo>
                  <a:lnTo>
                    <a:pt x="15" y="5919"/>
                  </a:lnTo>
                  <a:lnTo>
                    <a:pt x="156" y="5820"/>
                  </a:lnTo>
                  <a:lnTo>
                    <a:pt x="283" y="5708"/>
                  </a:lnTo>
                  <a:lnTo>
                    <a:pt x="395" y="5595"/>
                  </a:lnTo>
                  <a:lnTo>
                    <a:pt x="508" y="5482"/>
                  </a:lnTo>
                  <a:lnTo>
                    <a:pt x="748" y="5172"/>
                  </a:lnTo>
                  <a:lnTo>
                    <a:pt x="945" y="4862"/>
                  </a:lnTo>
                  <a:lnTo>
                    <a:pt x="1128" y="4552"/>
                  </a:lnTo>
                  <a:lnTo>
                    <a:pt x="1269" y="4228"/>
                  </a:lnTo>
                  <a:lnTo>
                    <a:pt x="1382" y="3904"/>
                  </a:lnTo>
                  <a:lnTo>
                    <a:pt x="1480" y="3566"/>
                  </a:lnTo>
                  <a:lnTo>
                    <a:pt x="1537" y="319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913;p38">
              <a:extLst>
                <a:ext uri="{FF2B5EF4-FFF2-40B4-BE49-F238E27FC236}">
                  <a16:creationId xmlns:a16="http://schemas.microsoft.com/office/drawing/2014/main" id="{5C0A7F56-83FB-0171-8BAB-D6D85CC530BE}"/>
                </a:ext>
              </a:extLst>
            </p:cNvPr>
            <p:cNvSpPr/>
            <p:nvPr/>
          </p:nvSpPr>
          <p:spPr>
            <a:xfrm>
              <a:off x="6753711" y="2014158"/>
              <a:ext cx="42233" cy="156824"/>
            </a:xfrm>
            <a:custGeom>
              <a:avLst/>
              <a:gdLst/>
              <a:ahLst/>
              <a:cxnLst/>
              <a:rect l="l" t="t" r="r" b="b"/>
              <a:pathLst>
                <a:path w="1594" h="5919" fill="none" extrusionOk="0">
                  <a:moveTo>
                    <a:pt x="550" y="0"/>
                  </a:moveTo>
                  <a:lnTo>
                    <a:pt x="550" y="0"/>
                  </a:lnTo>
                  <a:lnTo>
                    <a:pt x="395" y="733"/>
                  </a:lnTo>
                  <a:lnTo>
                    <a:pt x="283" y="1466"/>
                  </a:lnTo>
                  <a:lnTo>
                    <a:pt x="184" y="2199"/>
                  </a:lnTo>
                  <a:lnTo>
                    <a:pt x="99" y="2931"/>
                  </a:lnTo>
                  <a:lnTo>
                    <a:pt x="43" y="3678"/>
                  </a:lnTo>
                  <a:lnTo>
                    <a:pt x="15" y="4425"/>
                  </a:lnTo>
                  <a:lnTo>
                    <a:pt x="1" y="5172"/>
                  </a:lnTo>
                  <a:lnTo>
                    <a:pt x="15" y="5919"/>
                  </a:lnTo>
                  <a:lnTo>
                    <a:pt x="15" y="5919"/>
                  </a:lnTo>
                  <a:lnTo>
                    <a:pt x="156" y="5820"/>
                  </a:lnTo>
                  <a:lnTo>
                    <a:pt x="283" y="5708"/>
                  </a:lnTo>
                  <a:lnTo>
                    <a:pt x="395" y="5595"/>
                  </a:lnTo>
                  <a:lnTo>
                    <a:pt x="508" y="5482"/>
                  </a:lnTo>
                  <a:lnTo>
                    <a:pt x="508" y="5482"/>
                  </a:lnTo>
                  <a:lnTo>
                    <a:pt x="748" y="5172"/>
                  </a:lnTo>
                  <a:lnTo>
                    <a:pt x="945" y="4862"/>
                  </a:lnTo>
                  <a:lnTo>
                    <a:pt x="1128" y="4552"/>
                  </a:lnTo>
                  <a:lnTo>
                    <a:pt x="1269" y="4228"/>
                  </a:lnTo>
                  <a:lnTo>
                    <a:pt x="1382" y="3904"/>
                  </a:lnTo>
                  <a:lnTo>
                    <a:pt x="1480" y="3566"/>
                  </a:lnTo>
                  <a:lnTo>
                    <a:pt x="1537" y="3199"/>
                  </a:lnTo>
                  <a:lnTo>
                    <a:pt x="1579" y="2819"/>
                  </a:lnTo>
                  <a:lnTo>
                    <a:pt x="1579" y="2819"/>
                  </a:lnTo>
                  <a:lnTo>
                    <a:pt x="1593" y="2621"/>
                  </a:lnTo>
                  <a:lnTo>
                    <a:pt x="1579" y="2424"/>
                  </a:lnTo>
                  <a:lnTo>
                    <a:pt x="1565" y="2227"/>
                  </a:lnTo>
                  <a:lnTo>
                    <a:pt x="1537" y="2044"/>
                  </a:lnTo>
                  <a:lnTo>
                    <a:pt x="1509" y="1846"/>
                  </a:lnTo>
                  <a:lnTo>
                    <a:pt x="1466" y="1663"/>
                  </a:lnTo>
                  <a:lnTo>
                    <a:pt x="1410" y="1480"/>
                  </a:lnTo>
                  <a:lnTo>
                    <a:pt x="1340" y="1311"/>
                  </a:lnTo>
                  <a:lnTo>
                    <a:pt x="1269" y="1128"/>
                  </a:lnTo>
                  <a:lnTo>
                    <a:pt x="1185" y="959"/>
                  </a:lnTo>
                  <a:lnTo>
                    <a:pt x="1001" y="620"/>
                  </a:lnTo>
                  <a:lnTo>
                    <a:pt x="790" y="310"/>
                  </a:lnTo>
                  <a:lnTo>
                    <a:pt x="55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914;p38">
              <a:extLst>
                <a:ext uri="{FF2B5EF4-FFF2-40B4-BE49-F238E27FC236}">
                  <a16:creationId xmlns:a16="http://schemas.microsoft.com/office/drawing/2014/main" id="{023C6E44-9C3B-F4FB-CA89-FF699CF4B50A}"/>
                </a:ext>
              </a:extLst>
            </p:cNvPr>
            <p:cNvSpPr/>
            <p:nvPr/>
          </p:nvSpPr>
          <p:spPr>
            <a:xfrm>
              <a:off x="6584968" y="1969727"/>
              <a:ext cx="183345" cy="219564"/>
            </a:xfrm>
            <a:custGeom>
              <a:avLst/>
              <a:gdLst/>
              <a:ahLst/>
              <a:cxnLst/>
              <a:rect l="l" t="t" r="r" b="b"/>
              <a:pathLst>
                <a:path w="6920" h="8287" extrusionOk="0">
                  <a:moveTo>
                    <a:pt x="3509" y="0"/>
                  </a:move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355" y="8286"/>
                  </a:lnTo>
                  <a:lnTo>
                    <a:pt x="4608" y="8272"/>
                  </a:lnTo>
                  <a:lnTo>
                    <a:pt x="4876" y="8244"/>
                  </a:lnTo>
                  <a:lnTo>
                    <a:pt x="5144" y="8188"/>
                  </a:lnTo>
                  <a:lnTo>
                    <a:pt x="5397" y="8103"/>
                  </a:lnTo>
                  <a:lnTo>
                    <a:pt x="5665" y="8005"/>
                  </a:lnTo>
                  <a:lnTo>
                    <a:pt x="5919" y="7892"/>
                  </a:lnTo>
                  <a:lnTo>
                    <a:pt x="6158" y="7751"/>
                  </a:lnTo>
                  <a:lnTo>
                    <a:pt x="6384" y="7596"/>
                  </a:lnTo>
                  <a:lnTo>
                    <a:pt x="6370" y="6849"/>
                  </a:lnTo>
                  <a:lnTo>
                    <a:pt x="6384" y="6102"/>
                  </a:lnTo>
                  <a:lnTo>
                    <a:pt x="6412" y="5355"/>
                  </a:lnTo>
                  <a:lnTo>
                    <a:pt x="6468" y="4608"/>
                  </a:lnTo>
                  <a:lnTo>
                    <a:pt x="6553" y="3876"/>
                  </a:lnTo>
                  <a:lnTo>
                    <a:pt x="6652" y="3143"/>
                  </a:lnTo>
                  <a:lnTo>
                    <a:pt x="6764" y="2410"/>
                  </a:lnTo>
                  <a:lnTo>
                    <a:pt x="6919" y="1677"/>
                  </a:lnTo>
                  <a:lnTo>
                    <a:pt x="6666" y="1410"/>
                  </a:lnTo>
                  <a:lnTo>
                    <a:pt x="6398" y="1156"/>
                  </a:lnTo>
                  <a:lnTo>
                    <a:pt x="6116" y="916"/>
                  </a:lnTo>
                  <a:lnTo>
                    <a:pt x="5820" y="705"/>
                  </a:lnTo>
                  <a:lnTo>
                    <a:pt x="5567" y="536"/>
                  </a:lnTo>
                  <a:lnTo>
                    <a:pt x="5299" y="395"/>
                  </a:lnTo>
                  <a:lnTo>
                    <a:pt x="5017" y="282"/>
                  </a:lnTo>
                  <a:lnTo>
                    <a:pt x="4735" y="183"/>
                  </a:lnTo>
                  <a:lnTo>
                    <a:pt x="4425" y="99"/>
                  </a:lnTo>
                  <a:lnTo>
                    <a:pt x="4129" y="43"/>
                  </a:lnTo>
                  <a:lnTo>
                    <a:pt x="3819" y="14"/>
                  </a:lnTo>
                  <a:lnTo>
                    <a:pt x="3509" y="0"/>
                  </a:lnTo>
                  <a:close/>
                </a:path>
              </a:pathLst>
            </a:custGeom>
            <a:solidFill>
              <a:srgbClr val="FC70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915;p38">
              <a:extLst>
                <a:ext uri="{FF2B5EF4-FFF2-40B4-BE49-F238E27FC236}">
                  <a16:creationId xmlns:a16="http://schemas.microsoft.com/office/drawing/2014/main" id="{20EB134E-EE05-2C98-E57A-D669AE3DD305}"/>
                </a:ext>
              </a:extLst>
            </p:cNvPr>
            <p:cNvSpPr/>
            <p:nvPr/>
          </p:nvSpPr>
          <p:spPr>
            <a:xfrm>
              <a:off x="6584968" y="1969727"/>
              <a:ext cx="183345" cy="219564"/>
            </a:xfrm>
            <a:custGeom>
              <a:avLst/>
              <a:gdLst/>
              <a:ahLst/>
              <a:cxnLst/>
              <a:rect l="l" t="t" r="r" b="b"/>
              <a:pathLst>
                <a:path w="6920" h="8287" fill="none" extrusionOk="0">
                  <a:moveTo>
                    <a:pt x="3509" y="0"/>
                  </a:moveTo>
                  <a:lnTo>
                    <a:pt x="3509" y="0"/>
                  </a:lnTo>
                  <a:lnTo>
                    <a:pt x="3157" y="14"/>
                  </a:lnTo>
                  <a:lnTo>
                    <a:pt x="2805" y="57"/>
                  </a:lnTo>
                  <a:lnTo>
                    <a:pt x="2635" y="99"/>
                  </a:lnTo>
                  <a:lnTo>
                    <a:pt x="2466" y="141"/>
                  </a:lnTo>
                  <a:lnTo>
                    <a:pt x="2297" y="198"/>
                  </a:lnTo>
                  <a:lnTo>
                    <a:pt x="2128" y="254"/>
                  </a:lnTo>
                  <a:lnTo>
                    <a:pt x="1973" y="324"/>
                  </a:lnTo>
                  <a:lnTo>
                    <a:pt x="1818" y="395"/>
                  </a:lnTo>
                  <a:lnTo>
                    <a:pt x="1663" y="479"/>
                  </a:lnTo>
                  <a:lnTo>
                    <a:pt x="1522" y="578"/>
                  </a:lnTo>
                  <a:lnTo>
                    <a:pt x="1381" y="677"/>
                  </a:lnTo>
                  <a:lnTo>
                    <a:pt x="1240" y="789"/>
                  </a:lnTo>
                  <a:lnTo>
                    <a:pt x="1113" y="916"/>
                  </a:lnTo>
                  <a:lnTo>
                    <a:pt x="1001" y="1043"/>
                  </a:lnTo>
                  <a:lnTo>
                    <a:pt x="1001" y="1043"/>
                  </a:lnTo>
                  <a:lnTo>
                    <a:pt x="803" y="1269"/>
                  </a:lnTo>
                  <a:lnTo>
                    <a:pt x="634" y="1508"/>
                  </a:lnTo>
                  <a:lnTo>
                    <a:pt x="493" y="1762"/>
                  </a:lnTo>
                  <a:lnTo>
                    <a:pt x="352" y="2015"/>
                  </a:lnTo>
                  <a:lnTo>
                    <a:pt x="254" y="2269"/>
                  </a:lnTo>
                  <a:lnTo>
                    <a:pt x="155" y="2537"/>
                  </a:lnTo>
                  <a:lnTo>
                    <a:pt x="85" y="2805"/>
                  </a:lnTo>
                  <a:lnTo>
                    <a:pt x="42" y="3072"/>
                  </a:lnTo>
                  <a:lnTo>
                    <a:pt x="0" y="3354"/>
                  </a:lnTo>
                  <a:lnTo>
                    <a:pt x="0" y="3622"/>
                  </a:lnTo>
                  <a:lnTo>
                    <a:pt x="0" y="3904"/>
                  </a:lnTo>
                  <a:lnTo>
                    <a:pt x="28" y="4172"/>
                  </a:lnTo>
                  <a:lnTo>
                    <a:pt x="71" y="4453"/>
                  </a:lnTo>
                  <a:lnTo>
                    <a:pt x="141" y="4735"/>
                  </a:lnTo>
                  <a:lnTo>
                    <a:pt x="226" y="5003"/>
                  </a:lnTo>
                  <a:lnTo>
                    <a:pt x="324" y="5271"/>
                  </a:lnTo>
                  <a:lnTo>
                    <a:pt x="324" y="5271"/>
                  </a:lnTo>
                  <a:lnTo>
                    <a:pt x="437" y="5609"/>
                  </a:lnTo>
                  <a:lnTo>
                    <a:pt x="564" y="5919"/>
                  </a:lnTo>
                  <a:lnTo>
                    <a:pt x="719" y="6215"/>
                  </a:lnTo>
                  <a:lnTo>
                    <a:pt x="888" y="6483"/>
                  </a:lnTo>
                  <a:lnTo>
                    <a:pt x="1085" y="6750"/>
                  </a:lnTo>
                  <a:lnTo>
                    <a:pt x="1297" y="6990"/>
                  </a:lnTo>
                  <a:lnTo>
                    <a:pt x="1522" y="7201"/>
                  </a:lnTo>
                  <a:lnTo>
                    <a:pt x="1762" y="7413"/>
                  </a:lnTo>
                  <a:lnTo>
                    <a:pt x="2015" y="7582"/>
                  </a:lnTo>
                  <a:lnTo>
                    <a:pt x="2297" y="7751"/>
                  </a:lnTo>
                  <a:lnTo>
                    <a:pt x="2579" y="7892"/>
                  </a:lnTo>
                  <a:lnTo>
                    <a:pt x="2875" y="8005"/>
                  </a:lnTo>
                  <a:lnTo>
                    <a:pt x="3199" y="8117"/>
                  </a:lnTo>
                  <a:lnTo>
                    <a:pt x="3523" y="8188"/>
                  </a:lnTo>
                  <a:lnTo>
                    <a:pt x="3847" y="8244"/>
                  </a:lnTo>
                  <a:lnTo>
                    <a:pt x="4186" y="8286"/>
                  </a:lnTo>
                  <a:lnTo>
                    <a:pt x="4186" y="8286"/>
                  </a:lnTo>
                  <a:lnTo>
                    <a:pt x="4355" y="8286"/>
                  </a:lnTo>
                  <a:lnTo>
                    <a:pt x="4355" y="8286"/>
                  </a:lnTo>
                  <a:lnTo>
                    <a:pt x="4608" y="8272"/>
                  </a:lnTo>
                  <a:lnTo>
                    <a:pt x="4876" y="8244"/>
                  </a:lnTo>
                  <a:lnTo>
                    <a:pt x="5144" y="8188"/>
                  </a:lnTo>
                  <a:lnTo>
                    <a:pt x="5397" y="8103"/>
                  </a:lnTo>
                  <a:lnTo>
                    <a:pt x="5665" y="8005"/>
                  </a:lnTo>
                  <a:lnTo>
                    <a:pt x="5919" y="7892"/>
                  </a:lnTo>
                  <a:lnTo>
                    <a:pt x="6158" y="7751"/>
                  </a:lnTo>
                  <a:lnTo>
                    <a:pt x="6384" y="7596"/>
                  </a:lnTo>
                  <a:lnTo>
                    <a:pt x="6384" y="7596"/>
                  </a:lnTo>
                  <a:lnTo>
                    <a:pt x="6370" y="6849"/>
                  </a:lnTo>
                  <a:lnTo>
                    <a:pt x="6384" y="6102"/>
                  </a:lnTo>
                  <a:lnTo>
                    <a:pt x="6412" y="5355"/>
                  </a:lnTo>
                  <a:lnTo>
                    <a:pt x="6468" y="4608"/>
                  </a:lnTo>
                  <a:lnTo>
                    <a:pt x="6553" y="3876"/>
                  </a:lnTo>
                  <a:lnTo>
                    <a:pt x="6652" y="3143"/>
                  </a:lnTo>
                  <a:lnTo>
                    <a:pt x="6764" y="2410"/>
                  </a:lnTo>
                  <a:lnTo>
                    <a:pt x="6919" y="1677"/>
                  </a:lnTo>
                  <a:lnTo>
                    <a:pt x="6919" y="1677"/>
                  </a:lnTo>
                  <a:lnTo>
                    <a:pt x="6666" y="1410"/>
                  </a:lnTo>
                  <a:lnTo>
                    <a:pt x="6398" y="1156"/>
                  </a:lnTo>
                  <a:lnTo>
                    <a:pt x="6116" y="916"/>
                  </a:lnTo>
                  <a:lnTo>
                    <a:pt x="5820" y="705"/>
                  </a:lnTo>
                  <a:lnTo>
                    <a:pt x="5820" y="705"/>
                  </a:lnTo>
                  <a:lnTo>
                    <a:pt x="5567" y="536"/>
                  </a:lnTo>
                  <a:lnTo>
                    <a:pt x="5299" y="395"/>
                  </a:lnTo>
                  <a:lnTo>
                    <a:pt x="5017" y="282"/>
                  </a:lnTo>
                  <a:lnTo>
                    <a:pt x="4735" y="183"/>
                  </a:lnTo>
                  <a:lnTo>
                    <a:pt x="4425" y="99"/>
                  </a:lnTo>
                  <a:lnTo>
                    <a:pt x="4129" y="43"/>
                  </a:lnTo>
                  <a:lnTo>
                    <a:pt x="3819" y="14"/>
                  </a:lnTo>
                  <a:lnTo>
                    <a:pt x="350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916;p38">
              <a:extLst>
                <a:ext uri="{FF2B5EF4-FFF2-40B4-BE49-F238E27FC236}">
                  <a16:creationId xmlns:a16="http://schemas.microsoft.com/office/drawing/2014/main" id="{BFA49777-B52F-9364-880F-9086250FCA36}"/>
                </a:ext>
              </a:extLst>
            </p:cNvPr>
            <p:cNvSpPr/>
            <p:nvPr/>
          </p:nvSpPr>
          <p:spPr>
            <a:xfrm>
              <a:off x="7399646" y="2230329"/>
              <a:ext cx="223671" cy="206873"/>
            </a:xfrm>
            <a:custGeom>
              <a:avLst/>
              <a:gdLst/>
              <a:ahLst/>
              <a:cxnLst/>
              <a:rect l="l" t="t" r="r" b="b"/>
              <a:pathLst>
                <a:path w="8442" h="7808" extrusionOk="0">
                  <a:moveTo>
                    <a:pt x="4397" y="1"/>
                  </a:moveTo>
                  <a:lnTo>
                    <a:pt x="4186" y="15"/>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3157" y="7751"/>
                  </a:lnTo>
                  <a:lnTo>
                    <a:pt x="3396" y="7794"/>
                  </a:lnTo>
                  <a:lnTo>
                    <a:pt x="3622" y="7808"/>
                  </a:lnTo>
                  <a:lnTo>
                    <a:pt x="3861" y="7808"/>
                  </a:lnTo>
                  <a:lnTo>
                    <a:pt x="4186" y="7794"/>
                  </a:lnTo>
                  <a:lnTo>
                    <a:pt x="4510" y="7765"/>
                  </a:lnTo>
                  <a:lnTo>
                    <a:pt x="4834" y="7695"/>
                  </a:lnTo>
                  <a:lnTo>
                    <a:pt x="5144" y="7610"/>
                  </a:lnTo>
                  <a:lnTo>
                    <a:pt x="5440" y="7498"/>
                  </a:lnTo>
                  <a:lnTo>
                    <a:pt x="5736" y="7371"/>
                  </a:lnTo>
                  <a:lnTo>
                    <a:pt x="6018" y="7216"/>
                  </a:lnTo>
                  <a:lnTo>
                    <a:pt x="6299" y="7047"/>
                  </a:lnTo>
                  <a:lnTo>
                    <a:pt x="6412" y="6976"/>
                  </a:lnTo>
                  <a:lnTo>
                    <a:pt x="6525" y="6906"/>
                  </a:lnTo>
                  <a:lnTo>
                    <a:pt x="6962" y="6582"/>
                  </a:lnTo>
                  <a:lnTo>
                    <a:pt x="7173" y="6413"/>
                  </a:lnTo>
                  <a:lnTo>
                    <a:pt x="7370" y="6229"/>
                  </a:lnTo>
                  <a:lnTo>
                    <a:pt x="7568" y="6018"/>
                  </a:lnTo>
                  <a:lnTo>
                    <a:pt x="7737" y="5807"/>
                  </a:lnTo>
                  <a:lnTo>
                    <a:pt x="7892" y="5581"/>
                  </a:lnTo>
                  <a:lnTo>
                    <a:pt x="7948" y="5468"/>
                  </a:lnTo>
                  <a:lnTo>
                    <a:pt x="8004" y="5342"/>
                  </a:lnTo>
                  <a:lnTo>
                    <a:pt x="8188" y="4905"/>
                  </a:lnTo>
                  <a:lnTo>
                    <a:pt x="8258" y="4707"/>
                  </a:lnTo>
                  <a:lnTo>
                    <a:pt x="8329" y="4496"/>
                  </a:lnTo>
                  <a:lnTo>
                    <a:pt x="8385" y="4285"/>
                  </a:lnTo>
                  <a:lnTo>
                    <a:pt x="8427" y="4059"/>
                  </a:lnTo>
                  <a:lnTo>
                    <a:pt x="8441" y="3834"/>
                  </a:lnTo>
                  <a:lnTo>
                    <a:pt x="8441" y="3594"/>
                  </a:lnTo>
                  <a:lnTo>
                    <a:pt x="8385" y="3115"/>
                  </a:lnTo>
                  <a:lnTo>
                    <a:pt x="8343" y="2918"/>
                  </a:lnTo>
                  <a:lnTo>
                    <a:pt x="8300" y="2720"/>
                  </a:lnTo>
                  <a:lnTo>
                    <a:pt x="8244" y="2537"/>
                  </a:lnTo>
                  <a:lnTo>
                    <a:pt x="8174" y="2354"/>
                  </a:lnTo>
                  <a:lnTo>
                    <a:pt x="8089" y="2143"/>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close/>
                </a:path>
              </a:pathLst>
            </a:custGeom>
            <a:solidFill>
              <a:srgbClr val="F969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917;p38">
              <a:extLst>
                <a:ext uri="{FF2B5EF4-FFF2-40B4-BE49-F238E27FC236}">
                  <a16:creationId xmlns:a16="http://schemas.microsoft.com/office/drawing/2014/main" id="{E7729A53-FB8B-BAF9-7252-6D8EA2FAD2BB}"/>
                </a:ext>
              </a:extLst>
            </p:cNvPr>
            <p:cNvSpPr/>
            <p:nvPr/>
          </p:nvSpPr>
          <p:spPr>
            <a:xfrm>
              <a:off x="7498205" y="2301652"/>
              <a:ext cx="26" cy="26"/>
            </a:xfrm>
            <a:custGeom>
              <a:avLst/>
              <a:gdLst/>
              <a:ahLst/>
              <a:cxnLst/>
              <a:rect l="l" t="t" r="r" b="b"/>
              <a:pathLst>
                <a:path w="1"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918;p38">
              <a:extLst>
                <a:ext uri="{FF2B5EF4-FFF2-40B4-BE49-F238E27FC236}">
                  <a16:creationId xmlns:a16="http://schemas.microsoft.com/office/drawing/2014/main" id="{65D34F0B-3978-0649-6F8E-8F5DC16FA9F2}"/>
                </a:ext>
              </a:extLst>
            </p:cNvPr>
            <p:cNvSpPr/>
            <p:nvPr/>
          </p:nvSpPr>
          <p:spPr>
            <a:xfrm>
              <a:off x="7500457" y="2297917"/>
              <a:ext cx="26" cy="26"/>
            </a:xfrm>
            <a:custGeom>
              <a:avLst/>
              <a:gdLst/>
              <a:ahLst/>
              <a:cxnLst/>
              <a:rect l="l" t="t" r="r" b="b"/>
              <a:pathLst>
                <a:path w="1" h="1" fill="none" extrusionOk="0">
                  <a:moveTo>
                    <a:pt x="0" y="0"/>
                  </a:move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919;p38">
              <a:extLst>
                <a:ext uri="{FF2B5EF4-FFF2-40B4-BE49-F238E27FC236}">
                  <a16:creationId xmlns:a16="http://schemas.microsoft.com/office/drawing/2014/main" id="{90A5978D-724E-4BD8-3E51-5E6D342A1A70}"/>
                </a:ext>
              </a:extLst>
            </p:cNvPr>
            <p:cNvSpPr/>
            <p:nvPr/>
          </p:nvSpPr>
          <p:spPr>
            <a:xfrm>
              <a:off x="7399646" y="2230329"/>
              <a:ext cx="223671" cy="206873"/>
            </a:xfrm>
            <a:custGeom>
              <a:avLst/>
              <a:gdLst/>
              <a:ahLst/>
              <a:cxnLst/>
              <a:rect l="l" t="t" r="r" b="b"/>
              <a:pathLst>
                <a:path w="8442" h="7808" fill="none" extrusionOk="0">
                  <a:moveTo>
                    <a:pt x="4397" y="1"/>
                  </a:moveTo>
                  <a:lnTo>
                    <a:pt x="4397" y="1"/>
                  </a:lnTo>
                  <a:lnTo>
                    <a:pt x="4186" y="15"/>
                  </a:lnTo>
                  <a:lnTo>
                    <a:pt x="3960" y="29"/>
                  </a:lnTo>
                  <a:lnTo>
                    <a:pt x="3960" y="29"/>
                  </a:lnTo>
                  <a:lnTo>
                    <a:pt x="3636" y="71"/>
                  </a:lnTo>
                  <a:lnTo>
                    <a:pt x="3312" y="142"/>
                  </a:lnTo>
                  <a:lnTo>
                    <a:pt x="2988" y="226"/>
                  </a:lnTo>
                  <a:lnTo>
                    <a:pt x="2678" y="325"/>
                  </a:lnTo>
                  <a:lnTo>
                    <a:pt x="2382" y="452"/>
                  </a:lnTo>
                  <a:lnTo>
                    <a:pt x="2100" y="607"/>
                  </a:lnTo>
                  <a:lnTo>
                    <a:pt x="1832" y="762"/>
                  </a:lnTo>
                  <a:lnTo>
                    <a:pt x="1564" y="959"/>
                  </a:lnTo>
                  <a:lnTo>
                    <a:pt x="1325" y="1156"/>
                  </a:lnTo>
                  <a:lnTo>
                    <a:pt x="1099" y="1382"/>
                  </a:lnTo>
                  <a:lnTo>
                    <a:pt x="888" y="1621"/>
                  </a:lnTo>
                  <a:lnTo>
                    <a:pt x="691" y="1875"/>
                  </a:lnTo>
                  <a:lnTo>
                    <a:pt x="522" y="2143"/>
                  </a:lnTo>
                  <a:lnTo>
                    <a:pt x="367" y="2439"/>
                  </a:lnTo>
                  <a:lnTo>
                    <a:pt x="240" y="2749"/>
                  </a:lnTo>
                  <a:lnTo>
                    <a:pt x="127" y="3073"/>
                  </a:lnTo>
                  <a:lnTo>
                    <a:pt x="127" y="3073"/>
                  </a:lnTo>
                  <a:lnTo>
                    <a:pt x="85" y="3256"/>
                  </a:lnTo>
                  <a:lnTo>
                    <a:pt x="42" y="3453"/>
                  </a:lnTo>
                  <a:lnTo>
                    <a:pt x="14" y="3636"/>
                  </a:lnTo>
                  <a:lnTo>
                    <a:pt x="0" y="3820"/>
                  </a:lnTo>
                  <a:lnTo>
                    <a:pt x="0" y="4017"/>
                  </a:lnTo>
                  <a:lnTo>
                    <a:pt x="0" y="4200"/>
                  </a:lnTo>
                  <a:lnTo>
                    <a:pt x="14" y="4397"/>
                  </a:lnTo>
                  <a:lnTo>
                    <a:pt x="42" y="4581"/>
                  </a:lnTo>
                  <a:lnTo>
                    <a:pt x="71" y="4764"/>
                  </a:lnTo>
                  <a:lnTo>
                    <a:pt x="113" y="4947"/>
                  </a:lnTo>
                  <a:lnTo>
                    <a:pt x="169" y="5130"/>
                  </a:lnTo>
                  <a:lnTo>
                    <a:pt x="226" y="5299"/>
                  </a:lnTo>
                  <a:lnTo>
                    <a:pt x="296" y="5468"/>
                  </a:lnTo>
                  <a:lnTo>
                    <a:pt x="367" y="5652"/>
                  </a:lnTo>
                  <a:lnTo>
                    <a:pt x="451" y="5807"/>
                  </a:lnTo>
                  <a:lnTo>
                    <a:pt x="550" y="5976"/>
                  </a:lnTo>
                  <a:lnTo>
                    <a:pt x="648" y="6131"/>
                  </a:lnTo>
                  <a:lnTo>
                    <a:pt x="747" y="6286"/>
                  </a:lnTo>
                  <a:lnTo>
                    <a:pt x="860" y="6427"/>
                  </a:lnTo>
                  <a:lnTo>
                    <a:pt x="987" y="6568"/>
                  </a:lnTo>
                  <a:lnTo>
                    <a:pt x="1113" y="6708"/>
                  </a:lnTo>
                  <a:lnTo>
                    <a:pt x="1254" y="6835"/>
                  </a:lnTo>
                  <a:lnTo>
                    <a:pt x="1395" y="6962"/>
                  </a:lnTo>
                  <a:lnTo>
                    <a:pt x="1536" y="7075"/>
                  </a:lnTo>
                  <a:lnTo>
                    <a:pt x="1691" y="7188"/>
                  </a:lnTo>
                  <a:lnTo>
                    <a:pt x="1846" y="7286"/>
                  </a:lnTo>
                  <a:lnTo>
                    <a:pt x="2015" y="7371"/>
                  </a:lnTo>
                  <a:lnTo>
                    <a:pt x="2184" y="7455"/>
                  </a:lnTo>
                  <a:lnTo>
                    <a:pt x="2368" y="7540"/>
                  </a:lnTo>
                  <a:lnTo>
                    <a:pt x="2537" y="7610"/>
                  </a:lnTo>
                  <a:lnTo>
                    <a:pt x="2720" y="7667"/>
                  </a:lnTo>
                  <a:lnTo>
                    <a:pt x="2917" y="7709"/>
                  </a:lnTo>
                  <a:lnTo>
                    <a:pt x="2917" y="7709"/>
                  </a:lnTo>
                  <a:lnTo>
                    <a:pt x="3157" y="7751"/>
                  </a:lnTo>
                  <a:lnTo>
                    <a:pt x="3396" y="7794"/>
                  </a:lnTo>
                  <a:lnTo>
                    <a:pt x="3622" y="7808"/>
                  </a:lnTo>
                  <a:lnTo>
                    <a:pt x="3861" y="7808"/>
                  </a:lnTo>
                  <a:lnTo>
                    <a:pt x="3861" y="7808"/>
                  </a:lnTo>
                  <a:lnTo>
                    <a:pt x="4186" y="7794"/>
                  </a:lnTo>
                  <a:lnTo>
                    <a:pt x="4510" y="7765"/>
                  </a:lnTo>
                  <a:lnTo>
                    <a:pt x="4834" y="7695"/>
                  </a:lnTo>
                  <a:lnTo>
                    <a:pt x="5144" y="7610"/>
                  </a:lnTo>
                  <a:lnTo>
                    <a:pt x="5440" y="7498"/>
                  </a:lnTo>
                  <a:lnTo>
                    <a:pt x="5736" y="7371"/>
                  </a:lnTo>
                  <a:lnTo>
                    <a:pt x="6018" y="7216"/>
                  </a:lnTo>
                  <a:lnTo>
                    <a:pt x="6299" y="7047"/>
                  </a:lnTo>
                  <a:lnTo>
                    <a:pt x="6299" y="7047"/>
                  </a:lnTo>
                  <a:lnTo>
                    <a:pt x="6412" y="6976"/>
                  </a:lnTo>
                  <a:lnTo>
                    <a:pt x="6525" y="6906"/>
                  </a:lnTo>
                  <a:lnTo>
                    <a:pt x="6525" y="6906"/>
                  </a:lnTo>
                  <a:lnTo>
                    <a:pt x="6962" y="6582"/>
                  </a:lnTo>
                  <a:lnTo>
                    <a:pt x="7173" y="6413"/>
                  </a:lnTo>
                  <a:lnTo>
                    <a:pt x="7370" y="6229"/>
                  </a:lnTo>
                  <a:lnTo>
                    <a:pt x="7568" y="6018"/>
                  </a:lnTo>
                  <a:lnTo>
                    <a:pt x="7737" y="5807"/>
                  </a:lnTo>
                  <a:lnTo>
                    <a:pt x="7892" y="5581"/>
                  </a:lnTo>
                  <a:lnTo>
                    <a:pt x="7948" y="5468"/>
                  </a:lnTo>
                  <a:lnTo>
                    <a:pt x="8004" y="5342"/>
                  </a:lnTo>
                  <a:lnTo>
                    <a:pt x="8004" y="5342"/>
                  </a:lnTo>
                  <a:lnTo>
                    <a:pt x="8188" y="4905"/>
                  </a:lnTo>
                  <a:lnTo>
                    <a:pt x="8258" y="4707"/>
                  </a:lnTo>
                  <a:lnTo>
                    <a:pt x="8329" y="4496"/>
                  </a:lnTo>
                  <a:lnTo>
                    <a:pt x="8385" y="4285"/>
                  </a:lnTo>
                  <a:lnTo>
                    <a:pt x="8427" y="4059"/>
                  </a:lnTo>
                  <a:lnTo>
                    <a:pt x="8441" y="3834"/>
                  </a:lnTo>
                  <a:lnTo>
                    <a:pt x="8441" y="3594"/>
                  </a:lnTo>
                  <a:lnTo>
                    <a:pt x="8441" y="3594"/>
                  </a:lnTo>
                  <a:lnTo>
                    <a:pt x="8385" y="3115"/>
                  </a:lnTo>
                  <a:lnTo>
                    <a:pt x="8343" y="2918"/>
                  </a:lnTo>
                  <a:lnTo>
                    <a:pt x="8300" y="2720"/>
                  </a:lnTo>
                  <a:lnTo>
                    <a:pt x="8244" y="2537"/>
                  </a:lnTo>
                  <a:lnTo>
                    <a:pt x="8174" y="2354"/>
                  </a:lnTo>
                  <a:lnTo>
                    <a:pt x="8089" y="2143"/>
                  </a:lnTo>
                  <a:lnTo>
                    <a:pt x="7976" y="1917"/>
                  </a:lnTo>
                  <a:lnTo>
                    <a:pt x="7976" y="1917"/>
                  </a:lnTo>
                  <a:lnTo>
                    <a:pt x="7835" y="1692"/>
                  </a:lnTo>
                  <a:lnTo>
                    <a:pt x="7680" y="1480"/>
                  </a:lnTo>
                  <a:lnTo>
                    <a:pt x="7511" y="1269"/>
                  </a:lnTo>
                  <a:lnTo>
                    <a:pt x="7328" y="1086"/>
                  </a:lnTo>
                  <a:lnTo>
                    <a:pt x="7131" y="917"/>
                  </a:lnTo>
                  <a:lnTo>
                    <a:pt x="6919" y="762"/>
                  </a:lnTo>
                  <a:lnTo>
                    <a:pt x="6694" y="621"/>
                  </a:lnTo>
                  <a:lnTo>
                    <a:pt x="6454" y="494"/>
                  </a:lnTo>
                  <a:lnTo>
                    <a:pt x="6215" y="381"/>
                  </a:lnTo>
                  <a:lnTo>
                    <a:pt x="5961" y="282"/>
                  </a:lnTo>
                  <a:lnTo>
                    <a:pt x="5707" y="198"/>
                  </a:lnTo>
                  <a:lnTo>
                    <a:pt x="5454" y="127"/>
                  </a:lnTo>
                  <a:lnTo>
                    <a:pt x="5186" y="71"/>
                  </a:lnTo>
                  <a:lnTo>
                    <a:pt x="4932" y="43"/>
                  </a:lnTo>
                  <a:lnTo>
                    <a:pt x="4665" y="15"/>
                  </a:lnTo>
                  <a:lnTo>
                    <a:pt x="439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920;p38">
              <a:extLst>
                <a:ext uri="{FF2B5EF4-FFF2-40B4-BE49-F238E27FC236}">
                  <a16:creationId xmlns:a16="http://schemas.microsoft.com/office/drawing/2014/main" id="{F8B71A6E-7C2A-52C4-5401-9000A0A6F90F}"/>
                </a:ext>
              </a:extLst>
            </p:cNvPr>
            <p:cNvSpPr/>
            <p:nvPr/>
          </p:nvSpPr>
          <p:spPr>
            <a:xfrm>
              <a:off x="6997513" y="2348310"/>
              <a:ext cx="132952" cy="189333"/>
            </a:xfrm>
            <a:custGeom>
              <a:avLst/>
              <a:gdLst/>
              <a:ahLst/>
              <a:cxnLst/>
              <a:rect l="l" t="t" r="r" b="b"/>
              <a:pathLst>
                <a:path w="5018" h="7146" extrusionOk="0">
                  <a:moveTo>
                    <a:pt x="1988" y="1"/>
                  </a:moveTo>
                  <a:lnTo>
                    <a:pt x="1833" y="15"/>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241" y="4707"/>
                  </a:lnTo>
                  <a:lnTo>
                    <a:pt x="325" y="5032"/>
                  </a:lnTo>
                  <a:lnTo>
                    <a:pt x="452" y="5342"/>
                  </a:lnTo>
                  <a:lnTo>
                    <a:pt x="593" y="5638"/>
                  </a:lnTo>
                  <a:lnTo>
                    <a:pt x="762" y="5905"/>
                  </a:lnTo>
                  <a:lnTo>
                    <a:pt x="959" y="6173"/>
                  </a:lnTo>
                  <a:lnTo>
                    <a:pt x="1171" y="6427"/>
                  </a:lnTo>
                  <a:lnTo>
                    <a:pt x="1424" y="6666"/>
                  </a:lnTo>
                  <a:lnTo>
                    <a:pt x="1636" y="6821"/>
                  </a:lnTo>
                  <a:lnTo>
                    <a:pt x="1861" y="6948"/>
                  </a:lnTo>
                  <a:lnTo>
                    <a:pt x="2087" y="7047"/>
                  </a:lnTo>
                  <a:lnTo>
                    <a:pt x="2326" y="7103"/>
                  </a:lnTo>
                  <a:lnTo>
                    <a:pt x="2552" y="7145"/>
                  </a:lnTo>
                  <a:lnTo>
                    <a:pt x="2791" y="7145"/>
                  </a:lnTo>
                  <a:lnTo>
                    <a:pt x="3031" y="7131"/>
                  </a:lnTo>
                  <a:lnTo>
                    <a:pt x="3256" y="7089"/>
                  </a:lnTo>
                  <a:lnTo>
                    <a:pt x="3496" y="7033"/>
                  </a:lnTo>
                  <a:lnTo>
                    <a:pt x="3721" y="6948"/>
                  </a:lnTo>
                  <a:lnTo>
                    <a:pt x="3919" y="6850"/>
                  </a:lnTo>
                  <a:lnTo>
                    <a:pt x="4102" y="6737"/>
                  </a:lnTo>
                  <a:lnTo>
                    <a:pt x="4271" y="6596"/>
                  </a:lnTo>
                  <a:lnTo>
                    <a:pt x="4412" y="6441"/>
                  </a:lnTo>
                  <a:lnTo>
                    <a:pt x="4539" y="6258"/>
                  </a:lnTo>
                  <a:lnTo>
                    <a:pt x="4637" y="6060"/>
                  </a:lnTo>
                  <a:lnTo>
                    <a:pt x="4736" y="5905"/>
                  </a:lnTo>
                  <a:lnTo>
                    <a:pt x="4806" y="5722"/>
                  </a:lnTo>
                  <a:lnTo>
                    <a:pt x="4877" y="5539"/>
                  </a:lnTo>
                  <a:lnTo>
                    <a:pt x="4933" y="5370"/>
                  </a:lnTo>
                  <a:lnTo>
                    <a:pt x="4975" y="5187"/>
                  </a:lnTo>
                  <a:lnTo>
                    <a:pt x="5004" y="5003"/>
                  </a:lnTo>
                  <a:lnTo>
                    <a:pt x="5018" y="4820"/>
                  </a:lnTo>
                  <a:lnTo>
                    <a:pt x="5018" y="4637"/>
                  </a:lnTo>
                  <a:lnTo>
                    <a:pt x="5018" y="4412"/>
                  </a:lnTo>
                  <a:lnTo>
                    <a:pt x="4990" y="4186"/>
                  </a:lnTo>
                  <a:lnTo>
                    <a:pt x="4961" y="3961"/>
                  </a:lnTo>
                  <a:lnTo>
                    <a:pt x="4919" y="3735"/>
                  </a:lnTo>
                  <a:lnTo>
                    <a:pt x="4820" y="3284"/>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921;p38">
              <a:extLst>
                <a:ext uri="{FF2B5EF4-FFF2-40B4-BE49-F238E27FC236}">
                  <a16:creationId xmlns:a16="http://schemas.microsoft.com/office/drawing/2014/main" id="{6B40EDF9-141A-7C30-4B50-3F753538E127}"/>
                </a:ext>
              </a:extLst>
            </p:cNvPr>
            <p:cNvSpPr/>
            <p:nvPr/>
          </p:nvSpPr>
          <p:spPr>
            <a:xfrm>
              <a:off x="6997513" y="2348310"/>
              <a:ext cx="132952" cy="189333"/>
            </a:xfrm>
            <a:custGeom>
              <a:avLst/>
              <a:gdLst/>
              <a:ahLst/>
              <a:cxnLst/>
              <a:rect l="l" t="t" r="r" b="b"/>
              <a:pathLst>
                <a:path w="5018" h="7146" fill="none" extrusionOk="0">
                  <a:moveTo>
                    <a:pt x="4637" y="6060"/>
                  </a:moveTo>
                  <a:lnTo>
                    <a:pt x="4637" y="6060"/>
                  </a:lnTo>
                  <a:lnTo>
                    <a:pt x="4736" y="5905"/>
                  </a:lnTo>
                  <a:lnTo>
                    <a:pt x="4806" y="5722"/>
                  </a:lnTo>
                  <a:lnTo>
                    <a:pt x="4877" y="5539"/>
                  </a:lnTo>
                  <a:lnTo>
                    <a:pt x="4933" y="5370"/>
                  </a:lnTo>
                  <a:lnTo>
                    <a:pt x="4975" y="5187"/>
                  </a:lnTo>
                  <a:lnTo>
                    <a:pt x="5004" y="5003"/>
                  </a:lnTo>
                  <a:lnTo>
                    <a:pt x="5018" y="4820"/>
                  </a:lnTo>
                  <a:lnTo>
                    <a:pt x="5018" y="4637"/>
                  </a:lnTo>
                  <a:lnTo>
                    <a:pt x="5018" y="4637"/>
                  </a:lnTo>
                  <a:lnTo>
                    <a:pt x="5018" y="4412"/>
                  </a:lnTo>
                  <a:lnTo>
                    <a:pt x="4990" y="4186"/>
                  </a:lnTo>
                  <a:lnTo>
                    <a:pt x="4961" y="3961"/>
                  </a:lnTo>
                  <a:lnTo>
                    <a:pt x="4919" y="3735"/>
                  </a:lnTo>
                  <a:lnTo>
                    <a:pt x="4820" y="3284"/>
                  </a:lnTo>
                  <a:lnTo>
                    <a:pt x="4694" y="2833"/>
                  </a:lnTo>
                  <a:lnTo>
                    <a:pt x="4694" y="2833"/>
                  </a:lnTo>
                  <a:lnTo>
                    <a:pt x="4595" y="2565"/>
                  </a:lnTo>
                  <a:lnTo>
                    <a:pt x="4496" y="2298"/>
                  </a:lnTo>
                  <a:lnTo>
                    <a:pt x="4398" y="2030"/>
                  </a:lnTo>
                  <a:lnTo>
                    <a:pt x="4271" y="1762"/>
                  </a:lnTo>
                  <a:lnTo>
                    <a:pt x="4144" y="1494"/>
                  </a:lnTo>
                  <a:lnTo>
                    <a:pt x="4003" y="1255"/>
                  </a:lnTo>
                  <a:lnTo>
                    <a:pt x="3848" y="1015"/>
                  </a:lnTo>
                  <a:lnTo>
                    <a:pt x="3679" y="790"/>
                  </a:lnTo>
                  <a:lnTo>
                    <a:pt x="3482" y="593"/>
                  </a:lnTo>
                  <a:lnTo>
                    <a:pt x="3284" y="423"/>
                  </a:lnTo>
                  <a:lnTo>
                    <a:pt x="3059" y="268"/>
                  </a:lnTo>
                  <a:lnTo>
                    <a:pt x="2946" y="212"/>
                  </a:lnTo>
                  <a:lnTo>
                    <a:pt x="2819" y="156"/>
                  </a:lnTo>
                  <a:lnTo>
                    <a:pt x="2693" y="99"/>
                  </a:lnTo>
                  <a:lnTo>
                    <a:pt x="2566" y="71"/>
                  </a:lnTo>
                  <a:lnTo>
                    <a:pt x="2425" y="29"/>
                  </a:lnTo>
                  <a:lnTo>
                    <a:pt x="2284" y="15"/>
                  </a:lnTo>
                  <a:lnTo>
                    <a:pt x="2143" y="1"/>
                  </a:lnTo>
                  <a:lnTo>
                    <a:pt x="1988" y="1"/>
                  </a:lnTo>
                  <a:lnTo>
                    <a:pt x="1833" y="15"/>
                  </a:lnTo>
                  <a:lnTo>
                    <a:pt x="1664" y="29"/>
                  </a:lnTo>
                  <a:lnTo>
                    <a:pt x="1664" y="29"/>
                  </a:lnTo>
                  <a:lnTo>
                    <a:pt x="1495" y="71"/>
                  </a:lnTo>
                  <a:lnTo>
                    <a:pt x="1326" y="113"/>
                  </a:lnTo>
                  <a:lnTo>
                    <a:pt x="1171" y="184"/>
                  </a:lnTo>
                  <a:lnTo>
                    <a:pt x="1030" y="254"/>
                  </a:lnTo>
                  <a:lnTo>
                    <a:pt x="903" y="339"/>
                  </a:lnTo>
                  <a:lnTo>
                    <a:pt x="790" y="438"/>
                  </a:lnTo>
                  <a:lnTo>
                    <a:pt x="677" y="536"/>
                  </a:lnTo>
                  <a:lnTo>
                    <a:pt x="579" y="649"/>
                  </a:lnTo>
                  <a:lnTo>
                    <a:pt x="480" y="776"/>
                  </a:lnTo>
                  <a:lnTo>
                    <a:pt x="410" y="903"/>
                  </a:lnTo>
                  <a:lnTo>
                    <a:pt x="325" y="1029"/>
                  </a:lnTo>
                  <a:lnTo>
                    <a:pt x="269" y="1184"/>
                  </a:lnTo>
                  <a:lnTo>
                    <a:pt x="212" y="1325"/>
                  </a:lnTo>
                  <a:lnTo>
                    <a:pt x="156" y="1480"/>
                  </a:lnTo>
                  <a:lnTo>
                    <a:pt x="86" y="1805"/>
                  </a:lnTo>
                  <a:lnTo>
                    <a:pt x="29" y="2129"/>
                  </a:lnTo>
                  <a:lnTo>
                    <a:pt x="1" y="2481"/>
                  </a:lnTo>
                  <a:lnTo>
                    <a:pt x="1" y="2819"/>
                  </a:lnTo>
                  <a:lnTo>
                    <a:pt x="1" y="3157"/>
                  </a:lnTo>
                  <a:lnTo>
                    <a:pt x="29" y="3481"/>
                  </a:lnTo>
                  <a:lnTo>
                    <a:pt x="71" y="3806"/>
                  </a:lnTo>
                  <a:lnTo>
                    <a:pt x="114" y="4102"/>
                  </a:lnTo>
                  <a:lnTo>
                    <a:pt x="156" y="4383"/>
                  </a:lnTo>
                  <a:lnTo>
                    <a:pt x="156" y="4383"/>
                  </a:lnTo>
                  <a:lnTo>
                    <a:pt x="241" y="4707"/>
                  </a:lnTo>
                  <a:lnTo>
                    <a:pt x="325" y="5032"/>
                  </a:lnTo>
                  <a:lnTo>
                    <a:pt x="452" y="5342"/>
                  </a:lnTo>
                  <a:lnTo>
                    <a:pt x="593" y="5638"/>
                  </a:lnTo>
                  <a:lnTo>
                    <a:pt x="762" y="5905"/>
                  </a:lnTo>
                  <a:lnTo>
                    <a:pt x="959" y="6173"/>
                  </a:lnTo>
                  <a:lnTo>
                    <a:pt x="1171" y="6427"/>
                  </a:lnTo>
                  <a:lnTo>
                    <a:pt x="1424" y="6666"/>
                  </a:lnTo>
                  <a:lnTo>
                    <a:pt x="1424" y="6666"/>
                  </a:lnTo>
                  <a:lnTo>
                    <a:pt x="1636" y="6821"/>
                  </a:lnTo>
                  <a:lnTo>
                    <a:pt x="1861" y="6948"/>
                  </a:lnTo>
                  <a:lnTo>
                    <a:pt x="2087" y="7047"/>
                  </a:lnTo>
                  <a:lnTo>
                    <a:pt x="2326" y="7103"/>
                  </a:lnTo>
                  <a:lnTo>
                    <a:pt x="2552" y="7145"/>
                  </a:lnTo>
                  <a:lnTo>
                    <a:pt x="2791" y="7145"/>
                  </a:lnTo>
                  <a:lnTo>
                    <a:pt x="3031" y="7131"/>
                  </a:lnTo>
                  <a:lnTo>
                    <a:pt x="3256" y="7089"/>
                  </a:lnTo>
                  <a:lnTo>
                    <a:pt x="3256" y="7089"/>
                  </a:lnTo>
                  <a:lnTo>
                    <a:pt x="3496" y="7033"/>
                  </a:lnTo>
                  <a:lnTo>
                    <a:pt x="3721" y="6948"/>
                  </a:lnTo>
                  <a:lnTo>
                    <a:pt x="3919" y="6850"/>
                  </a:lnTo>
                  <a:lnTo>
                    <a:pt x="4102" y="6737"/>
                  </a:lnTo>
                  <a:lnTo>
                    <a:pt x="4271" y="6596"/>
                  </a:lnTo>
                  <a:lnTo>
                    <a:pt x="4412" y="6441"/>
                  </a:lnTo>
                  <a:lnTo>
                    <a:pt x="4539" y="6258"/>
                  </a:lnTo>
                  <a:lnTo>
                    <a:pt x="4637" y="6060"/>
                  </a:lnTo>
                  <a:lnTo>
                    <a:pt x="4637" y="606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922;p38">
              <a:extLst>
                <a:ext uri="{FF2B5EF4-FFF2-40B4-BE49-F238E27FC236}">
                  <a16:creationId xmlns:a16="http://schemas.microsoft.com/office/drawing/2014/main" id="{2C137829-9EF1-0199-0603-24CC1ADBEDD1}"/>
                </a:ext>
              </a:extLst>
            </p:cNvPr>
            <p:cNvSpPr/>
            <p:nvPr/>
          </p:nvSpPr>
          <p:spPr>
            <a:xfrm>
              <a:off x="7123362" y="2435318"/>
              <a:ext cx="0" cy="26"/>
            </a:xfrm>
            <a:custGeom>
              <a:avLst/>
              <a:gdLst/>
              <a:ahLst/>
              <a:cxnLst/>
              <a:rect l="l" t="t" r="r" b="b"/>
              <a:pathLst>
                <a:path h="1" fill="none" extrusionOk="0">
                  <a:moveTo>
                    <a:pt x="0" y="0"/>
                  </a:move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923;p38">
              <a:extLst>
                <a:ext uri="{FF2B5EF4-FFF2-40B4-BE49-F238E27FC236}">
                  <a16:creationId xmlns:a16="http://schemas.microsoft.com/office/drawing/2014/main" id="{C5F75ACD-E04E-5E0D-7000-BDC177C9EFA4}"/>
                </a:ext>
              </a:extLst>
            </p:cNvPr>
            <p:cNvSpPr/>
            <p:nvPr/>
          </p:nvSpPr>
          <p:spPr>
            <a:xfrm>
              <a:off x="7499689" y="1923043"/>
              <a:ext cx="36987" cy="55666"/>
            </a:xfrm>
            <a:custGeom>
              <a:avLst/>
              <a:gdLst/>
              <a:ahLst/>
              <a:cxnLst/>
              <a:rect l="l" t="t" r="r" b="b"/>
              <a:pathLst>
                <a:path w="1396" h="2101" extrusionOk="0">
                  <a:moveTo>
                    <a:pt x="170" y="1"/>
                  </a:moveTo>
                  <a:lnTo>
                    <a:pt x="128" y="15"/>
                  </a:lnTo>
                  <a:lnTo>
                    <a:pt x="71" y="57"/>
                  </a:lnTo>
                  <a:lnTo>
                    <a:pt x="29" y="128"/>
                  </a:lnTo>
                  <a:lnTo>
                    <a:pt x="1" y="198"/>
                  </a:lnTo>
                  <a:lnTo>
                    <a:pt x="1" y="283"/>
                  </a:lnTo>
                  <a:lnTo>
                    <a:pt x="29" y="353"/>
                  </a:lnTo>
                  <a:lnTo>
                    <a:pt x="57" y="395"/>
                  </a:lnTo>
                  <a:lnTo>
                    <a:pt x="100" y="424"/>
                  </a:lnTo>
                  <a:lnTo>
                    <a:pt x="184" y="494"/>
                  </a:lnTo>
                  <a:lnTo>
                    <a:pt x="255" y="564"/>
                  </a:lnTo>
                  <a:lnTo>
                    <a:pt x="325" y="649"/>
                  </a:lnTo>
                  <a:lnTo>
                    <a:pt x="381" y="734"/>
                  </a:lnTo>
                  <a:lnTo>
                    <a:pt x="466" y="903"/>
                  </a:lnTo>
                  <a:lnTo>
                    <a:pt x="550" y="1072"/>
                  </a:lnTo>
                  <a:lnTo>
                    <a:pt x="607" y="1269"/>
                  </a:lnTo>
                  <a:lnTo>
                    <a:pt x="649" y="1466"/>
                  </a:lnTo>
                  <a:lnTo>
                    <a:pt x="748" y="1861"/>
                  </a:lnTo>
                  <a:lnTo>
                    <a:pt x="790" y="1960"/>
                  </a:lnTo>
                  <a:lnTo>
                    <a:pt x="860" y="2030"/>
                  </a:lnTo>
                  <a:lnTo>
                    <a:pt x="931" y="2072"/>
                  </a:lnTo>
                  <a:lnTo>
                    <a:pt x="1030" y="2101"/>
                  </a:lnTo>
                  <a:lnTo>
                    <a:pt x="1114" y="2101"/>
                  </a:lnTo>
                  <a:lnTo>
                    <a:pt x="1199" y="2058"/>
                  </a:lnTo>
                  <a:lnTo>
                    <a:pt x="1241" y="2044"/>
                  </a:lnTo>
                  <a:lnTo>
                    <a:pt x="1269" y="2002"/>
                  </a:lnTo>
                  <a:lnTo>
                    <a:pt x="1297" y="1960"/>
                  </a:lnTo>
                  <a:lnTo>
                    <a:pt x="1311" y="1903"/>
                  </a:lnTo>
                  <a:lnTo>
                    <a:pt x="1354" y="1762"/>
                  </a:lnTo>
                  <a:lnTo>
                    <a:pt x="1382" y="1607"/>
                  </a:lnTo>
                  <a:lnTo>
                    <a:pt x="1396" y="1466"/>
                  </a:lnTo>
                  <a:lnTo>
                    <a:pt x="1396" y="1311"/>
                  </a:lnTo>
                  <a:lnTo>
                    <a:pt x="1368" y="1170"/>
                  </a:lnTo>
                  <a:lnTo>
                    <a:pt x="1340" y="1030"/>
                  </a:lnTo>
                  <a:lnTo>
                    <a:pt x="1297" y="889"/>
                  </a:lnTo>
                  <a:lnTo>
                    <a:pt x="1227" y="748"/>
                  </a:lnTo>
                  <a:lnTo>
                    <a:pt x="1142" y="621"/>
                  </a:lnTo>
                  <a:lnTo>
                    <a:pt x="1044" y="508"/>
                  </a:lnTo>
                  <a:lnTo>
                    <a:pt x="945" y="395"/>
                  </a:lnTo>
                  <a:lnTo>
                    <a:pt x="832" y="297"/>
                  </a:lnTo>
                  <a:lnTo>
                    <a:pt x="705" y="212"/>
                  </a:lnTo>
                  <a:lnTo>
                    <a:pt x="579" y="142"/>
                  </a:lnTo>
                  <a:lnTo>
                    <a:pt x="438" y="71"/>
                  </a:lnTo>
                  <a:lnTo>
                    <a:pt x="311" y="15"/>
                  </a:lnTo>
                  <a:lnTo>
                    <a:pt x="255"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924;p38">
              <a:extLst>
                <a:ext uri="{FF2B5EF4-FFF2-40B4-BE49-F238E27FC236}">
                  <a16:creationId xmlns:a16="http://schemas.microsoft.com/office/drawing/2014/main" id="{C54F8C60-CD8D-3CB1-C55F-6A1F5A10A817}"/>
                </a:ext>
              </a:extLst>
            </p:cNvPr>
            <p:cNvSpPr/>
            <p:nvPr/>
          </p:nvSpPr>
          <p:spPr>
            <a:xfrm>
              <a:off x="6795917" y="1806175"/>
              <a:ext cx="44830" cy="39981"/>
            </a:xfrm>
            <a:custGeom>
              <a:avLst/>
              <a:gdLst/>
              <a:ahLst/>
              <a:cxnLst/>
              <a:rect l="l" t="t" r="r" b="b"/>
              <a:pathLst>
                <a:path w="1692" h="1509" extrusionOk="0">
                  <a:moveTo>
                    <a:pt x="1198" y="1"/>
                  </a:moveTo>
                  <a:lnTo>
                    <a:pt x="1071" y="15"/>
                  </a:lnTo>
                  <a:lnTo>
                    <a:pt x="930" y="43"/>
                  </a:lnTo>
                  <a:lnTo>
                    <a:pt x="803" y="86"/>
                  </a:lnTo>
                  <a:lnTo>
                    <a:pt x="677" y="142"/>
                  </a:lnTo>
                  <a:lnTo>
                    <a:pt x="564" y="212"/>
                  </a:lnTo>
                  <a:lnTo>
                    <a:pt x="451" y="297"/>
                  </a:lnTo>
                  <a:lnTo>
                    <a:pt x="338" y="381"/>
                  </a:lnTo>
                  <a:lnTo>
                    <a:pt x="254" y="480"/>
                  </a:lnTo>
                  <a:lnTo>
                    <a:pt x="169" y="593"/>
                  </a:lnTo>
                  <a:lnTo>
                    <a:pt x="99" y="720"/>
                  </a:lnTo>
                  <a:lnTo>
                    <a:pt x="57" y="846"/>
                  </a:lnTo>
                  <a:lnTo>
                    <a:pt x="28" y="973"/>
                  </a:lnTo>
                  <a:lnTo>
                    <a:pt x="0" y="1100"/>
                  </a:lnTo>
                  <a:lnTo>
                    <a:pt x="14" y="1171"/>
                  </a:lnTo>
                  <a:lnTo>
                    <a:pt x="28" y="1227"/>
                  </a:lnTo>
                  <a:lnTo>
                    <a:pt x="42" y="1283"/>
                  </a:lnTo>
                  <a:lnTo>
                    <a:pt x="85" y="1340"/>
                  </a:lnTo>
                  <a:lnTo>
                    <a:pt x="127" y="1382"/>
                  </a:lnTo>
                  <a:lnTo>
                    <a:pt x="169" y="1424"/>
                  </a:lnTo>
                  <a:lnTo>
                    <a:pt x="268" y="1481"/>
                  </a:lnTo>
                  <a:lnTo>
                    <a:pt x="324" y="1495"/>
                  </a:lnTo>
                  <a:lnTo>
                    <a:pt x="381" y="1509"/>
                  </a:lnTo>
                  <a:lnTo>
                    <a:pt x="437" y="1509"/>
                  </a:lnTo>
                  <a:lnTo>
                    <a:pt x="493" y="1495"/>
                  </a:lnTo>
                  <a:lnTo>
                    <a:pt x="550" y="1481"/>
                  </a:lnTo>
                  <a:lnTo>
                    <a:pt x="606" y="1438"/>
                  </a:lnTo>
                  <a:lnTo>
                    <a:pt x="648" y="1396"/>
                  </a:lnTo>
                  <a:lnTo>
                    <a:pt x="691" y="1340"/>
                  </a:lnTo>
                  <a:lnTo>
                    <a:pt x="846" y="1044"/>
                  </a:lnTo>
                  <a:lnTo>
                    <a:pt x="902" y="973"/>
                  </a:lnTo>
                  <a:lnTo>
                    <a:pt x="958" y="903"/>
                  </a:lnTo>
                  <a:lnTo>
                    <a:pt x="1015" y="832"/>
                  </a:lnTo>
                  <a:lnTo>
                    <a:pt x="1071" y="762"/>
                  </a:lnTo>
                  <a:lnTo>
                    <a:pt x="1170" y="621"/>
                  </a:lnTo>
                  <a:lnTo>
                    <a:pt x="1226" y="565"/>
                  </a:lnTo>
                  <a:lnTo>
                    <a:pt x="1283" y="508"/>
                  </a:lnTo>
                  <a:lnTo>
                    <a:pt x="1339" y="466"/>
                  </a:lnTo>
                  <a:lnTo>
                    <a:pt x="1409" y="438"/>
                  </a:lnTo>
                  <a:lnTo>
                    <a:pt x="1480" y="410"/>
                  </a:lnTo>
                  <a:lnTo>
                    <a:pt x="1564" y="396"/>
                  </a:lnTo>
                  <a:lnTo>
                    <a:pt x="1621" y="381"/>
                  </a:lnTo>
                  <a:lnTo>
                    <a:pt x="1663" y="353"/>
                  </a:lnTo>
                  <a:lnTo>
                    <a:pt x="1677" y="311"/>
                  </a:lnTo>
                  <a:lnTo>
                    <a:pt x="1691" y="269"/>
                  </a:lnTo>
                  <a:lnTo>
                    <a:pt x="1677" y="212"/>
                  </a:lnTo>
                  <a:lnTo>
                    <a:pt x="1663" y="170"/>
                  </a:lnTo>
                  <a:lnTo>
                    <a:pt x="1635" y="128"/>
                  </a:lnTo>
                  <a:lnTo>
                    <a:pt x="1593" y="100"/>
                  </a:lnTo>
                  <a:lnTo>
                    <a:pt x="1466" y="43"/>
                  </a:lnTo>
                  <a:lnTo>
                    <a:pt x="1339" y="15"/>
                  </a:lnTo>
                  <a:lnTo>
                    <a:pt x="119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925;p38">
              <a:extLst>
                <a:ext uri="{FF2B5EF4-FFF2-40B4-BE49-F238E27FC236}">
                  <a16:creationId xmlns:a16="http://schemas.microsoft.com/office/drawing/2014/main" id="{7439D6E2-C20C-E062-D258-255DFC2D6183}"/>
                </a:ext>
              </a:extLst>
            </p:cNvPr>
            <p:cNvSpPr/>
            <p:nvPr/>
          </p:nvSpPr>
          <p:spPr>
            <a:xfrm>
              <a:off x="7337649" y="2010052"/>
              <a:ext cx="207641" cy="172880"/>
            </a:xfrm>
            <a:custGeom>
              <a:avLst/>
              <a:gdLst/>
              <a:ahLst/>
              <a:cxnLst/>
              <a:rect l="l" t="t" r="r" b="b"/>
              <a:pathLst>
                <a:path w="7837" h="6525" extrusionOk="0">
                  <a:moveTo>
                    <a:pt x="3580" y="0"/>
                  </a:moveTo>
                  <a:lnTo>
                    <a:pt x="3369" y="14"/>
                  </a:lnTo>
                  <a:lnTo>
                    <a:pt x="3158" y="28"/>
                  </a:lnTo>
                  <a:lnTo>
                    <a:pt x="2946" y="71"/>
                  </a:lnTo>
                  <a:lnTo>
                    <a:pt x="2749" y="113"/>
                  </a:lnTo>
                  <a:lnTo>
                    <a:pt x="2537" y="155"/>
                  </a:lnTo>
                  <a:lnTo>
                    <a:pt x="2340" y="226"/>
                  </a:lnTo>
                  <a:lnTo>
                    <a:pt x="2143" y="296"/>
                  </a:lnTo>
                  <a:lnTo>
                    <a:pt x="1946" y="381"/>
                  </a:lnTo>
                  <a:lnTo>
                    <a:pt x="1762" y="479"/>
                  </a:lnTo>
                  <a:lnTo>
                    <a:pt x="1579" y="592"/>
                  </a:lnTo>
                  <a:lnTo>
                    <a:pt x="1410" y="705"/>
                  </a:lnTo>
                  <a:lnTo>
                    <a:pt x="1241" y="832"/>
                  </a:lnTo>
                  <a:lnTo>
                    <a:pt x="1086" y="973"/>
                  </a:lnTo>
                  <a:lnTo>
                    <a:pt x="931" y="1114"/>
                  </a:lnTo>
                  <a:lnTo>
                    <a:pt x="790" y="1269"/>
                  </a:lnTo>
                  <a:lnTo>
                    <a:pt x="649" y="1438"/>
                  </a:lnTo>
                  <a:lnTo>
                    <a:pt x="522" y="1607"/>
                  </a:lnTo>
                  <a:lnTo>
                    <a:pt x="410" y="1790"/>
                  </a:lnTo>
                  <a:lnTo>
                    <a:pt x="311" y="1987"/>
                  </a:lnTo>
                  <a:lnTo>
                    <a:pt x="212" y="2185"/>
                  </a:lnTo>
                  <a:lnTo>
                    <a:pt x="128" y="2396"/>
                  </a:lnTo>
                  <a:lnTo>
                    <a:pt x="57" y="2621"/>
                  </a:lnTo>
                  <a:lnTo>
                    <a:pt x="1" y="2847"/>
                  </a:lnTo>
                  <a:lnTo>
                    <a:pt x="1" y="2903"/>
                  </a:lnTo>
                  <a:lnTo>
                    <a:pt x="1" y="2946"/>
                  </a:lnTo>
                  <a:lnTo>
                    <a:pt x="29" y="2988"/>
                  </a:lnTo>
                  <a:lnTo>
                    <a:pt x="57" y="3016"/>
                  </a:lnTo>
                  <a:lnTo>
                    <a:pt x="85" y="3030"/>
                  </a:lnTo>
                  <a:lnTo>
                    <a:pt x="170" y="3030"/>
                  </a:lnTo>
                  <a:lnTo>
                    <a:pt x="226" y="3002"/>
                  </a:lnTo>
                  <a:lnTo>
                    <a:pt x="522" y="2776"/>
                  </a:lnTo>
                  <a:lnTo>
                    <a:pt x="804" y="2537"/>
                  </a:lnTo>
                  <a:lnTo>
                    <a:pt x="1072" y="2297"/>
                  </a:lnTo>
                  <a:lnTo>
                    <a:pt x="1340" y="2072"/>
                  </a:lnTo>
                  <a:lnTo>
                    <a:pt x="1607" y="1846"/>
                  </a:lnTo>
                  <a:lnTo>
                    <a:pt x="1762" y="1748"/>
                  </a:lnTo>
                  <a:lnTo>
                    <a:pt x="1917" y="1663"/>
                  </a:lnTo>
                  <a:lnTo>
                    <a:pt x="2072" y="1579"/>
                  </a:lnTo>
                  <a:lnTo>
                    <a:pt x="2242" y="1494"/>
                  </a:lnTo>
                  <a:lnTo>
                    <a:pt x="2425" y="1438"/>
                  </a:lnTo>
                  <a:lnTo>
                    <a:pt x="2608" y="1381"/>
                  </a:lnTo>
                  <a:lnTo>
                    <a:pt x="2805" y="1353"/>
                  </a:lnTo>
                  <a:lnTo>
                    <a:pt x="3003" y="1339"/>
                  </a:lnTo>
                  <a:lnTo>
                    <a:pt x="3200" y="1339"/>
                  </a:lnTo>
                  <a:lnTo>
                    <a:pt x="3397" y="1381"/>
                  </a:lnTo>
                  <a:lnTo>
                    <a:pt x="3580" y="1424"/>
                  </a:lnTo>
                  <a:lnTo>
                    <a:pt x="3763" y="1480"/>
                  </a:lnTo>
                  <a:lnTo>
                    <a:pt x="3947" y="1564"/>
                  </a:lnTo>
                  <a:lnTo>
                    <a:pt x="4116" y="1649"/>
                  </a:lnTo>
                  <a:lnTo>
                    <a:pt x="4299" y="1762"/>
                  </a:lnTo>
                  <a:lnTo>
                    <a:pt x="4468" y="1860"/>
                  </a:lnTo>
                  <a:lnTo>
                    <a:pt x="4792" y="2100"/>
                  </a:lnTo>
                  <a:lnTo>
                    <a:pt x="5088" y="2354"/>
                  </a:lnTo>
                  <a:lnTo>
                    <a:pt x="5370" y="2607"/>
                  </a:lnTo>
                  <a:lnTo>
                    <a:pt x="5553" y="2790"/>
                  </a:lnTo>
                  <a:lnTo>
                    <a:pt x="5722" y="2988"/>
                  </a:lnTo>
                  <a:lnTo>
                    <a:pt x="5877" y="3199"/>
                  </a:lnTo>
                  <a:lnTo>
                    <a:pt x="6018" y="3425"/>
                  </a:lnTo>
                  <a:lnTo>
                    <a:pt x="6145" y="3664"/>
                  </a:lnTo>
                  <a:lnTo>
                    <a:pt x="6258" y="3904"/>
                  </a:lnTo>
                  <a:lnTo>
                    <a:pt x="6371" y="4157"/>
                  </a:lnTo>
                  <a:lnTo>
                    <a:pt x="6483" y="4411"/>
                  </a:lnTo>
                  <a:lnTo>
                    <a:pt x="6666" y="4932"/>
                  </a:lnTo>
                  <a:lnTo>
                    <a:pt x="6850" y="5454"/>
                  </a:lnTo>
                  <a:lnTo>
                    <a:pt x="7033" y="5961"/>
                  </a:lnTo>
                  <a:lnTo>
                    <a:pt x="7230" y="6440"/>
                  </a:lnTo>
                  <a:lnTo>
                    <a:pt x="7258" y="6483"/>
                  </a:lnTo>
                  <a:lnTo>
                    <a:pt x="7301" y="6511"/>
                  </a:lnTo>
                  <a:lnTo>
                    <a:pt x="7343" y="6525"/>
                  </a:lnTo>
                  <a:lnTo>
                    <a:pt x="7456" y="6525"/>
                  </a:lnTo>
                  <a:lnTo>
                    <a:pt x="7498" y="6497"/>
                  </a:lnTo>
                  <a:lnTo>
                    <a:pt x="7526" y="6469"/>
                  </a:lnTo>
                  <a:lnTo>
                    <a:pt x="7554" y="6412"/>
                  </a:lnTo>
                  <a:lnTo>
                    <a:pt x="7667" y="5989"/>
                  </a:lnTo>
                  <a:lnTo>
                    <a:pt x="7752" y="5567"/>
                  </a:lnTo>
                  <a:lnTo>
                    <a:pt x="7822" y="5144"/>
                  </a:lnTo>
                  <a:lnTo>
                    <a:pt x="7836" y="4707"/>
                  </a:lnTo>
                  <a:lnTo>
                    <a:pt x="7836" y="4284"/>
                  </a:lnTo>
                  <a:lnTo>
                    <a:pt x="7794" y="3861"/>
                  </a:lnTo>
                  <a:lnTo>
                    <a:pt x="7766" y="3650"/>
                  </a:lnTo>
                  <a:lnTo>
                    <a:pt x="7723" y="3439"/>
                  </a:lnTo>
                  <a:lnTo>
                    <a:pt x="7681" y="3241"/>
                  </a:lnTo>
                  <a:lnTo>
                    <a:pt x="7625" y="3030"/>
                  </a:lnTo>
                  <a:lnTo>
                    <a:pt x="7554" y="2833"/>
                  </a:lnTo>
                  <a:lnTo>
                    <a:pt x="7484" y="2635"/>
                  </a:lnTo>
                  <a:lnTo>
                    <a:pt x="7399" y="2452"/>
                  </a:lnTo>
                  <a:lnTo>
                    <a:pt x="7315" y="2269"/>
                  </a:lnTo>
                  <a:lnTo>
                    <a:pt x="7216" y="2086"/>
                  </a:lnTo>
                  <a:lnTo>
                    <a:pt x="7103" y="1903"/>
                  </a:lnTo>
                  <a:lnTo>
                    <a:pt x="6991" y="1734"/>
                  </a:lnTo>
                  <a:lnTo>
                    <a:pt x="6864" y="1564"/>
                  </a:lnTo>
                  <a:lnTo>
                    <a:pt x="6723" y="1409"/>
                  </a:lnTo>
                  <a:lnTo>
                    <a:pt x="6582" y="1254"/>
                  </a:lnTo>
                  <a:lnTo>
                    <a:pt x="6427" y="1099"/>
                  </a:lnTo>
                  <a:lnTo>
                    <a:pt x="6258" y="959"/>
                  </a:lnTo>
                  <a:lnTo>
                    <a:pt x="6089" y="818"/>
                  </a:lnTo>
                  <a:lnTo>
                    <a:pt x="5905" y="691"/>
                  </a:lnTo>
                  <a:lnTo>
                    <a:pt x="5708" y="578"/>
                  </a:lnTo>
                  <a:lnTo>
                    <a:pt x="5511" y="465"/>
                  </a:lnTo>
                  <a:lnTo>
                    <a:pt x="5300" y="367"/>
                  </a:lnTo>
                  <a:lnTo>
                    <a:pt x="5088" y="282"/>
                  </a:lnTo>
                  <a:lnTo>
                    <a:pt x="4877" y="198"/>
                  </a:lnTo>
                  <a:lnTo>
                    <a:pt x="4665" y="141"/>
                  </a:lnTo>
                  <a:lnTo>
                    <a:pt x="4454" y="85"/>
                  </a:lnTo>
                  <a:lnTo>
                    <a:pt x="4229" y="43"/>
                  </a:lnTo>
                  <a:lnTo>
                    <a:pt x="4017" y="28"/>
                  </a:lnTo>
                  <a:lnTo>
                    <a:pt x="3806" y="14"/>
                  </a:lnTo>
                  <a:lnTo>
                    <a:pt x="3580" y="0"/>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926;p38">
              <a:extLst>
                <a:ext uri="{FF2B5EF4-FFF2-40B4-BE49-F238E27FC236}">
                  <a16:creationId xmlns:a16="http://schemas.microsoft.com/office/drawing/2014/main" id="{27C74BDD-2A98-D9F5-3370-5FD9BA73CAA3}"/>
                </a:ext>
              </a:extLst>
            </p:cNvPr>
            <p:cNvSpPr/>
            <p:nvPr/>
          </p:nvSpPr>
          <p:spPr>
            <a:xfrm>
              <a:off x="7312638" y="2023484"/>
              <a:ext cx="227036" cy="261002"/>
            </a:xfrm>
            <a:custGeom>
              <a:avLst/>
              <a:gdLst/>
              <a:ahLst/>
              <a:cxnLst/>
              <a:rect l="l" t="t" r="r" b="b"/>
              <a:pathLst>
                <a:path w="8569" h="9851" extrusionOk="0">
                  <a:moveTo>
                    <a:pt x="4355" y="1"/>
                  </a:moveTo>
                  <a:lnTo>
                    <a:pt x="4130" y="15"/>
                  </a:lnTo>
                  <a:lnTo>
                    <a:pt x="3904" y="15"/>
                  </a:lnTo>
                  <a:lnTo>
                    <a:pt x="3693" y="43"/>
                  </a:lnTo>
                  <a:lnTo>
                    <a:pt x="3481" y="85"/>
                  </a:lnTo>
                  <a:lnTo>
                    <a:pt x="3270" y="141"/>
                  </a:lnTo>
                  <a:lnTo>
                    <a:pt x="3059" y="198"/>
                  </a:lnTo>
                  <a:lnTo>
                    <a:pt x="2861" y="268"/>
                  </a:lnTo>
                  <a:lnTo>
                    <a:pt x="2664" y="353"/>
                  </a:lnTo>
                  <a:lnTo>
                    <a:pt x="2481" y="452"/>
                  </a:lnTo>
                  <a:lnTo>
                    <a:pt x="2284" y="550"/>
                  </a:lnTo>
                  <a:lnTo>
                    <a:pt x="2115" y="663"/>
                  </a:lnTo>
                  <a:lnTo>
                    <a:pt x="1931" y="790"/>
                  </a:lnTo>
                  <a:lnTo>
                    <a:pt x="1762" y="917"/>
                  </a:lnTo>
                  <a:lnTo>
                    <a:pt x="1607" y="1072"/>
                  </a:lnTo>
                  <a:lnTo>
                    <a:pt x="1438" y="1212"/>
                  </a:lnTo>
                  <a:lnTo>
                    <a:pt x="1297" y="1382"/>
                  </a:lnTo>
                  <a:lnTo>
                    <a:pt x="1156" y="1551"/>
                  </a:lnTo>
                  <a:lnTo>
                    <a:pt x="1015" y="1720"/>
                  </a:lnTo>
                  <a:lnTo>
                    <a:pt x="889" y="1903"/>
                  </a:lnTo>
                  <a:lnTo>
                    <a:pt x="762" y="2086"/>
                  </a:lnTo>
                  <a:lnTo>
                    <a:pt x="649" y="2283"/>
                  </a:lnTo>
                  <a:lnTo>
                    <a:pt x="550" y="2495"/>
                  </a:lnTo>
                  <a:lnTo>
                    <a:pt x="452" y="2706"/>
                  </a:lnTo>
                  <a:lnTo>
                    <a:pt x="367" y="2918"/>
                  </a:lnTo>
                  <a:lnTo>
                    <a:pt x="283" y="3143"/>
                  </a:lnTo>
                  <a:lnTo>
                    <a:pt x="212" y="3369"/>
                  </a:lnTo>
                  <a:lnTo>
                    <a:pt x="156" y="3594"/>
                  </a:lnTo>
                  <a:lnTo>
                    <a:pt x="99" y="3834"/>
                  </a:lnTo>
                  <a:lnTo>
                    <a:pt x="57" y="4073"/>
                  </a:lnTo>
                  <a:lnTo>
                    <a:pt x="29" y="4313"/>
                  </a:lnTo>
                  <a:lnTo>
                    <a:pt x="15" y="4566"/>
                  </a:lnTo>
                  <a:lnTo>
                    <a:pt x="1" y="4806"/>
                  </a:lnTo>
                  <a:lnTo>
                    <a:pt x="1" y="5060"/>
                  </a:lnTo>
                  <a:lnTo>
                    <a:pt x="15" y="5313"/>
                  </a:lnTo>
                  <a:lnTo>
                    <a:pt x="43" y="5567"/>
                  </a:lnTo>
                  <a:lnTo>
                    <a:pt x="85" y="5807"/>
                  </a:lnTo>
                  <a:lnTo>
                    <a:pt x="128" y="6046"/>
                  </a:lnTo>
                  <a:lnTo>
                    <a:pt x="184" y="6286"/>
                  </a:lnTo>
                  <a:lnTo>
                    <a:pt x="240" y="6525"/>
                  </a:lnTo>
                  <a:lnTo>
                    <a:pt x="325" y="6751"/>
                  </a:lnTo>
                  <a:lnTo>
                    <a:pt x="409" y="6962"/>
                  </a:lnTo>
                  <a:lnTo>
                    <a:pt x="494" y="7188"/>
                  </a:lnTo>
                  <a:lnTo>
                    <a:pt x="593" y="7399"/>
                  </a:lnTo>
                  <a:lnTo>
                    <a:pt x="705" y="7596"/>
                  </a:lnTo>
                  <a:lnTo>
                    <a:pt x="818" y="7794"/>
                  </a:lnTo>
                  <a:lnTo>
                    <a:pt x="945" y="7977"/>
                  </a:lnTo>
                  <a:lnTo>
                    <a:pt x="1086" y="8160"/>
                  </a:lnTo>
                  <a:lnTo>
                    <a:pt x="1227" y="8343"/>
                  </a:lnTo>
                  <a:lnTo>
                    <a:pt x="1368" y="8498"/>
                  </a:lnTo>
                  <a:lnTo>
                    <a:pt x="1523" y="8667"/>
                  </a:lnTo>
                  <a:lnTo>
                    <a:pt x="1678" y="8808"/>
                  </a:lnTo>
                  <a:lnTo>
                    <a:pt x="1847" y="8949"/>
                  </a:lnTo>
                  <a:lnTo>
                    <a:pt x="2016" y="9090"/>
                  </a:lnTo>
                  <a:lnTo>
                    <a:pt x="2199" y="9203"/>
                  </a:lnTo>
                  <a:lnTo>
                    <a:pt x="2382" y="9315"/>
                  </a:lnTo>
                  <a:lnTo>
                    <a:pt x="2565" y="9428"/>
                  </a:lnTo>
                  <a:lnTo>
                    <a:pt x="2763" y="9513"/>
                  </a:lnTo>
                  <a:lnTo>
                    <a:pt x="2960" y="9597"/>
                  </a:lnTo>
                  <a:lnTo>
                    <a:pt x="3157" y="9668"/>
                  </a:lnTo>
                  <a:lnTo>
                    <a:pt x="3369" y="9724"/>
                  </a:lnTo>
                  <a:lnTo>
                    <a:pt x="3566" y="9781"/>
                  </a:lnTo>
                  <a:lnTo>
                    <a:pt x="3791" y="9823"/>
                  </a:lnTo>
                  <a:lnTo>
                    <a:pt x="4003" y="9837"/>
                  </a:lnTo>
                  <a:lnTo>
                    <a:pt x="4214" y="9851"/>
                  </a:lnTo>
                  <a:lnTo>
                    <a:pt x="4440" y="9851"/>
                  </a:lnTo>
                  <a:lnTo>
                    <a:pt x="4651" y="9837"/>
                  </a:lnTo>
                  <a:lnTo>
                    <a:pt x="4877" y="9809"/>
                  </a:lnTo>
                  <a:lnTo>
                    <a:pt x="5088" y="9781"/>
                  </a:lnTo>
                  <a:lnTo>
                    <a:pt x="5299" y="9724"/>
                  </a:lnTo>
                  <a:lnTo>
                    <a:pt x="5497" y="9668"/>
                  </a:lnTo>
                  <a:lnTo>
                    <a:pt x="5708" y="9597"/>
                  </a:lnTo>
                  <a:lnTo>
                    <a:pt x="5905" y="9513"/>
                  </a:lnTo>
                  <a:lnTo>
                    <a:pt x="6089" y="9414"/>
                  </a:lnTo>
                  <a:lnTo>
                    <a:pt x="6272" y="9315"/>
                  </a:lnTo>
                  <a:lnTo>
                    <a:pt x="6455" y="9189"/>
                  </a:lnTo>
                  <a:lnTo>
                    <a:pt x="6638" y="9076"/>
                  </a:lnTo>
                  <a:lnTo>
                    <a:pt x="6807" y="8935"/>
                  </a:lnTo>
                  <a:lnTo>
                    <a:pt x="6962" y="8794"/>
                  </a:lnTo>
                  <a:lnTo>
                    <a:pt x="7131" y="8639"/>
                  </a:lnTo>
                  <a:lnTo>
                    <a:pt x="7272" y="8484"/>
                  </a:lnTo>
                  <a:lnTo>
                    <a:pt x="7413" y="8315"/>
                  </a:lnTo>
                  <a:lnTo>
                    <a:pt x="7554" y="8146"/>
                  </a:lnTo>
                  <a:lnTo>
                    <a:pt x="7681" y="7963"/>
                  </a:lnTo>
                  <a:lnTo>
                    <a:pt x="7808" y="7765"/>
                  </a:lnTo>
                  <a:lnTo>
                    <a:pt x="7920" y="7568"/>
                  </a:lnTo>
                  <a:lnTo>
                    <a:pt x="8019" y="7371"/>
                  </a:lnTo>
                  <a:lnTo>
                    <a:pt x="8118" y="7159"/>
                  </a:lnTo>
                  <a:lnTo>
                    <a:pt x="8202" y="6948"/>
                  </a:lnTo>
                  <a:lnTo>
                    <a:pt x="8287" y="6723"/>
                  </a:lnTo>
                  <a:lnTo>
                    <a:pt x="8357" y="6497"/>
                  </a:lnTo>
                  <a:lnTo>
                    <a:pt x="8414" y="6272"/>
                  </a:lnTo>
                  <a:lnTo>
                    <a:pt x="8470" y="6032"/>
                  </a:lnTo>
                  <a:lnTo>
                    <a:pt x="8512" y="5792"/>
                  </a:lnTo>
                  <a:lnTo>
                    <a:pt x="8541" y="5553"/>
                  </a:lnTo>
                  <a:lnTo>
                    <a:pt x="8555" y="5299"/>
                  </a:lnTo>
                  <a:lnTo>
                    <a:pt x="8569" y="5046"/>
                  </a:lnTo>
                  <a:lnTo>
                    <a:pt x="8569" y="4792"/>
                  </a:lnTo>
                  <a:lnTo>
                    <a:pt x="8555" y="4538"/>
                  </a:lnTo>
                  <a:lnTo>
                    <a:pt x="8526" y="4299"/>
                  </a:lnTo>
                  <a:lnTo>
                    <a:pt x="8484" y="4045"/>
                  </a:lnTo>
                  <a:lnTo>
                    <a:pt x="8442" y="3805"/>
                  </a:lnTo>
                  <a:lnTo>
                    <a:pt x="8386" y="3566"/>
                  </a:lnTo>
                  <a:lnTo>
                    <a:pt x="8329" y="3340"/>
                  </a:lnTo>
                  <a:lnTo>
                    <a:pt x="8245" y="3115"/>
                  </a:lnTo>
                  <a:lnTo>
                    <a:pt x="8160" y="2889"/>
                  </a:lnTo>
                  <a:lnTo>
                    <a:pt x="8075" y="2678"/>
                  </a:lnTo>
                  <a:lnTo>
                    <a:pt x="7977" y="2467"/>
                  </a:lnTo>
                  <a:lnTo>
                    <a:pt x="7864" y="2269"/>
                  </a:lnTo>
                  <a:lnTo>
                    <a:pt x="7751" y="2072"/>
                  </a:lnTo>
                  <a:lnTo>
                    <a:pt x="7625" y="1875"/>
                  </a:lnTo>
                  <a:lnTo>
                    <a:pt x="7484" y="1692"/>
                  </a:lnTo>
                  <a:lnTo>
                    <a:pt x="7343" y="1523"/>
                  </a:lnTo>
                  <a:lnTo>
                    <a:pt x="7202" y="1353"/>
                  </a:lnTo>
                  <a:lnTo>
                    <a:pt x="7047" y="1198"/>
                  </a:lnTo>
                  <a:lnTo>
                    <a:pt x="6892" y="1043"/>
                  </a:lnTo>
                  <a:lnTo>
                    <a:pt x="6723" y="902"/>
                  </a:lnTo>
                  <a:lnTo>
                    <a:pt x="6554" y="776"/>
                  </a:lnTo>
                  <a:lnTo>
                    <a:pt x="6370" y="649"/>
                  </a:lnTo>
                  <a:lnTo>
                    <a:pt x="6187" y="536"/>
                  </a:lnTo>
                  <a:lnTo>
                    <a:pt x="6004" y="437"/>
                  </a:lnTo>
                  <a:lnTo>
                    <a:pt x="5807" y="339"/>
                  </a:lnTo>
                  <a:lnTo>
                    <a:pt x="5609" y="254"/>
                  </a:lnTo>
                  <a:lnTo>
                    <a:pt x="5412" y="184"/>
                  </a:lnTo>
                  <a:lnTo>
                    <a:pt x="5201" y="127"/>
                  </a:lnTo>
                  <a:lnTo>
                    <a:pt x="4989" y="85"/>
                  </a:lnTo>
                  <a:lnTo>
                    <a:pt x="4778" y="43"/>
                  </a:lnTo>
                  <a:lnTo>
                    <a:pt x="4567" y="15"/>
                  </a:lnTo>
                  <a:lnTo>
                    <a:pt x="4355"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927;p38">
              <a:extLst>
                <a:ext uri="{FF2B5EF4-FFF2-40B4-BE49-F238E27FC236}">
                  <a16:creationId xmlns:a16="http://schemas.microsoft.com/office/drawing/2014/main" id="{D812C80E-01E5-56D7-D8E9-619A679C9CC2}"/>
                </a:ext>
              </a:extLst>
            </p:cNvPr>
            <p:cNvSpPr/>
            <p:nvPr/>
          </p:nvSpPr>
          <p:spPr>
            <a:xfrm>
              <a:off x="7312638" y="2023855"/>
              <a:ext cx="169542" cy="175132"/>
            </a:xfrm>
            <a:custGeom>
              <a:avLst/>
              <a:gdLst/>
              <a:ahLst/>
              <a:cxnLst/>
              <a:rect l="l" t="t" r="r" b="b"/>
              <a:pathLst>
                <a:path w="6399" h="6610" extrusionOk="0">
                  <a:moveTo>
                    <a:pt x="3904" y="1"/>
                  </a:moveTo>
                  <a:lnTo>
                    <a:pt x="3693" y="29"/>
                  </a:lnTo>
                  <a:lnTo>
                    <a:pt x="3481" y="71"/>
                  </a:lnTo>
                  <a:lnTo>
                    <a:pt x="3270" y="127"/>
                  </a:lnTo>
                  <a:lnTo>
                    <a:pt x="3059" y="184"/>
                  </a:lnTo>
                  <a:lnTo>
                    <a:pt x="2861" y="254"/>
                  </a:lnTo>
                  <a:lnTo>
                    <a:pt x="2664" y="339"/>
                  </a:lnTo>
                  <a:lnTo>
                    <a:pt x="2481" y="438"/>
                  </a:lnTo>
                  <a:lnTo>
                    <a:pt x="2284" y="536"/>
                  </a:lnTo>
                  <a:lnTo>
                    <a:pt x="2115" y="649"/>
                  </a:lnTo>
                  <a:lnTo>
                    <a:pt x="1931" y="776"/>
                  </a:lnTo>
                  <a:lnTo>
                    <a:pt x="1762" y="903"/>
                  </a:lnTo>
                  <a:lnTo>
                    <a:pt x="1607" y="1058"/>
                  </a:lnTo>
                  <a:lnTo>
                    <a:pt x="1438" y="1198"/>
                  </a:lnTo>
                  <a:lnTo>
                    <a:pt x="1297" y="1368"/>
                  </a:lnTo>
                  <a:lnTo>
                    <a:pt x="1156" y="1537"/>
                  </a:lnTo>
                  <a:lnTo>
                    <a:pt x="1015" y="1706"/>
                  </a:lnTo>
                  <a:lnTo>
                    <a:pt x="889" y="1889"/>
                  </a:lnTo>
                  <a:lnTo>
                    <a:pt x="762" y="2072"/>
                  </a:lnTo>
                  <a:lnTo>
                    <a:pt x="649" y="2269"/>
                  </a:lnTo>
                  <a:lnTo>
                    <a:pt x="550" y="2481"/>
                  </a:lnTo>
                  <a:lnTo>
                    <a:pt x="452" y="2692"/>
                  </a:lnTo>
                  <a:lnTo>
                    <a:pt x="367" y="2904"/>
                  </a:lnTo>
                  <a:lnTo>
                    <a:pt x="283" y="3129"/>
                  </a:lnTo>
                  <a:lnTo>
                    <a:pt x="212" y="3355"/>
                  </a:lnTo>
                  <a:lnTo>
                    <a:pt x="156" y="3580"/>
                  </a:lnTo>
                  <a:lnTo>
                    <a:pt x="99" y="3820"/>
                  </a:lnTo>
                  <a:lnTo>
                    <a:pt x="57" y="4059"/>
                  </a:lnTo>
                  <a:lnTo>
                    <a:pt x="29" y="4299"/>
                  </a:lnTo>
                  <a:lnTo>
                    <a:pt x="15" y="4552"/>
                  </a:lnTo>
                  <a:lnTo>
                    <a:pt x="1" y="4792"/>
                  </a:lnTo>
                  <a:lnTo>
                    <a:pt x="1" y="5046"/>
                  </a:lnTo>
                  <a:lnTo>
                    <a:pt x="29" y="5342"/>
                  </a:lnTo>
                  <a:lnTo>
                    <a:pt x="57" y="5638"/>
                  </a:lnTo>
                  <a:lnTo>
                    <a:pt x="99" y="5933"/>
                  </a:lnTo>
                  <a:lnTo>
                    <a:pt x="170" y="6215"/>
                  </a:lnTo>
                  <a:lnTo>
                    <a:pt x="367" y="6300"/>
                  </a:lnTo>
                  <a:lnTo>
                    <a:pt x="578" y="6384"/>
                  </a:lnTo>
                  <a:lnTo>
                    <a:pt x="804" y="6441"/>
                  </a:lnTo>
                  <a:lnTo>
                    <a:pt x="1015" y="6497"/>
                  </a:lnTo>
                  <a:lnTo>
                    <a:pt x="1241" y="6554"/>
                  </a:lnTo>
                  <a:lnTo>
                    <a:pt x="1466" y="6582"/>
                  </a:lnTo>
                  <a:lnTo>
                    <a:pt x="1706" y="6596"/>
                  </a:lnTo>
                  <a:lnTo>
                    <a:pt x="1931" y="6610"/>
                  </a:lnTo>
                  <a:lnTo>
                    <a:pt x="2157" y="6596"/>
                  </a:lnTo>
                  <a:lnTo>
                    <a:pt x="2396" y="6582"/>
                  </a:lnTo>
                  <a:lnTo>
                    <a:pt x="2608" y="6554"/>
                  </a:lnTo>
                  <a:lnTo>
                    <a:pt x="2833" y="6511"/>
                  </a:lnTo>
                  <a:lnTo>
                    <a:pt x="3045" y="6455"/>
                  </a:lnTo>
                  <a:lnTo>
                    <a:pt x="3256" y="6384"/>
                  </a:lnTo>
                  <a:lnTo>
                    <a:pt x="3467" y="6314"/>
                  </a:lnTo>
                  <a:lnTo>
                    <a:pt x="3679" y="6215"/>
                  </a:lnTo>
                  <a:lnTo>
                    <a:pt x="3876" y="6131"/>
                  </a:lnTo>
                  <a:lnTo>
                    <a:pt x="4059" y="6018"/>
                  </a:lnTo>
                  <a:lnTo>
                    <a:pt x="4257" y="5905"/>
                  </a:lnTo>
                  <a:lnTo>
                    <a:pt x="4426" y="5778"/>
                  </a:lnTo>
                  <a:lnTo>
                    <a:pt x="4609" y="5638"/>
                  </a:lnTo>
                  <a:lnTo>
                    <a:pt x="4778" y="5497"/>
                  </a:lnTo>
                  <a:lnTo>
                    <a:pt x="4933" y="5342"/>
                  </a:lnTo>
                  <a:lnTo>
                    <a:pt x="5088" y="5172"/>
                  </a:lnTo>
                  <a:lnTo>
                    <a:pt x="5243" y="5003"/>
                  </a:lnTo>
                  <a:lnTo>
                    <a:pt x="5384" y="4834"/>
                  </a:lnTo>
                  <a:lnTo>
                    <a:pt x="5511" y="4651"/>
                  </a:lnTo>
                  <a:lnTo>
                    <a:pt x="5638" y="4454"/>
                  </a:lnTo>
                  <a:lnTo>
                    <a:pt x="5750" y="4256"/>
                  </a:lnTo>
                  <a:lnTo>
                    <a:pt x="5863" y="4045"/>
                  </a:lnTo>
                  <a:lnTo>
                    <a:pt x="5962" y="3834"/>
                  </a:lnTo>
                  <a:lnTo>
                    <a:pt x="6046" y="3622"/>
                  </a:lnTo>
                  <a:lnTo>
                    <a:pt x="6131" y="3397"/>
                  </a:lnTo>
                  <a:lnTo>
                    <a:pt x="6201" y="3171"/>
                  </a:lnTo>
                  <a:lnTo>
                    <a:pt x="6258" y="2946"/>
                  </a:lnTo>
                  <a:lnTo>
                    <a:pt x="6314" y="2706"/>
                  </a:lnTo>
                  <a:lnTo>
                    <a:pt x="6356" y="2467"/>
                  </a:lnTo>
                  <a:lnTo>
                    <a:pt x="6384" y="2227"/>
                  </a:lnTo>
                  <a:lnTo>
                    <a:pt x="6399" y="1974"/>
                  </a:lnTo>
                  <a:lnTo>
                    <a:pt x="6399" y="1720"/>
                  </a:lnTo>
                  <a:lnTo>
                    <a:pt x="6399" y="1424"/>
                  </a:lnTo>
                  <a:lnTo>
                    <a:pt x="6370" y="1142"/>
                  </a:lnTo>
                  <a:lnTo>
                    <a:pt x="6328" y="860"/>
                  </a:lnTo>
                  <a:lnTo>
                    <a:pt x="6272" y="578"/>
                  </a:lnTo>
                  <a:lnTo>
                    <a:pt x="6032" y="438"/>
                  </a:lnTo>
                  <a:lnTo>
                    <a:pt x="5778" y="325"/>
                  </a:lnTo>
                  <a:lnTo>
                    <a:pt x="5525" y="212"/>
                  </a:lnTo>
                  <a:lnTo>
                    <a:pt x="5257" y="127"/>
                  </a:lnTo>
                  <a:lnTo>
                    <a:pt x="4975" y="71"/>
                  </a:lnTo>
                  <a:lnTo>
                    <a:pt x="4707" y="15"/>
                  </a:lnTo>
                  <a:lnTo>
                    <a:pt x="4412"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928;p38">
              <a:extLst>
                <a:ext uri="{FF2B5EF4-FFF2-40B4-BE49-F238E27FC236}">
                  <a16:creationId xmlns:a16="http://schemas.microsoft.com/office/drawing/2014/main" id="{2310E88F-CDD1-C1DE-889A-3CE37C9442E9}"/>
                </a:ext>
              </a:extLst>
            </p:cNvPr>
            <p:cNvSpPr/>
            <p:nvPr/>
          </p:nvSpPr>
          <p:spPr>
            <a:xfrm>
              <a:off x="7367534" y="2098915"/>
              <a:ext cx="45942" cy="47426"/>
            </a:xfrm>
            <a:custGeom>
              <a:avLst/>
              <a:gdLst/>
              <a:ahLst/>
              <a:cxnLst/>
              <a:rect l="l" t="t" r="r" b="b"/>
              <a:pathLst>
                <a:path w="1734" h="1790" extrusionOk="0">
                  <a:moveTo>
                    <a:pt x="775" y="0"/>
                  </a:moveTo>
                  <a:lnTo>
                    <a:pt x="663" y="14"/>
                  </a:lnTo>
                  <a:lnTo>
                    <a:pt x="564" y="42"/>
                  </a:lnTo>
                  <a:lnTo>
                    <a:pt x="451" y="99"/>
                  </a:lnTo>
                  <a:lnTo>
                    <a:pt x="353" y="169"/>
                  </a:lnTo>
                  <a:lnTo>
                    <a:pt x="296" y="212"/>
                  </a:lnTo>
                  <a:lnTo>
                    <a:pt x="240" y="268"/>
                  </a:lnTo>
                  <a:lnTo>
                    <a:pt x="141" y="381"/>
                  </a:lnTo>
                  <a:lnTo>
                    <a:pt x="85" y="479"/>
                  </a:lnTo>
                  <a:lnTo>
                    <a:pt x="43" y="578"/>
                  </a:lnTo>
                  <a:lnTo>
                    <a:pt x="14" y="691"/>
                  </a:lnTo>
                  <a:lnTo>
                    <a:pt x="0" y="803"/>
                  </a:lnTo>
                  <a:lnTo>
                    <a:pt x="0" y="916"/>
                  </a:lnTo>
                  <a:lnTo>
                    <a:pt x="14" y="1029"/>
                  </a:lnTo>
                  <a:lnTo>
                    <a:pt x="43" y="1142"/>
                  </a:lnTo>
                  <a:lnTo>
                    <a:pt x="85" y="1240"/>
                  </a:lnTo>
                  <a:lnTo>
                    <a:pt x="113" y="1311"/>
                  </a:lnTo>
                  <a:lnTo>
                    <a:pt x="155" y="1395"/>
                  </a:lnTo>
                  <a:lnTo>
                    <a:pt x="198" y="1466"/>
                  </a:lnTo>
                  <a:lnTo>
                    <a:pt x="254" y="1536"/>
                  </a:lnTo>
                  <a:lnTo>
                    <a:pt x="310" y="1593"/>
                  </a:lnTo>
                  <a:lnTo>
                    <a:pt x="381" y="1635"/>
                  </a:lnTo>
                  <a:lnTo>
                    <a:pt x="451" y="1677"/>
                  </a:lnTo>
                  <a:lnTo>
                    <a:pt x="606" y="1748"/>
                  </a:lnTo>
                  <a:lnTo>
                    <a:pt x="775" y="1790"/>
                  </a:lnTo>
                  <a:lnTo>
                    <a:pt x="944" y="1790"/>
                  </a:lnTo>
                  <a:lnTo>
                    <a:pt x="1114" y="1762"/>
                  </a:lnTo>
                  <a:lnTo>
                    <a:pt x="1184" y="1734"/>
                  </a:lnTo>
                  <a:lnTo>
                    <a:pt x="1269" y="1705"/>
                  </a:lnTo>
                  <a:lnTo>
                    <a:pt x="1367" y="1649"/>
                  </a:lnTo>
                  <a:lnTo>
                    <a:pt x="1438" y="1593"/>
                  </a:lnTo>
                  <a:lnTo>
                    <a:pt x="1522" y="1522"/>
                  </a:lnTo>
                  <a:lnTo>
                    <a:pt x="1579" y="1452"/>
                  </a:lnTo>
                  <a:lnTo>
                    <a:pt x="1635" y="1367"/>
                  </a:lnTo>
                  <a:lnTo>
                    <a:pt x="1663" y="1283"/>
                  </a:lnTo>
                  <a:lnTo>
                    <a:pt x="1705" y="1198"/>
                  </a:lnTo>
                  <a:lnTo>
                    <a:pt x="1719" y="1113"/>
                  </a:lnTo>
                  <a:lnTo>
                    <a:pt x="1734" y="1015"/>
                  </a:lnTo>
                  <a:lnTo>
                    <a:pt x="1734" y="916"/>
                  </a:lnTo>
                  <a:lnTo>
                    <a:pt x="1719" y="832"/>
                  </a:lnTo>
                  <a:lnTo>
                    <a:pt x="1705" y="733"/>
                  </a:lnTo>
                  <a:lnTo>
                    <a:pt x="1677" y="634"/>
                  </a:lnTo>
                  <a:lnTo>
                    <a:pt x="1635" y="550"/>
                  </a:lnTo>
                  <a:lnTo>
                    <a:pt x="1593" y="451"/>
                  </a:lnTo>
                  <a:lnTo>
                    <a:pt x="1536" y="367"/>
                  </a:lnTo>
                  <a:lnTo>
                    <a:pt x="1438" y="254"/>
                  </a:lnTo>
                  <a:lnTo>
                    <a:pt x="1325" y="155"/>
                  </a:lnTo>
                  <a:lnTo>
                    <a:pt x="1128" y="57"/>
                  </a:lnTo>
                  <a:lnTo>
                    <a:pt x="1212" y="113"/>
                  </a:lnTo>
                  <a:lnTo>
                    <a:pt x="1212" y="113"/>
                  </a:lnTo>
                  <a:lnTo>
                    <a:pt x="1099" y="71"/>
                  </a:lnTo>
                  <a:lnTo>
                    <a:pt x="987" y="28"/>
                  </a:lnTo>
                  <a:lnTo>
                    <a:pt x="888"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929;p38">
              <a:extLst>
                <a:ext uri="{FF2B5EF4-FFF2-40B4-BE49-F238E27FC236}">
                  <a16:creationId xmlns:a16="http://schemas.microsoft.com/office/drawing/2014/main" id="{C36BA855-21BF-E21A-7F7F-2680383FAEC1}"/>
                </a:ext>
              </a:extLst>
            </p:cNvPr>
            <p:cNvSpPr/>
            <p:nvPr/>
          </p:nvSpPr>
          <p:spPr>
            <a:xfrm>
              <a:off x="7375377" y="2071281"/>
              <a:ext cx="25038" cy="25038"/>
            </a:xfrm>
            <a:custGeom>
              <a:avLst/>
              <a:gdLst/>
              <a:ahLst/>
              <a:cxnLst/>
              <a:rect l="l" t="t" r="r" b="b"/>
              <a:pathLst>
                <a:path w="945" h="945" extrusionOk="0">
                  <a:moveTo>
                    <a:pt x="381" y="0"/>
                  </a:moveTo>
                  <a:lnTo>
                    <a:pt x="296" y="29"/>
                  </a:lnTo>
                  <a:lnTo>
                    <a:pt x="240" y="57"/>
                  </a:lnTo>
                  <a:lnTo>
                    <a:pt x="183" y="99"/>
                  </a:lnTo>
                  <a:lnTo>
                    <a:pt x="127" y="141"/>
                  </a:lnTo>
                  <a:lnTo>
                    <a:pt x="85" y="198"/>
                  </a:lnTo>
                  <a:lnTo>
                    <a:pt x="57" y="254"/>
                  </a:lnTo>
                  <a:lnTo>
                    <a:pt x="28" y="310"/>
                  </a:lnTo>
                  <a:lnTo>
                    <a:pt x="0" y="381"/>
                  </a:lnTo>
                  <a:lnTo>
                    <a:pt x="0" y="451"/>
                  </a:lnTo>
                  <a:lnTo>
                    <a:pt x="0" y="508"/>
                  </a:lnTo>
                  <a:lnTo>
                    <a:pt x="0" y="578"/>
                  </a:lnTo>
                  <a:lnTo>
                    <a:pt x="28" y="649"/>
                  </a:lnTo>
                  <a:lnTo>
                    <a:pt x="57" y="705"/>
                  </a:lnTo>
                  <a:lnTo>
                    <a:pt x="85" y="761"/>
                  </a:lnTo>
                  <a:lnTo>
                    <a:pt x="141" y="818"/>
                  </a:lnTo>
                  <a:lnTo>
                    <a:pt x="197" y="860"/>
                  </a:lnTo>
                  <a:lnTo>
                    <a:pt x="296" y="916"/>
                  </a:lnTo>
                  <a:lnTo>
                    <a:pt x="381" y="945"/>
                  </a:lnTo>
                  <a:lnTo>
                    <a:pt x="479" y="945"/>
                  </a:lnTo>
                  <a:lnTo>
                    <a:pt x="592" y="930"/>
                  </a:lnTo>
                  <a:lnTo>
                    <a:pt x="677" y="902"/>
                  </a:lnTo>
                  <a:lnTo>
                    <a:pt x="747" y="860"/>
                  </a:lnTo>
                  <a:lnTo>
                    <a:pt x="803" y="818"/>
                  </a:lnTo>
                  <a:lnTo>
                    <a:pt x="860" y="747"/>
                  </a:lnTo>
                  <a:lnTo>
                    <a:pt x="902" y="677"/>
                  </a:lnTo>
                  <a:lnTo>
                    <a:pt x="930" y="606"/>
                  </a:lnTo>
                  <a:lnTo>
                    <a:pt x="944" y="536"/>
                  </a:lnTo>
                  <a:lnTo>
                    <a:pt x="944" y="465"/>
                  </a:lnTo>
                  <a:lnTo>
                    <a:pt x="944" y="409"/>
                  </a:lnTo>
                  <a:lnTo>
                    <a:pt x="930" y="339"/>
                  </a:lnTo>
                  <a:lnTo>
                    <a:pt x="902" y="268"/>
                  </a:lnTo>
                  <a:lnTo>
                    <a:pt x="860" y="212"/>
                  </a:lnTo>
                  <a:lnTo>
                    <a:pt x="818" y="155"/>
                  </a:lnTo>
                  <a:lnTo>
                    <a:pt x="775" y="113"/>
                  </a:lnTo>
                  <a:lnTo>
                    <a:pt x="719" y="71"/>
                  </a:lnTo>
                  <a:lnTo>
                    <a:pt x="648" y="43"/>
                  </a:lnTo>
                  <a:lnTo>
                    <a:pt x="592" y="14"/>
                  </a:lnTo>
                  <a:lnTo>
                    <a:pt x="522"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930;p38">
              <a:extLst>
                <a:ext uri="{FF2B5EF4-FFF2-40B4-BE49-F238E27FC236}">
                  <a16:creationId xmlns:a16="http://schemas.microsoft.com/office/drawing/2014/main" id="{9E171302-5E19-0222-3A39-A51AB404E2D9}"/>
                </a:ext>
              </a:extLst>
            </p:cNvPr>
            <p:cNvSpPr/>
            <p:nvPr/>
          </p:nvSpPr>
          <p:spPr>
            <a:xfrm>
              <a:off x="6721600" y="1873392"/>
              <a:ext cx="210609" cy="154969"/>
            </a:xfrm>
            <a:custGeom>
              <a:avLst/>
              <a:gdLst/>
              <a:ahLst/>
              <a:cxnLst/>
              <a:rect l="l" t="t" r="r" b="b"/>
              <a:pathLst>
                <a:path w="7949" h="5849" extrusionOk="0">
                  <a:moveTo>
                    <a:pt x="4186" y="1"/>
                  </a:moveTo>
                  <a:lnTo>
                    <a:pt x="3975" y="15"/>
                  </a:lnTo>
                  <a:lnTo>
                    <a:pt x="3763" y="29"/>
                  </a:lnTo>
                  <a:lnTo>
                    <a:pt x="3552" y="43"/>
                  </a:lnTo>
                  <a:lnTo>
                    <a:pt x="3327" y="85"/>
                  </a:lnTo>
                  <a:lnTo>
                    <a:pt x="3115" y="127"/>
                  </a:lnTo>
                  <a:lnTo>
                    <a:pt x="2890" y="184"/>
                  </a:lnTo>
                  <a:lnTo>
                    <a:pt x="2678" y="254"/>
                  </a:lnTo>
                  <a:lnTo>
                    <a:pt x="2467" y="339"/>
                  </a:lnTo>
                  <a:lnTo>
                    <a:pt x="2256" y="437"/>
                  </a:lnTo>
                  <a:lnTo>
                    <a:pt x="2072" y="536"/>
                  </a:lnTo>
                  <a:lnTo>
                    <a:pt x="1889" y="663"/>
                  </a:lnTo>
                  <a:lnTo>
                    <a:pt x="1706" y="790"/>
                  </a:lnTo>
                  <a:lnTo>
                    <a:pt x="1551" y="917"/>
                  </a:lnTo>
                  <a:lnTo>
                    <a:pt x="1396" y="1072"/>
                  </a:lnTo>
                  <a:lnTo>
                    <a:pt x="1241" y="1227"/>
                  </a:lnTo>
                  <a:lnTo>
                    <a:pt x="1100" y="1382"/>
                  </a:lnTo>
                  <a:lnTo>
                    <a:pt x="973" y="1551"/>
                  </a:lnTo>
                  <a:lnTo>
                    <a:pt x="846" y="1720"/>
                  </a:lnTo>
                  <a:lnTo>
                    <a:pt x="734" y="1903"/>
                  </a:lnTo>
                  <a:lnTo>
                    <a:pt x="635" y="2100"/>
                  </a:lnTo>
                  <a:lnTo>
                    <a:pt x="536" y="2298"/>
                  </a:lnTo>
                  <a:lnTo>
                    <a:pt x="452" y="2495"/>
                  </a:lnTo>
                  <a:lnTo>
                    <a:pt x="367" y="2692"/>
                  </a:lnTo>
                  <a:lnTo>
                    <a:pt x="297" y="2904"/>
                  </a:lnTo>
                  <a:lnTo>
                    <a:pt x="226" y="3115"/>
                  </a:lnTo>
                  <a:lnTo>
                    <a:pt x="128" y="3538"/>
                  </a:lnTo>
                  <a:lnTo>
                    <a:pt x="57" y="3975"/>
                  </a:lnTo>
                  <a:lnTo>
                    <a:pt x="15" y="4411"/>
                  </a:lnTo>
                  <a:lnTo>
                    <a:pt x="1" y="4848"/>
                  </a:lnTo>
                  <a:lnTo>
                    <a:pt x="29" y="5285"/>
                  </a:lnTo>
                  <a:lnTo>
                    <a:pt x="85" y="5708"/>
                  </a:lnTo>
                  <a:lnTo>
                    <a:pt x="100" y="5750"/>
                  </a:lnTo>
                  <a:lnTo>
                    <a:pt x="128" y="5792"/>
                  </a:lnTo>
                  <a:lnTo>
                    <a:pt x="170" y="5821"/>
                  </a:lnTo>
                  <a:lnTo>
                    <a:pt x="212" y="5835"/>
                  </a:lnTo>
                  <a:lnTo>
                    <a:pt x="269" y="5849"/>
                  </a:lnTo>
                  <a:lnTo>
                    <a:pt x="311" y="5835"/>
                  </a:lnTo>
                  <a:lnTo>
                    <a:pt x="367" y="5806"/>
                  </a:lnTo>
                  <a:lnTo>
                    <a:pt x="395" y="5764"/>
                  </a:lnTo>
                  <a:lnTo>
                    <a:pt x="663" y="5327"/>
                  </a:lnTo>
                  <a:lnTo>
                    <a:pt x="931" y="4862"/>
                  </a:lnTo>
                  <a:lnTo>
                    <a:pt x="1185" y="4397"/>
                  </a:lnTo>
                  <a:lnTo>
                    <a:pt x="1438" y="3946"/>
                  </a:lnTo>
                  <a:lnTo>
                    <a:pt x="1720" y="3495"/>
                  </a:lnTo>
                  <a:lnTo>
                    <a:pt x="1875" y="3284"/>
                  </a:lnTo>
                  <a:lnTo>
                    <a:pt x="2030" y="3073"/>
                  </a:lnTo>
                  <a:lnTo>
                    <a:pt x="2185" y="2861"/>
                  </a:lnTo>
                  <a:lnTo>
                    <a:pt x="2368" y="2664"/>
                  </a:lnTo>
                  <a:lnTo>
                    <a:pt x="2552" y="2481"/>
                  </a:lnTo>
                  <a:lnTo>
                    <a:pt x="2749" y="2298"/>
                  </a:lnTo>
                  <a:lnTo>
                    <a:pt x="2890" y="2185"/>
                  </a:lnTo>
                  <a:lnTo>
                    <a:pt x="3059" y="2072"/>
                  </a:lnTo>
                  <a:lnTo>
                    <a:pt x="3214" y="1959"/>
                  </a:lnTo>
                  <a:lnTo>
                    <a:pt x="3383" y="1861"/>
                  </a:lnTo>
                  <a:lnTo>
                    <a:pt x="3552" y="1776"/>
                  </a:lnTo>
                  <a:lnTo>
                    <a:pt x="3721" y="1692"/>
                  </a:lnTo>
                  <a:lnTo>
                    <a:pt x="3904" y="1621"/>
                  </a:lnTo>
                  <a:lnTo>
                    <a:pt x="4088" y="1565"/>
                  </a:lnTo>
                  <a:lnTo>
                    <a:pt x="4271" y="1508"/>
                  </a:lnTo>
                  <a:lnTo>
                    <a:pt x="4468" y="1466"/>
                  </a:lnTo>
                  <a:lnTo>
                    <a:pt x="4651" y="1438"/>
                  </a:lnTo>
                  <a:lnTo>
                    <a:pt x="4834" y="1424"/>
                  </a:lnTo>
                  <a:lnTo>
                    <a:pt x="5032" y="1424"/>
                  </a:lnTo>
                  <a:lnTo>
                    <a:pt x="5229" y="1438"/>
                  </a:lnTo>
                  <a:lnTo>
                    <a:pt x="5412" y="1452"/>
                  </a:lnTo>
                  <a:lnTo>
                    <a:pt x="5610" y="1494"/>
                  </a:lnTo>
                  <a:lnTo>
                    <a:pt x="5779" y="1551"/>
                  </a:lnTo>
                  <a:lnTo>
                    <a:pt x="5948" y="1621"/>
                  </a:lnTo>
                  <a:lnTo>
                    <a:pt x="6103" y="1706"/>
                  </a:lnTo>
                  <a:lnTo>
                    <a:pt x="6258" y="1804"/>
                  </a:lnTo>
                  <a:lnTo>
                    <a:pt x="6399" y="1917"/>
                  </a:lnTo>
                  <a:lnTo>
                    <a:pt x="6526" y="2030"/>
                  </a:lnTo>
                  <a:lnTo>
                    <a:pt x="6652" y="2171"/>
                  </a:lnTo>
                  <a:lnTo>
                    <a:pt x="6765" y="2298"/>
                  </a:lnTo>
                  <a:lnTo>
                    <a:pt x="7005" y="2593"/>
                  </a:lnTo>
                  <a:lnTo>
                    <a:pt x="7230" y="2875"/>
                  </a:lnTo>
                  <a:lnTo>
                    <a:pt x="7470" y="3157"/>
                  </a:lnTo>
                  <a:lnTo>
                    <a:pt x="7582" y="3284"/>
                  </a:lnTo>
                  <a:lnTo>
                    <a:pt x="7709" y="3411"/>
                  </a:lnTo>
                  <a:lnTo>
                    <a:pt x="7752" y="3439"/>
                  </a:lnTo>
                  <a:lnTo>
                    <a:pt x="7794" y="3453"/>
                  </a:lnTo>
                  <a:lnTo>
                    <a:pt x="7836" y="3453"/>
                  </a:lnTo>
                  <a:lnTo>
                    <a:pt x="7864" y="3439"/>
                  </a:lnTo>
                  <a:lnTo>
                    <a:pt x="7907" y="3411"/>
                  </a:lnTo>
                  <a:lnTo>
                    <a:pt x="7935" y="3383"/>
                  </a:lnTo>
                  <a:lnTo>
                    <a:pt x="7949" y="3340"/>
                  </a:lnTo>
                  <a:lnTo>
                    <a:pt x="7949" y="3298"/>
                  </a:lnTo>
                  <a:lnTo>
                    <a:pt x="7921" y="3059"/>
                  </a:lnTo>
                  <a:lnTo>
                    <a:pt x="7878" y="2833"/>
                  </a:lnTo>
                  <a:lnTo>
                    <a:pt x="7836" y="2622"/>
                  </a:lnTo>
                  <a:lnTo>
                    <a:pt x="7780" y="2410"/>
                  </a:lnTo>
                  <a:lnTo>
                    <a:pt x="7709" y="2213"/>
                  </a:lnTo>
                  <a:lnTo>
                    <a:pt x="7625" y="2030"/>
                  </a:lnTo>
                  <a:lnTo>
                    <a:pt x="7526" y="1847"/>
                  </a:lnTo>
                  <a:lnTo>
                    <a:pt x="7427" y="1663"/>
                  </a:lnTo>
                  <a:lnTo>
                    <a:pt x="7315" y="1494"/>
                  </a:lnTo>
                  <a:lnTo>
                    <a:pt x="7202" y="1339"/>
                  </a:lnTo>
                  <a:lnTo>
                    <a:pt x="7061" y="1198"/>
                  </a:lnTo>
                  <a:lnTo>
                    <a:pt x="6934" y="1057"/>
                  </a:lnTo>
                  <a:lnTo>
                    <a:pt x="6779" y="917"/>
                  </a:lnTo>
                  <a:lnTo>
                    <a:pt x="6638" y="790"/>
                  </a:lnTo>
                  <a:lnTo>
                    <a:pt x="6469" y="677"/>
                  </a:lnTo>
                  <a:lnTo>
                    <a:pt x="6314" y="578"/>
                  </a:lnTo>
                  <a:lnTo>
                    <a:pt x="6145" y="480"/>
                  </a:lnTo>
                  <a:lnTo>
                    <a:pt x="5962" y="395"/>
                  </a:lnTo>
                  <a:lnTo>
                    <a:pt x="5779" y="311"/>
                  </a:lnTo>
                  <a:lnTo>
                    <a:pt x="5595" y="240"/>
                  </a:lnTo>
                  <a:lnTo>
                    <a:pt x="5398" y="170"/>
                  </a:lnTo>
                  <a:lnTo>
                    <a:pt x="5201" y="127"/>
                  </a:lnTo>
                  <a:lnTo>
                    <a:pt x="5004" y="85"/>
                  </a:lnTo>
                  <a:lnTo>
                    <a:pt x="4806" y="43"/>
                  </a:lnTo>
                  <a:lnTo>
                    <a:pt x="4595" y="29"/>
                  </a:lnTo>
                  <a:lnTo>
                    <a:pt x="4398" y="15"/>
                  </a:lnTo>
                  <a:lnTo>
                    <a:pt x="4186" y="1"/>
                  </a:lnTo>
                  <a:close/>
                </a:path>
              </a:pathLst>
            </a:custGeom>
            <a:solidFill>
              <a:srgbClr val="3509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931;p38">
              <a:extLst>
                <a:ext uri="{FF2B5EF4-FFF2-40B4-BE49-F238E27FC236}">
                  <a16:creationId xmlns:a16="http://schemas.microsoft.com/office/drawing/2014/main" id="{BAD56A4C-87CB-FBCA-59CE-66A9B310A09B}"/>
                </a:ext>
              </a:extLst>
            </p:cNvPr>
            <p:cNvSpPr/>
            <p:nvPr/>
          </p:nvSpPr>
          <p:spPr>
            <a:xfrm>
              <a:off x="6723481" y="1881605"/>
              <a:ext cx="224784" cy="256154"/>
            </a:xfrm>
            <a:custGeom>
              <a:avLst/>
              <a:gdLst/>
              <a:ahLst/>
              <a:cxnLst/>
              <a:rect l="l" t="t" r="r" b="b"/>
              <a:pathLst>
                <a:path w="8484" h="966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57" y="4313"/>
                  </a:lnTo>
                  <a:lnTo>
                    <a:pt x="29" y="4552"/>
                  </a:lnTo>
                  <a:lnTo>
                    <a:pt x="14" y="4792"/>
                  </a:lnTo>
                  <a:lnTo>
                    <a:pt x="0" y="5046"/>
                  </a:lnTo>
                  <a:lnTo>
                    <a:pt x="0" y="5285"/>
                  </a:lnTo>
                  <a:lnTo>
                    <a:pt x="14" y="5511"/>
                  </a:lnTo>
                  <a:lnTo>
                    <a:pt x="43" y="5750"/>
                  </a:lnTo>
                  <a:lnTo>
                    <a:pt x="85" y="5976"/>
                  </a:lnTo>
                  <a:lnTo>
                    <a:pt x="127" y="6201"/>
                  </a:lnTo>
                  <a:lnTo>
                    <a:pt x="169" y="6427"/>
                  </a:lnTo>
                  <a:lnTo>
                    <a:pt x="240" y="6652"/>
                  </a:lnTo>
                  <a:lnTo>
                    <a:pt x="310" y="6863"/>
                  </a:lnTo>
                  <a:lnTo>
                    <a:pt x="395" y="7075"/>
                  </a:lnTo>
                  <a:lnTo>
                    <a:pt x="479" y="7272"/>
                  </a:lnTo>
                  <a:lnTo>
                    <a:pt x="578" y="7469"/>
                  </a:lnTo>
                  <a:lnTo>
                    <a:pt x="691" y="7667"/>
                  </a:lnTo>
                  <a:lnTo>
                    <a:pt x="804" y="7850"/>
                  </a:lnTo>
                  <a:lnTo>
                    <a:pt x="916" y="8019"/>
                  </a:lnTo>
                  <a:lnTo>
                    <a:pt x="1057" y="8188"/>
                  </a:lnTo>
                  <a:lnTo>
                    <a:pt x="1184" y="8357"/>
                  </a:lnTo>
                  <a:lnTo>
                    <a:pt x="1339" y="8512"/>
                  </a:lnTo>
                  <a:lnTo>
                    <a:pt x="1480" y="8653"/>
                  </a:lnTo>
                  <a:lnTo>
                    <a:pt x="1649" y="8794"/>
                  </a:lnTo>
                  <a:lnTo>
                    <a:pt x="1804" y="8921"/>
                  </a:lnTo>
                  <a:lnTo>
                    <a:pt x="1987" y="9048"/>
                  </a:lnTo>
                  <a:lnTo>
                    <a:pt x="2156" y="9160"/>
                  </a:lnTo>
                  <a:lnTo>
                    <a:pt x="2340" y="9259"/>
                  </a:lnTo>
                  <a:lnTo>
                    <a:pt x="2537" y="9344"/>
                  </a:lnTo>
                  <a:lnTo>
                    <a:pt x="2734" y="9428"/>
                  </a:lnTo>
                  <a:lnTo>
                    <a:pt x="2932" y="9499"/>
                  </a:lnTo>
                  <a:lnTo>
                    <a:pt x="3143" y="9555"/>
                  </a:lnTo>
                  <a:lnTo>
                    <a:pt x="3354" y="9597"/>
                  </a:lnTo>
                  <a:lnTo>
                    <a:pt x="3566" y="9640"/>
                  </a:lnTo>
                  <a:lnTo>
                    <a:pt x="3777" y="9654"/>
                  </a:lnTo>
                  <a:lnTo>
                    <a:pt x="3988" y="9668"/>
                  </a:lnTo>
                  <a:lnTo>
                    <a:pt x="4214" y="9668"/>
                  </a:lnTo>
                  <a:lnTo>
                    <a:pt x="4411" y="9640"/>
                  </a:lnTo>
                  <a:lnTo>
                    <a:pt x="4623" y="9625"/>
                  </a:lnTo>
                  <a:lnTo>
                    <a:pt x="4834" y="9583"/>
                  </a:lnTo>
                  <a:lnTo>
                    <a:pt x="5031" y="9527"/>
                  </a:lnTo>
                  <a:lnTo>
                    <a:pt x="5243" y="9470"/>
                  </a:lnTo>
                  <a:lnTo>
                    <a:pt x="5440" y="9400"/>
                  </a:lnTo>
                  <a:lnTo>
                    <a:pt x="5637" y="9315"/>
                  </a:lnTo>
                  <a:lnTo>
                    <a:pt x="5820" y="9217"/>
                  </a:lnTo>
                  <a:lnTo>
                    <a:pt x="6004" y="9118"/>
                  </a:lnTo>
                  <a:lnTo>
                    <a:pt x="6187" y="9005"/>
                  </a:lnTo>
                  <a:lnTo>
                    <a:pt x="6370" y="8879"/>
                  </a:lnTo>
                  <a:lnTo>
                    <a:pt x="6539" y="8752"/>
                  </a:lnTo>
                  <a:lnTo>
                    <a:pt x="6708" y="8611"/>
                  </a:lnTo>
                  <a:lnTo>
                    <a:pt x="6877" y="8470"/>
                  </a:lnTo>
                  <a:lnTo>
                    <a:pt x="7032" y="8301"/>
                  </a:lnTo>
                  <a:lnTo>
                    <a:pt x="7187" y="8146"/>
                  </a:lnTo>
                  <a:lnTo>
                    <a:pt x="7328" y="7963"/>
                  </a:lnTo>
                  <a:lnTo>
                    <a:pt x="7469" y="7794"/>
                  </a:lnTo>
                  <a:lnTo>
                    <a:pt x="7596" y="7596"/>
                  </a:lnTo>
                  <a:lnTo>
                    <a:pt x="7709" y="7399"/>
                  </a:lnTo>
                  <a:lnTo>
                    <a:pt x="7836" y="7202"/>
                  </a:lnTo>
                  <a:lnTo>
                    <a:pt x="7934" y="6990"/>
                  </a:lnTo>
                  <a:lnTo>
                    <a:pt x="8033" y="6779"/>
                  </a:lnTo>
                  <a:lnTo>
                    <a:pt x="8117" y="6553"/>
                  </a:lnTo>
                  <a:lnTo>
                    <a:pt x="8202" y="6328"/>
                  </a:lnTo>
                  <a:lnTo>
                    <a:pt x="8272" y="6088"/>
                  </a:lnTo>
                  <a:lnTo>
                    <a:pt x="8329" y="5849"/>
                  </a:lnTo>
                  <a:lnTo>
                    <a:pt x="8385" y="5609"/>
                  </a:lnTo>
                  <a:lnTo>
                    <a:pt x="8427" y="5356"/>
                  </a:lnTo>
                  <a:lnTo>
                    <a:pt x="8456" y="5116"/>
                  </a:lnTo>
                  <a:lnTo>
                    <a:pt x="8470" y="4876"/>
                  </a:lnTo>
                  <a:lnTo>
                    <a:pt x="8484" y="4637"/>
                  </a:lnTo>
                  <a:lnTo>
                    <a:pt x="8484" y="4397"/>
                  </a:lnTo>
                  <a:lnTo>
                    <a:pt x="8470" y="4158"/>
                  </a:lnTo>
                  <a:lnTo>
                    <a:pt x="8442" y="3918"/>
                  </a:lnTo>
                  <a:lnTo>
                    <a:pt x="8399" y="3693"/>
                  </a:lnTo>
                  <a:lnTo>
                    <a:pt x="8357" y="3467"/>
                  </a:lnTo>
                  <a:lnTo>
                    <a:pt x="8315" y="3242"/>
                  </a:lnTo>
                  <a:lnTo>
                    <a:pt x="8244" y="3030"/>
                  </a:lnTo>
                  <a:lnTo>
                    <a:pt x="8174" y="2805"/>
                  </a:lnTo>
                  <a:lnTo>
                    <a:pt x="8089" y="2608"/>
                  </a:lnTo>
                  <a:lnTo>
                    <a:pt x="8005" y="2396"/>
                  </a:lnTo>
                  <a:lnTo>
                    <a:pt x="7906" y="2199"/>
                  </a:lnTo>
                  <a:lnTo>
                    <a:pt x="7807" y="2016"/>
                  </a:lnTo>
                  <a:lnTo>
                    <a:pt x="7681" y="1833"/>
                  </a:lnTo>
                  <a:lnTo>
                    <a:pt x="7568" y="1649"/>
                  </a:lnTo>
                  <a:lnTo>
                    <a:pt x="7427" y="1480"/>
                  </a:lnTo>
                  <a:lnTo>
                    <a:pt x="7300" y="1311"/>
                  </a:lnTo>
                  <a:lnTo>
                    <a:pt x="7145" y="1156"/>
                  </a:lnTo>
                  <a:lnTo>
                    <a:pt x="7004" y="1015"/>
                  </a:lnTo>
                  <a:lnTo>
                    <a:pt x="6835" y="874"/>
                  </a:lnTo>
                  <a:lnTo>
                    <a:pt x="6680" y="747"/>
                  </a:lnTo>
                  <a:lnTo>
                    <a:pt x="6497" y="621"/>
                  </a:lnTo>
                  <a:lnTo>
                    <a:pt x="6328" y="508"/>
                  </a:lnTo>
                  <a:lnTo>
                    <a:pt x="6145" y="409"/>
                  </a:lnTo>
                  <a:lnTo>
                    <a:pt x="5947" y="325"/>
                  </a:lnTo>
                  <a:lnTo>
                    <a:pt x="5750" y="240"/>
                  </a:lnTo>
                  <a:lnTo>
                    <a:pt x="5553" y="170"/>
                  </a:lnTo>
                  <a:lnTo>
                    <a:pt x="5341" y="113"/>
                  </a:lnTo>
                  <a:lnTo>
                    <a:pt x="5130" y="71"/>
                  </a:lnTo>
                  <a:lnTo>
                    <a:pt x="4918" y="43"/>
                  </a:lnTo>
                  <a:lnTo>
                    <a:pt x="4707" y="15"/>
                  </a:lnTo>
                  <a:lnTo>
                    <a:pt x="449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932;p38">
              <a:extLst>
                <a:ext uri="{FF2B5EF4-FFF2-40B4-BE49-F238E27FC236}">
                  <a16:creationId xmlns:a16="http://schemas.microsoft.com/office/drawing/2014/main" id="{6F045791-1D08-A029-AA54-3F6875CA03ED}"/>
                </a:ext>
              </a:extLst>
            </p:cNvPr>
            <p:cNvSpPr/>
            <p:nvPr/>
          </p:nvSpPr>
          <p:spPr>
            <a:xfrm>
              <a:off x="6723481" y="1881605"/>
              <a:ext cx="172509" cy="190446"/>
            </a:xfrm>
            <a:custGeom>
              <a:avLst/>
              <a:gdLst/>
              <a:ahLst/>
              <a:cxnLst/>
              <a:rect l="l" t="t" r="r" b="b"/>
              <a:pathLst>
                <a:path w="6511" h="7188" extrusionOk="0">
                  <a:moveTo>
                    <a:pt x="4496" y="1"/>
                  </a:moveTo>
                  <a:lnTo>
                    <a:pt x="4284" y="15"/>
                  </a:lnTo>
                  <a:lnTo>
                    <a:pt x="4073" y="29"/>
                  </a:lnTo>
                  <a:lnTo>
                    <a:pt x="3862" y="57"/>
                  </a:lnTo>
                  <a:lnTo>
                    <a:pt x="3650" y="99"/>
                  </a:lnTo>
                  <a:lnTo>
                    <a:pt x="3453" y="141"/>
                  </a:lnTo>
                  <a:lnTo>
                    <a:pt x="3242" y="198"/>
                  </a:lnTo>
                  <a:lnTo>
                    <a:pt x="3044" y="282"/>
                  </a:lnTo>
                  <a:lnTo>
                    <a:pt x="2861" y="353"/>
                  </a:lnTo>
                  <a:lnTo>
                    <a:pt x="2664" y="452"/>
                  </a:lnTo>
                  <a:lnTo>
                    <a:pt x="2481" y="550"/>
                  </a:lnTo>
                  <a:lnTo>
                    <a:pt x="2297" y="663"/>
                  </a:lnTo>
                  <a:lnTo>
                    <a:pt x="2114" y="790"/>
                  </a:lnTo>
                  <a:lnTo>
                    <a:pt x="1945" y="917"/>
                  </a:lnTo>
                  <a:lnTo>
                    <a:pt x="1776" y="1057"/>
                  </a:lnTo>
                  <a:lnTo>
                    <a:pt x="1607" y="1212"/>
                  </a:lnTo>
                  <a:lnTo>
                    <a:pt x="1452" y="1367"/>
                  </a:lnTo>
                  <a:lnTo>
                    <a:pt x="1297" y="1537"/>
                  </a:lnTo>
                  <a:lnTo>
                    <a:pt x="1156" y="1706"/>
                  </a:lnTo>
                  <a:lnTo>
                    <a:pt x="1029" y="1889"/>
                  </a:lnTo>
                  <a:lnTo>
                    <a:pt x="888" y="2072"/>
                  </a:lnTo>
                  <a:lnTo>
                    <a:pt x="775" y="2269"/>
                  </a:lnTo>
                  <a:lnTo>
                    <a:pt x="663" y="2467"/>
                  </a:lnTo>
                  <a:lnTo>
                    <a:pt x="550" y="2678"/>
                  </a:lnTo>
                  <a:lnTo>
                    <a:pt x="451" y="2904"/>
                  </a:lnTo>
                  <a:lnTo>
                    <a:pt x="367" y="3115"/>
                  </a:lnTo>
                  <a:lnTo>
                    <a:pt x="282" y="3340"/>
                  </a:lnTo>
                  <a:lnTo>
                    <a:pt x="212" y="3580"/>
                  </a:lnTo>
                  <a:lnTo>
                    <a:pt x="155" y="3820"/>
                  </a:lnTo>
                  <a:lnTo>
                    <a:pt x="99" y="4059"/>
                  </a:lnTo>
                  <a:lnTo>
                    <a:pt x="43" y="4411"/>
                  </a:lnTo>
                  <a:lnTo>
                    <a:pt x="14" y="4764"/>
                  </a:lnTo>
                  <a:lnTo>
                    <a:pt x="0" y="5116"/>
                  </a:lnTo>
                  <a:lnTo>
                    <a:pt x="14" y="5454"/>
                  </a:lnTo>
                  <a:lnTo>
                    <a:pt x="57" y="5778"/>
                  </a:lnTo>
                  <a:lnTo>
                    <a:pt x="113" y="6117"/>
                  </a:lnTo>
                  <a:lnTo>
                    <a:pt x="184" y="6427"/>
                  </a:lnTo>
                  <a:lnTo>
                    <a:pt x="268" y="6737"/>
                  </a:lnTo>
                  <a:lnTo>
                    <a:pt x="479" y="6849"/>
                  </a:lnTo>
                  <a:lnTo>
                    <a:pt x="705" y="6934"/>
                  </a:lnTo>
                  <a:lnTo>
                    <a:pt x="930" y="7004"/>
                  </a:lnTo>
                  <a:lnTo>
                    <a:pt x="1156" y="7075"/>
                  </a:lnTo>
                  <a:lnTo>
                    <a:pt x="1395" y="7117"/>
                  </a:lnTo>
                  <a:lnTo>
                    <a:pt x="1621" y="7159"/>
                  </a:lnTo>
                  <a:lnTo>
                    <a:pt x="1875" y="7173"/>
                  </a:lnTo>
                  <a:lnTo>
                    <a:pt x="2114" y="7188"/>
                  </a:lnTo>
                  <a:lnTo>
                    <a:pt x="2340" y="7188"/>
                  </a:lnTo>
                  <a:lnTo>
                    <a:pt x="2565" y="7159"/>
                  </a:lnTo>
                  <a:lnTo>
                    <a:pt x="2791" y="7131"/>
                  </a:lnTo>
                  <a:lnTo>
                    <a:pt x="3002" y="7089"/>
                  </a:lnTo>
                  <a:lnTo>
                    <a:pt x="3213" y="7033"/>
                  </a:lnTo>
                  <a:lnTo>
                    <a:pt x="3425" y="6976"/>
                  </a:lnTo>
                  <a:lnTo>
                    <a:pt x="3622" y="6892"/>
                  </a:lnTo>
                  <a:lnTo>
                    <a:pt x="3833" y="6807"/>
                  </a:lnTo>
                  <a:lnTo>
                    <a:pt x="4017" y="6708"/>
                  </a:lnTo>
                  <a:lnTo>
                    <a:pt x="4214" y="6610"/>
                  </a:lnTo>
                  <a:lnTo>
                    <a:pt x="4397" y="6497"/>
                  </a:lnTo>
                  <a:lnTo>
                    <a:pt x="4580" y="6370"/>
                  </a:lnTo>
                  <a:lnTo>
                    <a:pt x="4749" y="6229"/>
                  </a:lnTo>
                  <a:lnTo>
                    <a:pt x="4918" y="6088"/>
                  </a:lnTo>
                  <a:lnTo>
                    <a:pt x="5074" y="5933"/>
                  </a:lnTo>
                  <a:lnTo>
                    <a:pt x="5229" y="5778"/>
                  </a:lnTo>
                  <a:lnTo>
                    <a:pt x="5369" y="5609"/>
                  </a:lnTo>
                  <a:lnTo>
                    <a:pt x="5510" y="5440"/>
                  </a:lnTo>
                  <a:lnTo>
                    <a:pt x="5637" y="5257"/>
                  </a:lnTo>
                  <a:lnTo>
                    <a:pt x="5764" y="5074"/>
                  </a:lnTo>
                  <a:lnTo>
                    <a:pt x="5877" y="4876"/>
                  </a:lnTo>
                  <a:lnTo>
                    <a:pt x="5989" y="4679"/>
                  </a:lnTo>
                  <a:lnTo>
                    <a:pt x="6088" y="4468"/>
                  </a:lnTo>
                  <a:lnTo>
                    <a:pt x="6173" y="4256"/>
                  </a:lnTo>
                  <a:lnTo>
                    <a:pt x="6243" y="4031"/>
                  </a:lnTo>
                  <a:lnTo>
                    <a:pt x="6314" y="3805"/>
                  </a:lnTo>
                  <a:lnTo>
                    <a:pt x="6370" y="3580"/>
                  </a:lnTo>
                  <a:lnTo>
                    <a:pt x="6426" y="3354"/>
                  </a:lnTo>
                  <a:lnTo>
                    <a:pt x="6469" y="3115"/>
                  </a:lnTo>
                  <a:lnTo>
                    <a:pt x="6497" y="2875"/>
                  </a:lnTo>
                  <a:lnTo>
                    <a:pt x="6511" y="2636"/>
                  </a:lnTo>
                  <a:lnTo>
                    <a:pt x="6511" y="2382"/>
                  </a:lnTo>
                  <a:lnTo>
                    <a:pt x="6511" y="2114"/>
                  </a:lnTo>
                  <a:lnTo>
                    <a:pt x="6483" y="1861"/>
                  </a:lnTo>
                  <a:lnTo>
                    <a:pt x="6455" y="1607"/>
                  </a:lnTo>
                  <a:lnTo>
                    <a:pt x="6412" y="1353"/>
                  </a:lnTo>
                  <a:lnTo>
                    <a:pt x="6356" y="1114"/>
                  </a:lnTo>
                  <a:lnTo>
                    <a:pt x="6285" y="874"/>
                  </a:lnTo>
                  <a:lnTo>
                    <a:pt x="6215" y="635"/>
                  </a:lnTo>
                  <a:lnTo>
                    <a:pt x="6130" y="409"/>
                  </a:lnTo>
                  <a:lnTo>
                    <a:pt x="5891" y="296"/>
                  </a:lnTo>
                  <a:lnTo>
                    <a:pt x="5651" y="212"/>
                  </a:lnTo>
                  <a:lnTo>
                    <a:pt x="5398" y="127"/>
                  </a:lnTo>
                  <a:lnTo>
                    <a:pt x="5130" y="71"/>
                  </a:lnTo>
                  <a:lnTo>
                    <a:pt x="4918" y="43"/>
                  </a:lnTo>
                  <a:lnTo>
                    <a:pt x="4707" y="15"/>
                  </a:lnTo>
                  <a:lnTo>
                    <a:pt x="449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933;p38">
              <a:extLst>
                <a:ext uri="{FF2B5EF4-FFF2-40B4-BE49-F238E27FC236}">
                  <a16:creationId xmlns:a16="http://schemas.microsoft.com/office/drawing/2014/main" id="{F6B3C665-4317-B332-DF60-C17AB8072258}"/>
                </a:ext>
              </a:extLst>
            </p:cNvPr>
            <p:cNvSpPr/>
            <p:nvPr/>
          </p:nvSpPr>
          <p:spPr>
            <a:xfrm>
              <a:off x="6792923" y="1921930"/>
              <a:ext cx="45571" cy="45571"/>
            </a:xfrm>
            <a:custGeom>
              <a:avLst/>
              <a:gdLst/>
              <a:ahLst/>
              <a:cxnLst/>
              <a:rect l="l" t="t" r="r" b="b"/>
              <a:pathLst>
                <a:path w="1720" h="1720" extrusionOk="0">
                  <a:moveTo>
                    <a:pt x="832" y="1"/>
                  </a:moveTo>
                  <a:lnTo>
                    <a:pt x="677" y="29"/>
                  </a:lnTo>
                  <a:lnTo>
                    <a:pt x="508" y="71"/>
                  </a:lnTo>
                  <a:lnTo>
                    <a:pt x="437" y="113"/>
                  </a:lnTo>
                  <a:lnTo>
                    <a:pt x="367" y="156"/>
                  </a:lnTo>
                  <a:lnTo>
                    <a:pt x="296" y="212"/>
                  </a:lnTo>
                  <a:lnTo>
                    <a:pt x="240" y="268"/>
                  </a:lnTo>
                  <a:lnTo>
                    <a:pt x="184" y="339"/>
                  </a:lnTo>
                  <a:lnTo>
                    <a:pt x="127" y="409"/>
                  </a:lnTo>
                  <a:lnTo>
                    <a:pt x="85" y="480"/>
                  </a:lnTo>
                  <a:lnTo>
                    <a:pt x="57" y="564"/>
                  </a:lnTo>
                  <a:lnTo>
                    <a:pt x="15" y="719"/>
                  </a:lnTo>
                  <a:lnTo>
                    <a:pt x="0" y="888"/>
                  </a:lnTo>
                  <a:lnTo>
                    <a:pt x="29" y="1043"/>
                  </a:lnTo>
                  <a:lnTo>
                    <a:pt x="71" y="1212"/>
                  </a:lnTo>
                  <a:lnTo>
                    <a:pt x="113" y="1283"/>
                  </a:lnTo>
                  <a:lnTo>
                    <a:pt x="155" y="1353"/>
                  </a:lnTo>
                  <a:lnTo>
                    <a:pt x="212" y="1424"/>
                  </a:lnTo>
                  <a:lnTo>
                    <a:pt x="268" y="1480"/>
                  </a:lnTo>
                  <a:lnTo>
                    <a:pt x="339" y="1537"/>
                  </a:lnTo>
                  <a:lnTo>
                    <a:pt x="409" y="1593"/>
                  </a:lnTo>
                  <a:lnTo>
                    <a:pt x="480" y="1635"/>
                  </a:lnTo>
                  <a:lnTo>
                    <a:pt x="564" y="1663"/>
                  </a:lnTo>
                  <a:lnTo>
                    <a:pt x="719" y="1706"/>
                  </a:lnTo>
                  <a:lnTo>
                    <a:pt x="888" y="1720"/>
                  </a:lnTo>
                  <a:lnTo>
                    <a:pt x="1043" y="1692"/>
                  </a:lnTo>
                  <a:lnTo>
                    <a:pt x="1212" y="1649"/>
                  </a:lnTo>
                  <a:lnTo>
                    <a:pt x="1283" y="1607"/>
                  </a:lnTo>
                  <a:lnTo>
                    <a:pt x="1353" y="1565"/>
                  </a:lnTo>
                  <a:lnTo>
                    <a:pt x="1424" y="1508"/>
                  </a:lnTo>
                  <a:lnTo>
                    <a:pt x="1480" y="1452"/>
                  </a:lnTo>
                  <a:lnTo>
                    <a:pt x="1537" y="1382"/>
                  </a:lnTo>
                  <a:lnTo>
                    <a:pt x="1593" y="1311"/>
                  </a:lnTo>
                  <a:lnTo>
                    <a:pt x="1635" y="1241"/>
                  </a:lnTo>
                  <a:lnTo>
                    <a:pt x="1663" y="1156"/>
                  </a:lnTo>
                  <a:lnTo>
                    <a:pt x="1706" y="1001"/>
                  </a:lnTo>
                  <a:lnTo>
                    <a:pt x="1720" y="832"/>
                  </a:lnTo>
                  <a:lnTo>
                    <a:pt x="1692" y="663"/>
                  </a:lnTo>
                  <a:lnTo>
                    <a:pt x="1649" y="508"/>
                  </a:lnTo>
                  <a:lnTo>
                    <a:pt x="1607" y="437"/>
                  </a:lnTo>
                  <a:lnTo>
                    <a:pt x="1565" y="367"/>
                  </a:lnTo>
                  <a:lnTo>
                    <a:pt x="1508" y="296"/>
                  </a:lnTo>
                  <a:lnTo>
                    <a:pt x="1452" y="240"/>
                  </a:lnTo>
                  <a:lnTo>
                    <a:pt x="1382" y="184"/>
                  </a:lnTo>
                  <a:lnTo>
                    <a:pt x="1311" y="127"/>
                  </a:lnTo>
                  <a:lnTo>
                    <a:pt x="1241" y="85"/>
                  </a:lnTo>
                  <a:lnTo>
                    <a:pt x="1156" y="57"/>
                  </a:lnTo>
                  <a:lnTo>
                    <a:pt x="1001" y="15"/>
                  </a:lnTo>
                  <a:lnTo>
                    <a:pt x="832" y="1"/>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934;p38">
              <a:extLst>
                <a:ext uri="{FF2B5EF4-FFF2-40B4-BE49-F238E27FC236}">
                  <a16:creationId xmlns:a16="http://schemas.microsoft.com/office/drawing/2014/main" id="{D69ED5B5-81AE-F6AC-54A8-21393E6A65E8}"/>
                </a:ext>
              </a:extLst>
            </p:cNvPr>
            <p:cNvSpPr/>
            <p:nvPr/>
          </p:nvSpPr>
          <p:spPr>
            <a:xfrm>
              <a:off x="6811204" y="1893183"/>
              <a:ext cx="23183" cy="23925"/>
            </a:xfrm>
            <a:custGeom>
              <a:avLst/>
              <a:gdLst/>
              <a:ahLst/>
              <a:cxnLst/>
              <a:rect l="l" t="t" r="r" b="b"/>
              <a:pathLst>
                <a:path w="875" h="903" extrusionOk="0">
                  <a:moveTo>
                    <a:pt x="452" y="0"/>
                  </a:moveTo>
                  <a:lnTo>
                    <a:pt x="367" y="15"/>
                  </a:lnTo>
                  <a:lnTo>
                    <a:pt x="283" y="43"/>
                  </a:lnTo>
                  <a:lnTo>
                    <a:pt x="198" y="85"/>
                  </a:lnTo>
                  <a:lnTo>
                    <a:pt x="128" y="141"/>
                  </a:lnTo>
                  <a:lnTo>
                    <a:pt x="71" y="212"/>
                  </a:lnTo>
                  <a:lnTo>
                    <a:pt x="29" y="282"/>
                  </a:lnTo>
                  <a:lnTo>
                    <a:pt x="1" y="367"/>
                  </a:lnTo>
                  <a:lnTo>
                    <a:pt x="1" y="451"/>
                  </a:lnTo>
                  <a:lnTo>
                    <a:pt x="15" y="550"/>
                  </a:lnTo>
                  <a:lnTo>
                    <a:pt x="71" y="649"/>
                  </a:lnTo>
                  <a:lnTo>
                    <a:pt x="71" y="635"/>
                  </a:lnTo>
                  <a:lnTo>
                    <a:pt x="86" y="691"/>
                  </a:lnTo>
                  <a:lnTo>
                    <a:pt x="114" y="733"/>
                  </a:lnTo>
                  <a:lnTo>
                    <a:pt x="170" y="818"/>
                  </a:lnTo>
                  <a:lnTo>
                    <a:pt x="255" y="874"/>
                  </a:lnTo>
                  <a:lnTo>
                    <a:pt x="353" y="902"/>
                  </a:lnTo>
                  <a:lnTo>
                    <a:pt x="452" y="902"/>
                  </a:lnTo>
                  <a:lnTo>
                    <a:pt x="551" y="888"/>
                  </a:lnTo>
                  <a:lnTo>
                    <a:pt x="635" y="846"/>
                  </a:lnTo>
                  <a:lnTo>
                    <a:pt x="720" y="790"/>
                  </a:lnTo>
                  <a:lnTo>
                    <a:pt x="762" y="761"/>
                  </a:lnTo>
                  <a:lnTo>
                    <a:pt x="804" y="719"/>
                  </a:lnTo>
                  <a:lnTo>
                    <a:pt x="832" y="677"/>
                  </a:lnTo>
                  <a:lnTo>
                    <a:pt x="847" y="620"/>
                  </a:lnTo>
                  <a:lnTo>
                    <a:pt x="861" y="578"/>
                  </a:lnTo>
                  <a:lnTo>
                    <a:pt x="875" y="465"/>
                  </a:lnTo>
                  <a:lnTo>
                    <a:pt x="861" y="353"/>
                  </a:lnTo>
                  <a:lnTo>
                    <a:pt x="847" y="310"/>
                  </a:lnTo>
                  <a:lnTo>
                    <a:pt x="818" y="198"/>
                  </a:lnTo>
                  <a:lnTo>
                    <a:pt x="776" y="127"/>
                  </a:lnTo>
                  <a:lnTo>
                    <a:pt x="706" y="57"/>
                  </a:lnTo>
                  <a:lnTo>
                    <a:pt x="635" y="29"/>
                  </a:lnTo>
                  <a:lnTo>
                    <a:pt x="551" y="0"/>
                  </a:lnTo>
                  <a:close/>
                </a:path>
              </a:pathLst>
            </a:custGeom>
            <a:solidFill>
              <a:srgbClr val="6EABD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935;p38">
              <a:extLst>
                <a:ext uri="{FF2B5EF4-FFF2-40B4-BE49-F238E27FC236}">
                  <a16:creationId xmlns:a16="http://schemas.microsoft.com/office/drawing/2014/main" id="{BE68104E-2AAE-D84B-0851-6F95AA6DB2CE}"/>
                </a:ext>
              </a:extLst>
            </p:cNvPr>
            <p:cNvSpPr/>
            <p:nvPr/>
          </p:nvSpPr>
          <p:spPr>
            <a:xfrm>
              <a:off x="7648296" y="3841791"/>
              <a:ext cx="93368" cy="169144"/>
            </a:xfrm>
            <a:custGeom>
              <a:avLst/>
              <a:gdLst/>
              <a:ahLst/>
              <a:cxnLst/>
              <a:rect l="l" t="t" r="r" b="b"/>
              <a:pathLst>
                <a:path w="3524" h="6384" extrusionOk="0">
                  <a:moveTo>
                    <a:pt x="1" y="0"/>
                  </a:moveTo>
                  <a:lnTo>
                    <a:pt x="85" y="254"/>
                  </a:lnTo>
                  <a:lnTo>
                    <a:pt x="311" y="930"/>
                  </a:lnTo>
                  <a:lnTo>
                    <a:pt x="663" y="1875"/>
                  </a:lnTo>
                  <a:lnTo>
                    <a:pt x="874" y="2424"/>
                  </a:lnTo>
                  <a:lnTo>
                    <a:pt x="1100" y="2988"/>
                  </a:lnTo>
                  <a:lnTo>
                    <a:pt x="1325" y="3566"/>
                  </a:lnTo>
                  <a:lnTo>
                    <a:pt x="1579" y="4129"/>
                  </a:lnTo>
                  <a:lnTo>
                    <a:pt x="1832" y="4665"/>
                  </a:lnTo>
                  <a:lnTo>
                    <a:pt x="2086" y="5144"/>
                  </a:lnTo>
                  <a:lnTo>
                    <a:pt x="2354" y="5581"/>
                  </a:lnTo>
                  <a:lnTo>
                    <a:pt x="2481" y="5764"/>
                  </a:lnTo>
                  <a:lnTo>
                    <a:pt x="2593" y="5933"/>
                  </a:lnTo>
                  <a:lnTo>
                    <a:pt x="2720" y="6074"/>
                  </a:lnTo>
                  <a:lnTo>
                    <a:pt x="2847" y="6187"/>
                  </a:lnTo>
                  <a:lnTo>
                    <a:pt x="2960" y="6285"/>
                  </a:lnTo>
                  <a:lnTo>
                    <a:pt x="3073" y="6342"/>
                  </a:lnTo>
                  <a:lnTo>
                    <a:pt x="3157" y="6370"/>
                  </a:lnTo>
                  <a:lnTo>
                    <a:pt x="3242" y="6384"/>
                  </a:lnTo>
                  <a:lnTo>
                    <a:pt x="3312" y="6384"/>
                  </a:lnTo>
                  <a:lnTo>
                    <a:pt x="3369" y="6370"/>
                  </a:lnTo>
                  <a:lnTo>
                    <a:pt x="3425" y="6342"/>
                  </a:lnTo>
                  <a:lnTo>
                    <a:pt x="3467" y="6299"/>
                  </a:lnTo>
                  <a:lnTo>
                    <a:pt x="3495" y="6243"/>
                  </a:lnTo>
                  <a:lnTo>
                    <a:pt x="3509" y="6173"/>
                  </a:lnTo>
                  <a:lnTo>
                    <a:pt x="3524" y="6088"/>
                  </a:lnTo>
                  <a:lnTo>
                    <a:pt x="3524" y="5989"/>
                  </a:lnTo>
                  <a:lnTo>
                    <a:pt x="3495" y="5750"/>
                  </a:lnTo>
                  <a:lnTo>
                    <a:pt x="3439" y="5468"/>
                  </a:lnTo>
                  <a:lnTo>
                    <a:pt x="3354" y="5130"/>
                  </a:lnTo>
                  <a:lnTo>
                    <a:pt x="3242" y="4749"/>
                  </a:lnTo>
                  <a:lnTo>
                    <a:pt x="3115" y="4341"/>
                  </a:lnTo>
                  <a:lnTo>
                    <a:pt x="2777" y="3396"/>
                  </a:lnTo>
                  <a:lnTo>
                    <a:pt x="2368" y="2325"/>
                  </a:lnTo>
                  <a:lnTo>
                    <a:pt x="1917" y="1142"/>
                  </a:lnTo>
                  <a:lnTo>
                    <a:pt x="1818" y="916"/>
                  </a:lnTo>
                  <a:lnTo>
                    <a:pt x="1706" y="719"/>
                  </a:lnTo>
                  <a:lnTo>
                    <a:pt x="1565" y="564"/>
                  </a:lnTo>
                  <a:lnTo>
                    <a:pt x="1424" y="423"/>
                  </a:lnTo>
                  <a:lnTo>
                    <a:pt x="1269" y="310"/>
                  </a:lnTo>
                  <a:lnTo>
                    <a:pt x="1100" y="212"/>
                  </a:lnTo>
                  <a:lnTo>
                    <a:pt x="945" y="141"/>
                  </a:lnTo>
                  <a:lnTo>
                    <a:pt x="776" y="85"/>
                  </a:lnTo>
                  <a:lnTo>
                    <a:pt x="635" y="57"/>
                  </a:lnTo>
                  <a:lnTo>
                    <a:pt x="480" y="28"/>
                  </a:lnTo>
                  <a:lnTo>
                    <a:pt x="240" y="0"/>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936;p38">
              <a:extLst>
                <a:ext uri="{FF2B5EF4-FFF2-40B4-BE49-F238E27FC236}">
                  <a16:creationId xmlns:a16="http://schemas.microsoft.com/office/drawing/2014/main" id="{935024F7-91F5-09A6-BABF-FA50C4C28842}"/>
                </a:ext>
              </a:extLst>
            </p:cNvPr>
            <p:cNvSpPr/>
            <p:nvPr/>
          </p:nvSpPr>
          <p:spPr>
            <a:xfrm>
              <a:off x="7370131" y="2858333"/>
              <a:ext cx="351377" cy="1165330"/>
            </a:xfrm>
            <a:custGeom>
              <a:avLst/>
              <a:gdLst/>
              <a:ahLst/>
              <a:cxnLst/>
              <a:rect l="l" t="t" r="r" b="b"/>
              <a:pathLst>
                <a:path w="13262" h="43983"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22"/>
                  </a:lnTo>
                  <a:lnTo>
                    <a:pt x="4891" y="19532"/>
                  </a:lnTo>
                  <a:lnTo>
                    <a:pt x="4975" y="19899"/>
                  </a:lnTo>
                  <a:lnTo>
                    <a:pt x="5074" y="20307"/>
                  </a:lnTo>
                  <a:lnTo>
                    <a:pt x="5328" y="21252"/>
                  </a:lnTo>
                  <a:lnTo>
                    <a:pt x="5652" y="22323"/>
                  </a:lnTo>
                  <a:lnTo>
                    <a:pt x="6032" y="23506"/>
                  </a:lnTo>
                  <a:lnTo>
                    <a:pt x="6455" y="24760"/>
                  </a:lnTo>
                  <a:lnTo>
                    <a:pt x="6892" y="26057"/>
                  </a:lnTo>
                  <a:lnTo>
                    <a:pt x="7357" y="27367"/>
                  </a:lnTo>
                  <a:lnTo>
                    <a:pt x="8245" y="29848"/>
                  </a:lnTo>
                  <a:lnTo>
                    <a:pt x="9020" y="31947"/>
                  </a:lnTo>
                  <a:lnTo>
                    <a:pt x="9767" y="33949"/>
                  </a:lnTo>
                  <a:lnTo>
                    <a:pt x="9612" y="34583"/>
                  </a:lnTo>
                  <a:lnTo>
                    <a:pt x="9485" y="35175"/>
                  </a:lnTo>
                  <a:lnTo>
                    <a:pt x="9358" y="35738"/>
                  </a:lnTo>
                  <a:lnTo>
                    <a:pt x="9259" y="36260"/>
                  </a:lnTo>
                  <a:lnTo>
                    <a:pt x="9175" y="36753"/>
                  </a:lnTo>
                  <a:lnTo>
                    <a:pt x="9104" y="37204"/>
                  </a:lnTo>
                  <a:lnTo>
                    <a:pt x="9048" y="37627"/>
                  </a:lnTo>
                  <a:lnTo>
                    <a:pt x="9006" y="38021"/>
                  </a:lnTo>
                  <a:lnTo>
                    <a:pt x="8978" y="38373"/>
                  </a:lnTo>
                  <a:lnTo>
                    <a:pt x="8949" y="38698"/>
                  </a:lnTo>
                  <a:lnTo>
                    <a:pt x="8935" y="39008"/>
                  </a:lnTo>
                  <a:lnTo>
                    <a:pt x="8935" y="39275"/>
                  </a:lnTo>
                  <a:lnTo>
                    <a:pt x="8949" y="39515"/>
                  </a:lnTo>
                  <a:lnTo>
                    <a:pt x="8963" y="39726"/>
                  </a:lnTo>
                  <a:lnTo>
                    <a:pt x="8978" y="39924"/>
                  </a:lnTo>
                  <a:lnTo>
                    <a:pt x="9006" y="40093"/>
                  </a:lnTo>
                  <a:lnTo>
                    <a:pt x="9048" y="40234"/>
                  </a:lnTo>
                  <a:lnTo>
                    <a:pt x="9076" y="40360"/>
                  </a:lnTo>
                  <a:lnTo>
                    <a:pt x="9118" y="40459"/>
                  </a:lnTo>
                  <a:lnTo>
                    <a:pt x="9175" y="40544"/>
                  </a:lnTo>
                  <a:lnTo>
                    <a:pt x="9217" y="40600"/>
                  </a:lnTo>
                  <a:lnTo>
                    <a:pt x="9274" y="40642"/>
                  </a:lnTo>
                  <a:lnTo>
                    <a:pt x="9316" y="40670"/>
                  </a:lnTo>
                  <a:lnTo>
                    <a:pt x="9372" y="40685"/>
                  </a:lnTo>
                  <a:lnTo>
                    <a:pt x="9429" y="40685"/>
                  </a:lnTo>
                  <a:lnTo>
                    <a:pt x="9471" y="40656"/>
                  </a:lnTo>
                  <a:lnTo>
                    <a:pt x="9527" y="40628"/>
                  </a:lnTo>
                  <a:lnTo>
                    <a:pt x="9569" y="40586"/>
                  </a:lnTo>
                  <a:lnTo>
                    <a:pt x="9612" y="40530"/>
                  </a:lnTo>
                  <a:lnTo>
                    <a:pt x="9640" y="40473"/>
                  </a:lnTo>
                  <a:lnTo>
                    <a:pt x="9682" y="40403"/>
                  </a:lnTo>
                  <a:lnTo>
                    <a:pt x="9696" y="40318"/>
                  </a:lnTo>
                  <a:lnTo>
                    <a:pt x="10288" y="38007"/>
                  </a:lnTo>
                  <a:lnTo>
                    <a:pt x="10415" y="38078"/>
                  </a:lnTo>
                  <a:lnTo>
                    <a:pt x="10542" y="38162"/>
                  </a:lnTo>
                  <a:lnTo>
                    <a:pt x="10640" y="38261"/>
                  </a:lnTo>
                  <a:lnTo>
                    <a:pt x="10739" y="38373"/>
                  </a:lnTo>
                  <a:lnTo>
                    <a:pt x="10838" y="38500"/>
                  </a:lnTo>
                  <a:lnTo>
                    <a:pt x="10922" y="38627"/>
                  </a:lnTo>
                  <a:lnTo>
                    <a:pt x="11007" y="38768"/>
                  </a:lnTo>
                  <a:lnTo>
                    <a:pt x="11077" y="38923"/>
                  </a:lnTo>
                  <a:lnTo>
                    <a:pt x="11204" y="39247"/>
                  </a:lnTo>
                  <a:lnTo>
                    <a:pt x="11303" y="39599"/>
                  </a:lnTo>
                  <a:lnTo>
                    <a:pt x="11401" y="39966"/>
                  </a:lnTo>
                  <a:lnTo>
                    <a:pt x="11486" y="40346"/>
                  </a:lnTo>
                  <a:lnTo>
                    <a:pt x="11613" y="41107"/>
                  </a:lnTo>
                  <a:lnTo>
                    <a:pt x="11754" y="41854"/>
                  </a:lnTo>
                  <a:lnTo>
                    <a:pt x="11824" y="42192"/>
                  </a:lnTo>
                  <a:lnTo>
                    <a:pt x="11923" y="42517"/>
                  </a:lnTo>
                  <a:lnTo>
                    <a:pt x="12021" y="42798"/>
                  </a:lnTo>
                  <a:lnTo>
                    <a:pt x="12078" y="42939"/>
                  </a:lnTo>
                  <a:lnTo>
                    <a:pt x="12134" y="43052"/>
                  </a:lnTo>
                  <a:lnTo>
                    <a:pt x="12261" y="43263"/>
                  </a:lnTo>
                  <a:lnTo>
                    <a:pt x="12388" y="43447"/>
                  </a:lnTo>
                  <a:lnTo>
                    <a:pt x="12515" y="43602"/>
                  </a:lnTo>
                  <a:lnTo>
                    <a:pt x="12627" y="43728"/>
                  </a:lnTo>
                  <a:lnTo>
                    <a:pt x="12726" y="43827"/>
                  </a:lnTo>
                  <a:lnTo>
                    <a:pt x="12839" y="43898"/>
                  </a:lnTo>
                  <a:lnTo>
                    <a:pt x="12923" y="43954"/>
                  </a:lnTo>
                  <a:lnTo>
                    <a:pt x="13008" y="43982"/>
                  </a:lnTo>
                  <a:lnTo>
                    <a:pt x="13078" y="43982"/>
                  </a:lnTo>
                  <a:lnTo>
                    <a:pt x="13135" y="43954"/>
                  </a:lnTo>
                  <a:lnTo>
                    <a:pt x="13191" y="43912"/>
                  </a:lnTo>
                  <a:lnTo>
                    <a:pt x="13219" y="43855"/>
                  </a:lnTo>
                  <a:lnTo>
                    <a:pt x="13247" y="43771"/>
                  </a:lnTo>
                  <a:lnTo>
                    <a:pt x="13262" y="43672"/>
                  </a:lnTo>
                  <a:lnTo>
                    <a:pt x="13247" y="43559"/>
                  </a:lnTo>
                  <a:lnTo>
                    <a:pt x="13233" y="43418"/>
                  </a:lnTo>
                  <a:lnTo>
                    <a:pt x="13191" y="43179"/>
                  </a:lnTo>
                  <a:lnTo>
                    <a:pt x="13135" y="42756"/>
                  </a:lnTo>
                  <a:lnTo>
                    <a:pt x="12980" y="41488"/>
                  </a:lnTo>
                  <a:lnTo>
                    <a:pt x="12585" y="37993"/>
                  </a:lnTo>
                  <a:lnTo>
                    <a:pt x="12064" y="33117"/>
                  </a:lnTo>
                  <a:lnTo>
                    <a:pt x="11937" y="32525"/>
                  </a:lnTo>
                  <a:lnTo>
                    <a:pt x="11796" y="31821"/>
                  </a:lnTo>
                  <a:lnTo>
                    <a:pt x="11655" y="31017"/>
                  </a:lnTo>
                  <a:lnTo>
                    <a:pt x="11514" y="30115"/>
                  </a:lnTo>
                  <a:lnTo>
                    <a:pt x="11218" y="28128"/>
                  </a:lnTo>
                  <a:lnTo>
                    <a:pt x="10908" y="26001"/>
                  </a:lnTo>
                  <a:lnTo>
                    <a:pt x="10584" y="23859"/>
                  </a:lnTo>
                  <a:lnTo>
                    <a:pt x="10415" y="22830"/>
                  </a:lnTo>
                  <a:lnTo>
                    <a:pt x="10246" y="21843"/>
                  </a:lnTo>
                  <a:lnTo>
                    <a:pt x="10063" y="20927"/>
                  </a:lnTo>
                  <a:lnTo>
                    <a:pt x="9879" y="20096"/>
                  </a:lnTo>
                  <a:lnTo>
                    <a:pt x="9696" y="19349"/>
                  </a:lnTo>
                  <a:lnTo>
                    <a:pt x="9598" y="19025"/>
                  </a:lnTo>
                  <a:lnTo>
                    <a:pt x="9499" y="18729"/>
                  </a:lnTo>
                  <a:lnTo>
                    <a:pt x="9400" y="18419"/>
                  </a:lnTo>
                  <a:lnTo>
                    <a:pt x="9288" y="18053"/>
                  </a:lnTo>
                  <a:lnTo>
                    <a:pt x="9062" y="17179"/>
                  </a:lnTo>
                  <a:lnTo>
                    <a:pt x="8837" y="16122"/>
                  </a:lnTo>
                  <a:lnTo>
                    <a:pt x="8583" y="14938"/>
                  </a:lnTo>
                  <a:lnTo>
                    <a:pt x="8033" y="12247"/>
                  </a:lnTo>
                  <a:lnTo>
                    <a:pt x="7442" y="9358"/>
                  </a:lnTo>
                  <a:lnTo>
                    <a:pt x="7132" y="7906"/>
                  </a:lnTo>
                  <a:lnTo>
                    <a:pt x="6821" y="6497"/>
                  </a:lnTo>
                  <a:lnTo>
                    <a:pt x="6497" y="5144"/>
                  </a:lnTo>
                  <a:lnTo>
                    <a:pt x="6342" y="4510"/>
                  </a:lnTo>
                  <a:lnTo>
                    <a:pt x="6173" y="3904"/>
                  </a:lnTo>
                  <a:lnTo>
                    <a:pt x="6018" y="3326"/>
                  </a:lnTo>
                  <a:lnTo>
                    <a:pt x="5849" y="2791"/>
                  </a:lnTo>
                  <a:lnTo>
                    <a:pt x="5680" y="2298"/>
                  </a:lnTo>
                  <a:lnTo>
                    <a:pt x="5511" y="1833"/>
                  </a:lnTo>
                  <a:lnTo>
                    <a:pt x="5356" y="1424"/>
                  </a:lnTo>
                  <a:lnTo>
                    <a:pt x="5187" y="1072"/>
                  </a:lnTo>
                  <a:lnTo>
                    <a:pt x="5018" y="776"/>
                  </a:lnTo>
                  <a:lnTo>
                    <a:pt x="4933" y="649"/>
                  </a:lnTo>
                  <a:lnTo>
                    <a:pt x="4849" y="522"/>
                  </a:lnTo>
                  <a:lnTo>
                    <a:pt x="4708" y="367"/>
                  </a:lnTo>
                  <a:lnTo>
                    <a:pt x="4539" y="226"/>
                  </a:lnTo>
                  <a:lnTo>
                    <a:pt x="4369" y="127"/>
                  </a:lnTo>
                  <a:lnTo>
                    <a:pt x="4186" y="57"/>
                  </a:lnTo>
                  <a:lnTo>
                    <a:pt x="4003" y="15"/>
                  </a:lnTo>
                  <a:lnTo>
                    <a:pt x="3806" y="1"/>
                  </a:lnTo>
                  <a:close/>
                </a:path>
              </a:pathLst>
            </a:custGeom>
            <a:solidFill>
              <a:srgbClr val="FCAA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937;p38">
              <a:extLst>
                <a:ext uri="{FF2B5EF4-FFF2-40B4-BE49-F238E27FC236}">
                  <a16:creationId xmlns:a16="http://schemas.microsoft.com/office/drawing/2014/main" id="{F6E35DF7-513E-7931-6985-A250E56BC5B8}"/>
                </a:ext>
              </a:extLst>
            </p:cNvPr>
            <p:cNvSpPr/>
            <p:nvPr/>
          </p:nvSpPr>
          <p:spPr>
            <a:xfrm>
              <a:off x="7370131" y="2858333"/>
              <a:ext cx="202766" cy="746020"/>
            </a:xfrm>
            <a:custGeom>
              <a:avLst/>
              <a:gdLst/>
              <a:ahLst/>
              <a:cxnLst/>
              <a:rect l="l" t="t" r="r" b="b"/>
              <a:pathLst>
                <a:path w="7653" h="28157" extrusionOk="0">
                  <a:moveTo>
                    <a:pt x="3806" y="1"/>
                  </a:moveTo>
                  <a:lnTo>
                    <a:pt x="3608" y="29"/>
                  </a:lnTo>
                  <a:lnTo>
                    <a:pt x="3411" y="57"/>
                  </a:lnTo>
                  <a:lnTo>
                    <a:pt x="3200" y="127"/>
                  </a:lnTo>
                  <a:lnTo>
                    <a:pt x="2988" y="212"/>
                  </a:lnTo>
                  <a:lnTo>
                    <a:pt x="2777" y="325"/>
                  </a:lnTo>
                  <a:lnTo>
                    <a:pt x="2566" y="452"/>
                  </a:lnTo>
                  <a:lnTo>
                    <a:pt x="2354" y="592"/>
                  </a:lnTo>
                  <a:lnTo>
                    <a:pt x="2143" y="762"/>
                  </a:lnTo>
                  <a:lnTo>
                    <a:pt x="1932" y="945"/>
                  </a:lnTo>
                  <a:lnTo>
                    <a:pt x="1734" y="1128"/>
                  </a:lnTo>
                  <a:lnTo>
                    <a:pt x="1537" y="1339"/>
                  </a:lnTo>
                  <a:lnTo>
                    <a:pt x="1354" y="1565"/>
                  </a:lnTo>
                  <a:lnTo>
                    <a:pt x="1171" y="1790"/>
                  </a:lnTo>
                  <a:lnTo>
                    <a:pt x="1001" y="2030"/>
                  </a:lnTo>
                  <a:lnTo>
                    <a:pt x="832" y="2269"/>
                  </a:lnTo>
                  <a:lnTo>
                    <a:pt x="691" y="2523"/>
                  </a:lnTo>
                  <a:lnTo>
                    <a:pt x="550" y="2791"/>
                  </a:lnTo>
                  <a:lnTo>
                    <a:pt x="424" y="3044"/>
                  </a:lnTo>
                  <a:lnTo>
                    <a:pt x="311" y="3312"/>
                  </a:lnTo>
                  <a:lnTo>
                    <a:pt x="212" y="3580"/>
                  </a:lnTo>
                  <a:lnTo>
                    <a:pt x="128" y="3834"/>
                  </a:lnTo>
                  <a:lnTo>
                    <a:pt x="71" y="4101"/>
                  </a:lnTo>
                  <a:lnTo>
                    <a:pt x="29" y="4355"/>
                  </a:lnTo>
                  <a:lnTo>
                    <a:pt x="1" y="4609"/>
                  </a:lnTo>
                  <a:lnTo>
                    <a:pt x="1" y="4862"/>
                  </a:lnTo>
                  <a:lnTo>
                    <a:pt x="29" y="5102"/>
                  </a:lnTo>
                  <a:lnTo>
                    <a:pt x="85" y="5468"/>
                  </a:lnTo>
                  <a:lnTo>
                    <a:pt x="156" y="5863"/>
                  </a:lnTo>
                  <a:lnTo>
                    <a:pt x="255" y="6272"/>
                  </a:lnTo>
                  <a:lnTo>
                    <a:pt x="367" y="6708"/>
                  </a:lnTo>
                  <a:lnTo>
                    <a:pt x="494" y="7145"/>
                  </a:lnTo>
                  <a:lnTo>
                    <a:pt x="635" y="7596"/>
                  </a:lnTo>
                  <a:lnTo>
                    <a:pt x="959" y="8555"/>
                  </a:lnTo>
                  <a:lnTo>
                    <a:pt x="1326" y="9541"/>
                  </a:lnTo>
                  <a:lnTo>
                    <a:pt x="1720" y="10541"/>
                  </a:lnTo>
                  <a:lnTo>
                    <a:pt x="2129" y="11556"/>
                  </a:lnTo>
                  <a:lnTo>
                    <a:pt x="2537" y="12571"/>
                  </a:lnTo>
                  <a:lnTo>
                    <a:pt x="3355" y="14544"/>
                  </a:lnTo>
                  <a:lnTo>
                    <a:pt x="3721" y="15460"/>
                  </a:lnTo>
                  <a:lnTo>
                    <a:pt x="4059" y="16333"/>
                  </a:lnTo>
                  <a:lnTo>
                    <a:pt x="4341" y="17123"/>
                  </a:lnTo>
                  <a:lnTo>
                    <a:pt x="4468" y="17503"/>
                  </a:lnTo>
                  <a:lnTo>
                    <a:pt x="4567" y="17841"/>
                  </a:lnTo>
                  <a:lnTo>
                    <a:pt x="4665" y="18165"/>
                  </a:lnTo>
                  <a:lnTo>
                    <a:pt x="4736" y="18461"/>
                  </a:lnTo>
                  <a:lnTo>
                    <a:pt x="4778" y="18729"/>
                  </a:lnTo>
                  <a:lnTo>
                    <a:pt x="4806" y="18969"/>
                  </a:lnTo>
                  <a:lnTo>
                    <a:pt x="4834" y="19250"/>
                  </a:lnTo>
                  <a:lnTo>
                    <a:pt x="4905" y="19603"/>
                  </a:lnTo>
                  <a:lnTo>
                    <a:pt x="4990" y="20011"/>
                  </a:lnTo>
                  <a:lnTo>
                    <a:pt x="5116" y="20462"/>
                  </a:lnTo>
                  <a:lnTo>
                    <a:pt x="5257" y="20970"/>
                  </a:lnTo>
                  <a:lnTo>
                    <a:pt x="5412" y="21519"/>
                  </a:lnTo>
                  <a:lnTo>
                    <a:pt x="5779" y="22731"/>
                  </a:lnTo>
                  <a:lnTo>
                    <a:pt x="6216" y="24028"/>
                  </a:lnTo>
                  <a:lnTo>
                    <a:pt x="6681" y="25395"/>
                  </a:lnTo>
                  <a:lnTo>
                    <a:pt x="7160" y="26790"/>
                  </a:lnTo>
                  <a:lnTo>
                    <a:pt x="7653" y="28157"/>
                  </a:lnTo>
                  <a:lnTo>
                    <a:pt x="7484" y="27043"/>
                  </a:lnTo>
                  <a:lnTo>
                    <a:pt x="7343" y="25944"/>
                  </a:lnTo>
                  <a:lnTo>
                    <a:pt x="7202" y="24859"/>
                  </a:lnTo>
                  <a:lnTo>
                    <a:pt x="7075" y="23774"/>
                  </a:lnTo>
                  <a:lnTo>
                    <a:pt x="6836" y="21632"/>
                  </a:lnTo>
                  <a:lnTo>
                    <a:pt x="6723" y="20561"/>
                  </a:lnTo>
                  <a:lnTo>
                    <a:pt x="6582" y="19504"/>
                  </a:lnTo>
                  <a:lnTo>
                    <a:pt x="6441" y="18447"/>
                  </a:lnTo>
                  <a:lnTo>
                    <a:pt x="6272" y="17390"/>
                  </a:lnTo>
                  <a:lnTo>
                    <a:pt x="6089" y="16319"/>
                  </a:lnTo>
                  <a:lnTo>
                    <a:pt x="5877" y="15262"/>
                  </a:lnTo>
                  <a:lnTo>
                    <a:pt x="5638" y="14205"/>
                  </a:lnTo>
                  <a:lnTo>
                    <a:pt x="5511" y="13670"/>
                  </a:lnTo>
                  <a:lnTo>
                    <a:pt x="5356" y="13134"/>
                  </a:lnTo>
                  <a:lnTo>
                    <a:pt x="5215" y="12599"/>
                  </a:lnTo>
                  <a:lnTo>
                    <a:pt x="5046" y="12063"/>
                  </a:lnTo>
                  <a:lnTo>
                    <a:pt x="4877" y="11528"/>
                  </a:lnTo>
                  <a:lnTo>
                    <a:pt x="4679" y="10992"/>
                  </a:lnTo>
                  <a:lnTo>
                    <a:pt x="4482" y="10527"/>
                  </a:lnTo>
                  <a:lnTo>
                    <a:pt x="4214" y="9907"/>
                  </a:lnTo>
                  <a:lnTo>
                    <a:pt x="3904" y="9175"/>
                  </a:lnTo>
                  <a:lnTo>
                    <a:pt x="3749" y="8780"/>
                  </a:lnTo>
                  <a:lnTo>
                    <a:pt x="3623" y="8385"/>
                  </a:lnTo>
                  <a:lnTo>
                    <a:pt x="3496" y="7991"/>
                  </a:lnTo>
                  <a:lnTo>
                    <a:pt x="3397" y="7596"/>
                  </a:lnTo>
                  <a:lnTo>
                    <a:pt x="3341" y="7216"/>
                  </a:lnTo>
                  <a:lnTo>
                    <a:pt x="3313" y="7047"/>
                  </a:lnTo>
                  <a:lnTo>
                    <a:pt x="3298" y="6863"/>
                  </a:lnTo>
                  <a:lnTo>
                    <a:pt x="3313" y="6694"/>
                  </a:lnTo>
                  <a:lnTo>
                    <a:pt x="3313" y="6525"/>
                  </a:lnTo>
                  <a:lnTo>
                    <a:pt x="3341" y="6384"/>
                  </a:lnTo>
                  <a:lnTo>
                    <a:pt x="3383" y="6229"/>
                  </a:lnTo>
                  <a:lnTo>
                    <a:pt x="3425" y="6102"/>
                  </a:lnTo>
                  <a:lnTo>
                    <a:pt x="3496" y="5976"/>
                  </a:lnTo>
                  <a:lnTo>
                    <a:pt x="3580" y="5863"/>
                  </a:lnTo>
                  <a:lnTo>
                    <a:pt x="3665" y="5750"/>
                  </a:lnTo>
                  <a:lnTo>
                    <a:pt x="3806" y="5666"/>
                  </a:lnTo>
                  <a:lnTo>
                    <a:pt x="3947" y="5595"/>
                  </a:lnTo>
                  <a:lnTo>
                    <a:pt x="4102" y="5553"/>
                  </a:lnTo>
                  <a:lnTo>
                    <a:pt x="4257" y="5511"/>
                  </a:lnTo>
                  <a:lnTo>
                    <a:pt x="4440" y="5497"/>
                  </a:lnTo>
                  <a:lnTo>
                    <a:pt x="4806" y="5497"/>
                  </a:lnTo>
                  <a:lnTo>
                    <a:pt x="5004" y="5525"/>
                  </a:lnTo>
                  <a:lnTo>
                    <a:pt x="5201" y="5567"/>
                  </a:lnTo>
                  <a:lnTo>
                    <a:pt x="5412" y="5609"/>
                  </a:lnTo>
                  <a:lnTo>
                    <a:pt x="5835" y="5722"/>
                  </a:lnTo>
                  <a:lnTo>
                    <a:pt x="6272" y="5877"/>
                  </a:lnTo>
                  <a:lnTo>
                    <a:pt x="6723" y="6046"/>
                  </a:lnTo>
                  <a:lnTo>
                    <a:pt x="6497" y="5102"/>
                  </a:lnTo>
                  <a:lnTo>
                    <a:pt x="6258" y="4214"/>
                  </a:lnTo>
                  <a:lnTo>
                    <a:pt x="6032" y="3383"/>
                  </a:lnTo>
                  <a:lnTo>
                    <a:pt x="5793" y="2622"/>
                  </a:lnTo>
                  <a:lnTo>
                    <a:pt x="5553" y="1945"/>
                  </a:lnTo>
                  <a:lnTo>
                    <a:pt x="5440" y="1649"/>
                  </a:lnTo>
                  <a:lnTo>
                    <a:pt x="5328" y="1368"/>
                  </a:lnTo>
                  <a:lnTo>
                    <a:pt x="5201" y="1114"/>
                  </a:lnTo>
                  <a:lnTo>
                    <a:pt x="5088" y="888"/>
                  </a:lnTo>
                  <a:lnTo>
                    <a:pt x="4975" y="691"/>
                  </a:lnTo>
                  <a:lnTo>
                    <a:pt x="4849" y="522"/>
                  </a:lnTo>
                  <a:lnTo>
                    <a:pt x="4708" y="367"/>
                  </a:lnTo>
                  <a:lnTo>
                    <a:pt x="4539" y="226"/>
                  </a:lnTo>
                  <a:lnTo>
                    <a:pt x="4369" y="127"/>
                  </a:lnTo>
                  <a:lnTo>
                    <a:pt x="4186" y="57"/>
                  </a:lnTo>
                  <a:lnTo>
                    <a:pt x="4003" y="15"/>
                  </a:lnTo>
                  <a:lnTo>
                    <a:pt x="3806" y="1"/>
                  </a:lnTo>
                  <a:close/>
                </a:path>
              </a:pathLst>
            </a:custGeom>
            <a:solidFill>
              <a:srgbClr val="FE8E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938;p38">
              <a:extLst>
                <a:ext uri="{FF2B5EF4-FFF2-40B4-BE49-F238E27FC236}">
                  <a16:creationId xmlns:a16="http://schemas.microsoft.com/office/drawing/2014/main" id="{3D7EB40D-E557-E121-7CDB-CB1FAB7C40A4}"/>
                </a:ext>
              </a:extLst>
            </p:cNvPr>
            <p:cNvSpPr/>
            <p:nvPr/>
          </p:nvSpPr>
          <p:spPr>
            <a:xfrm>
              <a:off x="7335052" y="2791116"/>
              <a:ext cx="277058" cy="382376"/>
            </a:xfrm>
            <a:custGeom>
              <a:avLst/>
              <a:gdLst/>
              <a:ahLst/>
              <a:cxnLst/>
              <a:rect l="l" t="t" r="r" b="b"/>
              <a:pathLst>
                <a:path w="10457" h="14432" extrusionOk="0">
                  <a:moveTo>
                    <a:pt x="1325" y="1"/>
                  </a:moveTo>
                  <a:lnTo>
                    <a:pt x="1212" y="15"/>
                  </a:lnTo>
                  <a:lnTo>
                    <a:pt x="1085" y="29"/>
                  </a:lnTo>
                  <a:lnTo>
                    <a:pt x="987" y="57"/>
                  </a:lnTo>
                  <a:lnTo>
                    <a:pt x="888" y="86"/>
                  </a:lnTo>
                  <a:lnTo>
                    <a:pt x="789" y="128"/>
                  </a:lnTo>
                  <a:lnTo>
                    <a:pt x="705" y="184"/>
                  </a:lnTo>
                  <a:lnTo>
                    <a:pt x="620" y="241"/>
                  </a:lnTo>
                  <a:lnTo>
                    <a:pt x="550" y="311"/>
                  </a:lnTo>
                  <a:lnTo>
                    <a:pt x="479" y="381"/>
                  </a:lnTo>
                  <a:lnTo>
                    <a:pt x="409" y="466"/>
                  </a:lnTo>
                  <a:lnTo>
                    <a:pt x="296" y="649"/>
                  </a:lnTo>
                  <a:lnTo>
                    <a:pt x="212" y="861"/>
                  </a:lnTo>
                  <a:lnTo>
                    <a:pt x="141" y="1086"/>
                  </a:lnTo>
                  <a:lnTo>
                    <a:pt x="85" y="1340"/>
                  </a:lnTo>
                  <a:lnTo>
                    <a:pt x="43" y="1607"/>
                  </a:lnTo>
                  <a:lnTo>
                    <a:pt x="14" y="1903"/>
                  </a:lnTo>
                  <a:lnTo>
                    <a:pt x="0" y="2199"/>
                  </a:lnTo>
                  <a:lnTo>
                    <a:pt x="0" y="2509"/>
                  </a:lnTo>
                  <a:lnTo>
                    <a:pt x="14" y="2834"/>
                  </a:lnTo>
                  <a:lnTo>
                    <a:pt x="57" y="3496"/>
                  </a:lnTo>
                  <a:lnTo>
                    <a:pt x="127" y="4158"/>
                  </a:lnTo>
                  <a:lnTo>
                    <a:pt x="212" y="4806"/>
                  </a:lnTo>
                  <a:lnTo>
                    <a:pt x="296" y="5426"/>
                  </a:lnTo>
                  <a:lnTo>
                    <a:pt x="508" y="6977"/>
                  </a:lnTo>
                  <a:lnTo>
                    <a:pt x="705" y="8541"/>
                  </a:lnTo>
                  <a:lnTo>
                    <a:pt x="1057" y="11444"/>
                  </a:lnTo>
                  <a:lnTo>
                    <a:pt x="1409" y="14431"/>
                  </a:lnTo>
                  <a:lnTo>
                    <a:pt x="10457" y="12233"/>
                  </a:lnTo>
                  <a:lnTo>
                    <a:pt x="10372" y="11909"/>
                  </a:lnTo>
                  <a:lnTo>
                    <a:pt x="10076" y="11021"/>
                  </a:lnTo>
                  <a:lnTo>
                    <a:pt x="9879" y="10415"/>
                  </a:lnTo>
                  <a:lnTo>
                    <a:pt x="9639" y="9725"/>
                  </a:lnTo>
                  <a:lnTo>
                    <a:pt x="9357" y="8978"/>
                  </a:lnTo>
                  <a:lnTo>
                    <a:pt x="9033" y="8174"/>
                  </a:lnTo>
                  <a:lnTo>
                    <a:pt x="8681" y="7357"/>
                  </a:lnTo>
                  <a:lnTo>
                    <a:pt x="8300" y="6512"/>
                  </a:lnTo>
                  <a:lnTo>
                    <a:pt x="8103" y="6103"/>
                  </a:lnTo>
                  <a:lnTo>
                    <a:pt x="7892" y="5694"/>
                  </a:lnTo>
                  <a:lnTo>
                    <a:pt x="7680" y="5286"/>
                  </a:lnTo>
                  <a:lnTo>
                    <a:pt x="7455" y="4891"/>
                  </a:lnTo>
                  <a:lnTo>
                    <a:pt x="7229" y="4510"/>
                  </a:lnTo>
                  <a:lnTo>
                    <a:pt x="6990" y="4144"/>
                  </a:lnTo>
                  <a:lnTo>
                    <a:pt x="6750" y="3778"/>
                  </a:lnTo>
                  <a:lnTo>
                    <a:pt x="6511" y="3454"/>
                  </a:lnTo>
                  <a:lnTo>
                    <a:pt x="6257" y="3129"/>
                  </a:lnTo>
                  <a:lnTo>
                    <a:pt x="6003" y="2848"/>
                  </a:lnTo>
                  <a:lnTo>
                    <a:pt x="5750" y="2580"/>
                  </a:lnTo>
                  <a:lnTo>
                    <a:pt x="5482" y="2340"/>
                  </a:lnTo>
                  <a:lnTo>
                    <a:pt x="4904" y="1861"/>
                  </a:lnTo>
                  <a:lnTo>
                    <a:pt x="4355" y="1452"/>
                  </a:lnTo>
                  <a:lnTo>
                    <a:pt x="3847" y="1086"/>
                  </a:lnTo>
                  <a:lnTo>
                    <a:pt x="3382" y="790"/>
                  </a:lnTo>
                  <a:lnTo>
                    <a:pt x="2960" y="536"/>
                  </a:lnTo>
                  <a:lnTo>
                    <a:pt x="2565" y="339"/>
                  </a:lnTo>
                  <a:lnTo>
                    <a:pt x="2213" y="184"/>
                  </a:lnTo>
                  <a:lnTo>
                    <a:pt x="1889" y="86"/>
                  </a:lnTo>
                  <a:lnTo>
                    <a:pt x="1734" y="43"/>
                  </a:lnTo>
                  <a:lnTo>
                    <a:pt x="1593" y="29"/>
                  </a:lnTo>
                  <a:lnTo>
                    <a:pt x="1452" y="15"/>
                  </a:lnTo>
                  <a:lnTo>
                    <a:pt x="132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9" name="Google Shape;1940;p38">
            <a:extLst>
              <a:ext uri="{FF2B5EF4-FFF2-40B4-BE49-F238E27FC236}">
                <a16:creationId xmlns:a16="http://schemas.microsoft.com/office/drawing/2014/main" id="{CF176684-19BE-DFF3-21BE-FF7483858442}"/>
              </a:ext>
            </a:extLst>
          </p:cNvPr>
          <p:cNvSpPr/>
          <p:nvPr/>
        </p:nvSpPr>
        <p:spPr>
          <a:xfrm>
            <a:off x="1337483" y="1384655"/>
            <a:ext cx="4181005" cy="610347"/>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chemeClr val="accent5"/>
                </a:solidFill>
                <a:latin typeface="Times New Roman" panose="02020603050405020304" pitchFamily="18" charset="0"/>
                <a:cs typeface="Times New Roman" panose="02020603050405020304" pitchFamily="18" charset="0"/>
              </a:rPr>
              <a:t>Những lí lẽ được đưa ra</a:t>
            </a:r>
            <a:endParaRPr sz="44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370" name="Google Shape;1941;p38">
            <a:extLst>
              <a:ext uri="{FF2B5EF4-FFF2-40B4-BE49-F238E27FC236}">
                <a16:creationId xmlns:a16="http://schemas.microsoft.com/office/drawing/2014/main" id="{3D61268A-B09D-ECBE-143A-534CE49A48FF}"/>
              </a:ext>
            </a:extLst>
          </p:cNvPr>
          <p:cNvSpPr txBox="1"/>
          <p:nvPr/>
        </p:nvSpPr>
        <p:spPr>
          <a:xfrm>
            <a:off x="1010504" y="1935835"/>
            <a:ext cx="5002464" cy="1062000"/>
          </a:xfrm>
          <a:prstGeom prst="rect">
            <a:avLst/>
          </a:prstGeom>
          <a:noFill/>
          <a:ln>
            <a:noFill/>
          </a:ln>
        </p:spPr>
        <p:txBody>
          <a:bodyPr spcFirstLastPara="1" wrap="square" lIns="91425" tIns="91425" rIns="91425" bIns="91425" anchor="t" anchorCtr="0">
            <a:noAutofit/>
          </a:bodyPr>
          <a:lstStyle/>
          <a:p>
            <a:pPr algn="just"/>
            <a:r>
              <a:rPr lang="en-US" sz="2200">
                <a:latin typeface="Times New Roman" panose="02020603050405020304" pitchFamily="18" charset="0"/>
                <a:cs typeface="Times New Roman" panose="02020603050405020304" pitchFamily="18" charset="0"/>
              </a:rPr>
              <a:t>Người ta vẫn đọc sách ngay khi các phương tiện nghe nhìn phát triển bởi sự kì diệu của chữ trên trang asách (hàm chứa văn hóa của một dân tọc, mang hồn thiêng của đất nước, kích thích trí tưởng tượng, khơi gợi tư duy hồi đáp, phản biện,…)</a:t>
            </a:r>
          </a:p>
        </p:txBody>
      </p:sp>
      <p:sp>
        <p:nvSpPr>
          <p:cNvPr id="1371" name="Google Shape;1942;p38">
            <a:extLst>
              <a:ext uri="{FF2B5EF4-FFF2-40B4-BE49-F238E27FC236}">
                <a16:creationId xmlns:a16="http://schemas.microsoft.com/office/drawing/2014/main" id="{F3A8D5BC-F501-2D47-4831-72858FE05282}"/>
              </a:ext>
            </a:extLst>
          </p:cNvPr>
          <p:cNvSpPr/>
          <p:nvPr/>
        </p:nvSpPr>
        <p:spPr>
          <a:xfrm>
            <a:off x="3187997" y="4114775"/>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8687189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69"/>
                                        </p:tgtEl>
                                        <p:attrNameLst>
                                          <p:attrName>style.visibility</p:attrName>
                                        </p:attrNameLst>
                                      </p:cBhvr>
                                      <p:to>
                                        <p:strVal val="visible"/>
                                      </p:to>
                                    </p:set>
                                    <p:animEffect transition="in" filter="barn(inVertical)">
                                      <p:cBhvr>
                                        <p:cTn id="12" dur="500"/>
                                        <p:tgtEl>
                                          <p:spTgt spid="1369"/>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71"/>
                                        </p:tgtEl>
                                        <p:attrNameLst>
                                          <p:attrName>style.visibility</p:attrName>
                                        </p:attrNameLst>
                                      </p:cBhvr>
                                      <p:to>
                                        <p:strVal val="visible"/>
                                      </p:to>
                                    </p:set>
                                    <p:animEffect transition="in" filter="barn(inVertical)">
                                      <p:cBhvr>
                                        <p:cTn id="15" dur="500"/>
                                        <p:tgtEl>
                                          <p:spTgt spid="1371"/>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370"/>
                                        </p:tgtEl>
                                        <p:attrNameLst>
                                          <p:attrName>style.visibility</p:attrName>
                                        </p:attrNameLst>
                                      </p:cBhvr>
                                      <p:to>
                                        <p:strVal val="visible"/>
                                      </p:to>
                                    </p:set>
                                    <p:animEffect transition="in" filter="fade">
                                      <p:cBhvr>
                                        <p:cTn id="23" dur="1000"/>
                                        <p:tgtEl>
                                          <p:spTgt spid="1370"/>
                                        </p:tgtEl>
                                      </p:cBhvr>
                                    </p:animEffect>
                                    <p:anim calcmode="lin" valueType="num">
                                      <p:cBhvr>
                                        <p:cTn id="24" dur="1000" fill="hold"/>
                                        <p:tgtEl>
                                          <p:spTgt spid="1370"/>
                                        </p:tgtEl>
                                        <p:attrNameLst>
                                          <p:attrName>ppt_x</p:attrName>
                                        </p:attrNameLst>
                                      </p:cBhvr>
                                      <p:tavLst>
                                        <p:tav tm="0">
                                          <p:val>
                                            <p:strVal val="#ppt_x"/>
                                          </p:val>
                                        </p:tav>
                                        <p:tav tm="100000">
                                          <p:val>
                                            <p:strVal val="#ppt_x"/>
                                          </p:val>
                                        </p:tav>
                                      </p:tavLst>
                                    </p:anim>
                                    <p:anim calcmode="lin" valueType="num">
                                      <p:cBhvr>
                                        <p:cTn id="25" dur="1000" fill="hold"/>
                                        <p:tgtEl>
                                          <p:spTgt spid="13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p:bldP spid="137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4. Lí lẽ, bằng chứng</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7798526" y="4079733"/>
            <a:ext cx="1238937" cy="993580"/>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9" name="Google Shape;2136;p40">
            <a:extLst>
              <a:ext uri="{FF2B5EF4-FFF2-40B4-BE49-F238E27FC236}">
                <a16:creationId xmlns:a16="http://schemas.microsoft.com/office/drawing/2014/main" id="{9595AC09-E2CB-E184-E766-5EC55E0220BF}"/>
              </a:ext>
            </a:extLst>
          </p:cNvPr>
          <p:cNvGrpSpPr/>
          <p:nvPr/>
        </p:nvGrpSpPr>
        <p:grpSpPr>
          <a:xfrm>
            <a:off x="2889705" y="1418849"/>
            <a:ext cx="5588661" cy="627300"/>
            <a:chOff x="3233738" y="1396088"/>
            <a:chExt cx="5588661" cy="627300"/>
          </a:xfrm>
        </p:grpSpPr>
        <p:sp>
          <p:nvSpPr>
            <p:cNvPr id="1340" name="Google Shape;2137;p40">
              <a:extLst>
                <a:ext uri="{FF2B5EF4-FFF2-40B4-BE49-F238E27FC236}">
                  <a16:creationId xmlns:a16="http://schemas.microsoft.com/office/drawing/2014/main" id="{5062D632-51E3-5083-A64E-2DE7A96ABB83}"/>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341" name="Google Shape;2139;p40">
              <a:extLst>
                <a:ext uri="{FF2B5EF4-FFF2-40B4-BE49-F238E27FC236}">
                  <a16:creationId xmlns:a16="http://schemas.microsoft.com/office/drawing/2014/main" id="{BA2F45D8-84D6-A2E1-4E10-5377780129B4}"/>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effectLst/>
                  <a:latin typeface="Times New Roman" panose="02020603050405020304" pitchFamily="18" charset="0"/>
                  <a:ea typeface="Calibri" panose="020F0502020204030204" pitchFamily="34" charset="0"/>
                </a:rPr>
                <a:t>Sách chỉ là giấy và mực mà chứa cả thế giới, phơi bày cả bí ẩn của vũ trụ cũng như xã hội con người</a:t>
              </a:r>
              <a:endParaRPr sz="2800" b="1">
                <a:solidFill>
                  <a:sysClr val="windowText" lastClr="000000"/>
                </a:solidFill>
                <a:latin typeface="Fira Sans Extra Condensed"/>
                <a:ea typeface="Fira Sans Extra Condensed"/>
                <a:cs typeface="Fira Sans Extra Condensed"/>
                <a:sym typeface="Fira Sans Extra Condensed"/>
              </a:endParaRPr>
            </a:p>
          </p:txBody>
        </p:sp>
      </p:grpSp>
      <p:grpSp>
        <p:nvGrpSpPr>
          <p:cNvPr id="1342" name="Google Shape;2141;p40">
            <a:extLst>
              <a:ext uri="{FF2B5EF4-FFF2-40B4-BE49-F238E27FC236}">
                <a16:creationId xmlns:a16="http://schemas.microsoft.com/office/drawing/2014/main" id="{875084B1-34AC-2D55-9116-D10B8E999DE4}"/>
              </a:ext>
            </a:extLst>
          </p:cNvPr>
          <p:cNvGrpSpPr/>
          <p:nvPr/>
        </p:nvGrpSpPr>
        <p:grpSpPr>
          <a:xfrm>
            <a:off x="2889705" y="2637552"/>
            <a:ext cx="5611214" cy="627300"/>
            <a:chOff x="3233738" y="2614791"/>
            <a:chExt cx="5611214" cy="627300"/>
          </a:xfrm>
        </p:grpSpPr>
        <p:sp>
          <p:nvSpPr>
            <p:cNvPr id="1343" name="Google Shape;2142;p40">
              <a:extLst>
                <a:ext uri="{FF2B5EF4-FFF2-40B4-BE49-F238E27FC236}">
                  <a16:creationId xmlns:a16="http://schemas.microsoft.com/office/drawing/2014/main" id="{8D2CC844-BC04-96C0-2087-2D0C4F3B63EE}"/>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344" name="Google Shape;2144;p40">
              <a:extLst>
                <a:ext uri="{FF2B5EF4-FFF2-40B4-BE49-F238E27FC236}">
                  <a16:creationId xmlns:a16="http://schemas.microsoft.com/office/drawing/2014/main" id="{0F14A776-77F2-9997-63B2-535EB0D7845B}"/>
                </a:ext>
              </a:extLst>
            </p:cNvPr>
            <p:cNvSpPr txBox="1"/>
            <p:nvPr/>
          </p:nvSpPr>
          <p:spPr>
            <a:xfrm>
              <a:off x="4041910" y="2869406"/>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Calibri" panose="020F0502020204030204" pitchFamily="34" charset="0"/>
                  <a:cs typeface="Times New Roman" panose="02020603050405020304" pitchFamily="18" charset="0"/>
                </a:rPr>
                <a:t>N</a:t>
              </a:r>
              <a:r>
                <a:rPr lang="en-US" sz="2400">
                  <a:effectLst/>
                  <a:latin typeface="Times New Roman" panose="02020603050405020304" pitchFamily="18" charset="0"/>
                  <a:ea typeface="Calibri" panose="020F0502020204030204" pitchFamily="34" charset="0"/>
                  <a:cs typeface="Times New Roman" panose="02020603050405020304" pitchFamily="18" charset="0"/>
                </a:rPr>
                <a:t>hờ đọc sách, ta hiểu đời, hiểu người, hiểu chính mình; </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45" name="Google Shape;2146;p40">
            <a:extLst>
              <a:ext uri="{FF2B5EF4-FFF2-40B4-BE49-F238E27FC236}">
                <a16:creationId xmlns:a16="http://schemas.microsoft.com/office/drawing/2014/main" id="{9F26084A-078B-67E1-5A33-AAF44F195DF5}"/>
              </a:ext>
            </a:extLst>
          </p:cNvPr>
          <p:cNvGrpSpPr/>
          <p:nvPr/>
        </p:nvGrpSpPr>
        <p:grpSpPr>
          <a:xfrm>
            <a:off x="2889705" y="3856311"/>
            <a:ext cx="5459082" cy="627300"/>
            <a:chOff x="3233738" y="3833550"/>
            <a:chExt cx="5459082" cy="627300"/>
          </a:xfrm>
        </p:grpSpPr>
        <p:sp>
          <p:nvSpPr>
            <p:cNvPr id="1346" name="Google Shape;2147;p40">
              <a:extLst>
                <a:ext uri="{FF2B5EF4-FFF2-40B4-BE49-F238E27FC236}">
                  <a16:creationId xmlns:a16="http://schemas.microsoft.com/office/drawing/2014/main" id="{7DB21FD9-40A7-A2AF-300A-56F865DC0533}"/>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347" name="Google Shape;2149;p40">
              <a:extLst>
                <a:ext uri="{FF2B5EF4-FFF2-40B4-BE49-F238E27FC236}">
                  <a16:creationId xmlns:a16="http://schemas.microsoft.com/office/drawing/2014/main" id="{863C4F52-02D8-6A1B-461C-C3D46AF5F3A0}"/>
                </a:ext>
              </a:extLst>
            </p:cNvPr>
            <p:cNvSpPr txBox="1"/>
            <p:nvPr/>
          </p:nvSpPr>
          <p:spPr>
            <a:xfrm>
              <a:off x="4003721" y="405697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effectLst/>
                  <a:latin typeface="Times New Roman" panose="02020603050405020304" pitchFamily="18" charset="0"/>
                  <a:ea typeface="Calibri" panose="020F0502020204030204" pitchFamily="34" charset="0"/>
                  <a:cs typeface="Times New Roman" panose="02020603050405020304" pitchFamily="18" charset="0"/>
                </a:rPr>
                <a:t>Đọc một cuốn sách hay như bị cuốn vào nỗi say mê, niềm khoái cảm;…</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348" name="Google Shape;2151;p40">
            <a:extLst>
              <a:ext uri="{FF2B5EF4-FFF2-40B4-BE49-F238E27FC236}">
                <a16:creationId xmlns:a16="http://schemas.microsoft.com/office/drawing/2014/main" id="{86FC12F4-6339-2805-58EA-D915D010BC3C}"/>
              </a:ext>
            </a:extLst>
          </p:cNvPr>
          <p:cNvCxnSpPr>
            <a:endCxn id="1340"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49" name="Google Shape;2152;p40">
            <a:extLst>
              <a:ext uri="{FF2B5EF4-FFF2-40B4-BE49-F238E27FC236}">
                <a16:creationId xmlns:a16="http://schemas.microsoft.com/office/drawing/2014/main" id="{093B6076-6347-CB47-BBE1-2724A5D3CDB3}"/>
              </a:ext>
            </a:extLst>
          </p:cNvPr>
          <p:cNvCxnSpPr>
            <a:endCxn id="1343"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350" name="Google Shape;2153;p40">
            <a:extLst>
              <a:ext uri="{FF2B5EF4-FFF2-40B4-BE49-F238E27FC236}">
                <a16:creationId xmlns:a16="http://schemas.microsoft.com/office/drawing/2014/main" id="{78C56275-64C6-8E44-E9D0-B36EBFD04644}"/>
              </a:ext>
            </a:extLst>
          </p:cNvPr>
          <p:cNvCxnSpPr>
            <a:endCxn id="1346"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351" name="Google Shape;2133;p40">
            <a:extLst>
              <a:ext uri="{FF2B5EF4-FFF2-40B4-BE49-F238E27FC236}">
                <a16:creationId xmlns:a16="http://schemas.microsoft.com/office/drawing/2014/main" id="{B13232D1-02D5-0644-1BFF-5CCCEEE4C47D}"/>
              </a:ext>
            </a:extLst>
          </p:cNvPr>
          <p:cNvGrpSpPr/>
          <p:nvPr/>
        </p:nvGrpSpPr>
        <p:grpSpPr>
          <a:xfrm>
            <a:off x="275423" y="1229641"/>
            <a:ext cx="2324100" cy="3187100"/>
            <a:chOff x="457200" y="1544950"/>
            <a:chExt cx="2324100" cy="3187100"/>
          </a:xfrm>
        </p:grpSpPr>
        <p:sp>
          <p:nvSpPr>
            <p:cNvPr id="1352" name="Google Shape;2134;p40">
              <a:extLst>
                <a:ext uri="{FF2B5EF4-FFF2-40B4-BE49-F238E27FC236}">
                  <a16:creationId xmlns:a16="http://schemas.microsoft.com/office/drawing/2014/main" id="{B835185B-9610-5B6F-5346-AC620738D64B}"/>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53" name="Google Shape;2135;p40">
              <a:extLst>
                <a:ext uri="{FF2B5EF4-FFF2-40B4-BE49-F238E27FC236}">
                  <a16:creationId xmlns:a16="http://schemas.microsoft.com/office/drawing/2014/main" id="{5EC62C8C-EC8E-F35C-2DEB-110ADCBE5B40}"/>
                </a:ext>
              </a:extLst>
            </p:cNvPr>
            <p:cNvSpPr/>
            <p:nvPr/>
          </p:nvSpPr>
          <p:spPr>
            <a:xfrm>
              <a:off x="457200" y="1544950"/>
              <a:ext cx="2324100" cy="62669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B</a:t>
              </a:r>
              <a:r>
                <a:rPr lang="f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ằng chứng củng cố cho lí lẽ</a:t>
              </a:r>
              <a:endParaRPr sz="24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54" name="Picture 1353">
            <a:extLst>
              <a:ext uri="{FF2B5EF4-FFF2-40B4-BE49-F238E27FC236}">
                <a16:creationId xmlns:a16="http://schemas.microsoft.com/office/drawing/2014/main" id="{B2829ADB-DE0D-DB3C-D66F-F4F0CEDEB6EA}"/>
              </a:ext>
            </a:extLst>
          </p:cNvPr>
          <p:cNvPicPr>
            <a:picLocks noChangeAspect="1"/>
          </p:cNvPicPr>
          <p:nvPr/>
        </p:nvPicPr>
        <p:blipFill>
          <a:blip r:embed="rId3"/>
          <a:stretch>
            <a:fillRect/>
          </a:stretch>
        </p:blipFill>
        <p:spPr>
          <a:xfrm>
            <a:off x="643081" y="1823231"/>
            <a:ext cx="1567666" cy="3009289"/>
          </a:xfrm>
          <a:prstGeom prst="rect">
            <a:avLst/>
          </a:prstGeom>
        </p:spPr>
      </p:pic>
    </p:spTree>
    <p:extLst>
      <p:ext uri="{BB962C8B-B14F-4D97-AF65-F5344CB8AC3E}">
        <p14:creationId xmlns:p14="http://schemas.microsoft.com/office/powerpoint/2010/main" val="24955959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51"/>
                                        </p:tgtEl>
                                        <p:attrNameLst>
                                          <p:attrName>style.visibility</p:attrName>
                                        </p:attrNameLst>
                                      </p:cBhvr>
                                      <p:to>
                                        <p:strVal val="visible"/>
                                      </p:to>
                                    </p:set>
                                    <p:anim calcmode="lin" valueType="num">
                                      <p:cBhvr additive="base">
                                        <p:cTn id="7" dur="500" fill="hold"/>
                                        <p:tgtEl>
                                          <p:spTgt spid="1351"/>
                                        </p:tgtEl>
                                        <p:attrNameLst>
                                          <p:attrName>ppt_x</p:attrName>
                                        </p:attrNameLst>
                                      </p:cBhvr>
                                      <p:tavLst>
                                        <p:tav tm="0">
                                          <p:val>
                                            <p:strVal val="#ppt_x"/>
                                          </p:val>
                                        </p:tav>
                                        <p:tav tm="100000">
                                          <p:val>
                                            <p:strVal val="#ppt_x"/>
                                          </p:val>
                                        </p:tav>
                                      </p:tavLst>
                                    </p:anim>
                                    <p:anim calcmode="lin" valueType="num">
                                      <p:cBhvr additive="base">
                                        <p:cTn id="8" dur="500" fill="hold"/>
                                        <p:tgtEl>
                                          <p:spTgt spid="135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348"/>
                                        </p:tgtEl>
                                        <p:attrNameLst>
                                          <p:attrName>style.visibility</p:attrName>
                                        </p:attrNameLst>
                                      </p:cBhvr>
                                      <p:to>
                                        <p:strVal val="visible"/>
                                      </p:to>
                                    </p:set>
                                    <p:animEffect transition="in" filter="barn(inVertical)">
                                      <p:cBhvr>
                                        <p:cTn id="13" dur="500"/>
                                        <p:tgtEl>
                                          <p:spTgt spid="1348"/>
                                        </p:tgtEl>
                                      </p:cBhvr>
                                    </p:animEffect>
                                  </p:childTnLst>
                                </p:cTn>
                              </p:par>
                              <p:par>
                                <p:cTn id="14" presetID="16" presetClass="entr" presetSubtype="21" fill="hold" nodeType="withEffect">
                                  <p:stCondLst>
                                    <p:cond delay="0"/>
                                  </p:stCondLst>
                                  <p:childTnLst>
                                    <p:set>
                                      <p:cBhvr>
                                        <p:cTn id="15" dur="1" fill="hold">
                                          <p:stCondLst>
                                            <p:cond delay="0"/>
                                          </p:stCondLst>
                                        </p:cTn>
                                        <p:tgtEl>
                                          <p:spTgt spid="1339"/>
                                        </p:tgtEl>
                                        <p:attrNameLst>
                                          <p:attrName>style.visibility</p:attrName>
                                        </p:attrNameLst>
                                      </p:cBhvr>
                                      <p:to>
                                        <p:strVal val="visible"/>
                                      </p:to>
                                    </p:set>
                                    <p:animEffect transition="in" filter="barn(inVertical)">
                                      <p:cBhvr>
                                        <p:cTn id="16" dur="500"/>
                                        <p:tgtEl>
                                          <p:spTgt spid="133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9"/>
                                        </p:tgtEl>
                                        <p:attrNameLst>
                                          <p:attrName>style.visibility</p:attrName>
                                        </p:attrNameLst>
                                      </p:cBhvr>
                                      <p:to>
                                        <p:strVal val="visible"/>
                                      </p:to>
                                    </p:set>
                                    <p:animEffect transition="in" filter="barn(inVertical)">
                                      <p:cBhvr>
                                        <p:cTn id="21" dur="500"/>
                                        <p:tgtEl>
                                          <p:spTgt spid="1349"/>
                                        </p:tgtEl>
                                      </p:cBhvr>
                                    </p:animEffect>
                                  </p:childTnLst>
                                </p:cTn>
                              </p:par>
                              <p:par>
                                <p:cTn id="22" presetID="16" presetClass="entr" presetSubtype="21" fill="hold" nodeType="withEffect">
                                  <p:stCondLst>
                                    <p:cond delay="0"/>
                                  </p:stCondLst>
                                  <p:childTnLst>
                                    <p:set>
                                      <p:cBhvr>
                                        <p:cTn id="23" dur="1" fill="hold">
                                          <p:stCondLst>
                                            <p:cond delay="0"/>
                                          </p:stCondLst>
                                        </p:cTn>
                                        <p:tgtEl>
                                          <p:spTgt spid="1342"/>
                                        </p:tgtEl>
                                        <p:attrNameLst>
                                          <p:attrName>style.visibility</p:attrName>
                                        </p:attrNameLst>
                                      </p:cBhvr>
                                      <p:to>
                                        <p:strVal val="visible"/>
                                      </p:to>
                                    </p:set>
                                    <p:animEffect transition="in" filter="barn(inVertical)">
                                      <p:cBhvr>
                                        <p:cTn id="24" dur="500"/>
                                        <p:tgtEl>
                                          <p:spTgt spid="134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350"/>
                                        </p:tgtEl>
                                        <p:attrNameLst>
                                          <p:attrName>style.visibility</p:attrName>
                                        </p:attrNameLst>
                                      </p:cBhvr>
                                      <p:to>
                                        <p:strVal val="visible"/>
                                      </p:to>
                                    </p:set>
                                    <p:animEffect transition="in" filter="barn(inVertical)">
                                      <p:cBhvr>
                                        <p:cTn id="29" dur="500"/>
                                        <p:tgtEl>
                                          <p:spTgt spid="1350"/>
                                        </p:tgtEl>
                                      </p:cBhvr>
                                    </p:animEffect>
                                  </p:childTnLst>
                                </p:cTn>
                              </p:par>
                              <p:par>
                                <p:cTn id="30" presetID="16" presetClass="entr" presetSubtype="21" fill="hold" nodeType="withEffect">
                                  <p:stCondLst>
                                    <p:cond delay="0"/>
                                  </p:stCondLst>
                                  <p:childTnLst>
                                    <p:set>
                                      <p:cBhvr>
                                        <p:cTn id="31" dur="1" fill="hold">
                                          <p:stCondLst>
                                            <p:cond delay="0"/>
                                          </p:stCondLst>
                                        </p:cTn>
                                        <p:tgtEl>
                                          <p:spTgt spid="1345"/>
                                        </p:tgtEl>
                                        <p:attrNameLst>
                                          <p:attrName>style.visibility</p:attrName>
                                        </p:attrNameLst>
                                      </p:cBhvr>
                                      <p:to>
                                        <p:strVal val="visible"/>
                                      </p:to>
                                    </p:set>
                                    <p:animEffect transition="in" filter="barn(inVertical)">
                                      <p:cBhvr>
                                        <p:cTn id="32"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373" name="Google Shape;1373;p53"/>
          <p:cNvSpPr/>
          <p:nvPr/>
        </p:nvSpPr>
        <p:spPr>
          <a:xfrm>
            <a:off x="886293" y="905215"/>
            <a:ext cx="1379700" cy="137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b="1">
              <a:latin typeface="Times New Roman" panose="02020603050405020304" pitchFamily="18" charset="0"/>
              <a:cs typeface="Times New Roman" panose="02020603050405020304" pitchFamily="18" charset="0"/>
            </a:endParaRPr>
          </a:p>
        </p:txBody>
      </p:sp>
      <p:sp>
        <p:nvSpPr>
          <p:cNvPr id="1374" name="Google Shape;1374;p53"/>
          <p:cNvSpPr txBox="1">
            <a:spLocks noGrp="1"/>
          </p:cNvSpPr>
          <p:nvPr>
            <p:ph type="title"/>
          </p:nvPr>
        </p:nvSpPr>
        <p:spPr>
          <a:xfrm>
            <a:off x="2427450" y="538912"/>
            <a:ext cx="4383600" cy="182365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a:latin typeface="Times New Roman" panose="02020603050405020304" pitchFamily="18" charset="0"/>
                <a:cs typeface="Times New Roman" panose="02020603050405020304" pitchFamily="18" charset="0"/>
              </a:rPr>
              <a:t>Chia sẻ, </a:t>
            </a:r>
            <a:br>
              <a:rPr lang="en" sz="6000" b="1">
                <a:latin typeface="Times New Roman" panose="02020603050405020304" pitchFamily="18" charset="0"/>
                <a:cs typeface="Times New Roman" panose="02020603050405020304" pitchFamily="18" charset="0"/>
              </a:rPr>
            </a:br>
            <a:r>
              <a:rPr lang="en" sz="6000" b="1">
                <a:latin typeface="Times New Roman" panose="02020603050405020304" pitchFamily="18" charset="0"/>
                <a:cs typeface="Times New Roman" panose="02020603050405020304" pitchFamily="18" charset="0"/>
              </a:rPr>
              <a:t>kết nối</a:t>
            </a:r>
            <a:endParaRPr sz="6000" b="1">
              <a:latin typeface="Times New Roman" panose="02020603050405020304" pitchFamily="18" charset="0"/>
              <a:cs typeface="Times New Roman" panose="02020603050405020304" pitchFamily="18" charset="0"/>
            </a:endParaRPr>
          </a:p>
        </p:txBody>
      </p:sp>
      <p:sp>
        <p:nvSpPr>
          <p:cNvPr id="1376" name="Google Shape;1376;p53"/>
          <p:cNvSpPr txBox="1">
            <a:spLocks noGrp="1"/>
          </p:cNvSpPr>
          <p:nvPr>
            <p:ph type="title" idx="2"/>
          </p:nvPr>
        </p:nvSpPr>
        <p:spPr>
          <a:xfrm>
            <a:off x="920604" y="1141588"/>
            <a:ext cx="1342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latin typeface="Times New Roman" panose="02020603050405020304" pitchFamily="18" charset="0"/>
                <a:cs typeface="Times New Roman" panose="02020603050405020304" pitchFamily="18" charset="0"/>
              </a:rPr>
              <a:t>05</a:t>
            </a:r>
            <a:endParaRPr b="1">
              <a:latin typeface="Times New Roman" panose="02020603050405020304" pitchFamily="18" charset="0"/>
              <a:cs typeface="Times New Roman" panose="02020603050405020304" pitchFamily="18" charset="0"/>
            </a:endParaRPr>
          </a:p>
        </p:txBody>
      </p:sp>
      <p:grpSp>
        <p:nvGrpSpPr>
          <p:cNvPr id="55" name="Google Shape;1242;p51">
            <a:extLst>
              <a:ext uri="{FF2B5EF4-FFF2-40B4-BE49-F238E27FC236}">
                <a16:creationId xmlns:a16="http://schemas.microsoft.com/office/drawing/2014/main" id="{56209A52-9152-9185-44E2-F768B626AF85}"/>
              </a:ext>
            </a:extLst>
          </p:cNvPr>
          <p:cNvGrpSpPr/>
          <p:nvPr/>
        </p:nvGrpSpPr>
        <p:grpSpPr>
          <a:xfrm>
            <a:off x="155691" y="187206"/>
            <a:ext cx="764913" cy="487959"/>
            <a:chOff x="3690516" y="902025"/>
            <a:chExt cx="1871575" cy="952294"/>
          </a:xfrm>
        </p:grpSpPr>
        <p:grpSp>
          <p:nvGrpSpPr>
            <p:cNvPr id="56" name="Google Shape;1243;p51">
              <a:extLst>
                <a:ext uri="{FF2B5EF4-FFF2-40B4-BE49-F238E27FC236}">
                  <a16:creationId xmlns:a16="http://schemas.microsoft.com/office/drawing/2014/main" id="{2F42E37E-89BE-E106-349E-1661A8D61D58}"/>
                </a:ext>
              </a:extLst>
            </p:cNvPr>
            <p:cNvGrpSpPr/>
            <p:nvPr/>
          </p:nvGrpSpPr>
          <p:grpSpPr>
            <a:xfrm>
              <a:off x="3690516" y="902025"/>
              <a:ext cx="1871575" cy="952294"/>
              <a:chOff x="3668622" y="601925"/>
              <a:chExt cx="1871575" cy="952294"/>
            </a:xfrm>
          </p:grpSpPr>
          <p:sp>
            <p:nvSpPr>
              <p:cNvPr id="1434" name="Google Shape;1244;p51">
                <a:extLst>
                  <a:ext uri="{FF2B5EF4-FFF2-40B4-BE49-F238E27FC236}">
                    <a16:creationId xmlns:a16="http://schemas.microsoft.com/office/drawing/2014/main" id="{885AD0FB-98F5-CBA8-3EFF-B97D9264473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245;p51">
                <a:extLst>
                  <a:ext uri="{FF2B5EF4-FFF2-40B4-BE49-F238E27FC236}">
                    <a16:creationId xmlns:a16="http://schemas.microsoft.com/office/drawing/2014/main" id="{DEEC63A9-F1B3-1047-60D0-4B02DB4FEE05}"/>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246;p51">
              <a:extLst>
                <a:ext uri="{FF2B5EF4-FFF2-40B4-BE49-F238E27FC236}">
                  <a16:creationId xmlns:a16="http://schemas.microsoft.com/office/drawing/2014/main" id="{7C17B15D-6EF9-55D3-21B8-5325132A4867}"/>
                </a:ext>
              </a:extLst>
            </p:cNvPr>
            <p:cNvGrpSpPr/>
            <p:nvPr/>
          </p:nvGrpSpPr>
          <p:grpSpPr>
            <a:xfrm>
              <a:off x="3690516" y="902025"/>
              <a:ext cx="1871575" cy="952294"/>
              <a:chOff x="3668622" y="601925"/>
              <a:chExt cx="1871575" cy="952294"/>
            </a:xfrm>
          </p:grpSpPr>
          <p:sp>
            <p:nvSpPr>
              <p:cNvPr id="58" name="Google Shape;1247;p51">
                <a:extLst>
                  <a:ext uri="{FF2B5EF4-FFF2-40B4-BE49-F238E27FC236}">
                    <a16:creationId xmlns:a16="http://schemas.microsoft.com/office/drawing/2014/main" id="{B5EA0B1A-C0E6-864A-FDC0-75E4FD890100}"/>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48;p51">
                <a:extLst>
                  <a:ext uri="{FF2B5EF4-FFF2-40B4-BE49-F238E27FC236}">
                    <a16:creationId xmlns:a16="http://schemas.microsoft.com/office/drawing/2014/main" id="{C3F9EF02-5B93-3FB1-1AB3-AD8C9BB6AE71}"/>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49;p51">
                <a:extLst>
                  <a:ext uri="{FF2B5EF4-FFF2-40B4-BE49-F238E27FC236}">
                    <a16:creationId xmlns:a16="http://schemas.microsoft.com/office/drawing/2014/main" id="{6FA0E745-6A46-1DDF-1433-3C885F703EBF}"/>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0;p51">
                <a:extLst>
                  <a:ext uri="{FF2B5EF4-FFF2-40B4-BE49-F238E27FC236}">
                    <a16:creationId xmlns:a16="http://schemas.microsoft.com/office/drawing/2014/main" id="{CBD9BA0D-C9FF-4236-846E-415FF164BCC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1;p51">
                <a:extLst>
                  <a:ext uri="{FF2B5EF4-FFF2-40B4-BE49-F238E27FC236}">
                    <a16:creationId xmlns:a16="http://schemas.microsoft.com/office/drawing/2014/main" id="{DB9FE920-3C6A-124E-DCC9-7BFD21847FAF}"/>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2;p51">
                <a:extLst>
                  <a:ext uri="{FF2B5EF4-FFF2-40B4-BE49-F238E27FC236}">
                    <a16:creationId xmlns:a16="http://schemas.microsoft.com/office/drawing/2014/main" id="{0C8C338A-494E-05C6-D9CB-AB64A8C3CC7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253;p51">
                <a:extLst>
                  <a:ext uri="{FF2B5EF4-FFF2-40B4-BE49-F238E27FC236}">
                    <a16:creationId xmlns:a16="http://schemas.microsoft.com/office/drawing/2014/main" id="{1D718E17-21DB-1FB9-68D9-AB527FFFB43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254;p51">
                <a:extLst>
                  <a:ext uri="{FF2B5EF4-FFF2-40B4-BE49-F238E27FC236}">
                    <a16:creationId xmlns:a16="http://schemas.microsoft.com/office/drawing/2014/main" id="{0CB1FEB8-AFA6-032A-5FCA-6D6DD7AA7F24}"/>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255;p51">
                <a:extLst>
                  <a:ext uri="{FF2B5EF4-FFF2-40B4-BE49-F238E27FC236}">
                    <a16:creationId xmlns:a16="http://schemas.microsoft.com/office/drawing/2014/main" id="{49FD32EF-7A8B-5648-DD37-8A1957D2C0C8}"/>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256;p51">
                <a:extLst>
                  <a:ext uri="{FF2B5EF4-FFF2-40B4-BE49-F238E27FC236}">
                    <a16:creationId xmlns:a16="http://schemas.microsoft.com/office/drawing/2014/main" id="{0E76B2FD-F522-BBCF-1DC3-42F60644F365}"/>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257;p51">
                <a:extLst>
                  <a:ext uri="{FF2B5EF4-FFF2-40B4-BE49-F238E27FC236}">
                    <a16:creationId xmlns:a16="http://schemas.microsoft.com/office/drawing/2014/main" id="{BE33B91E-C288-F2FA-9F98-0D5D4832DE02}"/>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258;p51">
                <a:extLst>
                  <a:ext uri="{FF2B5EF4-FFF2-40B4-BE49-F238E27FC236}">
                    <a16:creationId xmlns:a16="http://schemas.microsoft.com/office/drawing/2014/main" id="{322A87CD-BAB4-AC29-651E-589EB09CF7B2}"/>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259;p51">
                <a:extLst>
                  <a:ext uri="{FF2B5EF4-FFF2-40B4-BE49-F238E27FC236}">
                    <a16:creationId xmlns:a16="http://schemas.microsoft.com/office/drawing/2014/main" id="{15DCC34E-296A-DF6B-1B7C-4E3B04048F6E}"/>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260;p51">
                <a:extLst>
                  <a:ext uri="{FF2B5EF4-FFF2-40B4-BE49-F238E27FC236}">
                    <a16:creationId xmlns:a16="http://schemas.microsoft.com/office/drawing/2014/main" id="{6F3F6F67-E11A-C4B5-7B45-814141E5EEA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261;p51">
                <a:extLst>
                  <a:ext uri="{FF2B5EF4-FFF2-40B4-BE49-F238E27FC236}">
                    <a16:creationId xmlns:a16="http://schemas.microsoft.com/office/drawing/2014/main" id="{CB0803F8-5FDF-2769-4236-5316FEAA5DBC}"/>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262;p51">
                <a:extLst>
                  <a:ext uri="{FF2B5EF4-FFF2-40B4-BE49-F238E27FC236}">
                    <a16:creationId xmlns:a16="http://schemas.microsoft.com/office/drawing/2014/main" id="{B1F41BE3-39F4-4466-94EF-6C29F70AF3B0}"/>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263;p51">
                <a:extLst>
                  <a:ext uri="{FF2B5EF4-FFF2-40B4-BE49-F238E27FC236}">
                    <a16:creationId xmlns:a16="http://schemas.microsoft.com/office/drawing/2014/main" id="{817DA414-B1D3-4E2E-F5B8-1019E34572EB}"/>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264;p51">
                <a:extLst>
                  <a:ext uri="{FF2B5EF4-FFF2-40B4-BE49-F238E27FC236}">
                    <a16:creationId xmlns:a16="http://schemas.microsoft.com/office/drawing/2014/main" id="{5D1A3D80-E619-F626-B6F9-0D717E5A2F62}"/>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265;p51">
                <a:extLst>
                  <a:ext uri="{FF2B5EF4-FFF2-40B4-BE49-F238E27FC236}">
                    <a16:creationId xmlns:a16="http://schemas.microsoft.com/office/drawing/2014/main" id="{749BBC2F-249F-4B96-278D-F728616EC368}"/>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266;p51">
                <a:extLst>
                  <a:ext uri="{FF2B5EF4-FFF2-40B4-BE49-F238E27FC236}">
                    <a16:creationId xmlns:a16="http://schemas.microsoft.com/office/drawing/2014/main" id="{B52E4A9D-A9EB-FE70-4FFD-CEA93D208184}"/>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267;p51">
                <a:extLst>
                  <a:ext uri="{FF2B5EF4-FFF2-40B4-BE49-F238E27FC236}">
                    <a16:creationId xmlns:a16="http://schemas.microsoft.com/office/drawing/2014/main" id="{E44667FB-3F99-33FF-5DE4-D0939885A7AA}"/>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268;p51">
                <a:extLst>
                  <a:ext uri="{FF2B5EF4-FFF2-40B4-BE49-F238E27FC236}">
                    <a16:creationId xmlns:a16="http://schemas.microsoft.com/office/drawing/2014/main" id="{285F6676-E29B-4094-D7F6-8A160A47B174}"/>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269;p51">
                <a:extLst>
                  <a:ext uri="{FF2B5EF4-FFF2-40B4-BE49-F238E27FC236}">
                    <a16:creationId xmlns:a16="http://schemas.microsoft.com/office/drawing/2014/main" id="{0A38EA15-F2C6-5BB7-A998-467636FAE070}"/>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270;p51">
                <a:extLst>
                  <a:ext uri="{FF2B5EF4-FFF2-40B4-BE49-F238E27FC236}">
                    <a16:creationId xmlns:a16="http://schemas.microsoft.com/office/drawing/2014/main" id="{424A7813-4C80-F40A-4956-C1224E32F4E2}"/>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271;p51">
                <a:extLst>
                  <a:ext uri="{FF2B5EF4-FFF2-40B4-BE49-F238E27FC236}">
                    <a16:creationId xmlns:a16="http://schemas.microsoft.com/office/drawing/2014/main" id="{EFFC1AB3-A240-BC8A-3FFC-3982FEC6B62F}"/>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272;p51">
                <a:extLst>
                  <a:ext uri="{FF2B5EF4-FFF2-40B4-BE49-F238E27FC236}">
                    <a16:creationId xmlns:a16="http://schemas.microsoft.com/office/drawing/2014/main" id="{74D23E80-7C20-E025-7EE0-0A145A0DE271}"/>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273;p51">
                <a:extLst>
                  <a:ext uri="{FF2B5EF4-FFF2-40B4-BE49-F238E27FC236}">
                    <a16:creationId xmlns:a16="http://schemas.microsoft.com/office/drawing/2014/main" id="{738242B2-EA8B-CF82-0F7A-C01FE1331FF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274;p51">
                <a:extLst>
                  <a:ext uri="{FF2B5EF4-FFF2-40B4-BE49-F238E27FC236}">
                    <a16:creationId xmlns:a16="http://schemas.microsoft.com/office/drawing/2014/main" id="{BDEE161C-98CF-400B-3564-998F1441A1FB}"/>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275;p51">
                <a:extLst>
                  <a:ext uri="{FF2B5EF4-FFF2-40B4-BE49-F238E27FC236}">
                    <a16:creationId xmlns:a16="http://schemas.microsoft.com/office/drawing/2014/main" id="{02CD6021-B79D-CC1C-CDBA-6CDD0A08D35F}"/>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276;p51">
                <a:extLst>
                  <a:ext uri="{FF2B5EF4-FFF2-40B4-BE49-F238E27FC236}">
                    <a16:creationId xmlns:a16="http://schemas.microsoft.com/office/drawing/2014/main" id="{203318D3-9677-C88C-FAA1-BCE4B5C7550D}"/>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277;p51">
                <a:extLst>
                  <a:ext uri="{FF2B5EF4-FFF2-40B4-BE49-F238E27FC236}">
                    <a16:creationId xmlns:a16="http://schemas.microsoft.com/office/drawing/2014/main" id="{5ACF57AC-8424-F9F0-8D04-12DC59B3018F}"/>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278;p51">
                <a:extLst>
                  <a:ext uri="{FF2B5EF4-FFF2-40B4-BE49-F238E27FC236}">
                    <a16:creationId xmlns:a16="http://schemas.microsoft.com/office/drawing/2014/main" id="{CE1746A6-C006-59D8-7515-DCCAD2EEE37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279;p51">
                <a:extLst>
                  <a:ext uri="{FF2B5EF4-FFF2-40B4-BE49-F238E27FC236}">
                    <a16:creationId xmlns:a16="http://schemas.microsoft.com/office/drawing/2014/main" id="{0E1E7710-B7A2-3AA9-BFB3-32AB0F81BAD0}"/>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280;p51">
                <a:extLst>
                  <a:ext uri="{FF2B5EF4-FFF2-40B4-BE49-F238E27FC236}">
                    <a16:creationId xmlns:a16="http://schemas.microsoft.com/office/drawing/2014/main" id="{78156FF4-7608-006F-6AEB-C94659D0E6B5}"/>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281;p51">
                <a:extLst>
                  <a:ext uri="{FF2B5EF4-FFF2-40B4-BE49-F238E27FC236}">
                    <a16:creationId xmlns:a16="http://schemas.microsoft.com/office/drawing/2014/main" id="{733EA9ED-378A-BA70-0754-E55BC58A603B}"/>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282;p51">
                <a:extLst>
                  <a:ext uri="{FF2B5EF4-FFF2-40B4-BE49-F238E27FC236}">
                    <a16:creationId xmlns:a16="http://schemas.microsoft.com/office/drawing/2014/main" id="{3E023E4D-C76D-4242-7872-B3B8C07D2E75}"/>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283;p51">
                <a:extLst>
                  <a:ext uri="{FF2B5EF4-FFF2-40B4-BE49-F238E27FC236}">
                    <a16:creationId xmlns:a16="http://schemas.microsoft.com/office/drawing/2014/main" id="{8B3D2DB9-9042-69A2-6CD1-9A67A2F15CB0}"/>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284;p51">
                <a:extLst>
                  <a:ext uri="{FF2B5EF4-FFF2-40B4-BE49-F238E27FC236}">
                    <a16:creationId xmlns:a16="http://schemas.microsoft.com/office/drawing/2014/main" id="{4A9301AD-D644-2156-4DFE-AD8648AB3D49}"/>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285;p51">
                <a:extLst>
                  <a:ext uri="{FF2B5EF4-FFF2-40B4-BE49-F238E27FC236}">
                    <a16:creationId xmlns:a16="http://schemas.microsoft.com/office/drawing/2014/main" id="{2514C687-5105-53A3-6421-F16DF19AB500}"/>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286;p51">
                <a:extLst>
                  <a:ext uri="{FF2B5EF4-FFF2-40B4-BE49-F238E27FC236}">
                    <a16:creationId xmlns:a16="http://schemas.microsoft.com/office/drawing/2014/main" id="{CDB1396E-623F-36A2-EFEB-B6B2A398EA3C}"/>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287;p51">
                <a:extLst>
                  <a:ext uri="{FF2B5EF4-FFF2-40B4-BE49-F238E27FC236}">
                    <a16:creationId xmlns:a16="http://schemas.microsoft.com/office/drawing/2014/main" id="{53E5CC7F-5454-4FBB-A960-593459B42981}"/>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 name="Google Shape;1288;p51">
            <a:extLst>
              <a:ext uri="{FF2B5EF4-FFF2-40B4-BE49-F238E27FC236}">
                <a16:creationId xmlns:a16="http://schemas.microsoft.com/office/drawing/2014/main" id="{39E55F1E-4A00-2853-8FF9-320D2F9F5831}"/>
              </a:ext>
            </a:extLst>
          </p:cNvPr>
          <p:cNvGrpSpPr/>
          <p:nvPr/>
        </p:nvGrpSpPr>
        <p:grpSpPr>
          <a:xfrm rot="541442">
            <a:off x="786275" y="2361986"/>
            <a:ext cx="1610857" cy="2196357"/>
            <a:chOff x="1290475" y="2139165"/>
            <a:chExt cx="1625875" cy="2216834"/>
          </a:xfrm>
        </p:grpSpPr>
        <p:sp>
          <p:nvSpPr>
            <p:cNvPr id="1437" name="Google Shape;1289;p51">
              <a:extLst>
                <a:ext uri="{FF2B5EF4-FFF2-40B4-BE49-F238E27FC236}">
                  <a16:creationId xmlns:a16="http://schemas.microsoft.com/office/drawing/2014/main" id="{3FBC0089-0091-C7B7-B126-5595D6779B9D}"/>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290;p51">
              <a:extLst>
                <a:ext uri="{FF2B5EF4-FFF2-40B4-BE49-F238E27FC236}">
                  <a16:creationId xmlns:a16="http://schemas.microsoft.com/office/drawing/2014/main" id="{26761B4F-7255-3859-D1A4-98B1D19EE3F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291;p51">
              <a:extLst>
                <a:ext uri="{FF2B5EF4-FFF2-40B4-BE49-F238E27FC236}">
                  <a16:creationId xmlns:a16="http://schemas.microsoft.com/office/drawing/2014/main" id="{95CDD4F7-822F-0309-B54E-4E91E9CE4E7C}"/>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292;p51">
              <a:extLst>
                <a:ext uri="{FF2B5EF4-FFF2-40B4-BE49-F238E27FC236}">
                  <a16:creationId xmlns:a16="http://schemas.microsoft.com/office/drawing/2014/main" id="{7B3663BF-5369-13A2-929A-60CC32307BA5}"/>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576;p57">
            <a:extLst>
              <a:ext uri="{FF2B5EF4-FFF2-40B4-BE49-F238E27FC236}">
                <a16:creationId xmlns:a16="http://schemas.microsoft.com/office/drawing/2014/main" id="{29B0673E-BF00-B9A4-3CA4-A4A77CDF32F1}"/>
              </a:ext>
            </a:extLst>
          </p:cNvPr>
          <p:cNvGrpSpPr/>
          <p:nvPr/>
        </p:nvGrpSpPr>
        <p:grpSpPr>
          <a:xfrm>
            <a:off x="2220210" y="2785363"/>
            <a:ext cx="2123747" cy="806724"/>
            <a:chOff x="5048038" y="1385803"/>
            <a:chExt cx="2123747" cy="734746"/>
          </a:xfrm>
        </p:grpSpPr>
        <p:grpSp>
          <p:nvGrpSpPr>
            <p:cNvPr id="1442" name="Google Shape;1577;p57">
              <a:extLst>
                <a:ext uri="{FF2B5EF4-FFF2-40B4-BE49-F238E27FC236}">
                  <a16:creationId xmlns:a16="http://schemas.microsoft.com/office/drawing/2014/main" id="{6F589EFE-7CE8-6AF1-54F4-C65DF6EDB598}"/>
                </a:ext>
              </a:extLst>
            </p:cNvPr>
            <p:cNvGrpSpPr/>
            <p:nvPr/>
          </p:nvGrpSpPr>
          <p:grpSpPr>
            <a:xfrm>
              <a:off x="6386972" y="1385803"/>
              <a:ext cx="784812" cy="734746"/>
              <a:chOff x="1907550" y="-638278"/>
              <a:chExt cx="956505" cy="895486"/>
            </a:xfrm>
          </p:grpSpPr>
          <p:sp>
            <p:nvSpPr>
              <p:cNvPr id="1449" name="Google Shape;1578;p57">
                <a:extLst>
                  <a:ext uri="{FF2B5EF4-FFF2-40B4-BE49-F238E27FC236}">
                    <a16:creationId xmlns:a16="http://schemas.microsoft.com/office/drawing/2014/main" id="{0846361F-A1E3-291A-F78B-99407E378833}"/>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579;p57">
                <a:extLst>
                  <a:ext uri="{FF2B5EF4-FFF2-40B4-BE49-F238E27FC236}">
                    <a16:creationId xmlns:a16="http://schemas.microsoft.com/office/drawing/2014/main" id="{152AE269-B951-C5B3-3B33-FF8F83DE4215}"/>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580;p57">
                <a:extLst>
                  <a:ext uri="{FF2B5EF4-FFF2-40B4-BE49-F238E27FC236}">
                    <a16:creationId xmlns:a16="http://schemas.microsoft.com/office/drawing/2014/main" id="{6BDACF9A-A18E-E67E-E5EC-1DC875B2E602}"/>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581;p57">
              <a:extLst>
                <a:ext uri="{FF2B5EF4-FFF2-40B4-BE49-F238E27FC236}">
                  <a16:creationId xmlns:a16="http://schemas.microsoft.com/office/drawing/2014/main" id="{C6437EBA-A90C-FBD4-E056-F59D652F5065}"/>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 name="Google Shape;1582;p57">
              <a:extLst>
                <a:ext uri="{FF2B5EF4-FFF2-40B4-BE49-F238E27FC236}">
                  <a16:creationId xmlns:a16="http://schemas.microsoft.com/office/drawing/2014/main" id="{B8023225-7049-D61F-778F-E482F5DD96BD}"/>
                </a:ext>
              </a:extLst>
            </p:cNvPr>
            <p:cNvGrpSpPr/>
            <p:nvPr/>
          </p:nvGrpSpPr>
          <p:grpSpPr>
            <a:xfrm>
              <a:off x="5048038" y="1400569"/>
              <a:ext cx="740624" cy="705215"/>
              <a:chOff x="867500" y="-674000"/>
              <a:chExt cx="783398" cy="745943"/>
            </a:xfrm>
          </p:grpSpPr>
          <p:sp>
            <p:nvSpPr>
              <p:cNvPr id="1445" name="Google Shape;1583;p57">
                <a:extLst>
                  <a:ext uri="{FF2B5EF4-FFF2-40B4-BE49-F238E27FC236}">
                    <a16:creationId xmlns:a16="http://schemas.microsoft.com/office/drawing/2014/main" id="{05B5CE40-4D91-DA2A-8169-67DECEF21953}"/>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584;p57">
                <a:extLst>
                  <a:ext uri="{FF2B5EF4-FFF2-40B4-BE49-F238E27FC236}">
                    <a16:creationId xmlns:a16="http://schemas.microsoft.com/office/drawing/2014/main" id="{70D9FBF3-6F1B-5E4E-A231-C997C77752DA}"/>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585;p57">
                <a:extLst>
                  <a:ext uri="{FF2B5EF4-FFF2-40B4-BE49-F238E27FC236}">
                    <a16:creationId xmlns:a16="http://schemas.microsoft.com/office/drawing/2014/main" id="{99EBE2E1-F8CF-C9CF-9017-1DC1DC30AAF0}"/>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586;p57">
                <a:extLst>
                  <a:ext uri="{FF2B5EF4-FFF2-40B4-BE49-F238E27FC236}">
                    <a16:creationId xmlns:a16="http://schemas.microsoft.com/office/drawing/2014/main" id="{B6586C05-121A-1926-6EB6-2B447BE47A9A}"/>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587;p57">
            <a:extLst>
              <a:ext uri="{FF2B5EF4-FFF2-40B4-BE49-F238E27FC236}">
                <a16:creationId xmlns:a16="http://schemas.microsoft.com/office/drawing/2014/main" id="{8D4EC3E5-A26F-CD96-6581-A103C50FE766}"/>
              </a:ext>
            </a:extLst>
          </p:cNvPr>
          <p:cNvGrpSpPr/>
          <p:nvPr/>
        </p:nvGrpSpPr>
        <p:grpSpPr>
          <a:xfrm>
            <a:off x="2960835" y="2830632"/>
            <a:ext cx="659087" cy="723604"/>
            <a:chOff x="4310000" y="1690850"/>
            <a:chExt cx="442875" cy="442875"/>
          </a:xfrm>
        </p:grpSpPr>
        <p:sp>
          <p:nvSpPr>
            <p:cNvPr id="1453" name="Google Shape;1588;p57">
              <a:extLst>
                <a:ext uri="{FF2B5EF4-FFF2-40B4-BE49-F238E27FC236}">
                  <a16:creationId xmlns:a16="http://schemas.microsoft.com/office/drawing/2014/main" id="{F240B507-D0CE-4FC9-4FED-826142ECD67A}"/>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589;p57">
              <a:extLst>
                <a:ext uri="{FF2B5EF4-FFF2-40B4-BE49-F238E27FC236}">
                  <a16:creationId xmlns:a16="http://schemas.microsoft.com/office/drawing/2014/main" id="{10D6F8E7-6BA6-39C9-C096-4FE5CB9BC38D}"/>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590;p57">
              <a:extLst>
                <a:ext uri="{FF2B5EF4-FFF2-40B4-BE49-F238E27FC236}">
                  <a16:creationId xmlns:a16="http://schemas.microsoft.com/office/drawing/2014/main" id="{D6D6E5A6-8911-46FD-8350-5E6A06869410}"/>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594;p57">
            <a:extLst>
              <a:ext uri="{FF2B5EF4-FFF2-40B4-BE49-F238E27FC236}">
                <a16:creationId xmlns:a16="http://schemas.microsoft.com/office/drawing/2014/main" id="{41448F5D-F034-93E1-6EEB-2E4A198B200F}"/>
              </a:ext>
            </a:extLst>
          </p:cNvPr>
          <p:cNvGrpSpPr/>
          <p:nvPr/>
        </p:nvGrpSpPr>
        <p:grpSpPr>
          <a:xfrm>
            <a:off x="3559146" y="2785365"/>
            <a:ext cx="784812" cy="806724"/>
            <a:chOff x="1755150" y="-790678"/>
            <a:chExt cx="956505" cy="895486"/>
          </a:xfrm>
        </p:grpSpPr>
        <p:sp>
          <p:nvSpPr>
            <p:cNvPr id="1458" name="Google Shape;1595;p57">
              <a:extLst>
                <a:ext uri="{FF2B5EF4-FFF2-40B4-BE49-F238E27FC236}">
                  <a16:creationId xmlns:a16="http://schemas.microsoft.com/office/drawing/2014/main" id="{00D6942A-847B-0706-749E-40B9F85BEA65}"/>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596;p57">
              <a:extLst>
                <a:ext uri="{FF2B5EF4-FFF2-40B4-BE49-F238E27FC236}">
                  <a16:creationId xmlns:a16="http://schemas.microsoft.com/office/drawing/2014/main" id="{376E3032-C190-1859-6CBC-68C8D54075C0}"/>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597;p57">
              <a:extLst>
                <a:ext uri="{FF2B5EF4-FFF2-40B4-BE49-F238E27FC236}">
                  <a16:creationId xmlns:a16="http://schemas.microsoft.com/office/drawing/2014/main" id="{7B2402D2-A649-479C-F628-14F4A60F4A15}"/>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598;p57">
              <a:extLst>
                <a:ext uri="{FF2B5EF4-FFF2-40B4-BE49-F238E27FC236}">
                  <a16:creationId xmlns:a16="http://schemas.microsoft.com/office/drawing/2014/main" id="{19EAFEA1-ABA5-EE8B-5F68-2B28320C5C18}"/>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599;p57">
              <a:extLst>
                <a:ext uri="{FF2B5EF4-FFF2-40B4-BE49-F238E27FC236}">
                  <a16:creationId xmlns:a16="http://schemas.microsoft.com/office/drawing/2014/main" id="{10D3479B-D79F-CECB-98C4-90DA3548A777}"/>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600;p57">
              <a:extLst>
                <a:ext uri="{FF2B5EF4-FFF2-40B4-BE49-F238E27FC236}">
                  <a16:creationId xmlns:a16="http://schemas.microsoft.com/office/drawing/2014/main" id="{EFFFF9A8-50B1-3109-07DB-8FE2E2E52C0D}"/>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601;p57">
              <a:extLst>
                <a:ext uri="{FF2B5EF4-FFF2-40B4-BE49-F238E27FC236}">
                  <a16:creationId xmlns:a16="http://schemas.microsoft.com/office/drawing/2014/main" id="{79C01B13-4C30-7F56-54A6-6F1545451B1E}"/>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602;p57">
              <a:extLst>
                <a:ext uri="{FF2B5EF4-FFF2-40B4-BE49-F238E27FC236}">
                  <a16:creationId xmlns:a16="http://schemas.microsoft.com/office/drawing/2014/main" id="{8A6D04AA-3B90-0307-55B9-626B94766636}"/>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603;p57">
              <a:extLst>
                <a:ext uri="{FF2B5EF4-FFF2-40B4-BE49-F238E27FC236}">
                  <a16:creationId xmlns:a16="http://schemas.microsoft.com/office/drawing/2014/main" id="{072EFE9A-1E01-2893-D359-1A39E60C8353}"/>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604;p57">
              <a:extLst>
                <a:ext uri="{FF2B5EF4-FFF2-40B4-BE49-F238E27FC236}">
                  <a16:creationId xmlns:a16="http://schemas.microsoft.com/office/drawing/2014/main" id="{3D96EECE-AC81-A9DE-AB8C-44E9C121536C}"/>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605;p57">
              <a:extLst>
                <a:ext uri="{FF2B5EF4-FFF2-40B4-BE49-F238E27FC236}">
                  <a16:creationId xmlns:a16="http://schemas.microsoft.com/office/drawing/2014/main" id="{7A319105-80E3-D84C-A507-632919296EB4}"/>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606;p57">
              <a:extLst>
                <a:ext uri="{FF2B5EF4-FFF2-40B4-BE49-F238E27FC236}">
                  <a16:creationId xmlns:a16="http://schemas.microsoft.com/office/drawing/2014/main" id="{466F2CE3-31B5-DCD2-9127-6AD62A942415}"/>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607;p57">
            <a:extLst>
              <a:ext uri="{FF2B5EF4-FFF2-40B4-BE49-F238E27FC236}">
                <a16:creationId xmlns:a16="http://schemas.microsoft.com/office/drawing/2014/main" id="{B9FCD9BC-4EBC-0BBF-DA61-A4D26B4AE522}"/>
              </a:ext>
            </a:extLst>
          </p:cNvPr>
          <p:cNvGrpSpPr/>
          <p:nvPr/>
        </p:nvGrpSpPr>
        <p:grpSpPr>
          <a:xfrm>
            <a:off x="2220210" y="2803023"/>
            <a:ext cx="740624" cy="774300"/>
            <a:chOff x="715100" y="-826400"/>
            <a:chExt cx="783398" cy="745943"/>
          </a:xfrm>
        </p:grpSpPr>
        <p:sp>
          <p:nvSpPr>
            <p:cNvPr id="1471" name="Google Shape;1608;p57">
              <a:extLst>
                <a:ext uri="{FF2B5EF4-FFF2-40B4-BE49-F238E27FC236}">
                  <a16:creationId xmlns:a16="http://schemas.microsoft.com/office/drawing/2014/main" id="{50D13B7D-A2DE-35C8-AA41-C8262757041A}"/>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609;p57">
              <a:extLst>
                <a:ext uri="{FF2B5EF4-FFF2-40B4-BE49-F238E27FC236}">
                  <a16:creationId xmlns:a16="http://schemas.microsoft.com/office/drawing/2014/main" id="{94E171AC-9A8C-434D-CDFC-FE5E39F33495}"/>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610;p57">
              <a:extLst>
                <a:ext uri="{FF2B5EF4-FFF2-40B4-BE49-F238E27FC236}">
                  <a16:creationId xmlns:a16="http://schemas.microsoft.com/office/drawing/2014/main" id="{0452B4F1-5B33-DD6E-6FD1-DA3146DFDB68}"/>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611;p57">
              <a:extLst>
                <a:ext uri="{FF2B5EF4-FFF2-40B4-BE49-F238E27FC236}">
                  <a16:creationId xmlns:a16="http://schemas.microsoft.com/office/drawing/2014/main" id="{C6D2187E-68CB-2651-F0C4-302C301011C7}"/>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612;p57">
              <a:extLst>
                <a:ext uri="{FF2B5EF4-FFF2-40B4-BE49-F238E27FC236}">
                  <a16:creationId xmlns:a16="http://schemas.microsoft.com/office/drawing/2014/main" id="{E9EBFD5E-ADD4-5058-9733-628C75451782}"/>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613;p57">
              <a:extLst>
                <a:ext uri="{FF2B5EF4-FFF2-40B4-BE49-F238E27FC236}">
                  <a16:creationId xmlns:a16="http://schemas.microsoft.com/office/drawing/2014/main" id="{CD084111-25AC-3164-E58F-4FFDC34F3AD4}"/>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614;p57">
              <a:extLst>
                <a:ext uri="{FF2B5EF4-FFF2-40B4-BE49-F238E27FC236}">
                  <a16:creationId xmlns:a16="http://schemas.microsoft.com/office/drawing/2014/main" id="{A0EB3A8F-A433-B3A5-7CC2-120645C28B77}"/>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615;p57">
              <a:extLst>
                <a:ext uri="{FF2B5EF4-FFF2-40B4-BE49-F238E27FC236}">
                  <a16:creationId xmlns:a16="http://schemas.microsoft.com/office/drawing/2014/main" id="{C599D942-8C1F-3D74-E40B-10EB83B654E4}"/>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616;p57">
              <a:extLst>
                <a:ext uri="{FF2B5EF4-FFF2-40B4-BE49-F238E27FC236}">
                  <a16:creationId xmlns:a16="http://schemas.microsoft.com/office/drawing/2014/main" id="{3E32BFF3-4811-C76B-2D18-08CFC733A89F}"/>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617;p57">
              <a:extLst>
                <a:ext uri="{FF2B5EF4-FFF2-40B4-BE49-F238E27FC236}">
                  <a16:creationId xmlns:a16="http://schemas.microsoft.com/office/drawing/2014/main" id="{155150B0-C054-848F-2015-7EFCC788B437}"/>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618;p57">
              <a:extLst>
                <a:ext uri="{FF2B5EF4-FFF2-40B4-BE49-F238E27FC236}">
                  <a16:creationId xmlns:a16="http://schemas.microsoft.com/office/drawing/2014/main" id="{A9727C07-78B7-6ED0-4511-DB7DA68E5843}"/>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619;p57">
              <a:extLst>
                <a:ext uri="{FF2B5EF4-FFF2-40B4-BE49-F238E27FC236}">
                  <a16:creationId xmlns:a16="http://schemas.microsoft.com/office/drawing/2014/main" id="{42909444-F5E5-09FE-7D80-E57CE3D682C0}"/>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620;p57">
              <a:extLst>
                <a:ext uri="{FF2B5EF4-FFF2-40B4-BE49-F238E27FC236}">
                  <a16:creationId xmlns:a16="http://schemas.microsoft.com/office/drawing/2014/main" id="{E3C68DCA-E6A2-2F17-96C4-58D34889C473}"/>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 name="Google Shape;7419;p83">
            <a:extLst>
              <a:ext uri="{FF2B5EF4-FFF2-40B4-BE49-F238E27FC236}">
                <a16:creationId xmlns:a16="http://schemas.microsoft.com/office/drawing/2014/main" id="{217A9983-3F51-BD49-6793-18107F0743F5}"/>
              </a:ext>
            </a:extLst>
          </p:cNvPr>
          <p:cNvGrpSpPr/>
          <p:nvPr/>
        </p:nvGrpSpPr>
        <p:grpSpPr>
          <a:xfrm>
            <a:off x="5078728" y="1866310"/>
            <a:ext cx="2343841" cy="2667857"/>
            <a:chOff x="2596425" y="2304576"/>
            <a:chExt cx="1851375" cy="2107312"/>
          </a:xfrm>
        </p:grpSpPr>
        <p:sp>
          <p:nvSpPr>
            <p:cNvPr id="1377" name="Google Shape;7420;p83">
              <a:extLst>
                <a:ext uri="{FF2B5EF4-FFF2-40B4-BE49-F238E27FC236}">
                  <a16:creationId xmlns:a16="http://schemas.microsoft.com/office/drawing/2014/main" id="{A6BEAB6D-86A4-FD65-0832-175901A835B3}"/>
                </a:ext>
              </a:extLst>
            </p:cNvPr>
            <p:cNvSpPr/>
            <p:nvPr/>
          </p:nvSpPr>
          <p:spPr>
            <a:xfrm>
              <a:off x="3047076" y="2304576"/>
              <a:ext cx="1049316" cy="1026203"/>
            </a:xfrm>
            <a:custGeom>
              <a:avLst/>
              <a:gdLst/>
              <a:ahLst/>
              <a:cxnLst/>
              <a:rect l="l" t="t" r="r" b="b"/>
              <a:pathLst>
                <a:path w="11123" h="10878" extrusionOk="0">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7421;p83">
              <a:extLst>
                <a:ext uri="{FF2B5EF4-FFF2-40B4-BE49-F238E27FC236}">
                  <a16:creationId xmlns:a16="http://schemas.microsoft.com/office/drawing/2014/main" id="{AFE50031-0CA3-CE4A-1804-FB651CEC5504}"/>
                </a:ext>
              </a:extLst>
            </p:cNvPr>
            <p:cNvSpPr/>
            <p:nvPr/>
          </p:nvSpPr>
          <p:spPr>
            <a:xfrm>
              <a:off x="3106415" y="2373631"/>
              <a:ext cx="732814" cy="957148"/>
            </a:xfrm>
            <a:custGeom>
              <a:avLst/>
              <a:gdLst/>
              <a:ahLst/>
              <a:cxnLst/>
              <a:rect l="l" t="t" r="r" b="b"/>
              <a:pathLst>
                <a:path w="7768" h="10146" extrusionOk="0">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7422;p83">
              <a:extLst>
                <a:ext uri="{FF2B5EF4-FFF2-40B4-BE49-F238E27FC236}">
                  <a16:creationId xmlns:a16="http://schemas.microsoft.com/office/drawing/2014/main" id="{AD3B3843-5A43-FDFD-C645-6F114949671E}"/>
                </a:ext>
              </a:extLst>
            </p:cNvPr>
            <p:cNvSpPr/>
            <p:nvPr/>
          </p:nvSpPr>
          <p:spPr>
            <a:xfrm>
              <a:off x="3304241" y="2397215"/>
              <a:ext cx="34622" cy="27641"/>
            </a:xfrm>
            <a:custGeom>
              <a:avLst/>
              <a:gdLst/>
              <a:ahLst/>
              <a:cxnLst/>
              <a:rect l="l" t="t" r="r" b="b"/>
              <a:pathLst>
                <a:path w="367" h="293" extrusionOk="0">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7423;p83">
              <a:extLst>
                <a:ext uri="{FF2B5EF4-FFF2-40B4-BE49-F238E27FC236}">
                  <a16:creationId xmlns:a16="http://schemas.microsoft.com/office/drawing/2014/main" id="{304EF6C3-7A3F-1DBA-6FE4-3CEC22CFBA0F}"/>
                </a:ext>
              </a:extLst>
            </p:cNvPr>
            <p:cNvSpPr/>
            <p:nvPr/>
          </p:nvSpPr>
          <p:spPr>
            <a:xfrm>
              <a:off x="3824230" y="2644757"/>
              <a:ext cx="94" cy="1415"/>
            </a:xfrm>
            <a:custGeom>
              <a:avLst/>
              <a:gdLst/>
              <a:ahLst/>
              <a:cxnLst/>
              <a:rect l="l" t="t" r="r" b="b"/>
              <a:pathLst>
                <a:path w="1" h="15" extrusionOk="0">
                  <a:moveTo>
                    <a:pt x="0" y="0"/>
                  </a:moveTo>
                  <a:lnTo>
                    <a:pt x="0" y="14"/>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7424;p83">
              <a:extLst>
                <a:ext uri="{FF2B5EF4-FFF2-40B4-BE49-F238E27FC236}">
                  <a16:creationId xmlns:a16="http://schemas.microsoft.com/office/drawing/2014/main" id="{5FD40C73-1A46-B516-1E77-9F346748FA02}"/>
                </a:ext>
              </a:extLst>
            </p:cNvPr>
            <p:cNvSpPr/>
            <p:nvPr/>
          </p:nvSpPr>
          <p:spPr>
            <a:xfrm>
              <a:off x="3112075" y="2831262"/>
              <a:ext cx="666400" cy="814699"/>
            </a:xfrm>
            <a:custGeom>
              <a:avLst/>
              <a:gdLst/>
              <a:ahLst/>
              <a:cxnLst/>
              <a:rect l="l" t="t" r="r" b="b"/>
              <a:pathLst>
                <a:path w="7064" h="8636" extrusionOk="0">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7425;p83">
              <a:extLst>
                <a:ext uri="{FF2B5EF4-FFF2-40B4-BE49-F238E27FC236}">
                  <a16:creationId xmlns:a16="http://schemas.microsoft.com/office/drawing/2014/main" id="{E060CFA2-6968-DBFE-8EA4-CBF76EF13C73}"/>
                </a:ext>
              </a:extLst>
            </p:cNvPr>
            <p:cNvSpPr/>
            <p:nvPr/>
          </p:nvSpPr>
          <p:spPr>
            <a:xfrm>
              <a:off x="3465841" y="2832866"/>
              <a:ext cx="312634" cy="615364"/>
            </a:xfrm>
            <a:custGeom>
              <a:avLst/>
              <a:gdLst/>
              <a:ahLst/>
              <a:cxnLst/>
              <a:rect l="l" t="t" r="r" b="b"/>
              <a:pathLst>
                <a:path w="3314" h="6523" extrusionOk="0">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7426;p83">
              <a:extLst>
                <a:ext uri="{FF2B5EF4-FFF2-40B4-BE49-F238E27FC236}">
                  <a16:creationId xmlns:a16="http://schemas.microsoft.com/office/drawing/2014/main" id="{3A2FB9F8-9E43-2F06-0E5E-B70CDA07F94A}"/>
                </a:ext>
              </a:extLst>
            </p:cNvPr>
            <p:cNvSpPr/>
            <p:nvPr/>
          </p:nvSpPr>
          <p:spPr>
            <a:xfrm>
              <a:off x="3564046" y="3558604"/>
              <a:ext cx="94" cy="94"/>
            </a:xfrm>
            <a:custGeom>
              <a:avLst/>
              <a:gdLst/>
              <a:ahLst/>
              <a:cxnLst/>
              <a:rect l="l" t="t" r="r" b="b"/>
              <a:pathLst>
                <a:path w="1" h="1" extrusionOk="0">
                  <a:moveTo>
                    <a:pt x="1" y="1"/>
                  </a:move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427;p83">
              <a:extLst>
                <a:ext uri="{FF2B5EF4-FFF2-40B4-BE49-F238E27FC236}">
                  <a16:creationId xmlns:a16="http://schemas.microsoft.com/office/drawing/2014/main" id="{CC04C647-A921-67CF-5A74-B69BE9A6C064}"/>
                </a:ext>
              </a:extLst>
            </p:cNvPr>
            <p:cNvSpPr/>
            <p:nvPr/>
          </p:nvSpPr>
          <p:spPr>
            <a:xfrm>
              <a:off x="3564046" y="3558604"/>
              <a:ext cx="94" cy="1415"/>
            </a:xfrm>
            <a:custGeom>
              <a:avLst/>
              <a:gdLst/>
              <a:ahLst/>
              <a:cxnLst/>
              <a:rect l="l" t="t" r="r" b="b"/>
              <a:pathLst>
                <a:path w="1" h="15" extrusionOk="0">
                  <a:moveTo>
                    <a:pt x="1" y="15"/>
                  </a:moveTo>
                  <a:lnTo>
                    <a:pt x="1" y="15"/>
                  </a:lnTo>
                  <a:lnTo>
                    <a:pt x="1" y="15"/>
                  </a:lnTo>
                  <a:lnTo>
                    <a:pt x="1" y="1"/>
                  </a:lnTo>
                  <a:close/>
                </a:path>
              </a:pathLst>
            </a:custGeom>
            <a:solidFill>
              <a:srgbClr val="FFA0C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428;p83">
              <a:extLst>
                <a:ext uri="{FF2B5EF4-FFF2-40B4-BE49-F238E27FC236}">
                  <a16:creationId xmlns:a16="http://schemas.microsoft.com/office/drawing/2014/main" id="{6E954880-08BB-7D9D-1183-A0160300F53D}"/>
                </a:ext>
              </a:extLst>
            </p:cNvPr>
            <p:cNvSpPr/>
            <p:nvPr/>
          </p:nvSpPr>
          <p:spPr>
            <a:xfrm>
              <a:off x="3584989" y="3276535"/>
              <a:ext cx="85658" cy="324521"/>
            </a:xfrm>
            <a:custGeom>
              <a:avLst/>
              <a:gdLst/>
              <a:ahLst/>
              <a:cxnLst/>
              <a:rect l="l" t="t" r="r" b="b"/>
              <a:pathLst>
                <a:path w="908" h="3440" extrusionOk="0">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429;p83">
              <a:extLst>
                <a:ext uri="{FF2B5EF4-FFF2-40B4-BE49-F238E27FC236}">
                  <a16:creationId xmlns:a16="http://schemas.microsoft.com/office/drawing/2014/main" id="{1FBAF619-DDFA-542A-63ED-0D4BA411D524}"/>
                </a:ext>
              </a:extLst>
            </p:cNvPr>
            <p:cNvSpPr/>
            <p:nvPr/>
          </p:nvSpPr>
          <p:spPr>
            <a:xfrm>
              <a:off x="3276694" y="2973900"/>
              <a:ext cx="193581" cy="172638"/>
            </a:xfrm>
            <a:custGeom>
              <a:avLst/>
              <a:gdLst/>
              <a:ahLst/>
              <a:cxnLst/>
              <a:rect l="l" t="t" r="r" b="b"/>
              <a:pathLst>
                <a:path w="2052" h="1830" extrusionOk="0">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430;p83">
              <a:extLst>
                <a:ext uri="{FF2B5EF4-FFF2-40B4-BE49-F238E27FC236}">
                  <a16:creationId xmlns:a16="http://schemas.microsoft.com/office/drawing/2014/main" id="{3E4AD181-DFF3-92ED-242E-FB7CDEDAD2FF}"/>
                </a:ext>
              </a:extLst>
            </p:cNvPr>
            <p:cNvSpPr/>
            <p:nvPr/>
          </p:nvSpPr>
          <p:spPr>
            <a:xfrm>
              <a:off x="3304241" y="2973900"/>
              <a:ext cx="166034" cy="97356"/>
            </a:xfrm>
            <a:custGeom>
              <a:avLst/>
              <a:gdLst/>
              <a:ahLst/>
              <a:cxnLst/>
              <a:rect l="l" t="t" r="r" b="b"/>
              <a:pathLst>
                <a:path w="1760" h="1032" extrusionOk="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431;p83">
              <a:extLst>
                <a:ext uri="{FF2B5EF4-FFF2-40B4-BE49-F238E27FC236}">
                  <a16:creationId xmlns:a16="http://schemas.microsoft.com/office/drawing/2014/main" id="{A08ED711-080E-919B-3E79-FA7A29581DAA}"/>
                </a:ext>
              </a:extLst>
            </p:cNvPr>
            <p:cNvSpPr/>
            <p:nvPr/>
          </p:nvSpPr>
          <p:spPr>
            <a:xfrm>
              <a:off x="3308203" y="3030314"/>
              <a:ext cx="94" cy="94"/>
            </a:xfrm>
            <a:custGeom>
              <a:avLst/>
              <a:gdLst/>
              <a:ahLst/>
              <a:cxnLst/>
              <a:rect l="l" t="t" r="r" b="b"/>
              <a:pathLst>
                <a:path w="1" h="1" extrusionOk="0">
                  <a:moveTo>
                    <a:pt x="0" y="1"/>
                  </a:move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432;p83">
              <a:extLst>
                <a:ext uri="{FF2B5EF4-FFF2-40B4-BE49-F238E27FC236}">
                  <a16:creationId xmlns:a16="http://schemas.microsoft.com/office/drawing/2014/main" id="{B9FAF6D2-604C-F189-2C87-3326B0730A91}"/>
                </a:ext>
              </a:extLst>
            </p:cNvPr>
            <p:cNvSpPr/>
            <p:nvPr/>
          </p:nvSpPr>
          <p:spPr>
            <a:xfrm>
              <a:off x="2950191" y="3752091"/>
              <a:ext cx="280748" cy="433103"/>
            </a:xfrm>
            <a:custGeom>
              <a:avLst/>
              <a:gdLst/>
              <a:ahLst/>
              <a:cxnLst/>
              <a:rect l="l" t="t" r="r" b="b"/>
              <a:pathLst>
                <a:path w="2976" h="4591" extrusionOk="0">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433;p83">
              <a:extLst>
                <a:ext uri="{FF2B5EF4-FFF2-40B4-BE49-F238E27FC236}">
                  <a16:creationId xmlns:a16="http://schemas.microsoft.com/office/drawing/2014/main" id="{A48AF36D-AD49-5350-FC3E-F3855193140C}"/>
                </a:ext>
              </a:extLst>
            </p:cNvPr>
            <p:cNvSpPr/>
            <p:nvPr/>
          </p:nvSpPr>
          <p:spPr>
            <a:xfrm>
              <a:off x="3017831" y="4016236"/>
              <a:ext cx="298767" cy="395651"/>
            </a:xfrm>
            <a:custGeom>
              <a:avLst/>
              <a:gdLst/>
              <a:ahLst/>
              <a:cxnLst/>
              <a:rect l="l" t="t" r="r" b="b"/>
              <a:pathLst>
                <a:path w="3167" h="4194" extrusionOk="0">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434;p83">
              <a:extLst>
                <a:ext uri="{FF2B5EF4-FFF2-40B4-BE49-F238E27FC236}">
                  <a16:creationId xmlns:a16="http://schemas.microsoft.com/office/drawing/2014/main" id="{03BB0F5D-60BF-063F-1A1D-996EFFF31A05}"/>
                </a:ext>
              </a:extLst>
            </p:cNvPr>
            <p:cNvSpPr/>
            <p:nvPr/>
          </p:nvSpPr>
          <p:spPr>
            <a:xfrm>
              <a:off x="3082924" y="4274721"/>
              <a:ext cx="233674" cy="137167"/>
            </a:xfrm>
            <a:custGeom>
              <a:avLst/>
              <a:gdLst/>
              <a:ahLst/>
              <a:cxnLst/>
              <a:rect l="l" t="t" r="r" b="b"/>
              <a:pathLst>
                <a:path w="2477" h="1454" extrusionOk="0">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435;p83">
              <a:extLst>
                <a:ext uri="{FF2B5EF4-FFF2-40B4-BE49-F238E27FC236}">
                  <a16:creationId xmlns:a16="http://schemas.microsoft.com/office/drawing/2014/main" id="{ADA8C851-0EBD-520D-00C9-E2450F9B0D0F}"/>
                </a:ext>
              </a:extLst>
            </p:cNvPr>
            <p:cNvSpPr/>
            <p:nvPr/>
          </p:nvSpPr>
          <p:spPr>
            <a:xfrm>
              <a:off x="3094151" y="4274721"/>
              <a:ext cx="222448" cy="137167"/>
            </a:xfrm>
            <a:custGeom>
              <a:avLst/>
              <a:gdLst/>
              <a:ahLst/>
              <a:cxnLst/>
              <a:rect l="l" t="t" r="r" b="b"/>
              <a:pathLst>
                <a:path w="2358" h="1454" extrusionOk="0">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436;p83">
              <a:extLst>
                <a:ext uri="{FF2B5EF4-FFF2-40B4-BE49-F238E27FC236}">
                  <a16:creationId xmlns:a16="http://schemas.microsoft.com/office/drawing/2014/main" id="{6D2C302A-D5DE-2F0D-DA2C-BD81FB8B005F}"/>
                </a:ext>
              </a:extLst>
            </p:cNvPr>
            <p:cNvSpPr/>
            <p:nvPr/>
          </p:nvSpPr>
          <p:spPr>
            <a:xfrm>
              <a:off x="3002926" y="3995670"/>
              <a:ext cx="237636" cy="152072"/>
            </a:xfrm>
            <a:custGeom>
              <a:avLst/>
              <a:gdLst/>
              <a:ahLst/>
              <a:cxnLst/>
              <a:rect l="l" t="t" r="r" b="b"/>
              <a:pathLst>
                <a:path w="2519" h="1612" extrusionOk="0">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437;p83">
              <a:extLst>
                <a:ext uri="{FF2B5EF4-FFF2-40B4-BE49-F238E27FC236}">
                  <a16:creationId xmlns:a16="http://schemas.microsoft.com/office/drawing/2014/main" id="{474E1668-C839-8D4A-588A-E51055698C33}"/>
                </a:ext>
              </a:extLst>
            </p:cNvPr>
            <p:cNvSpPr/>
            <p:nvPr/>
          </p:nvSpPr>
          <p:spPr>
            <a:xfrm>
              <a:off x="3221223" y="4002651"/>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38;p83">
              <a:extLst>
                <a:ext uri="{FF2B5EF4-FFF2-40B4-BE49-F238E27FC236}">
                  <a16:creationId xmlns:a16="http://schemas.microsoft.com/office/drawing/2014/main" id="{31D888D7-41F9-489E-29A5-4D6C01D9541E}"/>
                </a:ext>
              </a:extLst>
            </p:cNvPr>
            <p:cNvSpPr/>
            <p:nvPr/>
          </p:nvSpPr>
          <p:spPr>
            <a:xfrm>
              <a:off x="3229525" y="4013594"/>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39;p83">
              <a:extLst>
                <a:ext uri="{FF2B5EF4-FFF2-40B4-BE49-F238E27FC236}">
                  <a16:creationId xmlns:a16="http://schemas.microsoft.com/office/drawing/2014/main" id="{0BA6B8F5-5DE5-D318-2C41-D48DA20293EC}"/>
                </a:ext>
              </a:extLst>
            </p:cNvPr>
            <p:cNvSpPr/>
            <p:nvPr/>
          </p:nvSpPr>
          <p:spPr>
            <a:xfrm>
              <a:off x="3239148" y="4061990"/>
              <a:ext cx="94" cy="94"/>
            </a:xfrm>
            <a:custGeom>
              <a:avLst/>
              <a:gdLst/>
              <a:ahLst/>
              <a:cxnLst/>
              <a:rect l="l" t="t" r="r" b="b"/>
              <a:pathLst>
                <a:path w="1" h="1" extrusionOk="0">
                  <a:moveTo>
                    <a:pt x="1" y="1"/>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40;p83">
              <a:extLst>
                <a:ext uri="{FF2B5EF4-FFF2-40B4-BE49-F238E27FC236}">
                  <a16:creationId xmlns:a16="http://schemas.microsoft.com/office/drawing/2014/main" id="{CD3FAA90-98E6-6B42-B3F4-BCD731A3AD71}"/>
                </a:ext>
              </a:extLst>
            </p:cNvPr>
            <p:cNvSpPr/>
            <p:nvPr/>
          </p:nvSpPr>
          <p:spPr>
            <a:xfrm>
              <a:off x="3264053" y="3685677"/>
              <a:ext cx="462065" cy="311408"/>
            </a:xfrm>
            <a:custGeom>
              <a:avLst/>
              <a:gdLst/>
              <a:ahLst/>
              <a:cxnLst/>
              <a:rect l="l" t="t" r="r" b="b"/>
              <a:pathLst>
                <a:path w="4898" h="3301" extrusionOk="0">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41;p83">
              <a:extLst>
                <a:ext uri="{FF2B5EF4-FFF2-40B4-BE49-F238E27FC236}">
                  <a16:creationId xmlns:a16="http://schemas.microsoft.com/office/drawing/2014/main" id="{1438C118-2877-9175-CC90-0186BAA86828}"/>
                </a:ext>
              </a:extLst>
            </p:cNvPr>
            <p:cNvSpPr/>
            <p:nvPr/>
          </p:nvSpPr>
          <p:spPr>
            <a:xfrm>
              <a:off x="3551783" y="3573887"/>
              <a:ext cx="411878" cy="340181"/>
            </a:xfrm>
            <a:custGeom>
              <a:avLst/>
              <a:gdLst/>
              <a:ahLst/>
              <a:cxnLst/>
              <a:rect l="l" t="t" r="r" b="b"/>
              <a:pathLst>
                <a:path w="4366" h="3606" extrusionOk="0">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42;p83">
              <a:extLst>
                <a:ext uri="{FF2B5EF4-FFF2-40B4-BE49-F238E27FC236}">
                  <a16:creationId xmlns:a16="http://schemas.microsoft.com/office/drawing/2014/main" id="{7B22711B-6492-55D1-DC7B-5FAE1055B0DC}"/>
                </a:ext>
              </a:extLst>
            </p:cNvPr>
            <p:cNvSpPr/>
            <p:nvPr/>
          </p:nvSpPr>
          <p:spPr>
            <a:xfrm>
              <a:off x="3766118" y="3573887"/>
              <a:ext cx="197543" cy="186600"/>
            </a:xfrm>
            <a:custGeom>
              <a:avLst/>
              <a:gdLst/>
              <a:ahLst/>
              <a:cxnLst/>
              <a:rect l="l" t="t" r="r" b="b"/>
              <a:pathLst>
                <a:path w="2094" h="1978" extrusionOk="0">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43;p83">
              <a:extLst>
                <a:ext uri="{FF2B5EF4-FFF2-40B4-BE49-F238E27FC236}">
                  <a16:creationId xmlns:a16="http://schemas.microsoft.com/office/drawing/2014/main" id="{EC5ACDF6-B68E-9CBC-83D7-8D451E8AFF94}"/>
                </a:ext>
              </a:extLst>
            </p:cNvPr>
            <p:cNvSpPr/>
            <p:nvPr/>
          </p:nvSpPr>
          <p:spPr>
            <a:xfrm>
              <a:off x="3766118" y="3573887"/>
              <a:ext cx="197543" cy="173015"/>
            </a:xfrm>
            <a:custGeom>
              <a:avLst/>
              <a:gdLst/>
              <a:ahLst/>
              <a:cxnLst/>
              <a:rect l="l" t="t" r="r" b="b"/>
              <a:pathLst>
                <a:path w="2094" h="1834" extrusionOk="0">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44;p83">
              <a:extLst>
                <a:ext uri="{FF2B5EF4-FFF2-40B4-BE49-F238E27FC236}">
                  <a16:creationId xmlns:a16="http://schemas.microsoft.com/office/drawing/2014/main" id="{D65406BE-AA43-1FD9-4B45-2EB5505AD605}"/>
                </a:ext>
              </a:extLst>
            </p:cNvPr>
            <p:cNvSpPr/>
            <p:nvPr/>
          </p:nvSpPr>
          <p:spPr>
            <a:xfrm>
              <a:off x="3533858" y="3723223"/>
              <a:ext cx="201882" cy="218391"/>
            </a:xfrm>
            <a:custGeom>
              <a:avLst/>
              <a:gdLst/>
              <a:ahLst/>
              <a:cxnLst/>
              <a:rect l="l" t="t" r="r" b="b"/>
              <a:pathLst>
                <a:path w="2140" h="2315" extrusionOk="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45;p83">
              <a:extLst>
                <a:ext uri="{FF2B5EF4-FFF2-40B4-BE49-F238E27FC236}">
                  <a16:creationId xmlns:a16="http://schemas.microsoft.com/office/drawing/2014/main" id="{DB8D7379-8576-DA11-4BDF-9586F7149E5E}"/>
                </a:ext>
              </a:extLst>
            </p:cNvPr>
            <p:cNvSpPr/>
            <p:nvPr/>
          </p:nvSpPr>
          <p:spPr>
            <a:xfrm>
              <a:off x="3537821" y="3760392"/>
              <a:ext cx="94" cy="94"/>
            </a:xfrm>
            <a:custGeom>
              <a:avLst/>
              <a:gdLst/>
              <a:ahLst/>
              <a:cxnLst/>
              <a:rect l="l" t="t" r="r" b="b"/>
              <a:pathLst>
                <a:path w="1" h="1" extrusionOk="0">
                  <a:moveTo>
                    <a:pt x="1"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46;p83">
              <a:extLst>
                <a:ext uri="{FF2B5EF4-FFF2-40B4-BE49-F238E27FC236}">
                  <a16:creationId xmlns:a16="http://schemas.microsoft.com/office/drawing/2014/main" id="{F6987FD0-FE80-9018-D29A-95FAFD70235F}"/>
                </a:ext>
              </a:extLst>
            </p:cNvPr>
            <p:cNvSpPr/>
            <p:nvPr/>
          </p:nvSpPr>
          <p:spPr>
            <a:xfrm>
              <a:off x="3546122" y="3749449"/>
              <a:ext cx="94" cy="1415"/>
            </a:xfrm>
            <a:custGeom>
              <a:avLst/>
              <a:gdLst/>
              <a:ahLst/>
              <a:cxnLst/>
              <a:rect l="l" t="t" r="r" b="b"/>
              <a:pathLst>
                <a:path w="1" h="15" extrusionOk="0">
                  <a:moveTo>
                    <a:pt x="1" y="0"/>
                  </a:moveTo>
                  <a:lnTo>
                    <a:pt x="1" y="0"/>
                  </a:lnTo>
                  <a:lnTo>
                    <a:pt x="1" y="14"/>
                  </a:ln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47;p83">
              <a:extLst>
                <a:ext uri="{FF2B5EF4-FFF2-40B4-BE49-F238E27FC236}">
                  <a16:creationId xmlns:a16="http://schemas.microsoft.com/office/drawing/2014/main" id="{F1348FFC-E662-1480-CB91-608540CB9C00}"/>
                </a:ext>
              </a:extLst>
            </p:cNvPr>
            <p:cNvSpPr/>
            <p:nvPr/>
          </p:nvSpPr>
          <p:spPr>
            <a:xfrm>
              <a:off x="3587631" y="3724544"/>
              <a:ext cx="94" cy="94"/>
            </a:xfrm>
            <a:custGeom>
              <a:avLst/>
              <a:gdLst/>
              <a:ahLst/>
              <a:cxnLst/>
              <a:rect l="l" t="t" r="r" b="b"/>
              <a:pathLst>
                <a:path w="1" h="1" extrusionOk="0">
                  <a:moveTo>
                    <a:pt x="0" y="0"/>
                  </a:move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48;p83">
              <a:extLst>
                <a:ext uri="{FF2B5EF4-FFF2-40B4-BE49-F238E27FC236}">
                  <a16:creationId xmlns:a16="http://schemas.microsoft.com/office/drawing/2014/main" id="{F93EECF1-CE61-92B1-E44B-FD5E439E5F5B}"/>
                </a:ext>
              </a:extLst>
            </p:cNvPr>
            <p:cNvSpPr/>
            <p:nvPr/>
          </p:nvSpPr>
          <p:spPr>
            <a:xfrm>
              <a:off x="2896419" y="3235027"/>
              <a:ext cx="648476" cy="624986"/>
            </a:xfrm>
            <a:custGeom>
              <a:avLst/>
              <a:gdLst/>
              <a:ahLst/>
              <a:cxnLst/>
              <a:rect l="l" t="t" r="r" b="b"/>
              <a:pathLst>
                <a:path w="6874" h="6625" extrusionOk="0">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49;p83">
              <a:extLst>
                <a:ext uri="{FF2B5EF4-FFF2-40B4-BE49-F238E27FC236}">
                  <a16:creationId xmlns:a16="http://schemas.microsoft.com/office/drawing/2014/main" id="{F6C9D9C3-A7F4-7B26-6A16-0F4AAEF2AF48}"/>
                </a:ext>
              </a:extLst>
            </p:cNvPr>
            <p:cNvSpPr/>
            <p:nvPr/>
          </p:nvSpPr>
          <p:spPr>
            <a:xfrm>
              <a:off x="3871021" y="3266630"/>
              <a:ext cx="527064" cy="498008"/>
            </a:xfrm>
            <a:custGeom>
              <a:avLst/>
              <a:gdLst/>
              <a:ahLst/>
              <a:cxnLst/>
              <a:rect l="l" t="t" r="r" b="b"/>
              <a:pathLst>
                <a:path w="5587" h="5279" extrusionOk="0">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50;p83">
              <a:extLst>
                <a:ext uri="{FF2B5EF4-FFF2-40B4-BE49-F238E27FC236}">
                  <a16:creationId xmlns:a16="http://schemas.microsoft.com/office/drawing/2014/main" id="{5E04957A-B4E3-BA97-4680-1BA39FC9E9FE}"/>
                </a:ext>
              </a:extLst>
            </p:cNvPr>
            <p:cNvSpPr/>
            <p:nvPr/>
          </p:nvSpPr>
          <p:spPr>
            <a:xfrm>
              <a:off x="4048187" y="3734921"/>
              <a:ext cx="114620" cy="26414"/>
            </a:xfrm>
            <a:custGeom>
              <a:avLst/>
              <a:gdLst/>
              <a:ahLst/>
              <a:cxnLst/>
              <a:rect l="l" t="t" r="r" b="b"/>
              <a:pathLst>
                <a:path w="1215" h="280" extrusionOk="0">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51;p83">
              <a:extLst>
                <a:ext uri="{FF2B5EF4-FFF2-40B4-BE49-F238E27FC236}">
                  <a16:creationId xmlns:a16="http://schemas.microsoft.com/office/drawing/2014/main" id="{B6CBD1DB-A67D-29C1-55B4-BB15916AFCA4}"/>
                </a:ext>
              </a:extLst>
            </p:cNvPr>
            <p:cNvSpPr/>
            <p:nvPr/>
          </p:nvSpPr>
          <p:spPr>
            <a:xfrm>
              <a:off x="4071394" y="3744732"/>
              <a:ext cx="65187" cy="17547"/>
            </a:xfrm>
            <a:custGeom>
              <a:avLst/>
              <a:gdLst/>
              <a:ahLst/>
              <a:cxnLst/>
              <a:rect l="l" t="t" r="r" b="b"/>
              <a:pathLst>
                <a:path w="691" h="186" extrusionOk="0">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52;p83">
              <a:extLst>
                <a:ext uri="{FF2B5EF4-FFF2-40B4-BE49-F238E27FC236}">
                  <a16:creationId xmlns:a16="http://schemas.microsoft.com/office/drawing/2014/main" id="{E8F20363-57EE-1F38-5115-0B8E695ED4A2}"/>
                </a:ext>
              </a:extLst>
            </p:cNvPr>
            <p:cNvSpPr/>
            <p:nvPr/>
          </p:nvSpPr>
          <p:spPr>
            <a:xfrm>
              <a:off x="4079696" y="3743223"/>
              <a:ext cx="66508" cy="18868"/>
            </a:xfrm>
            <a:custGeom>
              <a:avLst/>
              <a:gdLst/>
              <a:ahLst/>
              <a:cxnLst/>
              <a:rect l="l" t="t" r="r" b="b"/>
              <a:pathLst>
                <a:path w="705" h="200" extrusionOk="0">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53;p83">
              <a:extLst>
                <a:ext uri="{FF2B5EF4-FFF2-40B4-BE49-F238E27FC236}">
                  <a16:creationId xmlns:a16="http://schemas.microsoft.com/office/drawing/2014/main" id="{FA7DEC5D-CB73-5A5C-AB7B-75044461F2AD}"/>
                </a:ext>
              </a:extLst>
            </p:cNvPr>
            <p:cNvSpPr/>
            <p:nvPr/>
          </p:nvSpPr>
          <p:spPr>
            <a:xfrm>
              <a:off x="4079696" y="3741148"/>
              <a:ext cx="77734" cy="22264"/>
            </a:xfrm>
            <a:custGeom>
              <a:avLst/>
              <a:gdLst/>
              <a:ahLst/>
              <a:cxnLst/>
              <a:rect l="l" t="t" r="r" b="b"/>
              <a:pathLst>
                <a:path w="824" h="236" extrusionOk="0">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54;p83">
              <a:extLst>
                <a:ext uri="{FF2B5EF4-FFF2-40B4-BE49-F238E27FC236}">
                  <a16:creationId xmlns:a16="http://schemas.microsoft.com/office/drawing/2014/main" id="{108912E4-B320-2C29-BFC1-8D341BC75E67}"/>
                </a:ext>
              </a:extLst>
            </p:cNvPr>
            <p:cNvSpPr/>
            <p:nvPr/>
          </p:nvSpPr>
          <p:spPr>
            <a:xfrm>
              <a:off x="4082715" y="3741902"/>
              <a:ext cx="73395" cy="21509"/>
            </a:xfrm>
            <a:custGeom>
              <a:avLst/>
              <a:gdLst/>
              <a:ahLst/>
              <a:cxnLst/>
              <a:rect l="l" t="t" r="r" b="b"/>
              <a:pathLst>
                <a:path w="778" h="228" extrusionOk="0">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55;p83">
              <a:extLst>
                <a:ext uri="{FF2B5EF4-FFF2-40B4-BE49-F238E27FC236}">
                  <a16:creationId xmlns:a16="http://schemas.microsoft.com/office/drawing/2014/main" id="{B7BB8704-1C4B-79D2-08C5-8EAEC337C8DB}"/>
                </a:ext>
              </a:extLst>
            </p:cNvPr>
            <p:cNvSpPr/>
            <p:nvPr/>
          </p:nvSpPr>
          <p:spPr>
            <a:xfrm>
              <a:off x="4075734" y="3749449"/>
              <a:ext cx="47169" cy="13962"/>
            </a:xfrm>
            <a:custGeom>
              <a:avLst/>
              <a:gdLst/>
              <a:ahLst/>
              <a:cxnLst/>
              <a:rect l="l" t="t" r="r" b="b"/>
              <a:pathLst>
                <a:path w="500" h="148" extrusionOk="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56;p83">
              <a:extLst>
                <a:ext uri="{FF2B5EF4-FFF2-40B4-BE49-F238E27FC236}">
                  <a16:creationId xmlns:a16="http://schemas.microsoft.com/office/drawing/2014/main" id="{C228D1A0-650E-53AF-AA01-8260E16D5EB6}"/>
                </a:ext>
              </a:extLst>
            </p:cNvPr>
            <p:cNvSpPr/>
            <p:nvPr/>
          </p:nvSpPr>
          <p:spPr>
            <a:xfrm>
              <a:off x="4074413" y="3749449"/>
              <a:ext cx="51225" cy="13962"/>
            </a:xfrm>
            <a:custGeom>
              <a:avLst/>
              <a:gdLst/>
              <a:ahLst/>
              <a:cxnLst/>
              <a:rect l="l" t="t" r="r" b="b"/>
              <a:pathLst>
                <a:path w="543" h="148" extrusionOk="0">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57;p83">
              <a:extLst>
                <a:ext uri="{FF2B5EF4-FFF2-40B4-BE49-F238E27FC236}">
                  <a16:creationId xmlns:a16="http://schemas.microsoft.com/office/drawing/2014/main" id="{35115DFC-1687-C0DC-D4A5-FB8975E257F9}"/>
                </a:ext>
              </a:extLst>
            </p:cNvPr>
            <p:cNvSpPr/>
            <p:nvPr/>
          </p:nvSpPr>
          <p:spPr>
            <a:xfrm>
              <a:off x="4075734" y="3744732"/>
              <a:ext cx="69149" cy="18868"/>
            </a:xfrm>
            <a:custGeom>
              <a:avLst/>
              <a:gdLst/>
              <a:ahLst/>
              <a:cxnLst/>
              <a:rect l="l" t="t" r="r" b="b"/>
              <a:pathLst>
                <a:path w="733" h="200" extrusionOk="0">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58;p83">
              <a:extLst>
                <a:ext uri="{FF2B5EF4-FFF2-40B4-BE49-F238E27FC236}">
                  <a16:creationId xmlns:a16="http://schemas.microsoft.com/office/drawing/2014/main" id="{B5D6D7C3-B6D7-3DB6-5EF9-D851A90BB3A3}"/>
                </a:ext>
              </a:extLst>
            </p:cNvPr>
            <p:cNvSpPr/>
            <p:nvPr/>
          </p:nvSpPr>
          <p:spPr>
            <a:xfrm>
              <a:off x="4091016" y="3742468"/>
              <a:ext cx="62168" cy="18301"/>
            </a:xfrm>
            <a:custGeom>
              <a:avLst/>
              <a:gdLst/>
              <a:ahLst/>
              <a:cxnLst/>
              <a:rect l="l" t="t" r="r" b="b"/>
              <a:pathLst>
                <a:path w="659" h="194" extrusionOk="0">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59;p83">
              <a:extLst>
                <a:ext uri="{FF2B5EF4-FFF2-40B4-BE49-F238E27FC236}">
                  <a16:creationId xmlns:a16="http://schemas.microsoft.com/office/drawing/2014/main" id="{0F0D8BFC-8C4B-5D01-611E-51189F0BDDE8}"/>
                </a:ext>
              </a:extLst>
            </p:cNvPr>
            <p:cNvSpPr/>
            <p:nvPr/>
          </p:nvSpPr>
          <p:spPr>
            <a:xfrm>
              <a:off x="4158657" y="3256819"/>
              <a:ext cx="103677" cy="25471"/>
            </a:xfrm>
            <a:custGeom>
              <a:avLst/>
              <a:gdLst/>
              <a:ahLst/>
              <a:cxnLst/>
              <a:rect l="l" t="t" r="r" b="b"/>
              <a:pathLst>
                <a:path w="1099" h="270" extrusionOk="0">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60;p83">
              <a:extLst>
                <a:ext uri="{FF2B5EF4-FFF2-40B4-BE49-F238E27FC236}">
                  <a16:creationId xmlns:a16="http://schemas.microsoft.com/office/drawing/2014/main" id="{7C41A3B4-4F05-0EE9-519C-1B4E83698F16}"/>
                </a:ext>
              </a:extLst>
            </p:cNvPr>
            <p:cNvSpPr/>
            <p:nvPr/>
          </p:nvSpPr>
          <p:spPr>
            <a:xfrm>
              <a:off x="4157336" y="3257102"/>
              <a:ext cx="95375" cy="24811"/>
            </a:xfrm>
            <a:custGeom>
              <a:avLst/>
              <a:gdLst/>
              <a:ahLst/>
              <a:cxnLst/>
              <a:rect l="l" t="t" r="r" b="b"/>
              <a:pathLst>
                <a:path w="1011" h="263" extrusionOk="0">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61;p83">
              <a:extLst>
                <a:ext uri="{FF2B5EF4-FFF2-40B4-BE49-F238E27FC236}">
                  <a16:creationId xmlns:a16="http://schemas.microsoft.com/office/drawing/2014/main" id="{F859F96F-9A94-187F-B576-19758F7C11B4}"/>
                </a:ext>
              </a:extLst>
            </p:cNvPr>
            <p:cNvSpPr/>
            <p:nvPr/>
          </p:nvSpPr>
          <p:spPr>
            <a:xfrm>
              <a:off x="4156015" y="3260970"/>
              <a:ext cx="51225" cy="21320"/>
            </a:xfrm>
            <a:custGeom>
              <a:avLst/>
              <a:gdLst/>
              <a:ahLst/>
              <a:cxnLst/>
              <a:rect l="l" t="t" r="r" b="b"/>
              <a:pathLst>
                <a:path w="543" h="226" extrusionOk="0">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62;p83">
              <a:extLst>
                <a:ext uri="{FF2B5EF4-FFF2-40B4-BE49-F238E27FC236}">
                  <a16:creationId xmlns:a16="http://schemas.microsoft.com/office/drawing/2014/main" id="{09AD6081-27A5-A2A4-3D4E-286D5B7B4853}"/>
                </a:ext>
              </a:extLst>
            </p:cNvPr>
            <p:cNvSpPr/>
            <p:nvPr/>
          </p:nvSpPr>
          <p:spPr>
            <a:xfrm>
              <a:off x="4156015" y="3262573"/>
              <a:ext cx="38584" cy="18962"/>
            </a:xfrm>
            <a:custGeom>
              <a:avLst/>
              <a:gdLst/>
              <a:ahLst/>
              <a:cxnLst/>
              <a:rect l="l" t="t" r="r" b="b"/>
              <a:pathLst>
                <a:path w="409" h="201" extrusionOk="0">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63;p83">
              <a:extLst>
                <a:ext uri="{FF2B5EF4-FFF2-40B4-BE49-F238E27FC236}">
                  <a16:creationId xmlns:a16="http://schemas.microsoft.com/office/drawing/2014/main" id="{209C5BCE-598E-84CD-8970-72C1E8275225}"/>
                </a:ext>
              </a:extLst>
            </p:cNvPr>
            <p:cNvSpPr/>
            <p:nvPr/>
          </p:nvSpPr>
          <p:spPr>
            <a:xfrm>
              <a:off x="4153091" y="3264271"/>
              <a:ext cx="31886" cy="19056"/>
            </a:xfrm>
            <a:custGeom>
              <a:avLst/>
              <a:gdLst/>
              <a:ahLst/>
              <a:cxnLst/>
              <a:rect l="l" t="t" r="r" b="b"/>
              <a:pathLst>
                <a:path w="338" h="202" extrusionOk="0">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64;p83">
              <a:extLst>
                <a:ext uri="{FF2B5EF4-FFF2-40B4-BE49-F238E27FC236}">
                  <a16:creationId xmlns:a16="http://schemas.microsoft.com/office/drawing/2014/main" id="{D67BBF00-5FB8-F03E-A5BA-4270ADCC4F38}"/>
                </a:ext>
              </a:extLst>
            </p:cNvPr>
            <p:cNvSpPr/>
            <p:nvPr/>
          </p:nvSpPr>
          <p:spPr>
            <a:xfrm>
              <a:off x="4151770" y="3267667"/>
              <a:ext cx="27547" cy="15943"/>
            </a:xfrm>
            <a:custGeom>
              <a:avLst/>
              <a:gdLst/>
              <a:ahLst/>
              <a:cxnLst/>
              <a:rect l="l" t="t" r="r" b="b"/>
              <a:pathLst>
                <a:path w="292" h="169" extrusionOk="0">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65;p83">
              <a:extLst>
                <a:ext uri="{FF2B5EF4-FFF2-40B4-BE49-F238E27FC236}">
                  <a16:creationId xmlns:a16="http://schemas.microsoft.com/office/drawing/2014/main" id="{391BB71F-7CBF-32B4-F8CA-9E5F61BC4744}"/>
                </a:ext>
              </a:extLst>
            </p:cNvPr>
            <p:cNvSpPr/>
            <p:nvPr/>
          </p:nvSpPr>
          <p:spPr>
            <a:xfrm>
              <a:off x="4208467" y="3255970"/>
              <a:ext cx="63772" cy="9717"/>
            </a:xfrm>
            <a:custGeom>
              <a:avLst/>
              <a:gdLst/>
              <a:ahLst/>
              <a:cxnLst/>
              <a:rect l="l" t="t" r="r" b="b"/>
              <a:pathLst>
                <a:path w="676" h="103" extrusionOk="0">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66;p83">
              <a:extLst>
                <a:ext uri="{FF2B5EF4-FFF2-40B4-BE49-F238E27FC236}">
                  <a16:creationId xmlns:a16="http://schemas.microsoft.com/office/drawing/2014/main" id="{08C57403-DE43-880C-B0C1-8A92F10D2FE6}"/>
                </a:ext>
              </a:extLst>
            </p:cNvPr>
            <p:cNvSpPr/>
            <p:nvPr/>
          </p:nvSpPr>
          <p:spPr>
            <a:xfrm>
              <a:off x="3925077" y="3493606"/>
              <a:ext cx="16698" cy="63772"/>
            </a:xfrm>
            <a:custGeom>
              <a:avLst/>
              <a:gdLst/>
              <a:ahLst/>
              <a:cxnLst/>
              <a:rect l="l" t="t" r="r" b="b"/>
              <a:pathLst>
                <a:path w="177" h="676" extrusionOk="0">
                  <a:moveTo>
                    <a:pt x="103" y="676"/>
                  </a:moveTo>
                  <a:cubicBezTo>
                    <a:pt x="1" y="471"/>
                    <a:pt x="29" y="208"/>
                    <a:pt x="176" y="0"/>
                  </a:cubicBezTo>
                  <a:cubicBezTo>
                    <a:pt x="29" y="208"/>
                    <a:pt x="1" y="471"/>
                    <a:pt x="103" y="67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67;p83">
              <a:extLst>
                <a:ext uri="{FF2B5EF4-FFF2-40B4-BE49-F238E27FC236}">
                  <a16:creationId xmlns:a16="http://schemas.microsoft.com/office/drawing/2014/main" id="{D69DB321-17CF-B839-ECD5-EF26561B0721}"/>
                </a:ext>
              </a:extLst>
            </p:cNvPr>
            <p:cNvSpPr/>
            <p:nvPr/>
          </p:nvSpPr>
          <p:spPr>
            <a:xfrm>
              <a:off x="4426858" y="3452192"/>
              <a:ext cx="11792" cy="63678"/>
            </a:xfrm>
            <a:custGeom>
              <a:avLst/>
              <a:gdLst/>
              <a:ahLst/>
              <a:cxnLst/>
              <a:rect l="l" t="t" r="r" b="b"/>
              <a:pathLst>
                <a:path w="125" h="675" extrusionOk="0">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68;p83">
              <a:extLst>
                <a:ext uri="{FF2B5EF4-FFF2-40B4-BE49-F238E27FC236}">
                  <a16:creationId xmlns:a16="http://schemas.microsoft.com/office/drawing/2014/main" id="{8116AA3F-F391-B0E4-D727-0CB58E8D2489}"/>
                </a:ext>
              </a:extLst>
            </p:cNvPr>
            <p:cNvSpPr/>
            <p:nvPr/>
          </p:nvSpPr>
          <p:spPr>
            <a:xfrm>
              <a:off x="4094979" y="3743789"/>
              <a:ext cx="65093" cy="12736"/>
            </a:xfrm>
            <a:custGeom>
              <a:avLst/>
              <a:gdLst/>
              <a:ahLst/>
              <a:cxnLst/>
              <a:rect l="l" t="t" r="r" b="b"/>
              <a:pathLst>
                <a:path w="690" h="135" extrusionOk="0">
                  <a:moveTo>
                    <a:pt x="690" y="32"/>
                  </a:moveTo>
                  <a:cubicBezTo>
                    <a:pt x="472" y="134"/>
                    <a:pt x="208" y="134"/>
                    <a:pt x="1" y="0"/>
                  </a:cubicBezTo>
                  <a:cubicBezTo>
                    <a:pt x="208" y="134"/>
                    <a:pt x="472" y="134"/>
                    <a:pt x="690" y="32"/>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69;p83">
              <a:extLst>
                <a:ext uri="{FF2B5EF4-FFF2-40B4-BE49-F238E27FC236}">
                  <a16:creationId xmlns:a16="http://schemas.microsoft.com/office/drawing/2014/main" id="{8D03FF7B-D639-47B8-2789-7B9CB6AFA18F}"/>
                </a:ext>
              </a:extLst>
            </p:cNvPr>
            <p:cNvSpPr/>
            <p:nvPr/>
          </p:nvSpPr>
          <p:spPr>
            <a:xfrm>
              <a:off x="3920737" y="3256064"/>
              <a:ext cx="527064" cy="497725"/>
            </a:xfrm>
            <a:custGeom>
              <a:avLst/>
              <a:gdLst/>
              <a:ahLst/>
              <a:cxnLst/>
              <a:rect l="l" t="t" r="r" b="b"/>
              <a:pathLst>
                <a:path w="5587" h="5276" extrusionOk="0">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70;p83">
              <a:extLst>
                <a:ext uri="{FF2B5EF4-FFF2-40B4-BE49-F238E27FC236}">
                  <a16:creationId xmlns:a16="http://schemas.microsoft.com/office/drawing/2014/main" id="{302D6AED-7D2D-8E8C-B319-9FC142DA6A65}"/>
                </a:ext>
              </a:extLst>
            </p:cNvPr>
            <p:cNvSpPr/>
            <p:nvPr/>
          </p:nvSpPr>
          <p:spPr>
            <a:xfrm>
              <a:off x="3955265" y="3290875"/>
              <a:ext cx="456405" cy="431122"/>
            </a:xfrm>
            <a:custGeom>
              <a:avLst/>
              <a:gdLst/>
              <a:ahLst/>
              <a:cxnLst/>
              <a:rect l="l" t="t" r="r" b="b"/>
              <a:pathLst>
                <a:path w="4838" h="4570" extrusionOk="0">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7471;p83">
              <a:extLst>
                <a:ext uri="{FF2B5EF4-FFF2-40B4-BE49-F238E27FC236}">
                  <a16:creationId xmlns:a16="http://schemas.microsoft.com/office/drawing/2014/main" id="{1E08423F-401B-4AFA-FC55-8984325A87EB}"/>
                </a:ext>
              </a:extLst>
            </p:cNvPr>
            <p:cNvSpPr/>
            <p:nvPr/>
          </p:nvSpPr>
          <p:spPr>
            <a:xfrm>
              <a:off x="3966585" y="3301912"/>
              <a:ext cx="152072" cy="141978"/>
            </a:xfrm>
            <a:custGeom>
              <a:avLst/>
              <a:gdLst/>
              <a:ahLst/>
              <a:cxnLst/>
              <a:rect l="l" t="t" r="r" b="b"/>
              <a:pathLst>
                <a:path w="1612" h="1505" extrusionOk="0">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7472;p83">
              <a:extLst>
                <a:ext uri="{FF2B5EF4-FFF2-40B4-BE49-F238E27FC236}">
                  <a16:creationId xmlns:a16="http://schemas.microsoft.com/office/drawing/2014/main" id="{9660BAC0-0D94-CCC0-09DA-6E0D201B2AB9}"/>
                </a:ext>
              </a:extLst>
            </p:cNvPr>
            <p:cNvSpPr/>
            <p:nvPr/>
          </p:nvSpPr>
          <p:spPr>
            <a:xfrm>
              <a:off x="2713876" y="2510703"/>
              <a:ext cx="201882" cy="183864"/>
            </a:xfrm>
            <a:custGeom>
              <a:avLst/>
              <a:gdLst/>
              <a:ahLst/>
              <a:cxnLst/>
              <a:rect l="l" t="t" r="r" b="b"/>
              <a:pathLst>
                <a:path w="2140" h="1949" extrusionOk="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7473;p83">
              <a:extLst>
                <a:ext uri="{FF2B5EF4-FFF2-40B4-BE49-F238E27FC236}">
                  <a16:creationId xmlns:a16="http://schemas.microsoft.com/office/drawing/2014/main" id="{5380C13B-D3A8-2200-7519-F963FAF9C18E}"/>
                </a:ext>
              </a:extLst>
            </p:cNvPr>
            <p:cNvSpPr/>
            <p:nvPr/>
          </p:nvSpPr>
          <p:spPr>
            <a:xfrm>
              <a:off x="3922058" y="3186632"/>
              <a:ext cx="171694" cy="204807"/>
            </a:xfrm>
            <a:custGeom>
              <a:avLst/>
              <a:gdLst/>
              <a:ahLst/>
              <a:cxnLst/>
              <a:rect l="l" t="t" r="r" b="b"/>
              <a:pathLst>
                <a:path w="1820" h="2171" extrusionOk="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7474;p83">
              <a:extLst>
                <a:ext uri="{FF2B5EF4-FFF2-40B4-BE49-F238E27FC236}">
                  <a16:creationId xmlns:a16="http://schemas.microsoft.com/office/drawing/2014/main" id="{77C9A747-7AC4-5F9E-53B3-DB630DBA5ADF}"/>
                </a:ext>
              </a:extLst>
            </p:cNvPr>
            <p:cNvSpPr/>
            <p:nvPr/>
          </p:nvSpPr>
          <p:spPr>
            <a:xfrm>
              <a:off x="3980170" y="3286158"/>
              <a:ext cx="21037" cy="56886"/>
            </a:xfrm>
            <a:custGeom>
              <a:avLst/>
              <a:gdLst/>
              <a:ahLst/>
              <a:cxnLst/>
              <a:rect l="l" t="t" r="r" b="b"/>
              <a:pathLst>
                <a:path w="223" h="603" extrusionOk="0">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7475;p83">
              <a:extLst>
                <a:ext uri="{FF2B5EF4-FFF2-40B4-BE49-F238E27FC236}">
                  <a16:creationId xmlns:a16="http://schemas.microsoft.com/office/drawing/2014/main" id="{FF2147AF-09DC-72DF-C402-D92DFC93BFEF}"/>
                </a:ext>
              </a:extLst>
            </p:cNvPr>
            <p:cNvSpPr/>
            <p:nvPr/>
          </p:nvSpPr>
          <p:spPr>
            <a:xfrm>
              <a:off x="4025924" y="3291818"/>
              <a:ext cx="22358" cy="73395"/>
            </a:xfrm>
            <a:custGeom>
              <a:avLst/>
              <a:gdLst/>
              <a:ahLst/>
              <a:cxnLst/>
              <a:rect l="l" t="t" r="r" b="b"/>
              <a:pathLst>
                <a:path w="237" h="778" extrusionOk="0">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7476;p83">
              <a:extLst>
                <a:ext uri="{FF2B5EF4-FFF2-40B4-BE49-F238E27FC236}">
                  <a16:creationId xmlns:a16="http://schemas.microsoft.com/office/drawing/2014/main" id="{D9C400ED-E39A-5479-D955-7D01924212E9}"/>
                </a:ext>
              </a:extLst>
            </p:cNvPr>
            <p:cNvSpPr/>
            <p:nvPr/>
          </p:nvSpPr>
          <p:spPr>
            <a:xfrm>
              <a:off x="4050829" y="3276535"/>
              <a:ext cx="20660" cy="59527"/>
            </a:xfrm>
            <a:custGeom>
              <a:avLst/>
              <a:gdLst/>
              <a:ahLst/>
              <a:cxnLst/>
              <a:rect l="l" t="t" r="r" b="b"/>
              <a:pathLst>
                <a:path w="219" h="631" extrusionOk="0">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7477;p83">
              <a:extLst>
                <a:ext uri="{FF2B5EF4-FFF2-40B4-BE49-F238E27FC236}">
                  <a16:creationId xmlns:a16="http://schemas.microsoft.com/office/drawing/2014/main" id="{2E76A04B-9425-B244-F53D-CF55319B74C0}"/>
                </a:ext>
              </a:extLst>
            </p:cNvPr>
            <p:cNvSpPr/>
            <p:nvPr/>
          </p:nvSpPr>
          <p:spPr>
            <a:xfrm>
              <a:off x="2774629" y="2625512"/>
              <a:ext cx="27641" cy="8396"/>
            </a:xfrm>
            <a:custGeom>
              <a:avLst/>
              <a:gdLst/>
              <a:ahLst/>
              <a:cxnLst/>
              <a:rect l="l" t="t" r="r" b="b"/>
              <a:pathLst>
                <a:path w="293" h="89" extrusionOk="0">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7478;p83">
              <a:extLst>
                <a:ext uri="{FF2B5EF4-FFF2-40B4-BE49-F238E27FC236}">
                  <a16:creationId xmlns:a16="http://schemas.microsoft.com/office/drawing/2014/main" id="{8FABBC81-5B72-C20D-0933-FC055EE981B6}"/>
                </a:ext>
              </a:extLst>
            </p:cNvPr>
            <p:cNvSpPr/>
            <p:nvPr/>
          </p:nvSpPr>
          <p:spPr>
            <a:xfrm>
              <a:off x="2760667" y="2567400"/>
              <a:ext cx="48584" cy="26320"/>
            </a:xfrm>
            <a:custGeom>
              <a:avLst/>
              <a:gdLst/>
              <a:ahLst/>
              <a:cxnLst/>
              <a:rect l="l" t="t" r="r" b="b"/>
              <a:pathLst>
                <a:path w="515" h="279" extrusionOk="0">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7479;p83">
              <a:extLst>
                <a:ext uri="{FF2B5EF4-FFF2-40B4-BE49-F238E27FC236}">
                  <a16:creationId xmlns:a16="http://schemas.microsoft.com/office/drawing/2014/main" id="{59D4927D-558C-4429-E342-54D55E9ACFD8}"/>
                </a:ext>
              </a:extLst>
            </p:cNvPr>
            <p:cNvSpPr/>
            <p:nvPr/>
          </p:nvSpPr>
          <p:spPr>
            <a:xfrm>
              <a:off x="2835382" y="2607210"/>
              <a:ext cx="468952" cy="525743"/>
            </a:xfrm>
            <a:custGeom>
              <a:avLst/>
              <a:gdLst/>
              <a:ahLst/>
              <a:cxnLst/>
              <a:rect l="l" t="t" r="r" b="b"/>
              <a:pathLst>
                <a:path w="4971" h="5573" extrusionOk="0">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7480;p83">
              <a:extLst>
                <a:ext uri="{FF2B5EF4-FFF2-40B4-BE49-F238E27FC236}">
                  <a16:creationId xmlns:a16="http://schemas.microsoft.com/office/drawing/2014/main" id="{64747F2C-C4FE-6734-7470-D9E448E1F134}"/>
                </a:ext>
              </a:extLst>
            </p:cNvPr>
            <p:cNvSpPr/>
            <p:nvPr/>
          </p:nvSpPr>
          <p:spPr>
            <a:xfrm>
              <a:off x="2957078" y="2954372"/>
              <a:ext cx="1021864" cy="571119"/>
            </a:xfrm>
            <a:custGeom>
              <a:avLst/>
              <a:gdLst/>
              <a:ahLst/>
              <a:cxnLst/>
              <a:rect l="l" t="t" r="r" b="b"/>
              <a:pathLst>
                <a:path w="10832" h="6054" extrusionOk="0">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7481;p83">
              <a:extLst>
                <a:ext uri="{FF2B5EF4-FFF2-40B4-BE49-F238E27FC236}">
                  <a16:creationId xmlns:a16="http://schemas.microsoft.com/office/drawing/2014/main" id="{48F1EE16-4E34-BC40-8099-649372127DD5}"/>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7482;p83">
              <a:extLst>
                <a:ext uri="{FF2B5EF4-FFF2-40B4-BE49-F238E27FC236}">
                  <a16:creationId xmlns:a16="http://schemas.microsoft.com/office/drawing/2014/main" id="{839E3E30-48EA-6773-630D-54082A2012DB}"/>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7483;p83">
              <a:extLst>
                <a:ext uri="{FF2B5EF4-FFF2-40B4-BE49-F238E27FC236}">
                  <a16:creationId xmlns:a16="http://schemas.microsoft.com/office/drawing/2014/main" id="{DAECCEEB-C240-741E-402C-6268C690B0F2}"/>
                </a:ext>
              </a:extLst>
            </p:cNvPr>
            <p:cNvSpPr/>
            <p:nvPr/>
          </p:nvSpPr>
          <p:spPr>
            <a:xfrm>
              <a:off x="3402446" y="3272573"/>
              <a:ext cx="94" cy="94"/>
            </a:xfrm>
            <a:custGeom>
              <a:avLst/>
              <a:gdLst/>
              <a:ahLst/>
              <a:cxnLst/>
              <a:rect l="l" t="t" r="r" b="b"/>
              <a:pathLst>
                <a:path w="1" h="1" extrusionOk="0">
                  <a:moveTo>
                    <a:pt x="0"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7484;p83">
              <a:extLst>
                <a:ext uri="{FF2B5EF4-FFF2-40B4-BE49-F238E27FC236}">
                  <a16:creationId xmlns:a16="http://schemas.microsoft.com/office/drawing/2014/main" id="{2B5A3B71-8901-2236-2047-C3E3B4FC7745}"/>
                </a:ext>
              </a:extLst>
            </p:cNvPr>
            <p:cNvSpPr/>
            <p:nvPr/>
          </p:nvSpPr>
          <p:spPr>
            <a:xfrm>
              <a:off x="3340089" y="3081728"/>
              <a:ext cx="1415" cy="94"/>
            </a:xfrm>
            <a:custGeom>
              <a:avLst/>
              <a:gdLst/>
              <a:ahLst/>
              <a:cxnLst/>
              <a:rect l="l" t="t" r="r" b="b"/>
              <a:pathLst>
                <a:path w="15" h="1" extrusionOk="0">
                  <a:moveTo>
                    <a:pt x="14" y="1"/>
                  </a:moveTo>
                  <a:lnTo>
                    <a:pt x="0" y="1"/>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7485;p83">
              <a:extLst>
                <a:ext uri="{FF2B5EF4-FFF2-40B4-BE49-F238E27FC236}">
                  <a16:creationId xmlns:a16="http://schemas.microsoft.com/office/drawing/2014/main" id="{8DAAECC1-00FC-1592-1EAA-A054435141C0}"/>
                </a:ext>
              </a:extLst>
            </p:cNvPr>
            <p:cNvSpPr/>
            <p:nvPr/>
          </p:nvSpPr>
          <p:spPr>
            <a:xfrm>
              <a:off x="3197733" y="3090030"/>
              <a:ext cx="139808" cy="217165"/>
            </a:xfrm>
            <a:custGeom>
              <a:avLst/>
              <a:gdLst/>
              <a:ahLst/>
              <a:cxnLst/>
              <a:rect l="l" t="t" r="r" b="b"/>
              <a:pathLst>
                <a:path w="1482" h="2302" extrusionOk="0">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7486;p83">
              <a:extLst>
                <a:ext uri="{FF2B5EF4-FFF2-40B4-BE49-F238E27FC236}">
                  <a16:creationId xmlns:a16="http://schemas.microsoft.com/office/drawing/2014/main" id="{8BDF54A3-6D10-D0ED-00FE-8EF0EC84811E}"/>
                </a:ext>
              </a:extLst>
            </p:cNvPr>
            <p:cNvSpPr/>
            <p:nvPr/>
          </p:nvSpPr>
          <p:spPr>
            <a:xfrm>
              <a:off x="3200375" y="3305780"/>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7487;p83">
              <a:extLst>
                <a:ext uri="{FF2B5EF4-FFF2-40B4-BE49-F238E27FC236}">
                  <a16:creationId xmlns:a16="http://schemas.microsoft.com/office/drawing/2014/main" id="{4E73B4EF-C496-2B9E-E494-99C5BA3E7B67}"/>
                </a:ext>
              </a:extLst>
            </p:cNvPr>
            <p:cNvSpPr/>
            <p:nvPr/>
          </p:nvSpPr>
          <p:spPr>
            <a:xfrm>
              <a:off x="3197733" y="3308421"/>
              <a:ext cx="94" cy="94"/>
            </a:xfrm>
            <a:custGeom>
              <a:avLst/>
              <a:gdLst/>
              <a:ahLst/>
              <a:cxnLst/>
              <a:rect l="l" t="t" r="r" b="b"/>
              <a:pathLst>
                <a:path w="1" h="1" extrusionOk="0">
                  <a:moveTo>
                    <a:pt x="0" y="0"/>
                  </a:moveTo>
                  <a:lnTo>
                    <a:pt x="0" y="0"/>
                  </a:lnTo>
                  <a:lnTo>
                    <a:pt x="0" y="0"/>
                  </a:lnTo>
                  <a:lnTo>
                    <a:pt x="0" y="0"/>
                  </a:ln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7488;p83">
              <a:extLst>
                <a:ext uri="{FF2B5EF4-FFF2-40B4-BE49-F238E27FC236}">
                  <a16:creationId xmlns:a16="http://schemas.microsoft.com/office/drawing/2014/main" id="{1F4352BB-B055-FFC7-DD2F-2BBBE5A0CAA9}"/>
                </a:ext>
              </a:extLst>
            </p:cNvPr>
            <p:cNvSpPr/>
            <p:nvPr/>
          </p:nvSpPr>
          <p:spPr>
            <a:xfrm>
              <a:off x="3197733" y="3308421"/>
              <a:ext cx="94" cy="94"/>
            </a:xfrm>
            <a:custGeom>
              <a:avLst/>
              <a:gdLst/>
              <a:ahLst/>
              <a:cxnLst/>
              <a:rect l="l" t="t" r="r" b="b"/>
              <a:pathLst>
                <a:path w="1" h="1" extrusionOk="0">
                  <a:moveTo>
                    <a:pt x="0" y="0"/>
                  </a:moveTo>
                  <a:close/>
                </a:path>
              </a:pathLst>
            </a:custGeom>
            <a:solidFill>
              <a:srgbClr val="6C4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7489;p83">
              <a:extLst>
                <a:ext uri="{FF2B5EF4-FFF2-40B4-BE49-F238E27FC236}">
                  <a16:creationId xmlns:a16="http://schemas.microsoft.com/office/drawing/2014/main" id="{273A1D69-4EBA-5699-A2B6-CF642FB88F8A}"/>
                </a:ext>
              </a:extLst>
            </p:cNvPr>
            <p:cNvSpPr/>
            <p:nvPr/>
          </p:nvSpPr>
          <p:spPr>
            <a:xfrm>
              <a:off x="3273675" y="3094086"/>
              <a:ext cx="22358" cy="22264"/>
            </a:xfrm>
            <a:custGeom>
              <a:avLst/>
              <a:gdLst/>
              <a:ahLst/>
              <a:cxnLst/>
              <a:rect l="l" t="t" r="r" b="b"/>
              <a:pathLst>
                <a:path w="237" h="236" extrusionOk="0">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7490;p83">
              <a:extLst>
                <a:ext uri="{FF2B5EF4-FFF2-40B4-BE49-F238E27FC236}">
                  <a16:creationId xmlns:a16="http://schemas.microsoft.com/office/drawing/2014/main" id="{69B6E8D5-EBAA-4AF4-20D6-927C29AEA37C}"/>
                </a:ext>
              </a:extLst>
            </p:cNvPr>
            <p:cNvSpPr/>
            <p:nvPr/>
          </p:nvSpPr>
          <p:spPr>
            <a:xfrm>
              <a:off x="3239148" y="3143802"/>
              <a:ext cx="22358" cy="21037"/>
            </a:xfrm>
            <a:custGeom>
              <a:avLst/>
              <a:gdLst/>
              <a:ahLst/>
              <a:cxnLst/>
              <a:rect l="l" t="t" r="r" b="b"/>
              <a:pathLst>
                <a:path w="237" h="223" extrusionOk="0">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7491;p83">
              <a:extLst>
                <a:ext uri="{FF2B5EF4-FFF2-40B4-BE49-F238E27FC236}">
                  <a16:creationId xmlns:a16="http://schemas.microsoft.com/office/drawing/2014/main" id="{72A3762E-7438-EAC1-DE0B-58C9176A6A24}"/>
                </a:ext>
              </a:extLst>
            </p:cNvPr>
            <p:cNvSpPr/>
            <p:nvPr/>
          </p:nvSpPr>
          <p:spPr>
            <a:xfrm>
              <a:off x="3206035" y="3192292"/>
              <a:ext cx="22264" cy="22264"/>
            </a:xfrm>
            <a:custGeom>
              <a:avLst/>
              <a:gdLst/>
              <a:ahLst/>
              <a:cxnLst/>
              <a:rect l="l" t="t" r="r" b="b"/>
              <a:pathLst>
                <a:path w="236" h="236" extrusionOk="0">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7492;p83">
              <a:extLst>
                <a:ext uri="{FF2B5EF4-FFF2-40B4-BE49-F238E27FC236}">
                  <a16:creationId xmlns:a16="http://schemas.microsoft.com/office/drawing/2014/main" id="{3D97CAD5-9F4A-E4B3-2633-99C16CBD3A66}"/>
                </a:ext>
              </a:extLst>
            </p:cNvPr>
            <p:cNvSpPr/>
            <p:nvPr/>
          </p:nvSpPr>
          <p:spPr>
            <a:xfrm>
              <a:off x="3175470" y="3247668"/>
              <a:ext cx="22358" cy="21981"/>
            </a:xfrm>
            <a:custGeom>
              <a:avLst/>
              <a:gdLst/>
              <a:ahLst/>
              <a:cxnLst/>
              <a:rect l="l" t="t" r="r" b="b"/>
              <a:pathLst>
                <a:path w="237" h="233" extrusionOk="0">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7493;p83">
              <a:extLst>
                <a:ext uri="{FF2B5EF4-FFF2-40B4-BE49-F238E27FC236}">
                  <a16:creationId xmlns:a16="http://schemas.microsoft.com/office/drawing/2014/main" id="{4E4D1B7E-A5E5-D890-8C15-3664532735E7}"/>
                </a:ext>
              </a:extLst>
            </p:cNvPr>
            <p:cNvSpPr/>
            <p:nvPr/>
          </p:nvSpPr>
          <p:spPr>
            <a:xfrm>
              <a:off x="3438294" y="3040314"/>
              <a:ext cx="117545" cy="317917"/>
            </a:xfrm>
            <a:custGeom>
              <a:avLst/>
              <a:gdLst/>
              <a:ahLst/>
              <a:cxnLst/>
              <a:rect l="l" t="t" r="r" b="b"/>
              <a:pathLst>
                <a:path w="1246" h="3370" extrusionOk="0">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7494;p83">
              <a:extLst>
                <a:ext uri="{FF2B5EF4-FFF2-40B4-BE49-F238E27FC236}">
                  <a16:creationId xmlns:a16="http://schemas.microsoft.com/office/drawing/2014/main" id="{17C8767C-66D3-BD87-B1DE-44490BC54130}"/>
                </a:ext>
              </a:extLst>
            </p:cNvPr>
            <p:cNvSpPr/>
            <p:nvPr/>
          </p:nvSpPr>
          <p:spPr>
            <a:xfrm>
              <a:off x="3482444" y="3320685"/>
              <a:ext cx="77734" cy="47169"/>
            </a:xfrm>
            <a:custGeom>
              <a:avLst/>
              <a:gdLst/>
              <a:ahLst/>
              <a:cxnLst/>
              <a:rect l="l" t="t" r="r" b="b"/>
              <a:pathLst>
                <a:path w="824" h="500" extrusionOk="0">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7495;p83">
              <a:extLst>
                <a:ext uri="{FF2B5EF4-FFF2-40B4-BE49-F238E27FC236}">
                  <a16:creationId xmlns:a16="http://schemas.microsoft.com/office/drawing/2014/main" id="{EBFA450E-B794-88C2-DA6F-E04A1B5AC748}"/>
                </a:ext>
              </a:extLst>
            </p:cNvPr>
            <p:cNvSpPr/>
            <p:nvPr/>
          </p:nvSpPr>
          <p:spPr>
            <a:xfrm>
              <a:off x="3075943" y="2937769"/>
              <a:ext cx="227070" cy="220089"/>
            </a:xfrm>
            <a:custGeom>
              <a:avLst/>
              <a:gdLst/>
              <a:ahLst/>
              <a:cxnLst/>
              <a:rect l="l" t="t" r="r" b="b"/>
              <a:pathLst>
                <a:path w="2407" h="2333" extrusionOk="0">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7496;p83">
              <a:extLst>
                <a:ext uri="{FF2B5EF4-FFF2-40B4-BE49-F238E27FC236}">
                  <a16:creationId xmlns:a16="http://schemas.microsoft.com/office/drawing/2014/main" id="{B50FEAB0-C5AE-1BC5-0715-6AD8FF8E519E}"/>
                </a:ext>
              </a:extLst>
            </p:cNvPr>
            <p:cNvSpPr/>
            <p:nvPr/>
          </p:nvSpPr>
          <p:spPr>
            <a:xfrm>
              <a:off x="3152263" y="2564475"/>
              <a:ext cx="122827" cy="153676"/>
            </a:xfrm>
            <a:custGeom>
              <a:avLst/>
              <a:gdLst/>
              <a:ahLst/>
              <a:cxnLst/>
              <a:rect l="l" t="t" r="r" b="b"/>
              <a:pathLst>
                <a:path w="1302" h="1629" extrusionOk="0">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7497;p83">
              <a:extLst>
                <a:ext uri="{FF2B5EF4-FFF2-40B4-BE49-F238E27FC236}">
                  <a16:creationId xmlns:a16="http://schemas.microsoft.com/office/drawing/2014/main" id="{B5BE014F-E2E1-9E0D-54C2-A91D83C73885}"/>
                </a:ext>
              </a:extLst>
            </p:cNvPr>
            <p:cNvSpPr/>
            <p:nvPr/>
          </p:nvSpPr>
          <p:spPr>
            <a:xfrm>
              <a:off x="3208677" y="2580985"/>
              <a:ext cx="37546" cy="72168"/>
            </a:xfrm>
            <a:custGeom>
              <a:avLst/>
              <a:gdLst/>
              <a:ahLst/>
              <a:cxnLst/>
              <a:rect l="l" t="t" r="r" b="b"/>
              <a:pathLst>
                <a:path w="398" h="765" extrusionOk="0">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7498;p83">
              <a:extLst>
                <a:ext uri="{FF2B5EF4-FFF2-40B4-BE49-F238E27FC236}">
                  <a16:creationId xmlns:a16="http://schemas.microsoft.com/office/drawing/2014/main" id="{E2674540-18F6-A43A-28D3-A9535DC0CA23}"/>
                </a:ext>
              </a:extLst>
            </p:cNvPr>
            <p:cNvSpPr/>
            <p:nvPr/>
          </p:nvSpPr>
          <p:spPr>
            <a:xfrm>
              <a:off x="3154904" y="2354386"/>
              <a:ext cx="731493" cy="745361"/>
            </a:xfrm>
            <a:custGeom>
              <a:avLst/>
              <a:gdLst/>
              <a:ahLst/>
              <a:cxnLst/>
              <a:rect l="l" t="t" r="r" b="b"/>
              <a:pathLst>
                <a:path w="7754" h="7901" extrusionOk="0">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7499;p83">
              <a:extLst>
                <a:ext uri="{FF2B5EF4-FFF2-40B4-BE49-F238E27FC236}">
                  <a16:creationId xmlns:a16="http://schemas.microsoft.com/office/drawing/2014/main" id="{A7CB4FBE-FD7A-3D8A-9C47-6824847201FC}"/>
                </a:ext>
              </a:extLst>
            </p:cNvPr>
            <p:cNvSpPr/>
            <p:nvPr/>
          </p:nvSpPr>
          <p:spPr>
            <a:xfrm>
              <a:off x="3670554" y="2970976"/>
              <a:ext cx="85753" cy="72074"/>
            </a:xfrm>
            <a:custGeom>
              <a:avLst/>
              <a:gdLst/>
              <a:ahLst/>
              <a:cxnLst/>
              <a:rect l="l" t="t" r="r" b="b"/>
              <a:pathLst>
                <a:path w="909" h="764" extrusionOk="0">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7500;p83">
              <a:extLst>
                <a:ext uri="{FF2B5EF4-FFF2-40B4-BE49-F238E27FC236}">
                  <a16:creationId xmlns:a16="http://schemas.microsoft.com/office/drawing/2014/main" id="{B8A3E5DE-E843-1978-2A5B-9BB02DC59AD2}"/>
                </a:ext>
              </a:extLst>
            </p:cNvPr>
            <p:cNvSpPr/>
            <p:nvPr/>
          </p:nvSpPr>
          <p:spPr>
            <a:xfrm>
              <a:off x="3746590" y="2970976"/>
              <a:ext cx="56791" cy="47169"/>
            </a:xfrm>
            <a:custGeom>
              <a:avLst/>
              <a:gdLst/>
              <a:ahLst/>
              <a:cxnLst/>
              <a:rect l="l" t="t" r="r" b="b"/>
              <a:pathLst>
                <a:path w="602" h="500" extrusionOk="0">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7501;p83">
              <a:extLst>
                <a:ext uri="{FF2B5EF4-FFF2-40B4-BE49-F238E27FC236}">
                  <a16:creationId xmlns:a16="http://schemas.microsoft.com/office/drawing/2014/main" id="{E310E205-4044-E38D-88CA-F64705F2DA03}"/>
                </a:ext>
              </a:extLst>
            </p:cNvPr>
            <p:cNvSpPr/>
            <p:nvPr/>
          </p:nvSpPr>
          <p:spPr>
            <a:xfrm>
              <a:off x="3590272" y="2340424"/>
              <a:ext cx="358482" cy="339898"/>
            </a:xfrm>
            <a:custGeom>
              <a:avLst/>
              <a:gdLst/>
              <a:ahLst/>
              <a:cxnLst/>
              <a:rect l="l" t="t" r="r" b="b"/>
              <a:pathLst>
                <a:path w="3800" h="3603" extrusionOk="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7502;p83">
              <a:extLst>
                <a:ext uri="{FF2B5EF4-FFF2-40B4-BE49-F238E27FC236}">
                  <a16:creationId xmlns:a16="http://schemas.microsoft.com/office/drawing/2014/main" id="{0146E287-CC89-4C2E-EC9A-E6EAD500FD16}"/>
                </a:ext>
              </a:extLst>
            </p:cNvPr>
            <p:cNvSpPr/>
            <p:nvPr/>
          </p:nvSpPr>
          <p:spPr>
            <a:xfrm>
              <a:off x="3963566" y="2789753"/>
              <a:ext cx="68112" cy="327257"/>
            </a:xfrm>
            <a:custGeom>
              <a:avLst/>
              <a:gdLst/>
              <a:ahLst/>
              <a:cxnLst/>
              <a:rect l="l" t="t" r="r" b="b"/>
              <a:pathLst>
                <a:path w="722" h="3469" extrusionOk="0">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7503;p83">
              <a:extLst>
                <a:ext uri="{FF2B5EF4-FFF2-40B4-BE49-F238E27FC236}">
                  <a16:creationId xmlns:a16="http://schemas.microsoft.com/office/drawing/2014/main" id="{108ECCD2-1CD8-E375-7C39-4DF489625EB2}"/>
                </a:ext>
              </a:extLst>
            </p:cNvPr>
            <p:cNvSpPr/>
            <p:nvPr/>
          </p:nvSpPr>
          <p:spPr>
            <a:xfrm>
              <a:off x="3883568" y="2958618"/>
              <a:ext cx="66508" cy="148676"/>
            </a:xfrm>
            <a:custGeom>
              <a:avLst/>
              <a:gdLst/>
              <a:ahLst/>
              <a:cxnLst/>
              <a:rect l="l" t="t" r="r" b="b"/>
              <a:pathLst>
                <a:path w="705" h="1576" extrusionOk="0">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7504;p83">
              <a:extLst>
                <a:ext uri="{FF2B5EF4-FFF2-40B4-BE49-F238E27FC236}">
                  <a16:creationId xmlns:a16="http://schemas.microsoft.com/office/drawing/2014/main" id="{A8F2FF93-D89D-284A-14A1-0F48D91DB568}"/>
                </a:ext>
              </a:extLst>
            </p:cNvPr>
            <p:cNvSpPr/>
            <p:nvPr/>
          </p:nvSpPr>
          <p:spPr>
            <a:xfrm>
              <a:off x="3299901" y="2357027"/>
              <a:ext cx="138487" cy="52923"/>
            </a:xfrm>
            <a:custGeom>
              <a:avLst/>
              <a:gdLst/>
              <a:ahLst/>
              <a:cxnLst/>
              <a:rect l="l" t="t" r="r" b="b"/>
              <a:pathLst>
                <a:path w="1468" h="561" extrusionOk="0">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7505;p83">
              <a:extLst>
                <a:ext uri="{FF2B5EF4-FFF2-40B4-BE49-F238E27FC236}">
                  <a16:creationId xmlns:a16="http://schemas.microsoft.com/office/drawing/2014/main" id="{CF0FE713-8B51-AFC2-3A23-5FDAF37A2D84}"/>
                </a:ext>
              </a:extLst>
            </p:cNvPr>
            <p:cNvSpPr/>
            <p:nvPr/>
          </p:nvSpPr>
          <p:spPr>
            <a:xfrm>
              <a:off x="2606048" y="3231065"/>
              <a:ext cx="214429" cy="229429"/>
            </a:xfrm>
            <a:custGeom>
              <a:avLst/>
              <a:gdLst/>
              <a:ahLst/>
              <a:cxnLst/>
              <a:rect l="l" t="t" r="r" b="b"/>
              <a:pathLst>
                <a:path w="2273" h="2432" extrusionOk="0">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7506;p83">
              <a:extLst>
                <a:ext uri="{FF2B5EF4-FFF2-40B4-BE49-F238E27FC236}">
                  <a16:creationId xmlns:a16="http://schemas.microsoft.com/office/drawing/2014/main" id="{A9459B0E-F3B7-8526-2B91-E6A34872D585}"/>
                </a:ext>
              </a:extLst>
            </p:cNvPr>
            <p:cNvSpPr/>
            <p:nvPr/>
          </p:nvSpPr>
          <p:spPr>
            <a:xfrm>
              <a:off x="2596425" y="3243328"/>
              <a:ext cx="207448" cy="235749"/>
            </a:xfrm>
            <a:custGeom>
              <a:avLst/>
              <a:gdLst/>
              <a:ahLst/>
              <a:cxnLst/>
              <a:rect l="l" t="t" r="r" b="b"/>
              <a:pathLst>
                <a:path w="2199" h="2499" extrusionOk="0">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7507;p83">
              <a:extLst>
                <a:ext uri="{FF2B5EF4-FFF2-40B4-BE49-F238E27FC236}">
                  <a16:creationId xmlns:a16="http://schemas.microsoft.com/office/drawing/2014/main" id="{789F6772-636A-3D3C-6099-8D55BE999E4B}"/>
                </a:ext>
              </a:extLst>
            </p:cNvPr>
            <p:cNvSpPr/>
            <p:nvPr/>
          </p:nvSpPr>
          <p:spPr>
            <a:xfrm>
              <a:off x="2751045" y="3269554"/>
              <a:ext cx="18018" cy="37641"/>
            </a:xfrm>
            <a:custGeom>
              <a:avLst/>
              <a:gdLst/>
              <a:ahLst/>
              <a:cxnLst/>
              <a:rect l="l" t="t" r="r" b="b"/>
              <a:pathLst>
                <a:path w="191" h="399" extrusionOk="0">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7508;p83">
              <a:extLst>
                <a:ext uri="{FF2B5EF4-FFF2-40B4-BE49-F238E27FC236}">
                  <a16:creationId xmlns:a16="http://schemas.microsoft.com/office/drawing/2014/main" id="{28A3728B-171C-E60C-7314-D460291D83D7}"/>
                </a:ext>
              </a:extLst>
            </p:cNvPr>
            <p:cNvSpPr/>
            <p:nvPr/>
          </p:nvSpPr>
          <p:spPr>
            <a:xfrm>
              <a:off x="2688970" y="3302761"/>
              <a:ext cx="23679" cy="63772"/>
            </a:xfrm>
            <a:custGeom>
              <a:avLst/>
              <a:gdLst/>
              <a:ahLst/>
              <a:cxnLst/>
              <a:rect l="l" t="t" r="r" b="b"/>
              <a:pathLst>
                <a:path w="251" h="676" extrusionOk="0">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7509;p83">
              <a:extLst>
                <a:ext uri="{FF2B5EF4-FFF2-40B4-BE49-F238E27FC236}">
                  <a16:creationId xmlns:a16="http://schemas.microsoft.com/office/drawing/2014/main" id="{47E40D5F-2A7D-5107-0A9F-3EC8C7037502}"/>
                </a:ext>
              </a:extLst>
            </p:cNvPr>
            <p:cNvSpPr/>
            <p:nvPr/>
          </p:nvSpPr>
          <p:spPr>
            <a:xfrm>
              <a:off x="2644537" y="3349930"/>
              <a:ext cx="11415" cy="56791"/>
            </a:xfrm>
            <a:custGeom>
              <a:avLst/>
              <a:gdLst/>
              <a:ahLst/>
              <a:cxnLst/>
              <a:rect l="l" t="t" r="r" b="b"/>
              <a:pathLst>
                <a:path w="121" h="602" extrusionOk="0">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7510;p83">
              <a:extLst>
                <a:ext uri="{FF2B5EF4-FFF2-40B4-BE49-F238E27FC236}">
                  <a16:creationId xmlns:a16="http://schemas.microsoft.com/office/drawing/2014/main" id="{3AD564E3-92D1-48DF-01B0-16D77E903440}"/>
                </a:ext>
              </a:extLst>
            </p:cNvPr>
            <p:cNvSpPr/>
            <p:nvPr/>
          </p:nvSpPr>
          <p:spPr>
            <a:xfrm>
              <a:off x="2752365" y="3289176"/>
              <a:ext cx="48584" cy="26320"/>
            </a:xfrm>
            <a:custGeom>
              <a:avLst/>
              <a:gdLst/>
              <a:ahLst/>
              <a:cxnLst/>
              <a:rect l="l" t="t" r="r" b="b"/>
              <a:pathLst>
                <a:path w="515" h="279" extrusionOk="0">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7511;p83">
              <a:extLst>
                <a:ext uri="{FF2B5EF4-FFF2-40B4-BE49-F238E27FC236}">
                  <a16:creationId xmlns:a16="http://schemas.microsoft.com/office/drawing/2014/main" id="{7C7B987B-303E-2E5E-1A69-86E72E3AD994}"/>
                </a:ext>
              </a:extLst>
            </p:cNvPr>
            <p:cNvSpPr/>
            <p:nvPr/>
          </p:nvSpPr>
          <p:spPr>
            <a:xfrm>
              <a:off x="2698593" y="3340307"/>
              <a:ext cx="85753" cy="30282"/>
            </a:xfrm>
            <a:custGeom>
              <a:avLst/>
              <a:gdLst/>
              <a:ahLst/>
              <a:cxnLst/>
              <a:rect l="l" t="t" r="r" b="b"/>
              <a:pathLst>
                <a:path w="909" h="321" extrusionOk="0">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7512;p83">
              <a:extLst>
                <a:ext uri="{FF2B5EF4-FFF2-40B4-BE49-F238E27FC236}">
                  <a16:creationId xmlns:a16="http://schemas.microsoft.com/office/drawing/2014/main" id="{1864027B-F8E2-7B0D-6794-4F2C8DDD3DEC}"/>
                </a:ext>
              </a:extLst>
            </p:cNvPr>
            <p:cNvSpPr/>
            <p:nvPr/>
          </p:nvSpPr>
          <p:spPr>
            <a:xfrm>
              <a:off x="2648877" y="3398325"/>
              <a:ext cx="95281" cy="21981"/>
            </a:xfrm>
            <a:custGeom>
              <a:avLst/>
              <a:gdLst/>
              <a:ahLst/>
              <a:cxnLst/>
              <a:rect l="l" t="t" r="r" b="b"/>
              <a:pathLst>
                <a:path w="1010" h="233" extrusionOk="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7513;p83">
              <a:extLst>
                <a:ext uri="{FF2B5EF4-FFF2-40B4-BE49-F238E27FC236}">
                  <a16:creationId xmlns:a16="http://schemas.microsoft.com/office/drawing/2014/main" id="{1A9C205D-53E8-653B-0184-94052531DB92}"/>
                </a:ext>
              </a:extLst>
            </p:cNvPr>
            <p:cNvSpPr/>
            <p:nvPr/>
          </p:nvSpPr>
          <p:spPr>
            <a:xfrm>
              <a:off x="3763193" y="4028783"/>
              <a:ext cx="229712" cy="224146"/>
            </a:xfrm>
            <a:custGeom>
              <a:avLst/>
              <a:gdLst/>
              <a:ahLst/>
              <a:cxnLst/>
              <a:rect l="l" t="t" r="r" b="b"/>
              <a:pathLst>
                <a:path w="2435" h="2376" extrusionOk="0">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7514;p83">
              <a:extLst>
                <a:ext uri="{FF2B5EF4-FFF2-40B4-BE49-F238E27FC236}">
                  <a16:creationId xmlns:a16="http://schemas.microsoft.com/office/drawing/2014/main" id="{627BFD89-7134-583A-A83F-32CD6BC1359B}"/>
                </a:ext>
              </a:extLst>
            </p:cNvPr>
            <p:cNvSpPr/>
            <p:nvPr/>
          </p:nvSpPr>
          <p:spPr>
            <a:xfrm>
              <a:off x="3862719" y="4041141"/>
              <a:ext cx="30565" cy="42829"/>
            </a:xfrm>
            <a:custGeom>
              <a:avLst/>
              <a:gdLst/>
              <a:ahLst/>
              <a:cxnLst/>
              <a:rect l="l" t="t" r="r" b="b"/>
              <a:pathLst>
                <a:path w="324" h="454" extrusionOk="0">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7515;p83">
              <a:extLst>
                <a:ext uri="{FF2B5EF4-FFF2-40B4-BE49-F238E27FC236}">
                  <a16:creationId xmlns:a16="http://schemas.microsoft.com/office/drawing/2014/main" id="{25752155-5B86-295B-CE95-F584FEE4EFCD}"/>
                </a:ext>
              </a:extLst>
            </p:cNvPr>
            <p:cNvSpPr/>
            <p:nvPr/>
          </p:nvSpPr>
          <p:spPr>
            <a:xfrm>
              <a:off x="3781023" y="4096517"/>
              <a:ext cx="51603" cy="15377"/>
            </a:xfrm>
            <a:custGeom>
              <a:avLst/>
              <a:gdLst/>
              <a:ahLst/>
              <a:cxnLst/>
              <a:rect l="l" t="t" r="r" b="b"/>
              <a:pathLst>
                <a:path w="547" h="163" extrusionOk="0">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7516;p83">
              <a:extLst>
                <a:ext uri="{FF2B5EF4-FFF2-40B4-BE49-F238E27FC236}">
                  <a16:creationId xmlns:a16="http://schemas.microsoft.com/office/drawing/2014/main" id="{DE711D36-4284-E372-4B1E-7EC30767B1E5}"/>
                </a:ext>
              </a:extLst>
            </p:cNvPr>
            <p:cNvSpPr/>
            <p:nvPr/>
          </p:nvSpPr>
          <p:spPr>
            <a:xfrm>
              <a:off x="3794985" y="4168497"/>
              <a:ext cx="24999" cy="38584"/>
            </a:xfrm>
            <a:custGeom>
              <a:avLst/>
              <a:gdLst/>
              <a:ahLst/>
              <a:cxnLst/>
              <a:rect l="l" t="t" r="r" b="b"/>
              <a:pathLst>
                <a:path w="265" h="409" extrusionOk="0">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7517;p83">
              <a:extLst>
                <a:ext uri="{FF2B5EF4-FFF2-40B4-BE49-F238E27FC236}">
                  <a16:creationId xmlns:a16="http://schemas.microsoft.com/office/drawing/2014/main" id="{356945F4-556E-F04E-4114-7A26E6CA15F1}"/>
                </a:ext>
              </a:extLst>
            </p:cNvPr>
            <p:cNvSpPr/>
            <p:nvPr/>
          </p:nvSpPr>
          <p:spPr>
            <a:xfrm>
              <a:off x="3880644" y="4198685"/>
              <a:ext cx="22264" cy="37641"/>
            </a:xfrm>
            <a:custGeom>
              <a:avLst/>
              <a:gdLst/>
              <a:ahLst/>
              <a:cxnLst/>
              <a:rect l="l" t="t" r="r" b="b"/>
              <a:pathLst>
                <a:path w="236" h="399" extrusionOk="0">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7518;p83">
              <a:extLst>
                <a:ext uri="{FF2B5EF4-FFF2-40B4-BE49-F238E27FC236}">
                  <a16:creationId xmlns:a16="http://schemas.microsoft.com/office/drawing/2014/main" id="{0B4EF752-FABC-86BC-F8B5-D229C91E08D7}"/>
                </a:ext>
              </a:extLst>
            </p:cNvPr>
            <p:cNvSpPr/>
            <p:nvPr/>
          </p:nvSpPr>
          <p:spPr>
            <a:xfrm>
              <a:off x="4195826" y="2414101"/>
              <a:ext cx="189618" cy="186600"/>
            </a:xfrm>
            <a:custGeom>
              <a:avLst/>
              <a:gdLst/>
              <a:ahLst/>
              <a:cxnLst/>
              <a:rect l="l" t="t" r="r" b="b"/>
              <a:pathLst>
                <a:path w="2010" h="1978" extrusionOk="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7519;p83">
              <a:extLst>
                <a:ext uri="{FF2B5EF4-FFF2-40B4-BE49-F238E27FC236}">
                  <a16:creationId xmlns:a16="http://schemas.microsoft.com/office/drawing/2014/main" id="{F7CD47DE-C110-B83E-0134-8043C2EF1225}"/>
                </a:ext>
              </a:extLst>
            </p:cNvPr>
            <p:cNvSpPr/>
            <p:nvPr/>
          </p:nvSpPr>
          <p:spPr>
            <a:xfrm>
              <a:off x="4265258" y="2429007"/>
              <a:ext cx="11037" cy="47263"/>
            </a:xfrm>
            <a:custGeom>
              <a:avLst/>
              <a:gdLst/>
              <a:ahLst/>
              <a:cxnLst/>
              <a:rect l="l" t="t" r="r" b="b"/>
              <a:pathLst>
                <a:path w="117" h="501" extrusionOk="0">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7520;p83">
              <a:extLst>
                <a:ext uri="{FF2B5EF4-FFF2-40B4-BE49-F238E27FC236}">
                  <a16:creationId xmlns:a16="http://schemas.microsoft.com/office/drawing/2014/main" id="{1E56F386-48B0-C7BE-7465-02071D92D94D}"/>
                </a:ext>
              </a:extLst>
            </p:cNvPr>
            <p:cNvSpPr/>
            <p:nvPr/>
          </p:nvSpPr>
          <p:spPr>
            <a:xfrm>
              <a:off x="4218089" y="2492779"/>
              <a:ext cx="27641" cy="13679"/>
            </a:xfrm>
            <a:custGeom>
              <a:avLst/>
              <a:gdLst/>
              <a:ahLst/>
              <a:cxnLst/>
              <a:rect l="l" t="t" r="r" b="b"/>
              <a:pathLst>
                <a:path w="293" h="145" extrusionOk="0">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7521;p83">
              <a:extLst>
                <a:ext uri="{FF2B5EF4-FFF2-40B4-BE49-F238E27FC236}">
                  <a16:creationId xmlns:a16="http://schemas.microsoft.com/office/drawing/2014/main" id="{7E7353F8-73F1-79B4-B606-1EBE2C2E1D59}"/>
                </a:ext>
              </a:extLst>
            </p:cNvPr>
            <p:cNvSpPr/>
            <p:nvPr/>
          </p:nvSpPr>
          <p:spPr>
            <a:xfrm>
              <a:off x="4259598" y="2549193"/>
              <a:ext cx="9717" cy="29245"/>
            </a:xfrm>
            <a:custGeom>
              <a:avLst/>
              <a:gdLst/>
              <a:ahLst/>
              <a:cxnLst/>
              <a:rect l="l" t="t" r="r" b="b"/>
              <a:pathLst>
                <a:path w="103" h="310" extrusionOk="0">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7522;p83">
              <a:extLst>
                <a:ext uri="{FF2B5EF4-FFF2-40B4-BE49-F238E27FC236}">
                  <a16:creationId xmlns:a16="http://schemas.microsoft.com/office/drawing/2014/main" id="{2E93C19B-C0F8-0097-2C09-FB459155ECBB}"/>
                </a:ext>
              </a:extLst>
            </p:cNvPr>
            <p:cNvSpPr/>
            <p:nvPr/>
          </p:nvSpPr>
          <p:spPr>
            <a:xfrm>
              <a:off x="4324596" y="2543816"/>
              <a:ext cx="26320" cy="22075"/>
            </a:xfrm>
            <a:custGeom>
              <a:avLst/>
              <a:gdLst/>
              <a:ahLst/>
              <a:cxnLst/>
              <a:rect l="l" t="t" r="r" b="b"/>
              <a:pathLst>
                <a:path w="279" h="234" extrusionOk="0">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7523;p83">
              <a:extLst>
                <a:ext uri="{FF2B5EF4-FFF2-40B4-BE49-F238E27FC236}">
                  <a16:creationId xmlns:a16="http://schemas.microsoft.com/office/drawing/2014/main" id="{A9292B7C-5D30-C6B2-0450-300B406968A3}"/>
                </a:ext>
              </a:extLst>
            </p:cNvPr>
            <p:cNvSpPr/>
            <p:nvPr/>
          </p:nvSpPr>
          <p:spPr>
            <a:xfrm>
              <a:off x="3381503" y="2817583"/>
              <a:ext cx="76130" cy="59527"/>
            </a:xfrm>
            <a:custGeom>
              <a:avLst/>
              <a:gdLst/>
              <a:ahLst/>
              <a:cxnLst/>
              <a:rect l="l" t="t" r="r" b="b"/>
              <a:pathLst>
                <a:path w="807" h="631" extrusionOk="0">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7524;p83">
              <a:extLst>
                <a:ext uri="{FF2B5EF4-FFF2-40B4-BE49-F238E27FC236}">
                  <a16:creationId xmlns:a16="http://schemas.microsoft.com/office/drawing/2014/main" id="{996D3366-679A-C27A-9E4F-69124906E90A}"/>
                </a:ext>
              </a:extLst>
            </p:cNvPr>
            <p:cNvSpPr/>
            <p:nvPr/>
          </p:nvSpPr>
          <p:spPr>
            <a:xfrm>
              <a:off x="3598574" y="2715038"/>
              <a:ext cx="102639" cy="142827"/>
            </a:xfrm>
            <a:custGeom>
              <a:avLst/>
              <a:gdLst/>
              <a:ahLst/>
              <a:cxnLst/>
              <a:rect l="l" t="t" r="r" b="b"/>
              <a:pathLst>
                <a:path w="1088" h="1514" extrusionOk="0">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7525;p83">
              <a:extLst>
                <a:ext uri="{FF2B5EF4-FFF2-40B4-BE49-F238E27FC236}">
                  <a16:creationId xmlns:a16="http://schemas.microsoft.com/office/drawing/2014/main" id="{7FE86C91-5A3F-C3F8-35A6-F8799BBE26BA}"/>
                </a:ext>
              </a:extLst>
            </p:cNvPr>
            <p:cNvSpPr/>
            <p:nvPr/>
          </p:nvSpPr>
          <p:spPr>
            <a:xfrm>
              <a:off x="3293297" y="2586267"/>
              <a:ext cx="184430" cy="55659"/>
            </a:xfrm>
            <a:custGeom>
              <a:avLst/>
              <a:gdLst/>
              <a:ahLst/>
              <a:cxnLst/>
              <a:rect l="l" t="t" r="r" b="b"/>
              <a:pathLst>
                <a:path w="1955" h="590" extrusionOk="0">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7526;p83">
              <a:extLst>
                <a:ext uri="{FF2B5EF4-FFF2-40B4-BE49-F238E27FC236}">
                  <a16:creationId xmlns:a16="http://schemas.microsoft.com/office/drawing/2014/main" id="{7B5C4109-4F09-895F-1832-45250447740D}"/>
                </a:ext>
              </a:extLst>
            </p:cNvPr>
            <p:cNvSpPr/>
            <p:nvPr/>
          </p:nvSpPr>
          <p:spPr>
            <a:xfrm>
              <a:off x="3406408" y="2702774"/>
              <a:ext cx="134148" cy="129808"/>
            </a:xfrm>
            <a:custGeom>
              <a:avLst/>
              <a:gdLst/>
              <a:ahLst/>
              <a:cxnLst/>
              <a:rect l="l" t="t" r="r" b="b"/>
              <a:pathLst>
                <a:path w="1422" h="1376" extrusionOk="0">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7527;p83">
              <a:extLst>
                <a:ext uri="{FF2B5EF4-FFF2-40B4-BE49-F238E27FC236}">
                  <a16:creationId xmlns:a16="http://schemas.microsoft.com/office/drawing/2014/main" id="{2A8FFB31-8CFC-1243-A58F-AEA2D98E933A}"/>
                </a:ext>
              </a:extLst>
            </p:cNvPr>
            <p:cNvSpPr/>
            <p:nvPr/>
          </p:nvSpPr>
          <p:spPr>
            <a:xfrm>
              <a:off x="3294618" y="2660039"/>
              <a:ext cx="113205" cy="100564"/>
            </a:xfrm>
            <a:custGeom>
              <a:avLst/>
              <a:gdLst/>
              <a:ahLst/>
              <a:cxnLst/>
              <a:rect l="l" t="t" r="r" b="b"/>
              <a:pathLst>
                <a:path w="1200" h="1066" extrusionOk="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7528;p83">
              <a:extLst>
                <a:ext uri="{FF2B5EF4-FFF2-40B4-BE49-F238E27FC236}">
                  <a16:creationId xmlns:a16="http://schemas.microsoft.com/office/drawing/2014/main" id="{E84871EA-7CB6-B630-272D-1FAD60D18127}"/>
                </a:ext>
              </a:extLst>
            </p:cNvPr>
            <p:cNvSpPr/>
            <p:nvPr/>
          </p:nvSpPr>
          <p:spPr>
            <a:xfrm>
              <a:off x="3278015" y="2665700"/>
              <a:ext cx="27641" cy="24150"/>
            </a:xfrm>
            <a:custGeom>
              <a:avLst/>
              <a:gdLst/>
              <a:ahLst/>
              <a:cxnLst/>
              <a:rect l="l" t="t" r="r" b="b"/>
              <a:pathLst>
                <a:path w="293" h="256" extrusionOk="0">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7529;p83">
              <a:extLst>
                <a:ext uri="{FF2B5EF4-FFF2-40B4-BE49-F238E27FC236}">
                  <a16:creationId xmlns:a16="http://schemas.microsoft.com/office/drawing/2014/main" id="{8DA63505-8BA6-2D6B-C7E0-0C1B3D24B557}"/>
                </a:ext>
              </a:extLst>
            </p:cNvPr>
            <p:cNvSpPr/>
            <p:nvPr/>
          </p:nvSpPr>
          <p:spPr>
            <a:xfrm>
              <a:off x="3288958" y="2654662"/>
              <a:ext cx="24999" cy="28490"/>
            </a:xfrm>
            <a:custGeom>
              <a:avLst/>
              <a:gdLst/>
              <a:ahLst/>
              <a:cxnLst/>
              <a:rect l="l" t="t" r="r" b="b"/>
              <a:pathLst>
                <a:path w="265" h="302" extrusionOk="0">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7530;p83">
              <a:extLst>
                <a:ext uri="{FF2B5EF4-FFF2-40B4-BE49-F238E27FC236}">
                  <a16:creationId xmlns:a16="http://schemas.microsoft.com/office/drawing/2014/main" id="{C88C1FE9-26AE-6746-351F-F6EAB1454C08}"/>
                </a:ext>
              </a:extLst>
            </p:cNvPr>
            <p:cNvSpPr/>
            <p:nvPr/>
          </p:nvSpPr>
          <p:spPr>
            <a:xfrm>
              <a:off x="3302920" y="2643436"/>
              <a:ext cx="19339" cy="30943"/>
            </a:xfrm>
            <a:custGeom>
              <a:avLst/>
              <a:gdLst/>
              <a:ahLst/>
              <a:cxnLst/>
              <a:rect l="l" t="t" r="r" b="b"/>
              <a:pathLst>
                <a:path w="205" h="328" extrusionOk="0">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7531;p83">
              <a:extLst>
                <a:ext uri="{FF2B5EF4-FFF2-40B4-BE49-F238E27FC236}">
                  <a16:creationId xmlns:a16="http://schemas.microsoft.com/office/drawing/2014/main" id="{9CA30740-ED2D-F8FC-34EA-C082E47D9A0D}"/>
                </a:ext>
              </a:extLst>
            </p:cNvPr>
            <p:cNvSpPr/>
            <p:nvPr/>
          </p:nvSpPr>
          <p:spPr>
            <a:xfrm>
              <a:off x="3508953" y="2805036"/>
              <a:ext cx="118865" cy="100941"/>
            </a:xfrm>
            <a:custGeom>
              <a:avLst/>
              <a:gdLst/>
              <a:ahLst/>
              <a:cxnLst/>
              <a:rect l="l" t="t" r="r" b="b"/>
              <a:pathLst>
                <a:path w="1260" h="1070" extrusionOk="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7532;p83">
              <a:extLst>
                <a:ext uri="{FF2B5EF4-FFF2-40B4-BE49-F238E27FC236}">
                  <a16:creationId xmlns:a16="http://schemas.microsoft.com/office/drawing/2014/main" id="{2D040572-5A1A-81EF-E47A-1F83F44A3523}"/>
                </a:ext>
              </a:extLst>
            </p:cNvPr>
            <p:cNvSpPr/>
            <p:nvPr/>
          </p:nvSpPr>
          <p:spPr>
            <a:xfrm>
              <a:off x="3612536" y="2890317"/>
              <a:ext cx="31886" cy="19622"/>
            </a:xfrm>
            <a:custGeom>
              <a:avLst/>
              <a:gdLst/>
              <a:ahLst/>
              <a:cxnLst/>
              <a:rect l="l" t="t" r="r" b="b"/>
              <a:pathLst>
                <a:path w="338" h="208" extrusionOk="0">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7533;p83">
              <a:extLst>
                <a:ext uri="{FF2B5EF4-FFF2-40B4-BE49-F238E27FC236}">
                  <a16:creationId xmlns:a16="http://schemas.microsoft.com/office/drawing/2014/main" id="{6F6B2AD6-BD6F-15BC-D313-A82162DF113D}"/>
                </a:ext>
              </a:extLst>
            </p:cNvPr>
            <p:cNvSpPr/>
            <p:nvPr/>
          </p:nvSpPr>
          <p:spPr>
            <a:xfrm>
              <a:off x="3615177" y="2879657"/>
              <a:ext cx="34905" cy="15377"/>
            </a:xfrm>
            <a:custGeom>
              <a:avLst/>
              <a:gdLst/>
              <a:ahLst/>
              <a:cxnLst/>
              <a:rect l="l" t="t" r="r" b="b"/>
              <a:pathLst>
                <a:path w="370" h="163" extrusionOk="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7534;p83">
              <a:extLst>
                <a:ext uri="{FF2B5EF4-FFF2-40B4-BE49-F238E27FC236}">
                  <a16:creationId xmlns:a16="http://schemas.microsoft.com/office/drawing/2014/main" id="{185B71CF-A25D-B0D3-D62D-C642031811D0}"/>
                </a:ext>
              </a:extLst>
            </p:cNvPr>
            <p:cNvSpPr/>
            <p:nvPr/>
          </p:nvSpPr>
          <p:spPr>
            <a:xfrm>
              <a:off x="3620838" y="2868714"/>
              <a:ext cx="33207" cy="8396"/>
            </a:xfrm>
            <a:custGeom>
              <a:avLst/>
              <a:gdLst/>
              <a:ahLst/>
              <a:cxnLst/>
              <a:rect l="l" t="t" r="r" b="b"/>
              <a:pathLst>
                <a:path w="352" h="89" extrusionOk="0">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7535;p83">
              <a:extLst>
                <a:ext uri="{FF2B5EF4-FFF2-40B4-BE49-F238E27FC236}">
                  <a16:creationId xmlns:a16="http://schemas.microsoft.com/office/drawing/2014/main" id="{266AD2D9-08EE-2AFA-344F-43FBDB30FDBA}"/>
                </a:ext>
              </a:extLst>
            </p:cNvPr>
            <p:cNvSpPr/>
            <p:nvPr/>
          </p:nvSpPr>
          <p:spPr>
            <a:xfrm>
              <a:off x="3280656" y="2337782"/>
              <a:ext cx="636212" cy="623571"/>
            </a:xfrm>
            <a:custGeom>
              <a:avLst/>
              <a:gdLst/>
              <a:ahLst/>
              <a:cxnLst/>
              <a:rect l="l" t="t" r="r" b="b"/>
              <a:pathLst>
                <a:path w="6744" h="6610" extrusionOk="0">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7536;p83">
              <a:extLst>
                <a:ext uri="{FF2B5EF4-FFF2-40B4-BE49-F238E27FC236}">
                  <a16:creationId xmlns:a16="http://schemas.microsoft.com/office/drawing/2014/main" id="{52596909-055D-628C-2539-D5202E253329}"/>
                </a:ext>
              </a:extLst>
            </p:cNvPr>
            <p:cNvSpPr/>
            <p:nvPr/>
          </p:nvSpPr>
          <p:spPr>
            <a:xfrm>
              <a:off x="3481124" y="2405517"/>
              <a:ext cx="324898" cy="337540"/>
            </a:xfrm>
            <a:custGeom>
              <a:avLst/>
              <a:gdLst/>
              <a:ahLst/>
              <a:cxnLst/>
              <a:rect l="l" t="t" r="r" b="b"/>
              <a:pathLst>
                <a:path w="3444" h="3578" extrusionOk="0">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7537;p83">
              <a:extLst>
                <a:ext uri="{FF2B5EF4-FFF2-40B4-BE49-F238E27FC236}">
                  <a16:creationId xmlns:a16="http://schemas.microsoft.com/office/drawing/2014/main" id="{C4BF11BF-ACB1-4A2B-74C8-45C19C55CBAA}"/>
                </a:ext>
              </a:extLst>
            </p:cNvPr>
            <p:cNvSpPr/>
            <p:nvPr/>
          </p:nvSpPr>
          <p:spPr>
            <a:xfrm>
              <a:off x="3653950" y="2653058"/>
              <a:ext cx="94" cy="1415"/>
            </a:xfrm>
            <a:custGeom>
              <a:avLst/>
              <a:gdLst/>
              <a:ahLst/>
              <a:cxnLst/>
              <a:rect l="l" t="t" r="r" b="b"/>
              <a:pathLst>
                <a:path w="1" h="15" extrusionOk="0">
                  <a:moveTo>
                    <a:pt x="1" y="0"/>
                  </a:moveTo>
                  <a:lnTo>
                    <a:pt x="1" y="0"/>
                  </a:lnTo>
                  <a:lnTo>
                    <a:pt x="1" y="14"/>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7538;p83">
              <a:extLst>
                <a:ext uri="{FF2B5EF4-FFF2-40B4-BE49-F238E27FC236}">
                  <a16:creationId xmlns:a16="http://schemas.microsoft.com/office/drawing/2014/main" id="{7DD5A669-6679-0074-206A-A944A2B8E5DA}"/>
                </a:ext>
              </a:extLst>
            </p:cNvPr>
            <p:cNvSpPr/>
            <p:nvPr/>
          </p:nvSpPr>
          <p:spPr>
            <a:xfrm>
              <a:off x="3558764" y="2553438"/>
              <a:ext cx="94" cy="1509"/>
            </a:xfrm>
            <a:custGeom>
              <a:avLst/>
              <a:gdLst/>
              <a:ahLst/>
              <a:cxnLst/>
              <a:rect l="l" t="t" r="r" b="b"/>
              <a:pathLst>
                <a:path w="1" h="16" extrusionOk="0">
                  <a:moveTo>
                    <a:pt x="0" y="15"/>
                  </a:moveTo>
                  <a:lnTo>
                    <a:pt x="0" y="1"/>
                  </a:lnTo>
                  <a:close/>
                </a:path>
              </a:pathLst>
            </a:custGeom>
            <a:solidFill>
              <a:srgbClr val="1C48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7539;p83">
              <a:extLst>
                <a:ext uri="{FF2B5EF4-FFF2-40B4-BE49-F238E27FC236}">
                  <a16:creationId xmlns:a16="http://schemas.microsoft.com/office/drawing/2014/main" id="{BEF0F5B7-176E-E41D-7E7B-0631F7F53A67}"/>
                </a:ext>
              </a:extLst>
            </p:cNvPr>
            <p:cNvSpPr/>
            <p:nvPr/>
          </p:nvSpPr>
          <p:spPr>
            <a:xfrm>
              <a:off x="3651309" y="2572683"/>
              <a:ext cx="210184" cy="127544"/>
            </a:xfrm>
            <a:custGeom>
              <a:avLst/>
              <a:gdLst/>
              <a:ahLst/>
              <a:cxnLst/>
              <a:rect l="l" t="t" r="r" b="b"/>
              <a:pathLst>
                <a:path w="2228" h="1352" extrusionOk="0">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7540;p83">
              <a:extLst>
                <a:ext uri="{FF2B5EF4-FFF2-40B4-BE49-F238E27FC236}">
                  <a16:creationId xmlns:a16="http://schemas.microsoft.com/office/drawing/2014/main" id="{388CAB27-1F44-3A78-2A4A-E5856D2E975D}"/>
                </a:ext>
              </a:extLst>
            </p:cNvPr>
            <p:cNvSpPr/>
            <p:nvPr/>
          </p:nvSpPr>
          <p:spPr>
            <a:xfrm>
              <a:off x="3723005" y="2791452"/>
              <a:ext cx="61131" cy="121507"/>
            </a:xfrm>
            <a:custGeom>
              <a:avLst/>
              <a:gdLst/>
              <a:ahLst/>
              <a:cxnLst/>
              <a:rect l="l" t="t" r="r" b="b"/>
              <a:pathLst>
                <a:path w="648" h="1288" extrusionOk="0">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7541;p83">
              <a:extLst>
                <a:ext uri="{FF2B5EF4-FFF2-40B4-BE49-F238E27FC236}">
                  <a16:creationId xmlns:a16="http://schemas.microsoft.com/office/drawing/2014/main" id="{FB0D9F45-D7DD-3633-7121-EF1B0C120513}"/>
                </a:ext>
              </a:extLst>
            </p:cNvPr>
            <p:cNvSpPr/>
            <p:nvPr/>
          </p:nvSpPr>
          <p:spPr>
            <a:xfrm>
              <a:off x="3626404" y="2373631"/>
              <a:ext cx="143770" cy="110941"/>
            </a:xfrm>
            <a:custGeom>
              <a:avLst/>
              <a:gdLst/>
              <a:ahLst/>
              <a:cxnLst/>
              <a:rect l="l" t="t" r="r" b="b"/>
              <a:pathLst>
                <a:path w="1524" h="1176" extrusionOk="0">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7542;p83">
              <a:extLst>
                <a:ext uri="{FF2B5EF4-FFF2-40B4-BE49-F238E27FC236}">
                  <a16:creationId xmlns:a16="http://schemas.microsoft.com/office/drawing/2014/main" id="{B7E81456-D26E-B91F-9908-01B4BB96450C}"/>
                </a:ext>
              </a:extLst>
            </p:cNvPr>
            <p:cNvSpPr/>
            <p:nvPr/>
          </p:nvSpPr>
          <p:spPr>
            <a:xfrm>
              <a:off x="3248770" y="2401460"/>
              <a:ext cx="199241" cy="91413"/>
            </a:xfrm>
            <a:custGeom>
              <a:avLst/>
              <a:gdLst/>
              <a:ahLst/>
              <a:cxnLst/>
              <a:rect l="l" t="t" r="r" b="b"/>
              <a:pathLst>
                <a:path w="2112" h="969" extrusionOk="0">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57" name="Google Shape;7649;p83">
            <a:extLst>
              <a:ext uri="{FF2B5EF4-FFF2-40B4-BE49-F238E27FC236}">
                <a16:creationId xmlns:a16="http://schemas.microsoft.com/office/drawing/2014/main" id="{84A95416-93C9-1CCC-271A-CDE74A6FBA13}"/>
              </a:ext>
            </a:extLst>
          </p:cNvPr>
          <p:cNvGrpSpPr/>
          <p:nvPr/>
        </p:nvGrpSpPr>
        <p:grpSpPr>
          <a:xfrm>
            <a:off x="6926691" y="1466373"/>
            <a:ext cx="2041241" cy="3407461"/>
            <a:chOff x="5459856" y="1967130"/>
            <a:chExt cx="1482044" cy="2475228"/>
          </a:xfrm>
        </p:grpSpPr>
        <p:sp>
          <p:nvSpPr>
            <p:cNvPr id="1558" name="Google Shape;7650;p83">
              <a:extLst>
                <a:ext uri="{FF2B5EF4-FFF2-40B4-BE49-F238E27FC236}">
                  <a16:creationId xmlns:a16="http://schemas.microsoft.com/office/drawing/2014/main" id="{4FF46B83-46B3-E600-2F8A-AE19AD77FD22}"/>
                </a:ext>
              </a:extLst>
            </p:cNvPr>
            <p:cNvSpPr/>
            <p:nvPr/>
          </p:nvSpPr>
          <p:spPr>
            <a:xfrm>
              <a:off x="6045881" y="2936448"/>
              <a:ext cx="625269" cy="817340"/>
            </a:xfrm>
            <a:custGeom>
              <a:avLst/>
              <a:gdLst/>
              <a:ahLst/>
              <a:cxnLst/>
              <a:rect l="l" t="t" r="r" b="b"/>
              <a:pathLst>
                <a:path w="6628" h="8664" extrusionOk="0">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7651;p83">
              <a:extLst>
                <a:ext uri="{FF2B5EF4-FFF2-40B4-BE49-F238E27FC236}">
                  <a16:creationId xmlns:a16="http://schemas.microsoft.com/office/drawing/2014/main" id="{0FFF2B49-0AF3-8CC6-86A1-196B378B90CE}"/>
                </a:ext>
              </a:extLst>
            </p:cNvPr>
            <p:cNvSpPr/>
            <p:nvPr/>
          </p:nvSpPr>
          <p:spPr>
            <a:xfrm>
              <a:off x="6408232" y="2936448"/>
              <a:ext cx="259900" cy="465650"/>
            </a:xfrm>
            <a:custGeom>
              <a:avLst/>
              <a:gdLst/>
              <a:ahLst/>
              <a:cxnLst/>
              <a:rect l="l" t="t" r="r" b="b"/>
              <a:pathLst>
                <a:path w="2755" h="4936" extrusionOk="0">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7652;p83">
              <a:extLst>
                <a:ext uri="{FF2B5EF4-FFF2-40B4-BE49-F238E27FC236}">
                  <a16:creationId xmlns:a16="http://schemas.microsoft.com/office/drawing/2014/main" id="{FC475BA0-805D-F2CA-305F-504972FAE020}"/>
                </a:ext>
              </a:extLst>
            </p:cNvPr>
            <p:cNvSpPr/>
            <p:nvPr/>
          </p:nvSpPr>
          <p:spPr>
            <a:xfrm>
              <a:off x="6571436" y="3380401"/>
              <a:ext cx="94" cy="94"/>
            </a:xfrm>
            <a:custGeom>
              <a:avLst/>
              <a:gdLst/>
              <a:ahLst/>
              <a:cxnLst/>
              <a:rect l="l" t="t" r="r" b="b"/>
              <a:pathLst>
                <a:path w="1" h="1" extrusionOk="0">
                  <a:moveTo>
                    <a:pt x="1" y="1"/>
                  </a:move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7653;p83">
              <a:extLst>
                <a:ext uri="{FF2B5EF4-FFF2-40B4-BE49-F238E27FC236}">
                  <a16:creationId xmlns:a16="http://schemas.microsoft.com/office/drawing/2014/main" id="{255F44C9-E87B-064D-80C8-5701248344C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7654;p83">
              <a:extLst>
                <a:ext uri="{FF2B5EF4-FFF2-40B4-BE49-F238E27FC236}">
                  <a16:creationId xmlns:a16="http://schemas.microsoft.com/office/drawing/2014/main" id="{057862D3-0222-26CF-E458-CC60D3F70987}"/>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7655;p83">
              <a:extLst>
                <a:ext uri="{FF2B5EF4-FFF2-40B4-BE49-F238E27FC236}">
                  <a16:creationId xmlns:a16="http://schemas.microsoft.com/office/drawing/2014/main" id="{9F948B40-BA83-F072-CE4F-0D69B4E3536B}"/>
                </a:ext>
              </a:extLst>
            </p:cNvPr>
            <p:cNvSpPr/>
            <p:nvPr/>
          </p:nvSpPr>
          <p:spPr>
            <a:xfrm>
              <a:off x="6484174" y="3637565"/>
              <a:ext cx="94" cy="94"/>
            </a:xfrm>
            <a:custGeom>
              <a:avLst/>
              <a:gdLst/>
              <a:ahLst/>
              <a:cxnLst/>
              <a:rect l="l" t="t" r="r" b="b"/>
              <a:pathLst>
                <a:path w="1" h="1" extrusionOk="0">
                  <a:moveTo>
                    <a:pt x="1" y="1"/>
                  </a:moveTo>
                  <a:close/>
                </a:path>
              </a:pathLst>
            </a:custGeom>
            <a:solidFill>
              <a:srgbClr val="073A5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7656;p83">
              <a:extLst>
                <a:ext uri="{FF2B5EF4-FFF2-40B4-BE49-F238E27FC236}">
                  <a16:creationId xmlns:a16="http://schemas.microsoft.com/office/drawing/2014/main" id="{B0391929-C009-D6DA-051F-EBED8FFC4C14}"/>
                </a:ext>
              </a:extLst>
            </p:cNvPr>
            <p:cNvSpPr/>
            <p:nvPr/>
          </p:nvSpPr>
          <p:spPr>
            <a:xfrm>
              <a:off x="5856734" y="2213351"/>
              <a:ext cx="826680" cy="738380"/>
            </a:xfrm>
            <a:custGeom>
              <a:avLst/>
              <a:gdLst/>
              <a:ahLst/>
              <a:cxnLst/>
              <a:rect l="l" t="t" r="r" b="b"/>
              <a:pathLst>
                <a:path w="8763" h="7827" extrusionOk="0">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7657;p83">
              <a:extLst>
                <a:ext uri="{FF2B5EF4-FFF2-40B4-BE49-F238E27FC236}">
                  <a16:creationId xmlns:a16="http://schemas.microsoft.com/office/drawing/2014/main" id="{D1F4F9C4-862B-4362-DE12-47DBDDA5DD57}"/>
                </a:ext>
              </a:extLst>
            </p:cNvPr>
            <p:cNvSpPr/>
            <p:nvPr/>
          </p:nvSpPr>
          <p:spPr>
            <a:xfrm>
              <a:off x="5889847" y="2452591"/>
              <a:ext cx="187920" cy="411878"/>
            </a:xfrm>
            <a:custGeom>
              <a:avLst/>
              <a:gdLst/>
              <a:ahLst/>
              <a:cxnLst/>
              <a:rect l="l" t="t" r="r" b="b"/>
              <a:pathLst>
                <a:path w="1992" h="4366" extrusionOk="0">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7658;p83">
              <a:extLst>
                <a:ext uri="{FF2B5EF4-FFF2-40B4-BE49-F238E27FC236}">
                  <a16:creationId xmlns:a16="http://schemas.microsoft.com/office/drawing/2014/main" id="{E8CA3172-1CB0-5C10-62B2-E01B73598179}"/>
                </a:ext>
              </a:extLst>
            </p:cNvPr>
            <p:cNvSpPr/>
            <p:nvPr/>
          </p:nvSpPr>
          <p:spPr>
            <a:xfrm>
              <a:off x="5958902" y="2456553"/>
              <a:ext cx="94" cy="94"/>
            </a:xfrm>
            <a:custGeom>
              <a:avLst/>
              <a:gdLst/>
              <a:ahLst/>
              <a:cxnLst/>
              <a:rect l="l" t="t" r="r" b="b"/>
              <a:pathLst>
                <a:path w="1" h="1" extrusionOk="0">
                  <a:moveTo>
                    <a:pt x="0" y="1"/>
                  </a:move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7" name="Google Shape;7659;p83">
              <a:extLst>
                <a:ext uri="{FF2B5EF4-FFF2-40B4-BE49-F238E27FC236}">
                  <a16:creationId xmlns:a16="http://schemas.microsoft.com/office/drawing/2014/main" id="{0E9ED2D5-38B6-55F1-BAFD-4E811BD3615D}"/>
                </a:ext>
              </a:extLst>
            </p:cNvPr>
            <p:cNvSpPr/>
            <p:nvPr/>
          </p:nvSpPr>
          <p:spPr>
            <a:xfrm>
              <a:off x="6503796" y="2406837"/>
              <a:ext cx="179619" cy="538007"/>
            </a:xfrm>
            <a:custGeom>
              <a:avLst/>
              <a:gdLst/>
              <a:ahLst/>
              <a:cxnLst/>
              <a:rect l="l" t="t" r="r" b="b"/>
              <a:pathLst>
                <a:path w="1904" h="5703" extrusionOk="0">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8" name="Google Shape;7660;p83">
              <a:extLst>
                <a:ext uri="{FF2B5EF4-FFF2-40B4-BE49-F238E27FC236}">
                  <a16:creationId xmlns:a16="http://schemas.microsoft.com/office/drawing/2014/main" id="{7EB254EB-D0E5-BEA5-8D42-078320FBF031}"/>
                </a:ext>
              </a:extLst>
            </p:cNvPr>
            <p:cNvSpPr/>
            <p:nvPr/>
          </p:nvSpPr>
          <p:spPr>
            <a:xfrm>
              <a:off x="5459856" y="4120102"/>
              <a:ext cx="259900" cy="240655"/>
            </a:xfrm>
            <a:custGeom>
              <a:avLst/>
              <a:gdLst/>
              <a:ahLst/>
              <a:cxnLst/>
              <a:rect l="l" t="t" r="r" b="b"/>
              <a:pathLst>
                <a:path w="2755" h="2551" extrusionOk="0">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7661;p83">
              <a:extLst>
                <a:ext uri="{FF2B5EF4-FFF2-40B4-BE49-F238E27FC236}">
                  <a16:creationId xmlns:a16="http://schemas.microsoft.com/office/drawing/2014/main" id="{6A6ACB03-CE30-BFE0-A748-E2A9BA4951E4}"/>
                </a:ext>
              </a:extLst>
            </p:cNvPr>
            <p:cNvSpPr/>
            <p:nvPr/>
          </p:nvSpPr>
          <p:spPr>
            <a:xfrm>
              <a:off x="5459856" y="4120102"/>
              <a:ext cx="204429" cy="240655"/>
            </a:xfrm>
            <a:custGeom>
              <a:avLst/>
              <a:gdLst/>
              <a:ahLst/>
              <a:cxnLst/>
              <a:rect l="l" t="t" r="r" b="b"/>
              <a:pathLst>
                <a:path w="2167" h="2551" extrusionOk="0">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0" name="Google Shape;7662;p83">
              <a:extLst>
                <a:ext uri="{FF2B5EF4-FFF2-40B4-BE49-F238E27FC236}">
                  <a16:creationId xmlns:a16="http://schemas.microsoft.com/office/drawing/2014/main" id="{1FBF4065-3F94-4E4B-59C6-C6E81BDAA814}"/>
                </a:ext>
              </a:extLst>
            </p:cNvPr>
            <p:cNvSpPr/>
            <p:nvPr/>
          </p:nvSpPr>
          <p:spPr>
            <a:xfrm>
              <a:off x="5537118" y="4143592"/>
              <a:ext cx="31980" cy="42169"/>
            </a:xfrm>
            <a:custGeom>
              <a:avLst/>
              <a:gdLst/>
              <a:ahLst/>
              <a:cxnLst/>
              <a:rect l="l" t="t" r="r" b="b"/>
              <a:pathLst>
                <a:path w="339" h="447" extrusionOk="0">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7663;p83">
              <a:extLst>
                <a:ext uri="{FF2B5EF4-FFF2-40B4-BE49-F238E27FC236}">
                  <a16:creationId xmlns:a16="http://schemas.microsoft.com/office/drawing/2014/main" id="{EDB7F39F-8480-1CD7-9A87-F744E3276BC9}"/>
                </a:ext>
              </a:extLst>
            </p:cNvPr>
            <p:cNvSpPr/>
            <p:nvPr/>
          </p:nvSpPr>
          <p:spPr>
            <a:xfrm>
              <a:off x="5556363" y="4157270"/>
              <a:ext cx="30660" cy="43961"/>
            </a:xfrm>
            <a:custGeom>
              <a:avLst/>
              <a:gdLst/>
              <a:ahLst/>
              <a:cxnLst/>
              <a:rect l="l" t="t" r="r" b="b"/>
              <a:pathLst>
                <a:path w="325" h="466" extrusionOk="0">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7664;p83">
              <a:extLst>
                <a:ext uri="{FF2B5EF4-FFF2-40B4-BE49-F238E27FC236}">
                  <a16:creationId xmlns:a16="http://schemas.microsoft.com/office/drawing/2014/main" id="{13DE9F43-1179-66AF-3510-1BD8EEDA7AF7}"/>
                </a:ext>
              </a:extLst>
            </p:cNvPr>
            <p:cNvSpPr/>
            <p:nvPr/>
          </p:nvSpPr>
          <p:spPr>
            <a:xfrm>
              <a:off x="5591268" y="3654168"/>
              <a:ext cx="631873" cy="651212"/>
            </a:xfrm>
            <a:custGeom>
              <a:avLst/>
              <a:gdLst/>
              <a:ahLst/>
              <a:cxnLst/>
              <a:rect l="l" t="t" r="r" b="b"/>
              <a:pathLst>
                <a:path w="6698" h="6903" extrusionOk="0">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7665;p83">
              <a:extLst>
                <a:ext uri="{FF2B5EF4-FFF2-40B4-BE49-F238E27FC236}">
                  <a16:creationId xmlns:a16="http://schemas.microsoft.com/office/drawing/2014/main" id="{693DFF35-1559-6C61-2C89-815A275BC220}"/>
                </a:ext>
              </a:extLst>
            </p:cNvPr>
            <p:cNvSpPr/>
            <p:nvPr/>
          </p:nvSpPr>
          <p:spPr>
            <a:xfrm>
              <a:off x="5661550" y="3713601"/>
              <a:ext cx="457726" cy="545742"/>
            </a:xfrm>
            <a:custGeom>
              <a:avLst/>
              <a:gdLst/>
              <a:ahLst/>
              <a:cxnLst/>
              <a:rect l="l" t="t" r="r" b="b"/>
              <a:pathLst>
                <a:path w="4852" h="5785" extrusionOk="0">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7666;p83">
              <a:extLst>
                <a:ext uri="{FF2B5EF4-FFF2-40B4-BE49-F238E27FC236}">
                  <a16:creationId xmlns:a16="http://schemas.microsoft.com/office/drawing/2014/main" id="{E1A675EA-7AE6-CEE9-EBEB-CDAAEEFA4891}"/>
                </a:ext>
              </a:extLst>
            </p:cNvPr>
            <p:cNvSpPr/>
            <p:nvPr/>
          </p:nvSpPr>
          <p:spPr>
            <a:xfrm>
              <a:off x="6499456" y="4148403"/>
              <a:ext cx="183958" cy="293956"/>
            </a:xfrm>
            <a:custGeom>
              <a:avLst/>
              <a:gdLst/>
              <a:ahLst/>
              <a:cxnLst/>
              <a:rect l="l" t="t" r="r" b="b"/>
              <a:pathLst>
                <a:path w="1950" h="3116" extrusionOk="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7667;p83">
              <a:extLst>
                <a:ext uri="{FF2B5EF4-FFF2-40B4-BE49-F238E27FC236}">
                  <a16:creationId xmlns:a16="http://schemas.microsoft.com/office/drawing/2014/main" id="{41D86B81-9151-6A3A-7C81-CE6C531E5920}"/>
                </a:ext>
              </a:extLst>
            </p:cNvPr>
            <p:cNvSpPr/>
            <p:nvPr/>
          </p:nvSpPr>
          <p:spPr>
            <a:xfrm>
              <a:off x="6499456" y="4180761"/>
              <a:ext cx="183958" cy="261598"/>
            </a:xfrm>
            <a:custGeom>
              <a:avLst/>
              <a:gdLst/>
              <a:ahLst/>
              <a:cxnLst/>
              <a:rect l="l" t="t" r="r" b="b"/>
              <a:pathLst>
                <a:path w="1950" h="2773" extrusionOk="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7668;p83">
              <a:extLst>
                <a:ext uri="{FF2B5EF4-FFF2-40B4-BE49-F238E27FC236}">
                  <a16:creationId xmlns:a16="http://schemas.microsoft.com/office/drawing/2014/main" id="{EA739D70-2520-4569-4968-9BD2428FDC10}"/>
                </a:ext>
              </a:extLst>
            </p:cNvPr>
            <p:cNvSpPr/>
            <p:nvPr/>
          </p:nvSpPr>
          <p:spPr>
            <a:xfrm>
              <a:off x="6505117" y="4340380"/>
              <a:ext cx="48489" cy="18490"/>
            </a:xfrm>
            <a:custGeom>
              <a:avLst/>
              <a:gdLst/>
              <a:ahLst/>
              <a:cxnLst/>
              <a:rect l="l" t="t" r="r" b="b"/>
              <a:pathLst>
                <a:path w="514" h="196" extrusionOk="0">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7669;p83">
              <a:extLst>
                <a:ext uri="{FF2B5EF4-FFF2-40B4-BE49-F238E27FC236}">
                  <a16:creationId xmlns:a16="http://schemas.microsoft.com/office/drawing/2014/main" id="{0E5DAF95-DA5C-DE2D-B23C-BC2A97F9C49B}"/>
                </a:ext>
              </a:extLst>
            </p:cNvPr>
            <p:cNvSpPr/>
            <p:nvPr/>
          </p:nvSpPr>
          <p:spPr>
            <a:xfrm>
              <a:off x="6512098" y="4318588"/>
              <a:ext cx="49810" cy="17264"/>
            </a:xfrm>
            <a:custGeom>
              <a:avLst/>
              <a:gdLst/>
              <a:ahLst/>
              <a:cxnLst/>
              <a:rect l="l" t="t" r="r" b="b"/>
              <a:pathLst>
                <a:path w="528" h="183" extrusionOk="0">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7670;p83">
              <a:extLst>
                <a:ext uri="{FF2B5EF4-FFF2-40B4-BE49-F238E27FC236}">
                  <a16:creationId xmlns:a16="http://schemas.microsoft.com/office/drawing/2014/main" id="{62C68F37-6701-EF74-5FD3-FFF530812FC4}"/>
                </a:ext>
              </a:extLst>
            </p:cNvPr>
            <p:cNvSpPr/>
            <p:nvPr/>
          </p:nvSpPr>
          <p:spPr>
            <a:xfrm>
              <a:off x="6036259" y="3623697"/>
              <a:ext cx="571119" cy="685928"/>
            </a:xfrm>
            <a:custGeom>
              <a:avLst/>
              <a:gdLst/>
              <a:ahLst/>
              <a:cxnLst/>
              <a:rect l="l" t="t" r="r" b="b"/>
              <a:pathLst>
                <a:path w="6054" h="7271" extrusionOk="0">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7671;p83">
              <a:extLst>
                <a:ext uri="{FF2B5EF4-FFF2-40B4-BE49-F238E27FC236}">
                  <a16:creationId xmlns:a16="http://schemas.microsoft.com/office/drawing/2014/main" id="{F2185B37-74E8-FE8D-FD72-13F4340774EC}"/>
                </a:ext>
              </a:extLst>
            </p:cNvPr>
            <p:cNvSpPr/>
            <p:nvPr/>
          </p:nvSpPr>
          <p:spPr>
            <a:xfrm>
              <a:off x="6246632" y="3700960"/>
              <a:ext cx="348483" cy="509139"/>
            </a:xfrm>
            <a:custGeom>
              <a:avLst/>
              <a:gdLst/>
              <a:ahLst/>
              <a:cxnLst/>
              <a:rect l="l" t="t" r="r" b="b"/>
              <a:pathLst>
                <a:path w="3694" h="5397" extrusionOk="0">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7672;p83">
              <a:extLst>
                <a:ext uri="{FF2B5EF4-FFF2-40B4-BE49-F238E27FC236}">
                  <a16:creationId xmlns:a16="http://schemas.microsoft.com/office/drawing/2014/main" id="{D6A2F4B1-97A9-355A-72C9-9BE26FD21A17}"/>
                </a:ext>
              </a:extLst>
            </p:cNvPr>
            <p:cNvSpPr/>
            <p:nvPr/>
          </p:nvSpPr>
          <p:spPr>
            <a:xfrm>
              <a:off x="5899469" y="3084464"/>
              <a:ext cx="506215" cy="665079"/>
            </a:xfrm>
            <a:custGeom>
              <a:avLst/>
              <a:gdLst/>
              <a:ahLst/>
              <a:cxnLst/>
              <a:rect l="l" t="t" r="r" b="b"/>
              <a:pathLst>
                <a:path w="5366" h="7050" extrusionOk="0">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7673;p83">
              <a:extLst>
                <a:ext uri="{FF2B5EF4-FFF2-40B4-BE49-F238E27FC236}">
                  <a16:creationId xmlns:a16="http://schemas.microsoft.com/office/drawing/2014/main" id="{2592A5E4-F0D6-E63E-AE9A-F3F8EC0BC4AF}"/>
                </a:ext>
              </a:extLst>
            </p:cNvPr>
            <p:cNvSpPr/>
            <p:nvPr/>
          </p:nvSpPr>
          <p:spPr>
            <a:xfrm>
              <a:off x="6347479" y="3656810"/>
              <a:ext cx="18018" cy="53112"/>
            </a:xfrm>
            <a:custGeom>
              <a:avLst/>
              <a:gdLst/>
              <a:ahLst/>
              <a:cxnLst/>
              <a:rect l="l" t="t" r="r" b="b"/>
              <a:pathLst>
                <a:path w="191" h="563" extrusionOk="0">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7674;p83">
              <a:extLst>
                <a:ext uri="{FF2B5EF4-FFF2-40B4-BE49-F238E27FC236}">
                  <a16:creationId xmlns:a16="http://schemas.microsoft.com/office/drawing/2014/main" id="{944AFAF4-B12D-BB93-5C22-7929C6AE0231}"/>
                </a:ext>
              </a:extLst>
            </p:cNvPr>
            <p:cNvSpPr/>
            <p:nvPr/>
          </p:nvSpPr>
          <p:spPr>
            <a:xfrm>
              <a:off x="6070692" y="2991824"/>
              <a:ext cx="269900" cy="156412"/>
            </a:xfrm>
            <a:custGeom>
              <a:avLst/>
              <a:gdLst/>
              <a:ahLst/>
              <a:cxnLst/>
              <a:rect l="l" t="t" r="r" b="b"/>
              <a:pathLst>
                <a:path w="2861" h="1658" extrusionOk="0">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7675;p83">
              <a:extLst>
                <a:ext uri="{FF2B5EF4-FFF2-40B4-BE49-F238E27FC236}">
                  <a16:creationId xmlns:a16="http://schemas.microsoft.com/office/drawing/2014/main" id="{708CE7DD-0897-0C1D-9E8F-2063D1FF84FB}"/>
                </a:ext>
              </a:extLst>
            </p:cNvPr>
            <p:cNvSpPr/>
            <p:nvPr/>
          </p:nvSpPr>
          <p:spPr>
            <a:xfrm>
              <a:off x="6171916" y="3088426"/>
              <a:ext cx="270843" cy="437066"/>
            </a:xfrm>
            <a:custGeom>
              <a:avLst/>
              <a:gdLst/>
              <a:ahLst/>
              <a:cxnLst/>
              <a:rect l="l" t="t" r="r" b="b"/>
              <a:pathLst>
                <a:path w="2871" h="4633" extrusionOk="0">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7676;p83">
              <a:extLst>
                <a:ext uri="{FF2B5EF4-FFF2-40B4-BE49-F238E27FC236}">
                  <a16:creationId xmlns:a16="http://schemas.microsoft.com/office/drawing/2014/main" id="{9A0224A9-314C-404F-556F-6F877EF628DE}"/>
                </a:ext>
              </a:extLst>
            </p:cNvPr>
            <p:cNvSpPr/>
            <p:nvPr/>
          </p:nvSpPr>
          <p:spPr>
            <a:xfrm>
              <a:off x="6341818" y="3069181"/>
              <a:ext cx="65187" cy="58678"/>
            </a:xfrm>
            <a:custGeom>
              <a:avLst/>
              <a:gdLst/>
              <a:ahLst/>
              <a:cxnLst/>
              <a:rect l="l" t="t" r="r" b="b"/>
              <a:pathLst>
                <a:path w="691" h="622" extrusionOk="0">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7677;p83">
              <a:extLst>
                <a:ext uri="{FF2B5EF4-FFF2-40B4-BE49-F238E27FC236}">
                  <a16:creationId xmlns:a16="http://schemas.microsoft.com/office/drawing/2014/main" id="{43CBD0E7-2085-203E-4717-D7CC96D773A1}"/>
                </a:ext>
              </a:extLst>
            </p:cNvPr>
            <p:cNvSpPr/>
            <p:nvPr/>
          </p:nvSpPr>
          <p:spPr>
            <a:xfrm>
              <a:off x="6392949" y="3490870"/>
              <a:ext cx="70753" cy="58489"/>
            </a:xfrm>
            <a:custGeom>
              <a:avLst/>
              <a:gdLst/>
              <a:ahLst/>
              <a:cxnLst/>
              <a:rect l="l" t="t" r="r" b="b"/>
              <a:pathLst>
                <a:path w="750" h="620" extrusionOk="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7678;p83">
              <a:extLst>
                <a:ext uri="{FF2B5EF4-FFF2-40B4-BE49-F238E27FC236}">
                  <a16:creationId xmlns:a16="http://schemas.microsoft.com/office/drawing/2014/main" id="{AACDAF5B-69F6-53B8-BC2B-68196733AE78}"/>
                </a:ext>
              </a:extLst>
            </p:cNvPr>
            <p:cNvSpPr/>
            <p:nvPr/>
          </p:nvSpPr>
          <p:spPr>
            <a:xfrm>
              <a:off x="5812207" y="3092671"/>
              <a:ext cx="426217" cy="536686"/>
            </a:xfrm>
            <a:custGeom>
              <a:avLst/>
              <a:gdLst/>
              <a:ahLst/>
              <a:cxnLst/>
              <a:rect l="l" t="t" r="r" b="b"/>
              <a:pathLst>
                <a:path w="4518" h="5689" extrusionOk="0">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7679;p83">
              <a:extLst>
                <a:ext uri="{FF2B5EF4-FFF2-40B4-BE49-F238E27FC236}">
                  <a16:creationId xmlns:a16="http://schemas.microsoft.com/office/drawing/2014/main" id="{FBFC3072-9043-E62B-DEC3-2B22C9998C75}"/>
                </a:ext>
              </a:extLst>
            </p:cNvPr>
            <p:cNvSpPr/>
            <p:nvPr/>
          </p:nvSpPr>
          <p:spPr>
            <a:xfrm>
              <a:off x="5794283" y="3095407"/>
              <a:ext cx="79055" cy="52357"/>
            </a:xfrm>
            <a:custGeom>
              <a:avLst/>
              <a:gdLst/>
              <a:ahLst/>
              <a:cxnLst/>
              <a:rect l="l" t="t" r="r" b="b"/>
              <a:pathLst>
                <a:path w="838" h="555" extrusionOk="0">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7680;p83">
              <a:extLst>
                <a:ext uri="{FF2B5EF4-FFF2-40B4-BE49-F238E27FC236}">
                  <a16:creationId xmlns:a16="http://schemas.microsoft.com/office/drawing/2014/main" id="{09B7847E-E43C-C9FE-791E-A576EC8D0F30}"/>
                </a:ext>
              </a:extLst>
            </p:cNvPr>
            <p:cNvSpPr/>
            <p:nvPr/>
          </p:nvSpPr>
          <p:spPr>
            <a:xfrm>
              <a:off x="5784660" y="3095407"/>
              <a:ext cx="85753" cy="63772"/>
            </a:xfrm>
            <a:custGeom>
              <a:avLst/>
              <a:gdLst/>
              <a:ahLst/>
              <a:cxnLst/>
              <a:rect l="l" t="t" r="r" b="b"/>
              <a:pathLst>
                <a:path w="909" h="676" extrusionOk="0">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7681;p83">
              <a:extLst>
                <a:ext uri="{FF2B5EF4-FFF2-40B4-BE49-F238E27FC236}">
                  <a16:creationId xmlns:a16="http://schemas.microsoft.com/office/drawing/2014/main" id="{10975287-0285-BADE-3086-E8197371BDF2}"/>
                </a:ext>
              </a:extLst>
            </p:cNvPr>
            <p:cNvSpPr/>
            <p:nvPr/>
          </p:nvSpPr>
          <p:spPr>
            <a:xfrm>
              <a:off x="5838433" y="3096728"/>
              <a:ext cx="30660" cy="17358"/>
            </a:xfrm>
            <a:custGeom>
              <a:avLst/>
              <a:gdLst/>
              <a:ahLst/>
              <a:cxnLst/>
              <a:rect l="l" t="t" r="r" b="b"/>
              <a:pathLst>
                <a:path w="325" h="184" extrusionOk="0">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7682;p83">
              <a:extLst>
                <a:ext uri="{FF2B5EF4-FFF2-40B4-BE49-F238E27FC236}">
                  <a16:creationId xmlns:a16="http://schemas.microsoft.com/office/drawing/2014/main" id="{F148A9C1-718B-B69D-EA85-1B4792F36F9E}"/>
                </a:ext>
              </a:extLst>
            </p:cNvPr>
            <p:cNvSpPr/>
            <p:nvPr/>
          </p:nvSpPr>
          <p:spPr>
            <a:xfrm>
              <a:off x="5828810" y="3096728"/>
              <a:ext cx="41603" cy="23301"/>
            </a:xfrm>
            <a:custGeom>
              <a:avLst/>
              <a:gdLst/>
              <a:ahLst/>
              <a:cxnLst/>
              <a:rect l="l" t="t" r="r" b="b"/>
              <a:pathLst>
                <a:path w="441" h="247" extrusionOk="0">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7683;p83">
              <a:extLst>
                <a:ext uri="{FF2B5EF4-FFF2-40B4-BE49-F238E27FC236}">
                  <a16:creationId xmlns:a16="http://schemas.microsoft.com/office/drawing/2014/main" id="{4A697D34-BF68-E0C2-280D-A8DB6DF77685}"/>
                </a:ext>
              </a:extLst>
            </p:cNvPr>
            <p:cNvSpPr/>
            <p:nvPr/>
          </p:nvSpPr>
          <p:spPr>
            <a:xfrm>
              <a:off x="5821829" y="3096728"/>
              <a:ext cx="45942" cy="28773"/>
            </a:xfrm>
            <a:custGeom>
              <a:avLst/>
              <a:gdLst/>
              <a:ahLst/>
              <a:cxnLst/>
              <a:rect l="l" t="t" r="r" b="b"/>
              <a:pathLst>
                <a:path w="487" h="305" extrusionOk="0">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7684;p83">
              <a:extLst>
                <a:ext uri="{FF2B5EF4-FFF2-40B4-BE49-F238E27FC236}">
                  <a16:creationId xmlns:a16="http://schemas.microsoft.com/office/drawing/2014/main" id="{6B2707FC-6A9F-4BEF-DFF7-C95CB95733B7}"/>
                </a:ext>
              </a:extLst>
            </p:cNvPr>
            <p:cNvSpPr/>
            <p:nvPr/>
          </p:nvSpPr>
          <p:spPr>
            <a:xfrm>
              <a:off x="5801264" y="3102294"/>
              <a:ext cx="427160" cy="536686"/>
            </a:xfrm>
            <a:custGeom>
              <a:avLst/>
              <a:gdLst/>
              <a:ahLst/>
              <a:cxnLst/>
              <a:rect l="l" t="t" r="r" b="b"/>
              <a:pathLst>
                <a:path w="4528" h="5689" extrusionOk="0">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7685;p83">
              <a:extLst>
                <a:ext uri="{FF2B5EF4-FFF2-40B4-BE49-F238E27FC236}">
                  <a16:creationId xmlns:a16="http://schemas.microsoft.com/office/drawing/2014/main" id="{5BCB9BD9-2650-0F2D-5C24-D6FC3BD35406}"/>
                </a:ext>
              </a:extLst>
            </p:cNvPr>
            <p:cNvSpPr/>
            <p:nvPr/>
          </p:nvSpPr>
          <p:spPr>
            <a:xfrm>
              <a:off x="6155313" y="3123237"/>
              <a:ext cx="39905" cy="45565"/>
            </a:xfrm>
            <a:custGeom>
              <a:avLst/>
              <a:gdLst/>
              <a:ahLst/>
              <a:cxnLst/>
              <a:rect l="l" t="t" r="r" b="b"/>
              <a:pathLst>
                <a:path w="423" h="483" extrusionOk="0">
                  <a:moveTo>
                    <a:pt x="1" y="1"/>
                  </a:moveTo>
                  <a:cubicBezTo>
                    <a:pt x="191" y="89"/>
                    <a:pt x="353" y="264"/>
                    <a:pt x="423" y="482"/>
                  </a:cubicBezTo>
                  <a:cubicBezTo>
                    <a:pt x="353" y="264"/>
                    <a:pt x="191" y="71"/>
                    <a:pt x="1"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7686;p83">
              <a:extLst>
                <a:ext uri="{FF2B5EF4-FFF2-40B4-BE49-F238E27FC236}">
                  <a16:creationId xmlns:a16="http://schemas.microsoft.com/office/drawing/2014/main" id="{15599295-ECA5-8412-5E74-79DA4CA04A3D}"/>
                </a:ext>
              </a:extLst>
            </p:cNvPr>
            <p:cNvSpPr/>
            <p:nvPr/>
          </p:nvSpPr>
          <p:spPr>
            <a:xfrm>
              <a:off x="5776358" y="3123237"/>
              <a:ext cx="41603" cy="45565"/>
            </a:xfrm>
            <a:custGeom>
              <a:avLst/>
              <a:gdLst/>
              <a:ahLst/>
              <a:cxnLst/>
              <a:rect l="l" t="t" r="r" b="b"/>
              <a:pathLst>
                <a:path w="441" h="483" extrusionOk="0">
                  <a:moveTo>
                    <a:pt x="440" y="1"/>
                  </a:moveTo>
                  <a:cubicBezTo>
                    <a:pt x="236" y="71"/>
                    <a:pt x="89" y="264"/>
                    <a:pt x="1" y="482"/>
                  </a:cubicBezTo>
                  <a:cubicBezTo>
                    <a:pt x="89" y="264"/>
                    <a:pt x="236" y="89"/>
                    <a:pt x="440" y="1"/>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7687;p83">
              <a:extLst>
                <a:ext uri="{FF2B5EF4-FFF2-40B4-BE49-F238E27FC236}">
                  <a16:creationId xmlns:a16="http://schemas.microsoft.com/office/drawing/2014/main" id="{4100751D-E3A1-8EEF-C4F6-5A852191D4A2}"/>
                </a:ext>
              </a:extLst>
            </p:cNvPr>
            <p:cNvSpPr/>
            <p:nvPr/>
          </p:nvSpPr>
          <p:spPr>
            <a:xfrm>
              <a:off x="6155313" y="3604358"/>
              <a:ext cx="39905" cy="45565"/>
            </a:xfrm>
            <a:custGeom>
              <a:avLst/>
              <a:gdLst/>
              <a:ahLst/>
              <a:cxnLst/>
              <a:rect l="l" t="t" r="r" b="b"/>
              <a:pathLst>
                <a:path w="423" h="483" extrusionOk="0">
                  <a:moveTo>
                    <a:pt x="1" y="483"/>
                  </a:moveTo>
                  <a:cubicBezTo>
                    <a:pt x="191" y="395"/>
                    <a:pt x="353" y="219"/>
                    <a:pt x="423" y="1"/>
                  </a:cubicBezTo>
                  <a:cubicBezTo>
                    <a:pt x="353" y="219"/>
                    <a:pt x="191" y="395"/>
                    <a:pt x="1"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7688;p83">
              <a:extLst>
                <a:ext uri="{FF2B5EF4-FFF2-40B4-BE49-F238E27FC236}">
                  <a16:creationId xmlns:a16="http://schemas.microsoft.com/office/drawing/2014/main" id="{CD737D23-94AF-EE0D-A90A-F4328F077B51}"/>
                </a:ext>
              </a:extLst>
            </p:cNvPr>
            <p:cNvSpPr/>
            <p:nvPr/>
          </p:nvSpPr>
          <p:spPr>
            <a:xfrm>
              <a:off x="5776358" y="3604358"/>
              <a:ext cx="41603" cy="45565"/>
            </a:xfrm>
            <a:custGeom>
              <a:avLst/>
              <a:gdLst/>
              <a:ahLst/>
              <a:cxnLst/>
              <a:rect l="l" t="t" r="r" b="b"/>
              <a:pathLst>
                <a:path w="441" h="483" extrusionOk="0">
                  <a:moveTo>
                    <a:pt x="440" y="483"/>
                  </a:moveTo>
                  <a:cubicBezTo>
                    <a:pt x="236" y="395"/>
                    <a:pt x="89" y="219"/>
                    <a:pt x="1" y="1"/>
                  </a:cubicBezTo>
                  <a:cubicBezTo>
                    <a:pt x="89" y="219"/>
                    <a:pt x="236" y="395"/>
                    <a:pt x="440" y="483"/>
                  </a:cubicBezTo>
                  <a:close/>
                </a:path>
              </a:pathLst>
            </a:custGeom>
            <a:solidFill>
              <a:srgbClr val="F24C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7689;p83">
              <a:extLst>
                <a:ext uri="{FF2B5EF4-FFF2-40B4-BE49-F238E27FC236}">
                  <a16:creationId xmlns:a16="http://schemas.microsoft.com/office/drawing/2014/main" id="{6C7F2233-9A00-1A11-44F5-83BC88E6EB07}"/>
                </a:ext>
              </a:extLst>
            </p:cNvPr>
            <p:cNvSpPr/>
            <p:nvPr/>
          </p:nvSpPr>
          <p:spPr>
            <a:xfrm>
              <a:off x="5772113" y="3117576"/>
              <a:ext cx="427443" cy="536686"/>
            </a:xfrm>
            <a:custGeom>
              <a:avLst/>
              <a:gdLst/>
              <a:ahLst/>
              <a:cxnLst/>
              <a:rect l="l" t="t" r="r" b="b"/>
              <a:pathLst>
                <a:path w="4531" h="5689" extrusionOk="0">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7690;p83">
              <a:extLst>
                <a:ext uri="{FF2B5EF4-FFF2-40B4-BE49-F238E27FC236}">
                  <a16:creationId xmlns:a16="http://schemas.microsoft.com/office/drawing/2014/main" id="{537D4135-256B-CB83-9FCC-F497439B3F91}"/>
                </a:ext>
              </a:extLst>
            </p:cNvPr>
            <p:cNvSpPr/>
            <p:nvPr/>
          </p:nvSpPr>
          <p:spPr>
            <a:xfrm>
              <a:off x="5846734" y="3161726"/>
              <a:ext cx="121884" cy="9717"/>
            </a:xfrm>
            <a:custGeom>
              <a:avLst/>
              <a:gdLst/>
              <a:ahLst/>
              <a:cxnLst/>
              <a:rect l="l" t="t" r="r" b="b"/>
              <a:pathLst>
                <a:path w="1292" h="103" extrusionOk="0">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7691;p83">
              <a:extLst>
                <a:ext uri="{FF2B5EF4-FFF2-40B4-BE49-F238E27FC236}">
                  <a16:creationId xmlns:a16="http://schemas.microsoft.com/office/drawing/2014/main" id="{BE7BAC9A-EFC6-4F54-AB2A-9CACCE64975B}"/>
                </a:ext>
              </a:extLst>
            </p:cNvPr>
            <p:cNvSpPr/>
            <p:nvPr/>
          </p:nvSpPr>
          <p:spPr>
            <a:xfrm>
              <a:off x="5848432" y="3189650"/>
              <a:ext cx="272164" cy="9717"/>
            </a:xfrm>
            <a:custGeom>
              <a:avLst/>
              <a:gdLst/>
              <a:ahLst/>
              <a:cxnLst/>
              <a:rect l="l" t="t" r="r" b="b"/>
              <a:pathLst>
                <a:path w="2885" h="103" extrusionOk="0">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7692;p83">
              <a:extLst>
                <a:ext uri="{FF2B5EF4-FFF2-40B4-BE49-F238E27FC236}">
                  <a16:creationId xmlns:a16="http://schemas.microsoft.com/office/drawing/2014/main" id="{E9346D3F-55B9-7A79-AEEB-85C5CF490225}"/>
                </a:ext>
              </a:extLst>
            </p:cNvPr>
            <p:cNvSpPr/>
            <p:nvPr/>
          </p:nvSpPr>
          <p:spPr>
            <a:xfrm>
              <a:off x="5882866" y="3127199"/>
              <a:ext cx="497913" cy="386029"/>
            </a:xfrm>
            <a:custGeom>
              <a:avLst/>
              <a:gdLst/>
              <a:ahLst/>
              <a:cxnLst/>
              <a:rect l="l" t="t" r="r" b="b"/>
              <a:pathLst>
                <a:path w="5278" h="4092" extrusionOk="0">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7693;p83">
              <a:extLst>
                <a:ext uri="{FF2B5EF4-FFF2-40B4-BE49-F238E27FC236}">
                  <a16:creationId xmlns:a16="http://schemas.microsoft.com/office/drawing/2014/main" id="{3192F828-A0D2-1B05-4C79-B6B422298478}"/>
                </a:ext>
              </a:extLst>
            </p:cNvPr>
            <p:cNvSpPr/>
            <p:nvPr/>
          </p:nvSpPr>
          <p:spPr>
            <a:xfrm>
              <a:off x="5996071" y="3199273"/>
              <a:ext cx="238014" cy="103583"/>
            </a:xfrm>
            <a:custGeom>
              <a:avLst/>
              <a:gdLst/>
              <a:ahLst/>
              <a:cxnLst/>
              <a:rect l="l" t="t" r="r" b="b"/>
              <a:pathLst>
                <a:path w="2523" h="1098" extrusionOk="0">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7694;p83">
              <a:extLst>
                <a:ext uri="{FF2B5EF4-FFF2-40B4-BE49-F238E27FC236}">
                  <a16:creationId xmlns:a16="http://schemas.microsoft.com/office/drawing/2014/main" id="{BB0F6647-671D-61DB-87F7-E46B31F84A61}"/>
                </a:ext>
              </a:extLst>
            </p:cNvPr>
            <p:cNvSpPr/>
            <p:nvPr/>
          </p:nvSpPr>
          <p:spPr>
            <a:xfrm>
              <a:off x="5879941" y="3370495"/>
              <a:ext cx="441405" cy="144902"/>
            </a:xfrm>
            <a:custGeom>
              <a:avLst/>
              <a:gdLst/>
              <a:ahLst/>
              <a:cxnLst/>
              <a:rect l="l" t="t" r="r" b="b"/>
              <a:pathLst>
                <a:path w="4679" h="1536" extrusionOk="0">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7695;p83">
              <a:extLst>
                <a:ext uri="{FF2B5EF4-FFF2-40B4-BE49-F238E27FC236}">
                  <a16:creationId xmlns:a16="http://schemas.microsoft.com/office/drawing/2014/main" id="{1A8AEB5E-C7A2-C68F-3000-D51BC4FB739A}"/>
                </a:ext>
              </a:extLst>
            </p:cNvPr>
            <p:cNvSpPr/>
            <p:nvPr/>
          </p:nvSpPr>
          <p:spPr>
            <a:xfrm>
              <a:off x="5808245" y="3215782"/>
              <a:ext cx="204524" cy="179619"/>
            </a:xfrm>
            <a:custGeom>
              <a:avLst/>
              <a:gdLst/>
              <a:ahLst/>
              <a:cxnLst/>
              <a:rect l="l" t="t" r="r" b="b"/>
              <a:pathLst>
                <a:path w="2168" h="1904" extrusionOk="0">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7696;p83">
              <a:extLst>
                <a:ext uri="{FF2B5EF4-FFF2-40B4-BE49-F238E27FC236}">
                  <a16:creationId xmlns:a16="http://schemas.microsoft.com/office/drawing/2014/main" id="{010D2777-65B4-6887-D0F3-7A3EA5C66B52}"/>
                </a:ext>
              </a:extLst>
            </p:cNvPr>
            <p:cNvSpPr/>
            <p:nvPr/>
          </p:nvSpPr>
          <p:spPr>
            <a:xfrm>
              <a:off x="5936638" y="3283516"/>
              <a:ext cx="48584" cy="14056"/>
            </a:xfrm>
            <a:custGeom>
              <a:avLst/>
              <a:gdLst/>
              <a:ahLst/>
              <a:cxnLst/>
              <a:rect l="l" t="t" r="r" b="b"/>
              <a:pathLst>
                <a:path w="515" h="149" extrusionOk="0">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7697;p83">
              <a:extLst>
                <a:ext uri="{FF2B5EF4-FFF2-40B4-BE49-F238E27FC236}">
                  <a16:creationId xmlns:a16="http://schemas.microsoft.com/office/drawing/2014/main" id="{37AB9910-4783-3FBD-237E-08A04459A7CF}"/>
                </a:ext>
              </a:extLst>
            </p:cNvPr>
            <p:cNvSpPr/>
            <p:nvPr/>
          </p:nvSpPr>
          <p:spPr>
            <a:xfrm>
              <a:off x="5937959" y="3322383"/>
              <a:ext cx="49905" cy="15000"/>
            </a:xfrm>
            <a:custGeom>
              <a:avLst/>
              <a:gdLst/>
              <a:ahLst/>
              <a:cxnLst/>
              <a:rect l="l" t="t" r="r" b="b"/>
              <a:pathLst>
                <a:path w="529" h="159" extrusionOk="0">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7698;p83">
              <a:extLst>
                <a:ext uri="{FF2B5EF4-FFF2-40B4-BE49-F238E27FC236}">
                  <a16:creationId xmlns:a16="http://schemas.microsoft.com/office/drawing/2014/main" id="{EE3F36CC-81DF-4B4A-4C54-E316DACA6C6D}"/>
                </a:ext>
              </a:extLst>
            </p:cNvPr>
            <p:cNvSpPr/>
            <p:nvPr/>
          </p:nvSpPr>
          <p:spPr>
            <a:xfrm>
              <a:off x="5913148" y="3254272"/>
              <a:ext cx="26603" cy="10094"/>
            </a:xfrm>
            <a:custGeom>
              <a:avLst/>
              <a:gdLst/>
              <a:ahLst/>
              <a:cxnLst/>
              <a:rect l="l" t="t" r="r" b="b"/>
              <a:pathLst>
                <a:path w="282" h="107" extrusionOk="0">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7699;p83">
              <a:extLst>
                <a:ext uri="{FF2B5EF4-FFF2-40B4-BE49-F238E27FC236}">
                  <a16:creationId xmlns:a16="http://schemas.microsoft.com/office/drawing/2014/main" id="{C4511809-7DB8-9D69-2355-1D9B63351268}"/>
                </a:ext>
              </a:extLst>
            </p:cNvPr>
            <p:cNvSpPr/>
            <p:nvPr/>
          </p:nvSpPr>
          <p:spPr>
            <a:xfrm>
              <a:off x="5707398" y="3246064"/>
              <a:ext cx="156034" cy="228391"/>
            </a:xfrm>
            <a:custGeom>
              <a:avLst/>
              <a:gdLst/>
              <a:ahLst/>
              <a:cxnLst/>
              <a:rect l="l" t="t" r="r" b="b"/>
              <a:pathLst>
                <a:path w="1654" h="2421" extrusionOk="0">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8" name="Google Shape;7700;p83">
              <a:extLst>
                <a:ext uri="{FF2B5EF4-FFF2-40B4-BE49-F238E27FC236}">
                  <a16:creationId xmlns:a16="http://schemas.microsoft.com/office/drawing/2014/main" id="{44BFE22A-F7AA-06BE-4FBE-E9A9B6323262}"/>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9" name="Google Shape;7701;p83">
              <a:extLst>
                <a:ext uri="{FF2B5EF4-FFF2-40B4-BE49-F238E27FC236}">
                  <a16:creationId xmlns:a16="http://schemas.microsoft.com/office/drawing/2014/main" id="{286C3E3B-B1D5-60D9-5B8C-F98D13411B31}"/>
                </a:ext>
              </a:extLst>
            </p:cNvPr>
            <p:cNvSpPr/>
            <p:nvPr/>
          </p:nvSpPr>
          <p:spPr>
            <a:xfrm>
              <a:off x="5853715" y="3258611"/>
              <a:ext cx="94" cy="16698"/>
            </a:xfrm>
            <a:custGeom>
              <a:avLst/>
              <a:gdLst/>
              <a:ahLst/>
              <a:cxnLst/>
              <a:rect l="l" t="t" r="r" b="b"/>
              <a:pathLst>
                <a:path w="1" h="177" extrusionOk="0">
                  <a:moveTo>
                    <a:pt x="0" y="131"/>
                  </a:moveTo>
                  <a:lnTo>
                    <a:pt x="0" y="177"/>
                  </a:lnTo>
                  <a:lnTo>
                    <a:pt x="0" y="1"/>
                  </a:ln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0" name="Google Shape;7702;p83">
              <a:extLst>
                <a:ext uri="{FF2B5EF4-FFF2-40B4-BE49-F238E27FC236}">
                  <a16:creationId xmlns:a16="http://schemas.microsoft.com/office/drawing/2014/main" id="{524CA41F-785B-E5A3-D890-1FB38068730F}"/>
                </a:ext>
              </a:extLst>
            </p:cNvPr>
            <p:cNvSpPr/>
            <p:nvPr/>
          </p:nvSpPr>
          <p:spPr>
            <a:xfrm>
              <a:off x="5852395" y="3257290"/>
              <a:ext cx="8396" cy="34622"/>
            </a:xfrm>
            <a:custGeom>
              <a:avLst/>
              <a:gdLst/>
              <a:ahLst/>
              <a:cxnLst/>
              <a:rect l="l" t="t" r="r" b="b"/>
              <a:pathLst>
                <a:path w="89" h="367" extrusionOk="0">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1" name="Google Shape;7703;p83">
              <a:extLst>
                <a:ext uri="{FF2B5EF4-FFF2-40B4-BE49-F238E27FC236}">
                  <a16:creationId xmlns:a16="http://schemas.microsoft.com/office/drawing/2014/main" id="{29349E8F-A19C-360C-0840-816A2D4C0E7B}"/>
                </a:ext>
              </a:extLst>
            </p:cNvPr>
            <p:cNvSpPr/>
            <p:nvPr/>
          </p:nvSpPr>
          <p:spPr>
            <a:xfrm>
              <a:off x="5846734" y="2693152"/>
              <a:ext cx="119243" cy="156412"/>
            </a:xfrm>
            <a:custGeom>
              <a:avLst/>
              <a:gdLst/>
              <a:ahLst/>
              <a:cxnLst/>
              <a:rect l="l" t="t" r="r" b="b"/>
              <a:pathLst>
                <a:path w="1264" h="1658" extrusionOk="0">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2" name="Google Shape;7704;p83">
              <a:extLst>
                <a:ext uri="{FF2B5EF4-FFF2-40B4-BE49-F238E27FC236}">
                  <a16:creationId xmlns:a16="http://schemas.microsoft.com/office/drawing/2014/main" id="{B1813839-BCA0-5FD4-25D2-67E47D540A0C}"/>
                </a:ext>
              </a:extLst>
            </p:cNvPr>
            <p:cNvSpPr/>
            <p:nvPr/>
          </p:nvSpPr>
          <p:spPr>
            <a:xfrm>
              <a:off x="5882866" y="2716736"/>
              <a:ext cx="59527" cy="53867"/>
            </a:xfrm>
            <a:custGeom>
              <a:avLst/>
              <a:gdLst/>
              <a:ahLst/>
              <a:cxnLst/>
              <a:rect l="l" t="t" r="r" b="b"/>
              <a:pathLst>
                <a:path w="631" h="571" extrusionOk="0">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3" name="Google Shape;7705;p83">
              <a:extLst>
                <a:ext uri="{FF2B5EF4-FFF2-40B4-BE49-F238E27FC236}">
                  <a16:creationId xmlns:a16="http://schemas.microsoft.com/office/drawing/2014/main" id="{78E79799-0FAC-031A-D501-DD47BEC3267B}"/>
                </a:ext>
              </a:extLst>
            </p:cNvPr>
            <p:cNvSpPr/>
            <p:nvPr/>
          </p:nvSpPr>
          <p:spPr>
            <a:xfrm>
              <a:off x="5888243" y="2419384"/>
              <a:ext cx="720455" cy="660834"/>
            </a:xfrm>
            <a:custGeom>
              <a:avLst/>
              <a:gdLst/>
              <a:ahLst/>
              <a:cxnLst/>
              <a:rect l="l" t="t" r="r" b="b"/>
              <a:pathLst>
                <a:path w="7637" h="7005" extrusionOk="0">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4" name="Google Shape;7706;p83">
              <a:extLst>
                <a:ext uri="{FF2B5EF4-FFF2-40B4-BE49-F238E27FC236}">
                  <a16:creationId xmlns:a16="http://schemas.microsoft.com/office/drawing/2014/main" id="{8965A452-D4A1-9E1C-F39F-CEFCCC83D255}"/>
                </a:ext>
              </a:extLst>
            </p:cNvPr>
            <p:cNvSpPr/>
            <p:nvPr/>
          </p:nvSpPr>
          <p:spPr>
            <a:xfrm>
              <a:off x="5950600" y="2419384"/>
              <a:ext cx="624892" cy="423198"/>
            </a:xfrm>
            <a:custGeom>
              <a:avLst/>
              <a:gdLst/>
              <a:ahLst/>
              <a:cxnLst/>
              <a:rect l="l" t="t" r="r" b="b"/>
              <a:pathLst>
                <a:path w="6624" h="4486" extrusionOk="0">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5" name="Google Shape;7707;p83">
              <a:extLst>
                <a:ext uri="{FF2B5EF4-FFF2-40B4-BE49-F238E27FC236}">
                  <a16:creationId xmlns:a16="http://schemas.microsoft.com/office/drawing/2014/main" id="{B44D6667-E416-36C8-29A5-5FBC24442131}"/>
                </a:ext>
              </a:extLst>
            </p:cNvPr>
            <p:cNvSpPr/>
            <p:nvPr/>
          </p:nvSpPr>
          <p:spPr>
            <a:xfrm>
              <a:off x="6517381" y="2841167"/>
              <a:ext cx="94" cy="94"/>
            </a:xfrm>
            <a:custGeom>
              <a:avLst/>
              <a:gdLst/>
              <a:ahLst/>
              <a:cxnLst/>
              <a:rect l="l" t="t" r="r" b="b"/>
              <a:pathLst>
                <a:path w="1" h="1" extrusionOk="0">
                  <a:moveTo>
                    <a:pt x="0" y="1"/>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6" name="Google Shape;7708;p83">
              <a:extLst>
                <a:ext uri="{FF2B5EF4-FFF2-40B4-BE49-F238E27FC236}">
                  <a16:creationId xmlns:a16="http://schemas.microsoft.com/office/drawing/2014/main" id="{988178EB-73ED-45E9-B0F0-3BB8D46DC776}"/>
                </a:ext>
              </a:extLst>
            </p:cNvPr>
            <p:cNvSpPr/>
            <p:nvPr/>
          </p:nvSpPr>
          <p:spPr>
            <a:xfrm>
              <a:off x="6315592" y="2522967"/>
              <a:ext cx="94" cy="94"/>
            </a:xfrm>
            <a:custGeom>
              <a:avLst/>
              <a:gdLst/>
              <a:ahLst/>
              <a:cxnLst/>
              <a:rect l="l" t="t" r="r" b="b"/>
              <a:pathLst>
                <a:path w="1" h="1" extrusionOk="0">
                  <a:moveTo>
                    <a:pt x="1" y="0"/>
                  </a:moveTo>
                  <a:close/>
                </a:path>
              </a:pathLst>
            </a:custGeom>
            <a:solidFill>
              <a:srgbClr val="7D4A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7" name="Google Shape;7709;p83">
              <a:extLst>
                <a:ext uri="{FF2B5EF4-FFF2-40B4-BE49-F238E27FC236}">
                  <a16:creationId xmlns:a16="http://schemas.microsoft.com/office/drawing/2014/main" id="{EE2F8209-8F99-EF9D-4878-9E20E92207B9}"/>
                </a:ext>
              </a:extLst>
            </p:cNvPr>
            <p:cNvSpPr/>
            <p:nvPr/>
          </p:nvSpPr>
          <p:spPr>
            <a:xfrm>
              <a:off x="6474551" y="2890978"/>
              <a:ext cx="66508" cy="84904"/>
            </a:xfrm>
            <a:custGeom>
              <a:avLst/>
              <a:gdLst/>
              <a:ahLst/>
              <a:cxnLst/>
              <a:rect l="l" t="t" r="r" b="b"/>
              <a:pathLst>
                <a:path w="705" h="900" extrusionOk="0">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8" name="Google Shape;7710;p83">
              <a:extLst>
                <a:ext uri="{FF2B5EF4-FFF2-40B4-BE49-F238E27FC236}">
                  <a16:creationId xmlns:a16="http://schemas.microsoft.com/office/drawing/2014/main" id="{BA6DC54A-3F53-E752-BCEC-BC8C08E0D2F9}"/>
                </a:ext>
              </a:extLst>
            </p:cNvPr>
            <p:cNvSpPr/>
            <p:nvPr/>
          </p:nvSpPr>
          <p:spPr>
            <a:xfrm>
              <a:off x="6530022" y="2883997"/>
              <a:ext cx="59433" cy="18962"/>
            </a:xfrm>
            <a:custGeom>
              <a:avLst/>
              <a:gdLst/>
              <a:ahLst/>
              <a:cxnLst/>
              <a:rect l="l" t="t" r="r" b="b"/>
              <a:pathLst>
                <a:path w="630" h="201" extrusionOk="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9" name="Google Shape;7711;p83">
              <a:extLst>
                <a:ext uri="{FF2B5EF4-FFF2-40B4-BE49-F238E27FC236}">
                  <a16:creationId xmlns:a16="http://schemas.microsoft.com/office/drawing/2014/main" id="{5C504834-084E-0E77-A9C4-D12AA5BAC576}"/>
                </a:ext>
              </a:extLst>
            </p:cNvPr>
            <p:cNvSpPr/>
            <p:nvPr/>
          </p:nvSpPr>
          <p:spPr>
            <a:xfrm>
              <a:off x="5933997" y="2351744"/>
              <a:ext cx="683003" cy="517064"/>
            </a:xfrm>
            <a:custGeom>
              <a:avLst/>
              <a:gdLst/>
              <a:ahLst/>
              <a:cxnLst/>
              <a:rect l="l" t="t" r="r" b="b"/>
              <a:pathLst>
                <a:path w="7240" h="5481" extrusionOk="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0" name="Google Shape;7712;p83">
              <a:extLst>
                <a:ext uri="{FF2B5EF4-FFF2-40B4-BE49-F238E27FC236}">
                  <a16:creationId xmlns:a16="http://schemas.microsoft.com/office/drawing/2014/main" id="{C698ED29-2DD0-91CA-C169-EAD21DF7E4BA}"/>
                </a:ext>
              </a:extLst>
            </p:cNvPr>
            <p:cNvSpPr/>
            <p:nvPr/>
          </p:nvSpPr>
          <p:spPr>
            <a:xfrm>
              <a:off x="6482853" y="2619852"/>
              <a:ext cx="113582" cy="196033"/>
            </a:xfrm>
            <a:custGeom>
              <a:avLst/>
              <a:gdLst/>
              <a:ahLst/>
              <a:cxnLst/>
              <a:rect l="l" t="t" r="r" b="b"/>
              <a:pathLst>
                <a:path w="1204" h="2078" extrusionOk="0">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1" name="Google Shape;7713;p83">
              <a:extLst>
                <a:ext uri="{FF2B5EF4-FFF2-40B4-BE49-F238E27FC236}">
                  <a16:creationId xmlns:a16="http://schemas.microsoft.com/office/drawing/2014/main" id="{1C40D19A-4304-496F-C5D5-7CC16C984DC6}"/>
                </a:ext>
              </a:extLst>
            </p:cNvPr>
            <p:cNvSpPr/>
            <p:nvPr/>
          </p:nvSpPr>
          <p:spPr>
            <a:xfrm>
              <a:off x="5917393" y="2430327"/>
              <a:ext cx="345841" cy="96696"/>
            </a:xfrm>
            <a:custGeom>
              <a:avLst/>
              <a:gdLst/>
              <a:ahLst/>
              <a:cxnLst/>
              <a:rect l="l" t="t" r="r" b="b"/>
              <a:pathLst>
                <a:path w="3666" h="1025" extrusionOk="0">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2" name="Google Shape;7714;p83">
              <a:extLst>
                <a:ext uri="{FF2B5EF4-FFF2-40B4-BE49-F238E27FC236}">
                  <a16:creationId xmlns:a16="http://schemas.microsoft.com/office/drawing/2014/main" id="{55A31C06-F5C8-3024-6339-27BB1693A239}"/>
                </a:ext>
              </a:extLst>
            </p:cNvPr>
            <p:cNvSpPr/>
            <p:nvPr/>
          </p:nvSpPr>
          <p:spPr>
            <a:xfrm>
              <a:off x="5942298" y="2293632"/>
              <a:ext cx="279522" cy="89715"/>
            </a:xfrm>
            <a:custGeom>
              <a:avLst/>
              <a:gdLst/>
              <a:ahLst/>
              <a:cxnLst/>
              <a:rect l="l" t="t" r="r" b="b"/>
              <a:pathLst>
                <a:path w="2963" h="951" extrusionOk="0">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3" name="Google Shape;7715;p83">
              <a:extLst>
                <a:ext uri="{FF2B5EF4-FFF2-40B4-BE49-F238E27FC236}">
                  <a16:creationId xmlns:a16="http://schemas.microsoft.com/office/drawing/2014/main" id="{1EEC7BD1-649A-0845-039F-518E2D3EF304}"/>
                </a:ext>
              </a:extLst>
            </p:cNvPr>
            <p:cNvSpPr/>
            <p:nvPr/>
          </p:nvSpPr>
          <p:spPr>
            <a:xfrm>
              <a:off x="6321253" y="2411083"/>
              <a:ext cx="168675" cy="132827"/>
            </a:xfrm>
            <a:custGeom>
              <a:avLst/>
              <a:gdLst/>
              <a:ahLst/>
              <a:cxnLst/>
              <a:rect l="l" t="t" r="r" b="b"/>
              <a:pathLst>
                <a:path w="1788" h="1408" extrusionOk="0">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4" name="Google Shape;7716;p83">
              <a:extLst>
                <a:ext uri="{FF2B5EF4-FFF2-40B4-BE49-F238E27FC236}">
                  <a16:creationId xmlns:a16="http://schemas.microsoft.com/office/drawing/2014/main" id="{2A526004-6EEF-F99E-4AE7-8C5F984C917F}"/>
                </a:ext>
              </a:extLst>
            </p:cNvPr>
            <p:cNvSpPr/>
            <p:nvPr/>
          </p:nvSpPr>
          <p:spPr>
            <a:xfrm>
              <a:off x="6561814" y="2567400"/>
              <a:ext cx="42924" cy="107073"/>
            </a:xfrm>
            <a:custGeom>
              <a:avLst/>
              <a:gdLst/>
              <a:ahLst/>
              <a:cxnLst/>
              <a:rect l="l" t="t" r="r" b="b"/>
              <a:pathLst>
                <a:path w="455" h="1135" extrusionOk="0">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5" name="Google Shape;7717;p83">
              <a:extLst>
                <a:ext uri="{FF2B5EF4-FFF2-40B4-BE49-F238E27FC236}">
                  <a16:creationId xmlns:a16="http://schemas.microsoft.com/office/drawing/2014/main" id="{E131C460-C0EC-4F97-C0F1-8E528431E8B1}"/>
                </a:ext>
              </a:extLst>
            </p:cNvPr>
            <p:cNvSpPr/>
            <p:nvPr/>
          </p:nvSpPr>
          <p:spPr>
            <a:xfrm>
              <a:off x="6473231" y="1967130"/>
              <a:ext cx="189618" cy="203486"/>
            </a:xfrm>
            <a:custGeom>
              <a:avLst/>
              <a:gdLst/>
              <a:ahLst/>
              <a:cxnLst/>
              <a:rect l="l" t="t" r="r" b="b"/>
              <a:pathLst>
                <a:path w="2010" h="2157" extrusionOk="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6" name="Google Shape;7718;p83">
              <a:extLst>
                <a:ext uri="{FF2B5EF4-FFF2-40B4-BE49-F238E27FC236}">
                  <a16:creationId xmlns:a16="http://schemas.microsoft.com/office/drawing/2014/main" id="{9250AE83-FE5C-3C0A-821C-B3BCFFF15036}"/>
                </a:ext>
              </a:extLst>
            </p:cNvPr>
            <p:cNvSpPr/>
            <p:nvPr/>
          </p:nvSpPr>
          <p:spPr>
            <a:xfrm>
              <a:off x="6487193" y="1981092"/>
              <a:ext cx="204524" cy="182543"/>
            </a:xfrm>
            <a:custGeom>
              <a:avLst/>
              <a:gdLst/>
              <a:ahLst/>
              <a:cxnLst/>
              <a:rect l="l" t="t" r="r" b="b"/>
              <a:pathLst>
                <a:path w="2168" h="1935" extrusionOk="0">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7" name="Google Shape;7719;p83">
              <a:extLst>
                <a:ext uri="{FF2B5EF4-FFF2-40B4-BE49-F238E27FC236}">
                  <a16:creationId xmlns:a16="http://schemas.microsoft.com/office/drawing/2014/main" id="{2AE3B945-1AE6-8C3C-1678-72AA0A2987B1}"/>
                </a:ext>
              </a:extLst>
            </p:cNvPr>
            <p:cNvSpPr/>
            <p:nvPr/>
          </p:nvSpPr>
          <p:spPr>
            <a:xfrm>
              <a:off x="6482853" y="2014205"/>
              <a:ext cx="31980" cy="22924"/>
            </a:xfrm>
            <a:custGeom>
              <a:avLst/>
              <a:gdLst/>
              <a:ahLst/>
              <a:cxnLst/>
              <a:rect l="l" t="t" r="r" b="b"/>
              <a:pathLst>
                <a:path w="339" h="243" extrusionOk="0">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8" name="Google Shape;7720;p83">
              <a:extLst>
                <a:ext uri="{FF2B5EF4-FFF2-40B4-BE49-F238E27FC236}">
                  <a16:creationId xmlns:a16="http://schemas.microsoft.com/office/drawing/2014/main" id="{F237E632-672E-51F6-7525-2FCD26E26CC8}"/>
                </a:ext>
              </a:extLst>
            </p:cNvPr>
            <p:cNvSpPr/>
            <p:nvPr/>
          </p:nvSpPr>
          <p:spPr>
            <a:xfrm>
              <a:off x="6498136" y="2072316"/>
              <a:ext cx="58112" cy="16698"/>
            </a:xfrm>
            <a:custGeom>
              <a:avLst/>
              <a:gdLst/>
              <a:ahLst/>
              <a:cxnLst/>
              <a:rect l="l" t="t" r="r" b="b"/>
              <a:pathLst>
                <a:path w="616" h="177" extrusionOk="0">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9" name="Google Shape;7721;p83">
              <a:extLst>
                <a:ext uri="{FF2B5EF4-FFF2-40B4-BE49-F238E27FC236}">
                  <a16:creationId xmlns:a16="http://schemas.microsoft.com/office/drawing/2014/main" id="{9B6ACCFD-17B7-4D08-3B8C-4E8476614DBB}"/>
                </a:ext>
              </a:extLst>
            </p:cNvPr>
            <p:cNvSpPr/>
            <p:nvPr/>
          </p:nvSpPr>
          <p:spPr>
            <a:xfrm>
              <a:off x="6545210" y="2120806"/>
              <a:ext cx="81413" cy="14434"/>
            </a:xfrm>
            <a:custGeom>
              <a:avLst/>
              <a:gdLst/>
              <a:ahLst/>
              <a:cxnLst/>
              <a:rect l="l" t="t" r="r" b="b"/>
              <a:pathLst>
                <a:path w="863" h="153" extrusionOk="0">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0" name="Google Shape;7722;p83">
              <a:extLst>
                <a:ext uri="{FF2B5EF4-FFF2-40B4-BE49-F238E27FC236}">
                  <a16:creationId xmlns:a16="http://schemas.microsoft.com/office/drawing/2014/main" id="{4E7F3AFC-EB06-35B6-BE46-4F44364C1F09}"/>
                </a:ext>
              </a:extLst>
            </p:cNvPr>
            <p:cNvSpPr/>
            <p:nvPr/>
          </p:nvSpPr>
          <p:spPr>
            <a:xfrm>
              <a:off x="6509079" y="2009959"/>
              <a:ext cx="4434" cy="23584"/>
            </a:xfrm>
            <a:custGeom>
              <a:avLst/>
              <a:gdLst/>
              <a:ahLst/>
              <a:cxnLst/>
              <a:rect l="l" t="t" r="r" b="b"/>
              <a:pathLst>
                <a:path w="47" h="250" extrusionOk="0">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1" name="Google Shape;7723;p83">
              <a:extLst>
                <a:ext uri="{FF2B5EF4-FFF2-40B4-BE49-F238E27FC236}">
                  <a16:creationId xmlns:a16="http://schemas.microsoft.com/office/drawing/2014/main" id="{D0D28F1C-F46D-BCBA-6FA6-D18FEC90F509}"/>
                </a:ext>
              </a:extLst>
            </p:cNvPr>
            <p:cNvSpPr/>
            <p:nvPr/>
          </p:nvSpPr>
          <p:spPr>
            <a:xfrm>
              <a:off x="6538324" y="2037789"/>
              <a:ext cx="20660" cy="45565"/>
            </a:xfrm>
            <a:custGeom>
              <a:avLst/>
              <a:gdLst/>
              <a:ahLst/>
              <a:cxnLst/>
              <a:rect l="l" t="t" r="r" b="b"/>
              <a:pathLst>
                <a:path w="219" h="483" extrusionOk="0">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2" name="Google Shape;7724;p83">
              <a:extLst>
                <a:ext uri="{FF2B5EF4-FFF2-40B4-BE49-F238E27FC236}">
                  <a16:creationId xmlns:a16="http://schemas.microsoft.com/office/drawing/2014/main" id="{880AA669-E707-A550-481B-E75EF34560DB}"/>
                </a:ext>
              </a:extLst>
            </p:cNvPr>
            <p:cNvSpPr/>
            <p:nvPr/>
          </p:nvSpPr>
          <p:spPr>
            <a:xfrm>
              <a:off x="6588040" y="2054392"/>
              <a:ext cx="38584" cy="67829"/>
            </a:xfrm>
            <a:custGeom>
              <a:avLst/>
              <a:gdLst/>
              <a:ahLst/>
              <a:cxnLst/>
              <a:rect l="l" t="t" r="r" b="b"/>
              <a:pathLst>
                <a:path w="409" h="719" extrusionOk="0">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3" name="Google Shape;7725;p83">
              <a:extLst>
                <a:ext uri="{FF2B5EF4-FFF2-40B4-BE49-F238E27FC236}">
                  <a16:creationId xmlns:a16="http://schemas.microsoft.com/office/drawing/2014/main" id="{DA4E1AEE-06F6-2123-2A31-4D1251DA04B7}"/>
                </a:ext>
              </a:extLst>
            </p:cNvPr>
            <p:cNvSpPr/>
            <p:nvPr/>
          </p:nvSpPr>
          <p:spPr>
            <a:xfrm>
              <a:off x="6561814" y="3695677"/>
              <a:ext cx="250277" cy="291786"/>
            </a:xfrm>
            <a:custGeom>
              <a:avLst/>
              <a:gdLst/>
              <a:ahLst/>
              <a:cxnLst/>
              <a:rect l="l" t="t" r="r" b="b"/>
              <a:pathLst>
                <a:path w="2653" h="3093" extrusionOk="0">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4" name="Google Shape;7726;p83">
              <a:extLst>
                <a:ext uri="{FF2B5EF4-FFF2-40B4-BE49-F238E27FC236}">
                  <a16:creationId xmlns:a16="http://schemas.microsoft.com/office/drawing/2014/main" id="{E2C50E93-9AF2-12C4-EF12-A25EDB1A43ED}"/>
                </a:ext>
              </a:extLst>
            </p:cNvPr>
            <p:cNvSpPr/>
            <p:nvPr/>
          </p:nvSpPr>
          <p:spPr>
            <a:xfrm>
              <a:off x="6622567" y="3707941"/>
              <a:ext cx="141129" cy="300088"/>
            </a:xfrm>
            <a:custGeom>
              <a:avLst/>
              <a:gdLst/>
              <a:ahLst/>
              <a:cxnLst/>
              <a:rect l="l" t="t" r="r" b="b"/>
              <a:pathLst>
                <a:path w="1496" h="3181" extrusionOk="0">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5" name="Google Shape;7727;p83">
              <a:extLst>
                <a:ext uri="{FF2B5EF4-FFF2-40B4-BE49-F238E27FC236}">
                  <a16:creationId xmlns:a16="http://schemas.microsoft.com/office/drawing/2014/main" id="{96F76C87-C14A-F561-9031-BE778A7D0837}"/>
                </a:ext>
              </a:extLst>
            </p:cNvPr>
            <p:cNvSpPr/>
            <p:nvPr/>
          </p:nvSpPr>
          <p:spPr>
            <a:xfrm>
              <a:off x="6633510" y="3764638"/>
              <a:ext cx="38961" cy="107167"/>
            </a:xfrm>
            <a:custGeom>
              <a:avLst/>
              <a:gdLst/>
              <a:ahLst/>
              <a:cxnLst/>
              <a:rect l="l" t="t" r="r" b="b"/>
              <a:pathLst>
                <a:path w="413" h="1136" extrusionOk="0">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6" name="Google Shape;7728;p83">
              <a:extLst>
                <a:ext uri="{FF2B5EF4-FFF2-40B4-BE49-F238E27FC236}">
                  <a16:creationId xmlns:a16="http://schemas.microsoft.com/office/drawing/2014/main" id="{E72367C7-5E25-5ACD-A627-49DB533A71A3}"/>
                </a:ext>
              </a:extLst>
            </p:cNvPr>
            <p:cNvSpPr/>
            <p:nvPr/>
          </p:nvSpPr>
          <p:spPr>
            <a:xfrm>
              <a:off x="6597662" y="3866900"/>
              <a:ext cx="49905" cy="66414"/>
            </a:xfrm>
            <a:custGeom>
              <a:avLst/>
              <a:gdLst/>
              <a:ahLst/>
              <a:cxnLst/>
              <a:rect l="l" t="t" r="r" b="b"/>
              <a:pathLst>
                <a:path w="529" h="704" extrusionOk="0">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7" name="Google Shape;7729;p83">
              <a:extLst>
                <a:ext uri="{FF2B5EF4-FFF2-40B4-BE49-F238E27FC236}">
                  <a16:creationId xmlns:a16="http://schemas.microsoft.com/office/drawing/2014/main" id="{0E2B0A34-AE23-09CC-F498-673DB3DC642F}"/>
                </a:ext>
              </a:extLst>
            </p:cNvPr>
            <p:cNvSpPr/>
            <p:nvPr/>
          </p:nvSpPr>
          <p:spPr>
            <a:xfrm>
              <a:off x="6711150" y="3724544"/>
              <a:ext cx="12358" cy="55470"/>
            </a:xfrm>
            <a:custGeom>
              <a:avLst/>
              <a:gdLst/>
              <a:ahLst/>
              <a:cxnLst/>
              <a:rect l="l" t="t" r="r" b="b"/>
              <a:pathLst>
                <a:path w="131" h="588" extrusionOk="0">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8" name="Google Shape;7730;p83">
              <a:extLst>
                <a:ext uri="{FF2B5EF4-FFF2-40B4-BE49-F238E27FC236}">
                  <a16:creationId xmlns:a16="http://schemas.microsoft.com/office/drawing/2014/main" id="{03626DD1-44A9-76EE-50FC-5B155F1942E7}"/>
                </a:ext>
              </a:extLst>
            </p:cNvPr>
            <p:cNvSpPr/>
            <p:nvPr/>
          </p:nvSpPr>
          <p:spPr>
            <a:xfrm>
              <a:off x="6720773" y="3752091"/>
              <a:ext cx="42924" cy="29245"/>
            </a:xfrm>
            <a:custGeom>
              <a:avLst/>
              <a:gdLst/>
              <a:ahLst/>
              <a:cxnLst/>
              <a:rect l="l" t="t" r="r" b="b"/>
              <a:pathLst>
                <a:path w="455" h="310" extrusionOk="0">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9" name="Google Shape;7731;p83">
              <a:extLst>
                <a:ext uri="{FF2B5EF4-FFF2-40B4-BE49-F238E27FC236}">
                  <a16:creationId xmlns:a16="http://schemas.microsoft.com/office/drawing/2014/main" id="{3D690EE5-0A25-4747-4AED-A8AF1C1260E5}"/>
                </a:ext>
              </a:extLst>
            </p:cNvPr>
            <p:cNvSpPr/>
            <p:nvPr/>
          </p:nvSpPr>
          <p:spPr>
            <a:xfrm>
              <a:off x="6673698" y="3822750"/>
              <a:ext cx="103960" cy="48584"/>
            </a:xfrm>
            <a:custGeom>
              <a:avLst/>
              <a:gdLst/>
              <a:ahLst/>
              <a:cxnLst/>
              <a:rect l="l" t="t" r="r" b="b"/>
              <a:pathLst>
                <a:path w="1102" h="515" extrusionOk="0">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0" name="Google Shape;7732;p83">
              <a:extLst>
                <a:ext uri="{FF2B5EF4-FFF2-40B4-BE49-F238E27FC236}">
                  <a16:creationId xmlns:a16="http://schemas.microsoft.com/office/drawing/2014/main" id="{FFCF086A-36FA-EDD7-48A3-C66889781104}"/>
                </a:ext>
              </a:extLst>
            </p:cNvPr>
            <p:cNvSpPr/>
            <p:nvPr/>
          </p:nvSpPr>
          <p:spPr>
            <a:xfrm>
              <a:off x="6646151" y="3908408"/>
              <a:ext cx="86979" cy="24905"/>
            </a:xfrm>
            <a:custGeom>
              <a:avLst/>
              <a:gdLst/>
              <a:ahLst/>
              <a:cxnLst/>
              <a:rect l="l" t="t" r="r" b="b"/>
              <a:pathLst>
                <a:path w="922" h="264" extrusionOk="0">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1" name="Google Shape;7733;p83">
              <a:extLst>
                <a:ext uri="{FF2B5EF4-FFF2-40B4-BE49-F238E27FC236}">
                  <a16:creationId xmlns:a16="http://schemas.microsoft.com/office/drawing/2014/main" id="{612AD3F6-2B6D-096B-934F-CBC04D68DCE6}"/>
                </a:ext>
              </a:extLst>
            </p:cNvPr>
            <p:cNvSpPr/>
            <p:nvPr/>
          </p:nvSpPr>
          <p:spPr>
            <a:xfrm>
              <a:off x="6750961" y="2900600"/>
              <a:ext cx="190939" cy="186600"/>
            </a:xfrm>
            <a:custGeom>
              <a:avLst/>
              <a:gdLst/>
              <a:ahLst/>
              <a:cxnLst/>
              <a:rect l="l" t="t" r="r" b="b"/>
              <a:pathLst>
                <a:path w="2024" h="1978" extrusionOk="0">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2" name="Google Shape;7734;p83">
              <a:extLst>
                <a:ext uri="{FF2B5EF4-FFF2-40B4-BE49-F238E27FC236}">
                  <a16:creationId xmlns:a16="http://schemas.microsoft.com/office/drawing/2014/main" id="{67958AEC-F94F-A082-20CE-4D9DF9C0BC89}"/>
                </a:ext>
              </a:extLst>
            </p:cNvPr>
            <p:cNvSpPr/>
            <p:nvPr/>
          </p:nvSpPr>
          <p:spPr>
            <a:xfrm>
              <a:off x="6878411" y="2914185"/>
              <a:ext cx="13679" cy="44527"/>
            </a:xfrm>
            <a:custGeom>
              <a:avLst/>
              <a:gdLst/>
              <a:ahLst/>
              <a:cxnLst/>
              <a:rect l="l" t="t" r="r" b="b"/>
              <a:pathLst>
                <a:path w="145" h="472" extrusionOk="0">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3" name="Google Shape;7735;p83">
              <a:extLst>
                <a:ext uri="{FF2B5EF4-FFF2-40B4-BE49-F238E27FC236}">
                  <a16:creationId xmlns:a16="http://schemas.microsoft.com/office/drawing/2014/main" id="{6C7DAA79-9B11-32BD-5A08-DC54B9ED0718}"/>
                </a:ext>
              </a:extLst>
            </p:cNvPr>
            <p:cNvSpPr/>
            <p:nvPr/>
          </p:nvSpPr>
          <p:spPr>
            <a:xfrm>
              <a:off x="6891995" y="2991824"/>
              <a:ext cx="26698" cy="27641"/>
            </a:xfrm>
            <a:custGeom>
              <a:avLst/>
              <a:gdLst/>
              <a:ahLst/>
              <a:cxnLst/>
              <a:rect l="l" t="t" r="r" b="b"/>
              <a:pathLst>
                <a:path w="283" h="293" extrusionOk="0">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4" name="Google Shape;7736;p83">
              <a:extLst>
                <a:ext uri="{FF2B5EF4-FFF2-40B4-BE49-F238E27FC236}">
                  <a16:creationId xmlns:a16="http://schemas.microsoft.com/office/drawing/2014/main" id="{2D3550EF-278A-02FB-B77F-88B044F538E7}"/>
                </a:ext>
              </a:extLst>
            </p:cNvPr>
            <p:cNvSpPr/>
            <p:nvPr/>
          </p:nvSpPr>
          <p:spPr>
            <a:xfrm>
              <a:off x="6849166" y="3034654"/>
              <a:ext cx="14056" cy="33301"/>
            </a:xfrm>
            <a:custGeom>
              <a:avLst/>
              <a:gdLst/>
              <a:ahLst/>
              <a:cxnLst/>
              <a:rect l="l" t="t" r="r" b="b"/>
              <a:pathLst>
                <a:path w="149" h="353" extrusionOk="0">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5" name="Google Shape;7737;p83">
              <a:extLst>
                <a:ext uri="{FF2B5EF4-FFF2-40B4-BE49-F238E27FC236}">
                  <a16:creationId xmlns:a16="http://schemas.microsoft.com/office/drawing/2014/main" id="{F447F794-1D29-8E09-FC1E-50819490A814}"/>
                </a:ext>
              </a:extLst>
            </p:cNvPr>
            <p:cNvSpPr/>
            <p:nvPr/>
          </p:nvSpPr>
          <p:spPr>
            <a:xfrm>
              <a:off x="6777564" y="3009749"/>
              <a:ext cx="35943" cy="18018"/>
            </a:xfrm>
            <a:custGeom>
              <a:avLst/>
              <a:gdLst/>
              <a:ahLst/>
              <a:cxnLst/>
              <a:rect l="l" t="t" r="r" b="b"/>
              <a:pathLst>
                <a:path w="381" h="191" extrusionOk="0">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6" name="Google Shape;7738;p83">
              <a:extLst>
                <a:ext uri="{FF2B5EF4-FFF2-40B4-BE49-F238E27FC236}">
                  <a16:creationId xmlns:a16="http://schemas.microsoft.com/office/drawing/2014/main" id="{9ED9E738-919F-7591-2FEB-49B231B7A6A1}"/>
                </a:ext>
              </a:extLst>
            </p:cNvPr>
            <p:cNvSpPr/>
            <p:nvPr/>
          </p:nvSpPr>
          <p:spPr>
            <a:xfrm>
              <a:off x="6221726" y="2749754"/>
              <a:ext cx="147733" cy="144148"/>
            </a:xfrm>
            <a:custGeom>
              <a:avLst/>
              <a:gdLst/>
              <a:ahLst/>
              <a:cxnLst/>
              <a:rect l="l" t="t" r="r" b="b"/>
              <a:pathLst>
                <a:path w="1566" h="1528" extrusionOk="0">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7" name="Google Shape;7739;p83">
              <a:extLst>
                <a:ext uri="{FF2B5EF4-FFF2-40B4-BE49-F238E27FC236}">
                  <a16:creationId xmlns:a16="http://schemas.microsoft.com/office/drawing/2014/main" id="{94F6FF33-F849-9CDC-A9B0-36D87B58B1D1}"/>
                </a:ext>
              </a:extLst>
            </p:cNvPr>
            <p:cNvSpPr/>
            <p:nvPr/>
          </p:nvSpPr>
          <p:spPr>
            <a:xfrm>
              <a:off x="6221726" y="2746924"/>
              <a:ext cx="147733" cy="149431"/>
            </a:xfrm>
            <a:custGeom>
              <a:avLst/>
              <a:gdLst/>
              <a:ahLst/>
              <a:cxnLst/>
              <a:rect l="l" t="t" r="r" b="b"/>
              <a:pathLst>
                <a:path w="1566" h="1584" extrusionOk="0">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8" name="Google Shape;7740;p83">
              <a:extLst>
                <a:ext uri="{FF2B5EF4-FFF2-40B4-BE49-F238E27FC236}">
                  <a16:creationId xmlns:a16="http://schemas.microsoft.com/office/drawing/2014/main" id="{AC5EB4C4-1489-2B7E-8BCC-8C101F48FF2A}"/>
                </a:ext>
              </a:extLst>
            </p:cNvPr>
            <p:cNvSpPr/>
            <p:nvPr/>
          </p:nvSpPr>
          <p:spPr>
            <a:xfrm>
              <a:off x="6221726" y="2756358"/>
              <a:ext cx="146412" cy="141789"/>
            </a:xfrm>
            <a:custGeom>
              <a:avLst/>
              <a:gdLst/>
              <a:ahLst/>
              <a:cxnLst/>
              <a:rect l="l" t="t" r="r" b="b"/>
              <a:pathLst>
                <a:path w="1552" h="1503" extrusionOk="0">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9" name="Google Shape;7741;p83">
              <a:extLst>
                <a:ext uri="{FF2B5EF4-FFF2-40B4-BE49-F238E27FC236}">
                  <a16:creationId xmlns:a16="http://schemas.microsoft.com/office/drawing/2014/main" id="{6AD84085-505A-90D3-0914-A9CB1B500268}"/>
                </a:ext>
              </a:extLst>
            </p:cNvPr>
            <p:cNvSpPr/>
            <p:nvPr/>
          </p:nvSpPr>
          <p:spPr>
            <a:xfrm>
              <a:off x="6246632" y="2781169"/>
              <a:ext cx="95281" cy="91979"/>
            </a:xfrm>
            <a:custGeom>
              <a:avLst/>
              <a:gdLst/>
              <a:ahLst/>
              <a:cxnLst/>
              <a:rect l="l" t="t" r="r" b="b"/>
              <a:pathLst>
                <a:path w="1010" h="975" extrusionOk="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0" name="Google Shape;7742;p83">
              <a:extLst>
                <a:ext uri="{FF2B5EF4-FFF2-40B4-BE49-F238E27FC236}">
                  <a16:creationId xmlns:a16="http://schemas.microsoft.com/office/drawing/2014/main" id="{4E45EEC5-907C-496B-1567-4E1919CDACB6}"/>
                </a:ext>
              </a:extLst>
            </p:cNvPr>
            <p:cNvSpPr/>
            <p:nvPr/>
          </p:nvSpPr>
          <p:spPr>
            <a:xfrm>
              <a:off x="6316913" y="2809093"/>
              <a:ext cx="34622" cy="22264"/>
            </a:xfrm>
            <a:custGeom>
              <a:avLst/>
              <a:gdLst/>
              <a:ahLst/>
              <a:cxnLst/>
              <a:rect l="l" t="t" r="r" b="b"/>
              <a:pathLst>
                <a:path w="367" h="236" extrusionOk="0">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1" name="Google Shape;7743;p83">
              <a:extLst>
                <a:ext uri="{FF2B5EF4-FFF2-40B4-BE49-F238E27FC236}">
                  <a16:creationId xmlns:a16="http://schemas.microsoft.com/office/drawing/2014/main" id="{789E8AA1-A14B-625D-D692-5681E5C5364F}"/>
                </a:ext>
              </a:extLst>
            </p:cNvPr>
            <p:cNvSpPr/>
            <p:nvPr/>
          </p:nvSpPr>
          <p:spPr>
            <a:xfrm>
              <a:off x="5929657" y="2697963"/>
              <a:ext cx="159430" cy="143393"/>
            </a:xfrm>
            <a:custGeom>
              <a:avLst/>
              <a:gdLst/>
              <a:ahLst/>
              <a:cxnLst/>
              <a:rect l="l" t="t" r="r" b="b"/>
              <a:pathLst>
                <a:path w="1690" h="1520" extrusionOk="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2" name="Google Shape;7744;p83">
              <a:extLst>
                <a:ext uri="{FF2B5EF4-FFF2-40B4-BE49-F238E27FC236}">
                  <a16:creationId xmlns:a16="http://schemas.microsoft.com/office/drawing/2014/main" id="{3154A183-CFF3-1C41-C6AB-06BE4DCDBB6B}"/>
                </a:ext>
              </a:extLst>
            </p:cNvPr>
            <p:cNvSpPr/>
            <p:nvPr/>
          </p:nvSpPr>
          <p:spPr>
            <a:xfrm>
              <a:off x="5935317" y="2694473"/>
              <a:ext cx="148110" cy="149431"/>
            </a:xfrm>
            <a:custGeom>
              <a:avLst/>
              <a:gdLst/>
              <a:ahLst/>
              <a:cxnLst/>
              <a:rect l="l" t="t" r="r" b="b"/>
              <a:pathLst>
                <a:path w="1570" h="1584" extrusionOk="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3" name="Google Shape;7745;p83">
              <a:extLst>
                <a:ext uri="{FF2B5EF4-FFF2-40B4-BE49-F238E27FC236}">
                  <a16:creationId xmlns:a16="http://schemas.microsoft.com/office/drawing/2014/main" id="{C5F9AD2F-2A89-68E6-E145-B1928D4B08CD}"/>
                </a:ext>
              </a:extLst>
            </p:cNvPr>
            <p:cNvSpPr/>
            <p:nvPr/>
          </p:nvSpPr>
          <p:spPr>
            <a:xfrm>
              <a:off x="5929657" y="2703906"/>
              <a:ext cx="159430" cy="142921"/>
            </a:xfrm>
            <a:custGeom>
              <a:avLst/>
              <a:gdLst/>
              <a:ahLst/>
              <a:cxnLst/>
              <a:rect l="l" t="t" r="r" b="b"/>
              <a:pathLst>
                <a:path w="1690" h="1515" extrusionOk="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4" name="Google Shape;7746;p83">
              <a:extLst>
                <a:ext uri="{FF2B5EF4-FFF2-40B4-BE49-F238E27FC236}">
                  <a16:creationId xmlns:a16="http://schemas.microsoft.com/office/drawing/2014/main" id="{0E40C99C-FA0F-0BD5-C36E-E6A46AB1338C}"/>
                </a:ext>
              </a:extLst>
            </p:cNvPr>
            <p:cNvSpPr/>
            <p:nvPr/>
          </p:nvSpPr>
          <p:spPr>
            <a:xfrm>
              <a:off x="5957581" y="2729283"/>
              <a:ext cx="103583" cy="92168"/>
            </a:xfrm>
            <a:custGeom>
              <a:avLst/>
              <a:gdLst/>
              <a:ahLst/>
              <a:cxnLst/>
              <a:rect l="l" t="t" r="r" b="b"/>
              <a:pathLst>
                <a:path w="1098" h="977" extrusionOk="0">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5" name="Google Shape;7747;p83">
              <a:extLst>
                <a:ext uri="{FF2B5EF4-FFF2-40B4-BE49-F238E27FC236}">
                  <a16:creationId xmlns:a16="http://schemas.microsoft.com/office/drawing/2014/main" id="{EDBCB811-06B8-7F5E-E120-A2E5426F2290}"/>
                </a:ext>
              </a:extLst>
            </p:cNvPr>
            <p:cNvSpPr/>
            <p:nvPr/>
          </p:nvSpPr>
          <p:spPr>
            <a:xfrm>
              <a:off x="5954562" y="2747302"/>
              <a:ext cx="34999" cy="24339"/>
            </a:xfrm>
            <a:custGeom>
              <a:avLst/>
              <a:gdLst/>
              <a:ahLst/>
              <a:cxnLst/>
              <a:rect l="l" t="t" r="r" b="b"/>
              <a:pathLst>
                <a:path w="371" h="258" extrusionOk="0">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6" name="Google Shape;7748;p83">
              <a:extLst>
                <a:ext uri="{FF2B5EF4-FFF2-40B4-BE49-F238E27FC236}">
                  <a16:creationId xmlns:a16="http://schemas.microsoft.com/office/drawing/2014/main" id="{5DDB130A-2D72-2FF0-1880-4D2EB73FE393}"/>
                </a:ext>
              </a:extLst>
            </p:cNvPr>
            <p:cNvSpPr/>
            <p:nvPr/>
          </p:nvSpPr>
          <p:spPr>
            <a:xfrm>
              <a:off x="6110880" y="2889280"/>
              <a:ext cx="80376" cy="38961"/>
            </a:xfrm>
            <a:custGeom>
              <a:avLst/>
              <a:gdLst/>
              <a:ahLst/>
              <a:cxnLst/>
              <a:rect l="l" t="t" r="r" b="b"/>
              <a:pathLst>
                <a:path w="852" h="413" extrusionOk="0">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7" name="Google Shape;7749;p83">
              <a:extLst>
                <a:ext uri="{FF2B5EF4-FFF2-40B4-BE49-F238E27FC236}">
                  <a16:creationId xmlns:a16="http://schemas.microsoft.com/office/drawing/2014/main" id="{81029967-BFD6-92AA-E00E-ECC7E7F26292}"/>
                </a:ext>
              </a:extLst>
            </p:cNvPr>
            <p:cNvSpPr/>
            <p:nvPr/>
          </p:nvSpPr>
          <p:spPr>
            <a:xfrm>
              <a:off x="6275499" y="2642021"/>
              <a:ext cx="140846" cy="124431"/>
            </a:xfrm>
            <a:custGeom>
              <a:avLst/>
              <a:gdLst/>
              <a:ahLst/>
              <a:cxnLst/>
              <a:rect l="l" t="t" r="r" b="b"/>
              <a:pathLst>
                <a:path w="1493" h="1319" extrusionOk="0">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8" name="Google Shape;7750;p83">
              <a:extLst>
                <a:ext uri="{FF2B5EF4-FFF2-40B4-BE49-F238E27FC236}">
                  <a16:creationId xmlns:a16="http://schemas.microsoft.com/office/drawing/2014/main" id="{AF9F2373-0116-422B-EEE0-A3FEDFB1C7E0}"/>
                </a:ext>
              </a:extLst>
            </p:cNvPr>
            <p:cNvSpPr/>
            <p:nvPr/>
          </p:nvSpPr>
          <p:spPr>
            <a:xfrm>
              <a:off x="5924469" y="2588437"/>
              <a:ext cx="174241" cy="90187"/>
            </a:xfrm>
            <a:custGeom>
              <a:avLst/>
              <a:gdLst/>
              <a:ahLst/>
              <a:cxnLst/>
              <a:rect l="l" t="t" r="r" b="b"/>
              <a:pathLst>
                <a:path w="1847" h="956" extrusionOk="0">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9" name="Google Shape;7751;p83">
              <a:extLst>
                <a:ext uri="{FF2B5EF4-FFF2-40B4-BE49-F238E27FC236}">
                  <a16:creationId xmlns:a16="http://schemas.microsoft.com/office/drawing/2014/main" id="{D4E0B021-E40E-91D1-3E0A-5AD4F91F13EC}"/>
                </a:ext>
              </a:extLst>
            </p:cNvPr>
            <p:cNvSpPr/>
            <p:nvPr/>
          </p:nvSpPr>
          <p:spPr>
            <a:xfrm>
              <a:off x="6085975" y="2715132"/>
              <a:ext cx="89998" cy="166694"/>
            </a:xfrm>
            <a:custGeom>
              <a:avLst/>
              <a:gdLst/>
              <a:ahLst/>
              <a:cxnLst/>
              <a:rect l="l" t="t" r="r" b="b"/>
              <a:pathLst>
                <a:path w="954" h="1767" extrusionOk="0">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0" name="Google Shape;7752;p83">
              <a:extLst>
                <a:ext uri="{FF2B5EF4-FFF2-40B4-BE49-F238E27FC236}">
                  <a16:creationId xmlns:a16="http://schemas.microsoft.com/office/drawing/2014/main" id="{2AD7F9C5-5AC0-EEA0-788F-ACE253F812D2}"/>
                </a:ext>
              </a:extLst>
            </p:cNvPr>
            <p:cNvSpPr/>
            <p:nvPr/>
          </p:nvSpPr>
          <p:spPr>
            <a:xfrm>
              <a:off x="5896545" y="2643436"/>
              <a:ext cx="781492" cy="329049"/>
            </a:xfrm>
            <a:custGeom>
              <a:avLst/>
              <a:gdLst/>
              <a:ahLst/>
              <a:cxnLst/>
              <a:rect l="l" t="t" r="r" b="b"/>
              <a:pathLst>
                <a:path w="8284" h="3488" extrusionOk="0">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4226353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57"/>
                                        </p:tgtEl>
                                        <p:attrNameLst>
                                          <p:attrName>style.visibility</p:attrName>
                                        </p:attrNameLst>
                                      </p:cBhvr>
                                      <p:to>
                                        <p:strVal val="visible"/>
                                      </p:to>
                                    </p:set>
                                    <p:animEffect transition="in" filter="fade">
                                      <p:cBhvr>
                                        <p:cTn id="7" dur="1000"/>
                                        <p:tgtEl>
                                          <p:spTgt spid="1557"/>
                                        </p:tgtEl>
                                      </p:cBhvr>
                                    </p:animEffect>
                                    <p:anim calcmode="lin" valueType="num">
                                      <p:cBhvr>
                                        <p:cTn id="8" dur="1000" fill="hold"/>
                                        <p:tgtEl>
                                          <p:spTgt spid="1557"/>
                                        </p:tgtEl>
                                        <p:attrNameLst>
                                          <p:attrName>ppt_x</p:attrName>
                                        </p:attrNameLst>
                                      </p:cBhvr>
                                      <p:tavLst>
                                        <p:tav tm="0">
                                          <p:val>
                                            <p:strVal val="#ppt_x"/>
                                          </p:val>
                                        </p:tav>
                                        <p:tav tm="100000">
                                          <p:val>
                                            <p:strVal val="#ppt_x"/>
                                          </p:val>
                                        </p:tav>
                                      </p:tavLst>
                                    </p:anim>
                                    <p:anim calcmode="lin" valueType="num">
                                      <p:cBhvr>
                                        <p:cTn id="9" dur="1000" fill="hold"/>
                                        <p:tgtEl>
                                          <p:spTgt spid="155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375"/>
                                        </p:tgtEl>
                                        <p:attrNameLst>
                                          <p:attrName>style.visibility</p:attrName>
                                        </p:attrNameLst>
                                      </p:cBhvr>
                                      <p:to>
                                        <p:strVal val="visible"/>
                                      </p:to>
                                    </p:set>
                                    <p:animEffect transition="in" filter="fade">
                                      <p:cBhvr>
                                        <p:cTn id="12" dur="1000"/>
                                        <p:tgtEl>
                                          <p:spTgt spid="1375"/>
                                        </p:tgtEl>
                                      </p:cBhvr>
                                    </p:animEffect>
                                    <p:anim calcmode="lin" valueType="num">
                                      <p:cBhvr>
                                        <p:cTn id="13" dur="1000" fill="hold"/>
                                        <p:tgtEl>
                                          <p:spTgt spid="1375"/>
                                        </p:tgtEl>
                                        <p:attrNameLst>
                                          <p:attrName>ppt_x</p:attrName>
                                        </p:attrNameLst>
                                      </p:cBhvr>
                                      <p:tavLst>
                                        <p:tav tm="0">
                                          <p:val>
                                            <p:strVal val="#ppt_x"/>
                                          </p:val>
                                        </p:tav>
                                        <p:tav tm="100000">
                                          <p:val>
                                            <p:strVal val="#ppt_x"/>
                                          </p:val>
                                        </p:tav>
                                      </p:tavLst>
                                    </p:anim>
                                    <p:anim calcmode="lin" valueType="num">
                                      <p:cBhvr>
                                        <p:cTn id="14" dur="1000" fill="hold"/>
                                        <p:tgtEl>
                                          <p:spTgt spid="137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376"/>
                                        </p:tgtEl>
                                        <p:attrNameLst>
                                          <p:attrName>style.visibility</p:attrName>
                                        </p:attrNameLst>
                                      </p:cBhvr>
                                      <p:to>
                                        <p:strVal val="visible"/>
                                      </p:to>
                                    </p:set>
                                    <p:animEffect transition="in" filter="barn(inVertical)">
                                      <p:cBhvr>
                                        <p:cTn id="19" dur="500"/>
                                        <p:tgtEl>
                                          <p:spTgt spid="1376"/>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373"/>
                                        </p:tgtEl>
                                        <p:attrNameLst>
                                          <p:attrName>style.visibility</p:attrName>
                                        </p:attrNameLst>
                                      </p:cBhvr>
                                      <p:to>
                                        <p:strVal val="visible"/>
                                      </p:to>
                                    </p:set>
                                    <p:animEffect transition="in" filter="randombar(horizontal)">
                                      <p:cBhvr>
                                        <p:cTn id="24" dur="500"/>
                                        <p:tgtEl>
                                          <p:spTgt spid="1373"/>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374"/>
                                        </p:tgtEl>
                                        <p:attrNameLst>
                                          <p:attrName>style.visibility</p:attrName>
                                        </p:attrNameLst>
                                      </p:cBhvr>
                                      <p:to>
                                        <p:strVal val="visible"/>
                                      </p:to>
                                    </p:set>
                                    <p:animEffect transition="in" filter="randombar(horizontal)">
                                      <p:cBhvr>
                                        <p:cTn id="2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 grpId="0" animBg="1"/>
      <p:bldP spid="1374" grpId="0" animBg="1"/>
      <p:bldP spid="137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72" name="图片 4">
            <a:extLst>
              <a:ext uri="{FF2B5EF4-FFF2-40B4-BE49-F238E27FC236}">
                <a16:creationId xmlns:a16="http://schemas.microsoft.com/office/drawing/2014/main" id="{B9E2793C-51A0-4BD2-8387-33CF7D8FBDBC}"/>
              </a:ext>
            </a:extLst>
          </p:cNvPr>
          <p:cNvPicPr>
            <a:picLocks noChangeAspect="1"/>
          </p:cNvPicPr>
          <p:nvPr/>
        </p:nvPicPr>
        <p:blipFill rotWithShape="1">
          <a:blip r:embed="rId3"/>
          <a:srcRect/>
          <a:stretch>
            <a:fillRect/>
          </a:stretch>
        </p:blipFill>
        <p:spPr>
          <a:xfrm flipH="1">
            <a:off x="487634" y="2468863"/>
            <a:ext cx="3386520" cy="2300083"/>
          </a:xfrm>
          <a:prstGeom prst="rect">
            <a:avLst/>
          </a:prstGeom>
        </p:spPr>
      </p:pic>
      <p:pic>
        <p:nvPicPr>
          <p:cNvPr id="1373" name="图片 16">
            <a:extLst>
              <a:ext uri="{FF2B5EF4-FFF2-40B4-BE49-F238E27FC236}">
                <a16:creationId xmlns:a16="http://schemas.microsoft.com/office/drawing/2014/main" id="{8236C65B-8168-1F35-52E1-A7BA8A02A7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3881" y="913074"/>
            <a:ext cx="5450792" cy="400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4" name="文本框 13">
            <a:extLst>
              <a:ext uri="{FF2B5EF4-FFF2-40B4-BE49-F238E27FC236}">
                <a16:creationId xmlns:a16="http://schemas.microsoft.com/office/drawing/2014/main" id="{1BB1260D-BD80-74D8-7385-8D5A6F7F6DA8}"/>
              </a:ext>
            </a:extLst>
          </p:cNvPr>
          <p:cNvSpPr txBox="1"/>
          <p:nvPr/>
        </p:nvSpPr>
        <p:spPr>
          <a:xfrm>
            <a:off x="4674305" y="1848496"/>
            <a:ext cx="3479671"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en-US" sz="2000" i="1">
                <a:effectLst/>
                <a:latin typeface="Times New Roman" panose="02020603050405020304" pitchFamily="18" charset="0"/>
                <a:ea typeface="Calibri" panose="020F0502020204030204" pitchFamily="34" charset="0"/>
                <a:cs typeface="Times New Roman" panose="02020603050405020304" pitchFamily="18" charset="0"/>
              </a:rPr>
              <a:t>Theo tác giả, cần có những điều kiện gì để giải quyết tình trạng sa sút của văn hóa đọc hiện nay? Em tán thành với ý kiến của tác giả về vấn đề này không? Vì sao?</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971239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72"/>
                                        </p:tgtEl>
                                        <p:attrNameLst>
                                          <p:attrName>style.visibility</p:attrName>
                                        </p:attrNameLst>
                                      </p:cBhvr>
                                      <p:to>
                                        <p:strVal val="visible"/>
                                      </p:to>
                                    </p:set>
                                    <p:animEffect transition="in" filter="fade">
                                      <p:cBhvr>
                                        <p:cTn id="7" dur="1000"/>
                                        <p:tgtEl>
                                          <p:spTgt spid="1372"/>
                                        </p:tgtEl>
                                      </p:cBhvr>
                                    </p:animEffect>
                                    <p:anim calcmode="lin" valueType="num">
                                      <p:cBhvr>
                                        <p:cTn id="8" dur="1000" fill="hold"/>
                                        <p:tgtEl>
                                          <p:spTgt spid="1372"/>
                                        </p:tgtEl>
                                        <p:attrNameLst>
                                          <p:attrName>ppt_x</p:attrName>
                                        </p:attrNameLst>
                                      </p:cBhvr>
                                      <p:tavLst>
                                        <p:tav tm="0">
                                          <p:val>
                                            <p:strVal val="#ppt_x"/>
                                          </p:val>
                                        </p:tav>
                                        <p:tav tm="100000">
                                          <p:val>
                                            <p:strVal val="#ppt_x"/>
                                          </p:val>
                                        </p:tav>
                                      </p:tavLst>
                                    </p:anim>
                                    <p:anim calcmode="lin" valueType="num">
                                      <p:cBhvr>
                                        <p:cTn id="9" dur="1000" fill="hold"/>
                                        <p:tgtEl>
                                          <p:spTgt spid="137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1373"/>
                                        </p:tgtEl>
                                        <p:attrNameLst>
                                          <p:attrName>style.visibility</p:attrName>
                                        </p:attrNameLst>
                                      </p:cBhvr>
                                      <p:to>
                                        <p:strVal val="visible"/>
                                      </p:to>
                                    </p:set>
                                    <p:animEffect transition="in" filter="randombar(horizontal)">
                                      <p:cBhvr>
                                        <p:cTn id="14" dur="500"/>
                                        <p:tgtEl>
                                          <p:spTgt spid="1373"/>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374"/>
                                        </p:tgtEl>
                                        <p:attrNameLst>
                                          <p:attrName>style.visibility</p:attrName>
                                        </p:attrNameLst>
                                      </p:cBhvr>
                                      <p:to>
                                        <p:strVal val="visible"/>
                                      </p:to>
                                    </p:set>
                                    <p:animEffect transition="in" filter="randombar(horizontal)">
                                      <p:cBhvr>
                                        <p:cTn id="17" dur="500"/>
                                        <p:tgtEl>
                                          <p:spTgt spid="1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8F34A3E-183C-45CF-6498-FBAF141A2587}"/>
              </a:ext>
            </a:extLst>
          </p:cNvPr>
          <p:cNvGrpSpPr/>
          <p:nvPr/>
        </p:nvGrpSpPr>
        <p:grpSpPr>
          <a:xfrm flipH="1">
            <a:off x="792864" y="1450703"/>
            <a:ext cx="4664925" cy="2183610"/>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8151F19A-CC50-43CD-7738-4C5DB48777DD}"/>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ECAFEB11-CF51-FCF4-CEF6-DE1CA5A8D5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615D9588-81EE-5B74-95B3-644FBA93773A}"/>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0E60AC97-E7F4-AA67-FD21-29CDB454A75E}"/>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85799A56-F13B-AD16-C3CB-AD64E9C13263}"/>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D175DEA1-30AA-A1F6-0D1F-A80B0994728D}"/>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42CABD2D-7526-5F83-C974-2D76FB16E059}"/>
              </a:ext>
            </a:extLst>
          </p:cNvPr>
          <p:cNvSpPr txBox="1">
            <a:spLocks/>
          </p:cNvSpPr>
          <p:nvPr/>
        </p:nvSpPr>
        <p:spPr>
          <a:xfrm flipH="1">
            <a:off x="1293526" y="2141098"/>
            <a:ext cx="34971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vi-VN" sz="3200">
                <a:solidFill>
                  <a:schemeClr val="accent4"/>
                </a:solidFill>
                <a:latin typeface="+mj-lt"/>
              </a:rPr>
              <a:t>Vấn đề giải quyết tình trạng sa sút của văn hóa đọc</a:t>
            </a:r>
            <a:endParaRPr lang="en-US" sz="3200">
              <a:solidFill>
                <a:schemeClr val="accent4"/>
              </a:solidFill>
              <a:latin typeface="+mj-lt"/>
            </a:endParaRPr>
          </a:p>
        </p:txBody>
      </p:sp>
      <p:grpSp>
        <p:nvGrpSpPr>
          <p:cNvPr id="1294" name="Google Shape;1279;p51">
            <a:extLst>
              <a:ext uri="{FF2B5EF4-FFF2-40B4-BE49-F238E27FC236}">
                <a16:creationId xmlns:a16="http://schemas.microsoft.com/office/drawing/2014/main" id="{F97387AA-EEF6-B792-A46E-EC5672111FB2}"/>
              </a:ext>
            </a:extLst>
          </p:cNvPr>
          <p:cNvGrpSpPr/>
          <p:nvPr/>
        </p:nvGrpSpPr>
        <p:grpSpPr>
          <a:xfrm rot="788979">
            <a:off x="5925005" y="805004"/>
            <a:ext cx="1626010" cy="891644"/>
            <a:chOff x="5479850" y="93588"/>
            <a:chExt cx="1625975" cy="891625"/>
          </a:xfrm>
        </p:grpSpPr>
        <p:grpSp>
          <p:nvGrpSpPr>
            <p:cNvPr id="1295" name="Google Shape;1280;p51">
              <a:extLst>
                <a:ext uri="{FF2B5EF4-FFF2-40B4-BE49-F238E27FC236}">
                  <a16:creationId xmlns:a16="http://schemas.microsoft.com/office/drawing/2014/main" id="{26C65098-9056-A2B1-D843-1AAE0B1E8B58}"/>
                </a:ext>
              </a:extLst>
            </p:cNvPr>
            <p:cNvGrpSpPr/>
            <p:nvPr/>
          </p:nvGrpSpPr>
          <p:grpSpPr>
            <a:xfrm flipH="1">
              <a:off x="5479850" y="93588"/>
              <a:ext cx="1625975" cy="891625"/>
              <a:chOff x="2977600" y="2496900"/>
              <a:chExt cx="1625975" cy="891625"/>
            </a:xfrm>
          </p:grpSpPr>
          <p:sp>
            <p:nvSpPr>
              <p:cNvPr id="1297" name="Google Shape;1281;p51">
                <a:extLst>
                  <a:ext uri="{FF2B5EF4-FFF2-40B4-BE49-F238E27FC236}">
                    <a16:creationId xmlns:a16="http://schemas.microsoft.com/office/drawing/2014/main" id="{18E312BB-571F-A7B7-3C9F-0FC3E3F8BDE9}"/>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282;p51">
                <a:extLst>
                  <a:ext uri="{FF2B5EF4-FFF2-40B4-BE49-F238E27FC236}">
                    <a16:creationId xmlns:a16="http://schemas.microsoft.com/office/drawing/2014/main" id="{B9DE10BA-7872-FAA7-0E6D-E1C3E2776A4E}"/>
                  </a:ext>
                </a:extLst>
              </p:cNvPr>
              <p:cNvSpPr/>
              <p:nvPr/>
            </p:nvSpPr>
            <p:spPr>
              <a:xfrm>
                <a:off x="4352900" y="2547650"/>
                <a:ext cx="213700" cy="180475"/>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283;p51">
                <a:extLst>
                  <a:ext uri="{FF2B5EF4-FFF2-40B4-BE49-F238E27FC236}">
                    <a16:creationId xmlns:a16="http://schemas.microsoft.com/office/drawing/2014/main" id="{DDFA5E9B-EEA2-95DB-5C7A-D831AC21AF58}"/>
                  </a:ext>
                </a:extLst>
              </p:cNvPr>
              <p:cNvSpPr/>
              <p:nvPr/>
            </p:nvSpPr>
            <p:spPr>
              <a:xfrm>
                <a:off x="4351650" y="3107800"/>
                <a:ext cx="188000" cy="152275"/>
              </a:xfrm>
              <a:custGeom>
                <a:avLst/>
                <a:gdLst/>
                <a:ahLst/>
                <a:cxnLst/>
                <a:rect l="l" t="t" r="r" b="b"/>
                <a:pathLst>
                  <a:path w="7520" h="6091" extrusionOk="0">
                    <a:moveTo>
                      <a:pt x="1" y="5865"/>
                    </a:moveTo>
                    <a:cubicBezTo>
                      <a:pt x="928" y="5214"/>
                      <a:pt x="1605" y="4687"/>
                      <a:pt x="2357" y="4261"/>
                    </a:cubicBezTo>
                    <a:cubicBezTo>
                      <a:pt x="3560" y="3585"/>
                      <a:pt x="4587" y="2707"/>
                      <a:pt x="5540" y="1755"/>
                    </a:cubicBezTo>
                    <a:cubicBezTo>
                      <a:pt x="5865" y="1454"/>
                      <a:pt x="6116" y="1078"/>
                      <a:pt x="6417" y="727"/>
                    </a:cubicBezTo>
                    <a:cubicBezTo>
                      <a:pt x="6667" y="452"/>
                      <a:pt x="6868" y="101"/>
                      <a:pt x="7219" y="1"/>
                    </a:cubicBezTo>
                    <a:cubicBezTo>
                      <a:pt x="7520" y="151"/>
                      <a:pt x="7495" y="351"/>
                      <a:pt x="7444" y="552"/>
                    </a:cubicBezTo>
                    <a:cubicBezTo>
                      <a:pt x="7169" y="1254"/>
                      <a:pt x="6818" y="1880"/>
                      <a:pt x="6317" y="2432"/>
                    </a:cubicBezTo>
                    <a:cubicBezTo>
                      <a:pt x="5013" y="3860"/>
                      <a:pt x="3434" y="4938"/>
                      <a:pt x="1705" y="5790"/>
                    </a:cubicBezTo>
                    <a:cubicBezTo>
                      <a:pt x="1229" y="6016"/>
                      <a:pt x="753" y="6091"/>
                      <a:pt x="1" y="5865"/>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284;p51">
                <a:extLst>
                  <a:ext uri="{FF2B5EF4-FFF2-40B4-BE49-F238E27FC236}">
                    <a16:creationId xmlns:a16="http://schemas.microsoft.com/office/drawing/2014/main" id="{E10B72D5-96A9-FF99-107E-472950EFB90B}"/>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285;p51">
                <a:extLst>
                  <a:ext uri="{FF2B5EF4-FFF2-40B4-BE49-F238E27FC236}">
                    <a16:creationId xmlns:a16="http://schemas.microsoft.com/office/drawing/2014/main" id="{D0F9A694-E811-A915-A397-5B6ABC5B8C19}"/>
                  </a:ext>
                </a:extLst>
              </p:cNvPr>
              <p:cNvSpPr/>
              <p:nvPr/>
            </p:nvSpPr>
            <p:spPr>
              <a:xfrm>
                <a:off x="4537125" y="3151025"/>
                <a:ext cx="66450" cy="84000"/>
              </a:xfrm>
              <a:custGeom>
                <a:avLst/>
                <a:gdLst/>
                <a:ahLst/>
                <a:cxnLst/>
                <a:rect l="l" t="t" r="r" b="b"/>
                <a:pathLst>
                  <a:path w="2658" h="3360" extrusionOk="0">
                    <a:moveTo>
                      <a:pt x="2356" y="1"/>
                    </a:moveTo>
                    <a:cubicBezTo>
                      <a:pt x="2457" y="151"/>
                      <a:pt x="2557" y="226"/>
                      <a:pt x="2607" y="352"/>
                    </a:cubicBezTo>
                    <a:cubicBezTo>
                      <a:pt x="2657" y="427"/>
                      <a:pt x="2657" y="552"/>
                      <a:pt x="2632" y="653"/>
                    </a:cubicBezTo>
                    <a:cubicBezTo>
                      <a:pt x="2331" y="1605"/>
                      <a:pt x="1880" y="2482"/>
                      <a:pt x="1028" y="3109"/>
                    </a:cubicBezTo>
                    <a:cubicBezTo>
                      <a:pt x="903" y="3209"/>
                      <a:pt x="727" y="3309"/>
                      <a:pt x="577" y="3334"/>
                    </a:cubicBezTo>
                    <a:cubicBezTo>
                      <a:pt x="426" y="3359"/>
                      <a:pt x="226" y="3309"/>
                      <a:pt x="126" y="3209"/>
                    </a:cubicBezTo>
                    <a:cubicBezTo>
                      <a:pt x="25" y="3109"/>
                      <a:pt x="0" y="2883"/>
                      <a:pt x="51" y="2733"/>
                    </a:cubicBezTo>
                    <a:cubicBezTo>
                      <a:pt x="76" y="2582"/>
                      <a:pt x="176" y="2407"/>
                      <a:pt x="276" y="2282"/>
                    </a:cubicBezTo>
                    <a:cubicBezTo>
                      <a:pt x="853" y="1680"/>
                      <a:pt x="1379" y="1054"/>
                      <a:pt x="1830" y="352"/>
                    </a:cubicBezTo>
                    <a:cubicBezTo>
                      <a:pt x="1905" y="201"/>
                      <a:pt x="2156" y="126"/>
                      <a:pt x="2356" y="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286;p51">
                <a:extLst>
                  <a:ext uri="{FF2B5EF4-FFF2-40B4-BE49-F238E27FC236}">
                    <a16:creationId xmlns:a16="http://schemas.microsoft.com/office/drawing/2014/main" id="{8FFB7F77-9622-A315-F57A-6B74B7074575}"/>
                  </a:ext>
                </a:extLst>
              </p:cNvPr>
              <p:cNvSpPr/>
              <p:nvPr/>
            </p:nvSpPr>
            <p:spPr>
              <a:xfrm>
                <a:off x="4442500" y="2496900"/>
                <a:ext cx="101550" cy="76475"/>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287;p51">
                <a:extLst>
                  <a:ext uri="{FF2B5EF4-FFF2-40B4-BE49-F238E27FC236}">
                    <a16:creationId xmlns:a16="http://schemas.microsoft.com/office/drawing/2014/main" id="{B9211814-F369-FEF8-0FDD-2AA05F6B5C65}"/>
                  </a:ext>
                </a:extLst>
              </p:cNvPr>
              <p:cNvSpPr/>
              <p:nvPr/>
            </p:nvSpPr>
            <p:spPr>
              <a:xfrm>
                <a:off x="3159300" y="2599025"/>
                <a:ext cx="1362800" cy="789500"/>
              </a:xfrm>
              <a:custGeom>
                <a:avLst/>
                <a:gdLst/>
                <a:ahLst/>
                <a:cxnLst/>
                <a:rect l="l" t="t" r="r" b="b"/>
                <a:pathLst>
                  <a:path w="54512" h="31580" extrusionOk="0">
                    <a:moveTo>
                      <a:pt x="10677" y="29274"/>
                    </a:moveTo>
                    <a:cubicBezTo>
                      <a:pt x="11253" y="29149"/>
                      <a:pt x="11855" y="29249"/>
                      <a:pt x="12457" y="29249"/>
                    </a:cubicBezTo>
                    <a:cubicBezTo>
                      <a:pt x="13033" y="29249"/>
                      <a:pt x="13634" y="29324"/>
                      <a:pt x="14236" y="29324"/>
                    </a:cubicBezTo>
                    <a:cubicBezTo>
                      <a:pt x="15013" y="29324"/>
                      <a:pt x="15815" y="29299"/>
                      <a:pt x="16617" y="29249"/>
                    </a:cubicBezTo>
                    <a:cubicBezTo>
                      <a:pt x="18121" y="29174"/>
                      <a:pt x="19599" y="29073"/>
                      <a:pt x="21103" y="28998"/>
                    </a:cubicBezTo>
                    <a:cubicBezTo>
                      <a:pt x="21279" y="28973"/>
                      <a:pt x="21429" y="28923"/>
                      <a:pt x="21604" y="28898"/>
                    </a:cubicBezTo>
                    <a:cubicBezTo>
                      <a:pt x="21955" y="28848"/>
                      <a:pt x="22306" y="28823"/>
                      <a:pt x="22657" y="28798"/>
                    </a:cubicBezTo>
                    <a:cubicBezTo>
                      <a:pt x="23309" y="28723"/>
                      <a:pt x="23960" y="28672"/>
                      <a:pt x="24612" y="28622"/>
                    </a:cubicBezTo>
                    <a:cubicBezTo>
                      <a:pt x="25063" y="28572"/>
                      <a:pt x="25514" y="28422"/>
                      <a:pt x="25965" y="28422"/>
                    </a:cubicBezTo>
                    <a:cubicBezTo>
                      <a:pt x="27469" y="28347"/>
                      <a:pt x="28923" y="28121"/>
                      <a:pt x="30351" y="27670"/>
                    </a:cubicBezTo>
                    <a:cubicBezTo>
                      <a:pt x="31504" y="27294"/>
                      <a:pt x="32732" y="27068"/>
                      <a:pt x="33910" y="26793"/>
                    </a:cubicBezTo>
                    <a:cubicBezTo>
                      <a:pt x="35464" y="26442"/>
                      <a:pt x="37018" y="26066"/>
                      <a:pt x="38572" y="25690"/>
                    </a:cubicBezTo>
                    <a:cubicBezTo>
                      <a:pt x="40652" y="25239"/>
                      <a:pt x="42707" y="24788"/>
                      <a:pt x="44687" y="23961"/>
                    </a:cubicBezTo>
                    <a:cubicBezTo>
                      <a:pt x="46191" y="23334"/>
                      <a:pt x="47670" y="22632"/>
                      <a:pt x="48923" y="21580"/>
                    </a:cubicBezTo>
                    <a:cubicBezTo>
                      <a:pt x="50502" y="20251"/>
                      <a:pt x="52031" y="18898"/>
                      <a:pt x="53083" y="17093"/>
                    </a:cubicBezTo>
                    <a:cubicBezTo>
                      <a:pt x="53534" y="16342"/>
                      <a:pt x="53860" y="15540"/>
                      <a:pt x="54211" y="14738"/>
                    </a:cubicBezTo>
                    <a:cubicBezTo>
                      <a:pt x="54412" y="14261"/>
                      <a:pt x="54487" y="13735"/>
                      <a:pt x="54487" y="13209"/>
                    </a:cubicBezTo>
                    <a:cubicBezTo>
                      <a:pt x="54462" y="12733"/>
                      <a:pt x="54462" y="12231"/>
                      <a:pt x="54462" y="11755"/>
                    </a:cubicBezTo>
                    <a:cubicBezTo>
                      <a:pt x="54512" y="10352"/>
                      <a:pt x="54086" y="9073"/>
                      <a:pt x="53509" y="7845"/>
                    </a:cubicBezTo>
                    <a:cubicBezTo>
                      <a:pt x="53359" y="7545"/>
                      <a:pt x="53133" y="7269"/>
                      <a:pt x="52983" y="6943"/>
                    </a:cubicBezTo>
                    <a:cubicBezTo>
                      <a:pt x="52181" y="5414"/>
                      <a:pt x="51003" y="4211"/>
                      <a:pt x="49575" y="3234"/>
                    </a:cubicBezTo>
                    <a:cubicBezTo>
                      <a:pt x="48346" y="2407"/>
                      <a:pt x="47018" y="1805"/>
                      <a:pt x="45590" y="1429"/>
                    </a:cubicBezTo>
                    <a:cubicBezTo>
                      <a:pt x="44712" y="1204"/>
                      <a:pt x="43885" y="853"/>
                      <a:pt x="43033" y="577"/>
                    </a:cubicBezTo>
                    <a:cubicBezTo>
                      <a:pt x="42482" y="377"/>
                      <a:pt x="41905" y="176"/>
                      <a:pt x="41329" y="176"/>
                    </a:cubicBezTo>
                    <a:cubicBezTo>
                      <a:pt x="38472" y="251"/>
                      <a:pt x="35615" y="1"/>
                      <a:pt x="32782" y="452"/>
                    </a:cubicBezTo>
                    <a:cubicBezTo>
                      <a:pt x="31755" y="602"/>
                      <a:pt x="30702" y="727"/>
                      <a:pt x="29700" y="953"/>
                    </a:cubicBezTo>
                    <a:cubicBezTo>
                      <a:pt x="28898" y="1153"/>
                      <a:pt x="28121" y="1229"/>
                      <a:pt x="27319" y="1229"/>
                    </a:cubicBezTo>
                    <a:cubicBezTo>
                      <a:pt x="26767" y="1229"/>
                      <a:pt x="26216" y="1304"/>
                      <a:pt x="25715" y="1554"/>
                    </a:cubicBezTo>
                    <a:cubicBezTo>
                      <a:pt x="25289" y="1755"/>
                      <a:pt x="24863" y="1855"/>
                      <a:pt x="24411" y="1905"/>
                    </a:cubicBezTo>
                    <a:cubicBezTo>
                      <a:pt x="22908" y="2156"/>
                      <a:pt x="21379" y="2357"/>
                      <a:pt x="19850" y="2532"/>
                    </a:cubicBezTo>
                    <a:cubicBezTo>
                      <a:pt x="19148" y="2582"/>
                      <a:pt x="18421" y="2758"/>
                      <a:pt x="17720" y="2933"/>
                    </a:cubicBezTo>
                    <a:cubicBezTo>
                      <a:pt x="16040" y="3409"/>
                      <a:pt x="14386" y="3910"/>
                      <a:pt x="12707" y="4387"/>
                    </a:cubicBezTo>
                    <a:cubicBezTo>
                      <a:pt x="12131" y="4562"/>
                      <a:pt x="11604" y="4813"/>
                      <a:pt x="11103" y="5138"/>
                    </a:cubicBezTo>
                    <a:cubicBezTo>
                      <a:pt x="9850" y="5940"/>
                      <a:pt x="8547" y="6692"/>
                      <a:pt x="7294" y="7519"/>
                    </a:cubicBezTo>
                    <a:cubicBezTo>
                      <a:pt x="5790" y="8522"/>
                      <a:pt x="4411" y="9650"/>
                      <a:pt x="3309" y="11154"/>
                    </a:cubicBezTo>
                    <a:cubicBezTo>
                      <a:pt x="1680" y="13409"/>
                      <a:pt x="1680" y="13384"/>
                      <a:pt x="577" y="15941"/>
                    </a:cubicBezTo>
                    <a:cubicBezTo>
                      <a:pt x="151" y="16893"/>
                      <a:pt x="0" y="17845"/>
                      <a:pt x="50" y="18873"/>
                    </a:cubicBezTo>
                    <a:cubicBezTo>
                      <a:pt x="151" y="20728"/>
                      <a:pt x="351" y="22532"/>
                      <a:pt x="1604" y="24061"/>
                    </a:cubicBezTo>
                    <a:cubicBezTo>
                      <a:pt x="1980" y="24562"/>
                      <a:pt x="2356" y="25063"/>
                      <a:pt x="2857" y="25414"/>
                    </a:cubicBezTo>
                    <a:cubicBezTo>
                      <a:pt x="3258" y="25715"/>
                      <a:pt x="3634" y="26016"/>
                      <a:pt x="3985" y="26317"/>
                    </a:cubicBezTo>
                    <a:cubicBezTo>
                      <a:pt x="4111" y="28146"/>
                      <a:pt x="3584" y="29800"/>
                      <a:pt x="2832" y="31454"/>
                    </a:cubicBezTo>
                    <a:cubicBezTo>
                      <a:pt x="3484" y="31555"/>
                      <a:pt x="4086" y="31580"/>
                      <a:pt x="4637" y="31479"/>
                    </a:cubicBezTo>
                    <a:cubicBezTo>
                      <a:pt x="5489" y="31329"/>
                      <a:pt x="6341" y="31078"/>
                      <a:pt x="7018" y="30452"/>
                    </a:cubicBezTo>
                    <a:cubicBezTo>
                      <a:pt x="7494" y="30026"/>
                      <a:pt x="8020" y="29625"/>
                      <a:pt x="8572" y="29174"/>
                    </a:cubicBezTo>
                    <a:cubicBezTo>
                      <a:pt x="9248" y="29500"/>
                      <a:pt x="9950" y="29449"/>
                      <a:pt x="10677" y="29274"/>
                    </a:cubicBezTo>
                  </a:path>
                </a:pathLst>
              </a:custGeom>
              <a:solidFill>
                <a:srgbClr val="4C6F8A">
                  <a:alpha val="366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96" name="Google Shape;1288;p51">
              <a:extLst>
                <a:ext uri="{FF2B5EF4-FFF2-40B4-BE49-F238E27FC236}">
                  <a16:creationId xmlns:a16="http://schemas.microsoft.com/office/drawing/2014/main" id="{68FB1172-C515-9768-D1ED-C5A98AD0A7F2}"/>
                </a:ext>
              </a:extLst>
            </p:cNvPr>
            <p:cNvSpPr/>
            <p:nvPr/>
          </p:nvSpPr>
          <p:spPr>
            <a:xfrm rot="616563">
              <a:off x="5791438" y="546482"/>
              <a:ext cx="1019886" cy="273524"/>
            </a:xfrm>
            <a:prstGeom prst="rect">
              <a:avLst/>
            </a:prstGeom>
          </p:spPr>
          <p:txBody>
            <a:bodyPr>
              <a:prstTxWarp prst="textPlain">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B5E5E2"/>
                </a:solidFill>
                <a:effectLst/>
                <a:uLnTx/>
                <a:uFillTx/>
                <a:latin typeface="Bahiana"/>
              </a:endParaRPr>
            </a:p>
          </p:txBody>
        </p:sp>
      </p:grpSp>
      <p:grpSp>
        <p:nvGrpSpPr>
          <p:cNvPr id="1304" name="Google Shape;1289;p51">
            <a:extLst>
              <a:ext uri="{FF2B5EF4-FFF2-40B4-BE49-F238E27FC236}">
                <a16:creationId xmlns:a16="http://schemas.microsoft.com/office/drawing/2014/main" id="{33CB75ED-68F1-1E42-59A6-DBF20756DBBB}"/>
              </a:ext>
            </a:extLst>
          </p:cNvPr>
          <p:cNvGrpSpPr/>
          <p:nvPr/>
        </p:nvGrpSpPr>
        <p:grpSpPr>
          <a:xfrm>
            <a:off x="5159659" y="2112733"/>
            <a:ext cx="2801347" cy="2894003"/>
            <a:chOff x="5687246" y="2571810"/>
            <a:chExt cx="2743664" cy="2769961"/>
          </a:xfrm>
        </p:grpSpPr>
        <p:sp>
          <p:nvSpPr>
            <p:cNvPr id="1305" name="Google Shape;1290;p51">
              <a:extLst>
                <a:ext uri="{FF2B5EF4-FFF2-40B4-BE49-F238E27FC236}">
                  <a16:creationId xmlns:a16="http://schemas.microsoft.com/office/drawing/2014/main" id="{72CE5B84-5969-2AAF-FAC8-450F94305F08}"/>
                </a:ext>
              </a:extLst>
            </p:cNvPr>
            <p:cNvSpPr/>
            <p:nvPr/>
          </p:nvSpPr>
          <p:spPr>
            <a:xfrm>
              <a:off x="5687246" y="4093814"/>
              <a:ext cx="1057118" cy="1247957"/>
            </a:xfrm>
            <a:custGeom>
              <a:avLst/>
              <a:gdLst/>
              <a:ahLst/>
              <a:cxnLst/>
              <a:rect l="l" t="t" r="r" b="b"/>
              <a:pathLst>
                <a:path w="19432" h="22940" extrusionOk="0">
                  <a:moveTo>
                    <a:pt x="4881" y="3602"/>
                  </a:moveTo>
                  <a:cubicBezTo>
                    <a:pt x="5058" y="3602"/>
                    <a:pt x="7157" y="3625"/>
                    <a:pt x="7327" y="5131"/>
                  </a:cubicBezTo>
                  <a:lnTo>
                    <a:pt x="7151" y="5156"/>
                  </a:lnTo>
                  <a:cubicBezTo>
                    <a:pt x="6976" y="3752"/>
                    <a:pt x="4921" y="3802"/>
                    <a:pt x="4896" y="3777"/>
                  </a:cubicBezTo>
                  <a:lnTo>
                    <a:pt x="4870" y="3602"/>
                  </a:lnTo>
                  <a:cubicBezTo>
                    <a:pt x="4872" y="3602"/>
                    <a:pt x="4876" y="3602"/>
                    <a:pt x="4881" y="3602"/>
                  </a:cubicBezTo>
                  <a:close/>
                  <a:moveTo>
                    <a:pt x="2637" y="1"/>
                  </a:moveTo>
                  <a:cubicBezTo>
                    <a:pt x="2380" y="1"/>
                    <a:pt x="2202" y="44"/>
                    <a:pt x="2139" y="143"/>
                  </a:cubicBezTo>
                  <a:cubicBezTo>
                    <a:pt x="1838" y="619"/>
                    <a:pt x="4094" y="1547"/>
                    <a:pt x="4870" y="1847"/>
                  </a:cubicBezTo>
                  <a:cubicBezTo>
                    <a:pt x="4174" y="1603"/>
                    <a:pt x="2249" y="977"/>
                    <a:pt x="1269" y="977"/>
                  </a:cubicBezTo>
                  <a:cubicBezTo>
                    <a:pt x="944" y="977"/>
                    <a:pt x="722" y="1046"/>
                    <a:pt x="685" y="1221"/>
                  </a:cubicBezTo>
                  <a:cubicBezTo>
                    <a:pt x="635" y="1597"/>
                    <a:pt x="2665" y="2299"/>
                    <a:pt x="3743" y="2649"/>
                  </a:cubicBezTo>
                  <a:cubicBezTo>
                    <a:pt x="3743" y="2649"/>
                    <a:pt x="3718" y="2675"/>
                    <a:pt x="3718" y="2675"/>
                  </a:cubicBezTo>
                  <a:cubicBezTo>
                    <a:pt x="2891" y="2495"/>
                    <a:pt x="1524" y="2225"/>
                    <a:pt x="779" y="2225"/>
                  </a:cubicBezTo>
                  <a:cubicBezTo>
                    <a:pt x="485" y="2225"/>
                    <a:pt x="287" y="2267"/>
                    <a:pt x="259" y="2374"/>
                  </a:cubicBezTo>
                  <a:cubicBezTo>
                    <a:pt x="159" y="2800"/>
                    <a:pt x="2489" y="3401"/>
                    <a:pt x="3517" y="3652"/>
                  </a:cubicBezTo>
                  <a:cubicBezTo>
                    <a:pt x="2789" y="3534"/>
                    <a:pt x="1433" y="3312"/>
                    <a:pt x="636" y="3312"/>
                  </a:cubicBezTo>
                  <a:cubicBezTo>
                    <a:pt x="254" y="3312"/>
                    <a:pt x="0" y="3363"/>
                    <a:pt x="8" y="3502"/>
                  </a:cubicBezTo>
                  <a:cubicBezTo>
                    <a:pt x="8" y="4078"/>
                    <a:pt x="2515" y="4705"/>
                    <a:pt x="3492" y="4955"/>
                  </a:cubicBezTo>
                  <a:lnTo>
                    <a:pt x="3567" y="4880"/>
                  </a:lnTo>
                  <a:cubicBezTo>
                    <a:pt x="3667" y="5607"/>
                    <a:pt x="3843" y="6484"/>
                    <a:pt x="4169" y="7587"/>
                  </a:cubicBezTo>
                  <a:cubicBezTo>
                    <a:pt x="4169" y="7587"/>
                    <a:pt x="4369" y="13903"/>
                    <a:pt x="6449" y="19442"/>
                  </a:cubicBezTo>
                  <a:cubicBezTo>
                    <a:pt x="7282" y="21640"/>
                    <a:pt x="9511" y="22940"/>
                    <a:pt x="12104" y="22940"/>
                  </a:cubicBezTo>
                  <a:cubicBezTo>
                    <a:pt x="14509" y="22940"/>
                    <a:pt x="17225" y="21822"/>
                    <a:pt x="19432" y="19266"/>
                  </a:cubicBezTo>
                  <a:cubicBezTo>
                    <a:pt x="16424" y="18289"/>
                    <a:pt x="13718" y="16660"/>
                    <a:pt x="12189" y="13903"/>
                  </a:cubicBezTo>
                  <a:cubicBezTo>
                    <a:pt x="11988" y="14229"/>
                    <a:pt x="11888" y="14404"/>
                    <a:pt x="11888" y="14404"/>
                  </a:cubicBezTo>
                  <a:lnTo>
                    <a:pt x="10134" y="9692"/>
                  </a:lnTo>
                  <a:lnTo>
                    <a:pt x="9858" y="8690"/>
                  </a:lnTo>
                  <a:cubicBezTo>
                    <a:pt x="9858" y="8690"/>
                    <a:pt x="8855" y="5983"/>
                    <a:pt x="8730" y="5256"/>
                  </a:cubicBezTo>
                  <a:cubicBezTo>
                    <a:pt x="8605" y="4379"/>
                    <a:pt x="9357" y="1822"/>
                    <a:pt x="9282" y="820"/>
                  </a:cubicBezTo>
                  <a:cubicBezTo>
                    <a:pt x="9260" y="573"/>
                    <a:pt x="9152" y="477"/>
                    <a:pt x="8996" y="477"/>
                  </a:cubicBezTo>
                  <a:cubicBezTo>
                    <a:pt x="8597" y="477"/>
                    <a:pt x="7887" y="1104"/>
                    <a:pt x="7527" y="1446"/>
                  </a:cubicBezTo>
                  <a:cubicBezTo>
                    <a:pt x="6582" y="892"/>
                    <a:pt x="3802" y="1"/>
                    <a:pt x="2637"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291;p51">
              <a:extLst>
                <a:ext uri="{FF2B5EF4-FFF2-40B4-BE49-F238E27FC236}">
                  <a16:creationId xmlns:a16="http://schemas.microsoft.com/office/drawing/2014/main" id="{A1380486-2C6F-4833-428A-96870F33DC81}"/>
                </a:ext>
              </a:extLst>
            </p:cNvPr>
            <p:cNvSpPr/>
            <p:nvPr/>
          </p:nvSpPr>
          <p:spPr>
            <a:xfrm>
              <a:off x="6350271" y="4798294"/>
              <a:ext cx="444564" cy="343650"/>
            </a:xfrm>
            <a:custGeom>
              <a:avLst/>
              <a:gdLst/>
              <a:ahLst/>
              <a:cxnLst/>
              <a:rect l="l" t="t" r="r" b="b"/>
              <a:pathLst>
                <a:path w="8172" h="6317" extrusionOk="0">
                  <a:moveTo>
                    <a:pt x="602" y="0"/>
                  </a:moveTo>
                  <a:cubicBezTo>
                    <a:pt x="377" y="376"/>
                    <a:pt x="151" y="702"/>
                    <a:pt x="1" y="953"/>
                  </a:cubicBezTo>
                  <a:cubicBezTo>
                    <a:pt x="1530" y="3710"/>
                    <a:pt x="4236" y="5339"/>
                    <a:pt x="7244" y="6316"/>
                  </a:cubicBezTo>
                  <a:cubicBezTo>
                    <a:pt x="7570" y="5940"/>
                    <a:pt x="7871" y="5514"/>
                    <a:pt x="8171" y="5063"/>
                  </a:cubicBezTo>
                  <a:cubicBezTo>
                    <a:pt x="8171" y="4888"/>
                    <a:pt x="8171" y="4737"/>
                    <a:pt x="8146" y="4562"/>
                  </a:cubicBezTo>
                  <a:cubicBezTo>
                    <a:pt x="7444" y="4386"/>
                    <a:pt x="3710" y="3359"/>
                    <a:pt x="6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292;p51">
              <a:extLst>
                <a:ext uri="{FF2B5EF4-FFF2-40B4-BE49-F238E27FC236}">
                  <a16:creationId xmlns:a16="http://schemas.microsoft.com/office/drawing/2014/main" id="{79C92992-3155-34C2-09A1-366AF014E237}"/>
                </a:ext>
              </a:extLst>
            </p:cNvPr>
            <p:cNvSpPr/>
            <p:nvPr/>
          </p:nvSpPr>
          <p:spPr>
            <a:xfrm>
              <a:off x="5952173" y="4289708"/>
              <a:ext cx="133663" cy="84593"/>
            </a:xfrm>
            <a:custGeom>
              <a:avLst/>
              <a:gdLst/>
              <a:ahLst/>
              <a:cxnLst/>
              <a:rect l="l" t="t" r="r" b="b"/>
              <a:pathLst>
                <a:path w="2457" h="1555" extrusionOk="0">
                  <a:moveTo>
                    <a:pt x="11" y="1"/>
                  </a:moveTo>
                  <a:cubicBezTo>
                    <a:pt x="6" y="1"/>
                    <a:pt x="2" y="1"/>
                    <a:pt x="0" y="1"/>
                  </a:cubicBezTo>
                  <a:lnTo>
                    <a:pt x="26" y="201"/>
                  </a:lnTo>
                  <a:cubicBezTo>
                    <a:pt x="27" y="201"/>
                    <a:pt x="38" y="201"/>
                    <a:pt x="56" y="201"/>
                  </a:cubicBezTo>
                  <a:cubicBezTo>
                    <a:pt x="316" y="201"/>
                    <a:pt x="2117" y="245"/>
                    <a:pt x="2281" y="1555"/>
                  </a:cubicBezTo>
                  <a:lnTo>
                    <a:pt x="2457" y="1530"/>
                  </a:lnTo>
                  <a:cubicBezTo>
                    <a:pt x="2287" y="24"/>
                    <a:pt x="188" y="1"/>
                    <a:pt x="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293;p51">
              <a:extLst>
                <a:ext uri="{FF2B5EF4-FFF2-40B4-BE49-F238E27FC236}">
                  <a16:creationId xmlns:a16="http://schemas.microsoft.com/office/drawing/2014/main" id="{2DB40A4E-3D4C-9ED0-BA51-29CF7F274ADA}"/>
                </a:ext>
              </a:extLst>
            </p:cNvPr>
            <p:cNvSpPr/>
            <p:nvPr/>
          </p:nvSpPr>
          <p:spPr>
            <a:xfrm>
              <a:off x="6650232" y="3308060"/>
              <a:ext cx="109128" cy="154118"/>
            </a:xfrm>
            <a:custGeom>
              <a:avLst/>
              <a:gdLst/>
              <a:ahLst/>
              <a:cxnLst/>
              <a:rect l="l" t="t" r="r" b="b"/>
              <a:pathLst>
                <a:path w="2006" h="2833" extrusionOk="0">
                  <a:moveTo>
                    <a:pt x="2006" y="1"/>
                  </a:moveTo>
                  <a:lnTo>
                    <a:pt x="2006" y="1"/>
                  </a:lnTo>
                  <a:cubicBezTo>
                    <a:pt x="1830" y="26"/>
                    <a:pt x="1655" y="76"/>
                    <a:pt x="1454" y="101"/>
                  </a:cubicBezTo>
                  <a:cubicBezTo>
                    <a:pt x="1254" y="126"/>
                    <a:pt x="1078" y="176"/>
                    <a:pt x="953" y="251"/>
                  </a:cubicBezTo>
                  <a:cubicBezTo>
                    <a:pt x="552" y="627"/>
                    <a:pt x="226" y="1053"/>
                    <a:pt x="1" y="1555"/>
                  </a:cubicBezTo>
                  <a:cubicBezTo>
                    <a:pt x="76" y="2006"/>
                    <a:pt x="151" y="2432"/>
                    <a:pt x="226" y="2833"/>
                  </a:cubicBezTo>
                  <a:cubicBezTo>
                    <a:pt x="702" y="1956"/>
                    <a:pt x="1354" y="1630"/>
                    <a:pt x="1981" y="1580"/>
                  </a:cubicBezTo>
                  <a:cubicBezTo>
                    <a:pt x="1981" y="1028"/>
                    <a:pt x="2006" y="502"/>
                    <a:pt x="2006"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294;p51">
              <a:extLst>
                <a:ext uri="{FF2B5EF4-FFF2-40B4-BE49-F238E27FC236}">
                  <a16:creationId xmlns:a16="http://schemas.microsoft.com/office/drawing/2014/main" id="{B2FB39D7-65DB-7EC1-D74B-31C0244F17CE}"/>
                </a:ext>
              </a:extLst>
            </p:cNvPr>
            <p:cNvSpPr/>
            <p:nvPr/>
          </p:nvSpPr>
          <p:spPr>
            <a:xfrm>
              <a:off x="6779758" y="3708934"/>
              <a:ext cx="19149" cy="8215"/>
            </a:xfrm>
            <a:custGeom>
              <a:avLst/>
              <a:gdLst/>
              <a:ahLst/>
              <a:cxnLst/>
              <a:rect l="l" t="t" r="r" b="b"/>
              <a:pathLst>
                <a:path w="352" h="151" extrusionOk="0">
                  <a:moveTo>
                    <a:pt x="276" y="0"/>
                  </a:moveTo>
                  <a:cubicBezTo>
                    <a:pt x="201" y="25"/>
                    <a:pt x="101" y="25"/>
                    <a:pt x="1" y="25"/>
                  </a:cubicBezTo>
                  <a:cubicBezTo>
                    <a:pt x="126" y="75"/>
                    <a:pt x="226" y="125"/>
                    <a:pt x="351" y="151"/>
                  </a:cubicBezTo>
                  <a:cubicBezTo>
                    <a:pt x="326" y="100"/>
                    <a:pt x="301" y="50"/>
                    <a:pt x="276"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295;p51">
              <a:extLst>
                <a:ext uri="{FF2B5EF4-FFF2-40B4-BE49-F238E27FC236}">
                  <a16:creationId xmlns:a16="http://schemas.microsoft.com/office/drawing/2014/main" id="{5767C531-9A3D-E9A1-2374-3103A88D1979}"/>
                </a:ext>
              </a:extLst>
            </p:cNvPr>
            <p:cNvSpPr/>
            <p:nvPr/>
          </p:nvSpPr>
          <p:spPr>
            <a:xfrm>
              <a:off x="6639352" y="3238537"/>
              <a:ext cx="31389" cy="130943"/>
            </a:xfrm>
            <a:custGeom>
              <a:avLst/>
              <a:gdLst/>
              <a:ahLst/>
              <a:cxnLst/>
              <a:rect l="l" t="t" r="r" b="b"/>
              <a:pathLst>
                <a:path w="577" h="2407" extrusionOk="0">
                  <a:moveTo>
                    <a:pt x="0" y="0"/>
                  </a:moveTo>
                  <a:cubicBezTo>
                    <a:pt x="0" y="802"/>
                    <a:pt x="50" y="1604"/>
                    <a:pt x="150" y="2406"/>
                  </a:cubicBezTo>
                  <a:cubicBezTo>
                    <a:pt x="276" y="2181"/>
                    <a:pt x="426" y="1980"/>
                    <a:pt x="577" y="1780"/>
                  </a:cubicBezTo>
                  <a:lnTo>
                    <a:pt x="577" y="1780"/>
                  </a:lnTo>
                  <a:cubicBezTo>
                    <a:pt x="511" y="1813"/>
                    <a:pt x="461" y="1833"/>
                    <a:pt x="421" y="1833"/>
                  </a:cubicBezTo>
                  <a:cubicBezTo>
                    <a:pt x="248" y="1833"/>
                    <a:pt x="265" y="1447"/>
                    <a:pt x="0" y="0"/>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296;p51">
              <a:extLst>
                <a:ext uri="{FF2B5EF4-FFF2-40B4-BE49-F238E27FC236}">
                  <a16:creationId xmlns:a16="http://schemas.microsoft.com/office/drawing/2014/main" id="{A0736DB8-128F-88EC-4ADD-52F6C77475AE}"/>
                </a:ext>
              </a:extLst>
            </p:cNvPr>
            <p:cNvSpPr/>
            <p:nvPr/>
          </p:nvSpPr>
          <p:spPr>
            <a:xfrm>
              <a:off x="7670066" y="3051727"/>
              <a:ext cx="422695" cy="831790"/>
            </a:xfrm>
            <a:custGeom>
              <a:avLst/>
              <a:gdLst/>
              <a:ahLst/>
              <a:cxnLst/>
              <a:rect l="l" t="t" r="r" b="b"/>
              <a:pathLst>
                <a:path w="7770" h="15290" extrusionOk="0">
                  <a:moveTo>
                    <a:pt x="6918" y="1"/>
                  </a:moveTo>
                  <a:lnTo>
                    <a:pt x="6918" y="1"/>
                  </a:lnTo>
                  <a:cubicBezTo>
                    <a:pt x="7244" y="3961"/>
                    <a:pt x="6016" y="6292"/>
                    <a:pt x="5389" y="7219"/>
                  </a:cubicBezTo>
                  <a:cubicBezTo>
                    <a:pt x="5565" y="7570"/>
                    <a:pt x="5665" y="8021"/>
                    <a:pt x="5690" y="8572"/>
                  </a:cubicBezTo>
                  <a:cubicBezTo>
                    <a:pt x="5821" y="10763"/>
                    <a:pt x="4554" y="11767"/>
                    <a:pt x="3212" y="11767"/>
                  </a:cubicBezTo>
                  <a:cubicBezTo>
                    <a:pt x="3019" y="11767"/>
                    <a:pt x="2824" y="11746"/>
                    <a:pt x="2632" y="11705"/>
                  </a:cubicBezTo>
                  <a:cubicBezTo>
                    <a:pt x="1981" y="13209"/>
                    <a:pt x="1078" y="14387"/>
                    <a:pt x="1" y="15289"/>
                  </a:cubicBezTo>
                  <a:cubicBezTo>
                    <a:pt x="1855" y="14587"/>
                    <a:pt x="3334" y="13409"/>
                    <a:pt x="5138" y="11129"/>
                  </a:cubicBezTo>
                  <a:cubicBezTo>
                    <a:pt x="7770" y="7846"/>
                    <a:pt x="6918" y="3"/>
                    <a:pt x="6918"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297;p51">
              <a:extLst>
                <a:ext uri="{FF2B5EF4-FFF2-40B4-BE49-F238E27FC236}">
                  <a16:creationId xmlns:a16="http://schemas.microsoft.com/office/drawing/2014/main" id="{F50E441A-08EB-5E5F-89D5-632C82105452}"/>
                </a:ext>
              </a:extLst>
            </p:cNvPr>
            <p:cNvSpPr/>
            <p:nvPr/>
          </p:nvSpPr>
          <p:spPr>
            <a:xfrm>
              <a:off x="6734769" y="3707574"/>
              <a:ext cx="128223" cy="115928"/>
            </a:xfrm>
            <a:custGeom>
              <a:avLst/>
              <a:gdLst/>
              <a:ahLst/>
              <a:cxnLst/>
              <a:rect l="l" t="t" r="r" b="b"/>
              <a:pathLst>
                <a:path w="2357" h="2131" extrusionOk="0">
                  <a:moveTo>
                    <a:pt x="0" y="0"/>
                  </a:moveTo>
                  <a:cubicBezTo>
                    <a:pt x="101" y="276"/>
                    <a:pt x="226" y="526"/>
                    <a:pt x="326" y="727"/>
                  </a:cubicBezTo>
                  <a:cubicBezTo>
                    <a:pt x="602" y="1228"/>
                    <a:pt x="1329" y="1704"/>
                    <a:pt x="2356" y="2130"/>
                  </a:cubicBezTo>
                  <a:cubicBezTo>
                    <a:pt x="1955" y="1604"/>
                    <a:pt x="1605" y="1053"/>
                    <a:pt x="1329" y="476"/>
                  </a:cubicBezTo>
                  <a:cubicBezTo>
                    <a:pt x="928" y="376"/>
                    <a:pt x="552" y="226"/>
                    <a:pt x="201" y="25"/>
                  </a:cubicBezTo>
                  <a:cubicBezTo>
                    <a:pt x="126" y="25"/>
                    <a:pt x="51" y="0"/>
                    <a:pt x="0"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298;p51">
              <a:extLst>
                <a:ext uri="{FF2B5EF4-FFF2-40B4-BE49-F238E27FC236}">
                  <a16:creationId xmlns:a16="http://schemas.microsoft.com/office/drawing/2014/main" id="{844DBBA2-6495-3D9B-2E53-9A90EEB4217F}"/>
                </a:ext>
              </a:extLst>
            </p:cNvPr>
            <p:cNvSpPr/>
            <p:nvPr/>
          </p:nvSpPr>
          <p:spPr>
            <a:xfrm>
              <a:off x="7525526" y="4072924"/>
              <a:ext cx="47818" cy="35524"/>
            </a:xfrm>
            <a:custGeom>
              <a:avLst/>
              <a:gdLst/>
              <a:ahLst/>
              <a:cxnLst/>
              <a:rect l="l" t="t" r="r" b="b"/>
              <a:pathLst>
                <a:path w="879" h="653" extrusionOk="0">
                  <a:moveTo>
                    <a:pt x="1" y="1"/>
                  </a:moveTo>
                  <a:lnTo>
                    <a:pt x="1" y="653"/>
                  </a:lnTo>
                  <a:cubicBezTo>
                    <a:pt x="427" y="352"/>
                    <a:pt x="778" y="126"/>
                    <a:pt x="878" y="51"/>
                  </a:cubicBezTo>
                  <a:cubicBezTo>
                    <a:pt x="878" y="51"/>
                    <a:pt x="728" y="2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299;p51">
              <a:extLst>
                <a:ext uri="{FF2B5EF4-FFF2-40B4-BE49-F238E27FC236}">
                  <a16:creationId xmlns:a16="http://schemas.microsoft.com/office/drawing/2014/main" id="{BD51001C-1499-4BB6-D3F0-CE411F2D3486}"/>
                </a:ext>
              </a:extLst>
            </p:cNvPr>
            <p:cNvSpPr/>
            <p:nvPr/>
          </p:nvSpPr>
          <p:spPr>
            <a:xfrm>
              <a:off x="7068785" y="4085219"/>
              <a:ext cx="45044" cy="34164"/>
            </a:xfrm>
            <a:custGeom>
              <a:avLst/>
              <a:gdLst/>
              <a:ahLst/>
              <a:cxnLst/>
              <a:rect l="l" t="t" r="r" b="b"/>
              <a:pathLst>
                <a:path w="828" h="628" extrusionOk="0">
                  <a:moveTo>
                    <a:pt x="803" y="0"/>
                  </a:moveTo>
                  <a:cubicBezTo>
                    <a:pt x="226" y="126"/>
                    <a:pt x="1" y="251"/>
                    <a:pt x="1" y="251"/>
                  </a:cubicBezTo>
                  <a:cubicBezTo>
                    <a:pt x="76" y="326"/>
                    <a:pt x="402" y="452"/>
                    <a:pt x="828" y="627"/>
                  </a:cubicBezTo>
                  <a:lnTo>
                    <a:pt x="803" y="326"/>
                  </a:lnTo>
                  <a:lnTo>
                    <a:pt x="803"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300;p51">
              <a:extLst>
                <a:ext uri="{FF2B5EF4-FFF2-40B4-BE49-F238E27FC236}">
                  <a16:creationId xmlns:a16="http://schemas.microsoft.com/office/drawing/2014/main" id="{5181C451-D6BD-6BFC-1783-05152B3A15BF}"/>
                </a:ext>
              </a:extLst>
            </p:cNvPr>
            <p:cNvSpPr/>
            <p:nvPr/>
          </p:nvSpPr>
          <p:spPr>
            <a:xfrm>
              <a:off x="7109693" y="3969347"/>
              <a:ext cx="418669" cy="142150"/>
            </a:xfrm>
            <a:custGeom>
              <a:avLst/>
              <a:gdLst/>
              <a:ahLst/>
              <a:cxnLst/>
              <a:rect l="l" t="t" r="r" b="b"/>
              <a:pathLst>
                <a:path w="7696" h="2613" extrusionOk="0">
                  <a:moveTo>
                    <a:pt x="7695" y="0"/>
                  </a:moveTo>
                  <a:lnTo>
                    <a:pt x="7695" y="0"/>
                  </a:lnTo>
                  <a:cubicBezTo>
                    <a:pt x="6247" y="554"/>
                    <a:pt x="4690" y="800"/>
                    <a:pt x="3133" y="800"/>
                  </a:cubicBezTo>
                  <a:cubicBezTo>
                    <a:pt x="2857" y="800"/>
                    <a:pt x="2582" y="792"/>
                    <a:pt x="2307" y="777"/>
                  </a:cubicBezTo>
                  <a:cubicBezTo>
                    <a:pt x="1505" y="727"/>
                    <a:pt x="728" y="602"/>
                    <a:pt x="1" y="376"/>
                  </a:cubicBezTo>
                  <a:lnTo>
                    <a:pt x="1" y="376"/>
                  </a:lnTo>
                  <a:lnTo>
                    <a:pt x="51" y="2130"/>
                  </a:lnTo>
                  <a:lnTo>
                    <a:pt x="51" y="2456"/>
                  </a:lnTo>
                  <a:cubicBezTo>
                    <a:pt x="746" y="2562"/>
                    <a:pt x="1434" y="2612"/>
                    <a:pt x="2116" y="2612"/>
                  </a:cubicBezTo>
                  <a:cubicBezTo>
                    <a:pt x="4015" y="2612"/>
                    <a:pt x="5863" y="2225"/>
                    <a:pt x="7670" y="1579"/>
                  </a:cubicBezTo>
                  <a:lnTo>
                    <a:pt x="7695" y="0"/>
                  </a:ln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301;p51">
              <a:extLst>
                <a:ext uri="{FF2B5EF4-FFF2-40B4-BE49-F238E27FC236}">
                  <a16:creationId xmlns:a16="http://schemas.microsoft.com/office/drawing/2014/main" id="{9CBB54B8-9E88-38C0-1531-AC6907CDC572}"/>
                </a:ext>
              </a:extLst>
            </p:cNvPr>
            <p:cNvSpPr/>
            <p:nvPr/>
          </p:nvSpPr>
          <p:spPr>
            <a:xfrm>
              <a:off x="7112413" y="4055244"/>
              <a:ext cx="414535" cy="269992"/>
            </a:xfrm>
            <a:custGeom>
              <a:avLst/>
              <a:gdLst/>
              <a:ahLst/>
              <a:cxnLst/>
              <a:rect l="l" t="t" r="r" b="b"/>
              <a:pathLst>
                <a:path w="7620" h="4963" extrusionOk="0">
                  <a:moveTo>
                    <a:pt x="7620" y="0"/>
                  </a:moveTo>
                  <a:lnTo>
                    <a:pt x="7620" y="0"/>
                  </a:lnTo>
                  <a:cubicBezTo>
                    <a:pt x="5813" y="646"/>
                    <a:pt x="3965" y="1033"/>
                    <a:pt x="2066" y="1033"/>
                  </a:cubicBezTo>
                  <a:cubicBezTo>
                    <a:pt x="1384" y="1033"/>
                    <a:pt x="696" y="983"/>
                    <a:pt x="1" y="877"/>
                  </a:cubicBezTo>
                  <a:lnTo>
                    <a:pt x="1" y="877"/>
                  </a:lnTo>
                  <a:lnTo>
                    <a:pt x="26" y="1178"/>
                  </a:lnTo>
                  <a:cubicBezTo>
                    <a:pt x="1129" y="1629"/>
                    <a:pt x="3008" y="2331"/>
                    <a:pt x="3510" y="2531"/>
                  </a:cubicBezTo>
                  <a:cubicBezTo>
                    <a:pt x="3585" y="2531"/>
                    <a:pt x="3635" y="2556"/>
                    <a:pt x="3635" y="2582"/>
                  </a:cubicBezTo>
                  <a:cubicBezTo>
                    <a:pt x="3735" y="2782"/>
                    <a:pt x="4387" y="4461"/>
                    <a:pt x="4562" y="4963"/>
                  </a:cubicBezTo>
                  <a:lnTo>
                    <a:pt x="4663" y="4963"/>
                  </a:lnTo>
                  <a:lnTo>
                    <a:pt x="5264" y="2607"/>
                  </a:lnTo>
                  <a:lnTo>
                    <a:pt x="5314" y="2607"/>
                  </a:lnTo>
                  <a:lnTo>
                    <a:pt x="5264" y="2531"/>
                  </a:lnTo>
                  <a:cubicBezTo>
                    <a:pt x="5264" y="2531"/>
                    <a:pt x="6643" y="1604"/>
                    <a:pt x="7595" y="978"/>
                  </a:cubicBezTo>
                  <a:lnTo>
                    <a:pt x="7595" y="326"/>
                  </a:lnTo>
                  <a:lnTo>
                    <a:pt x="7620" y="0"/>
                  </a:ln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302;p51">
              <a:extLst>
                <a:ext uri="{FF2B5EF4-FFF2-40B4-BE49-F238E27FC236}">
                  <a16:creationId xmlns:a16="http://schemas.microsoft.com/office/drawing/2014/main" id="{DB800069-711D-2AFC-A07D-7B8C5094C073}"/>
                </a:ext>
              </a:extLst>
            </p:cNvPr>
            <p:cNvSpPr/>
            <p:nvPr/>
          </p:nvSpPr>
          <p:spPr>
            <a:xfrm>
              <a:off x="6635218" y="3393957"/>
              <a:ext cx="159612" cy="316396"/>
            </a:xfrm>
            <a:custGeom>
              <a:avLst/>
              <a:gdLst/>
              <a:ahLst/>
              <a:cxnLst/>
              <a:rect l="l" t="t" r="r" b="b"/>
              <a:pathLst>
                <a:path w="2934" h="5816" extrusionOk="0">
                  <a:moveTo>
                    <a:pt x="2257" y="1"/>
                  </a:moveTo>
                  <a:cubicBezTo>
                    <a:pt x="1630" y="51"/>
                    <a:pt x="978" y="377"/>
                    <a:pt x="502" y="1254"/>
                  </a:cubicBezTo>
                  <a:cubicBezTo>
                    <a:pt x="377" y="1479"/>
                    <a:pt x="277" y="1730"/>
                    <a:pt x="176" y="2006"/>
                  </a:cubicBezTo>
                  <a:cubicBezTo>
                    <a:pt x="101" y="2256"/>
                    <a:pt x="26" y="2482"/>
                    <a:pt x="1" y="2682"/>
                  </a:cubicBezTo>
                  <a:cubicBezTo>
                    <a:pt x="302" y="4111"/>
                    <a:pt x="1304" y="5289"/>
                    <a:pt x="2658" y="5815"/>
                  </a:cubicBezTo>
                  <a:cubicBezTo>
                    <a:pt x="2758" y="5815"/>
                    <a:pt x="2858" y="5815"/>
                    <a:pt x="2933" y="5790"/>
                  </a:cubicBezTo>
                  <a:cubicBezTo>
                    <a:pt x="2532" y="4813"/>
                    <a:pt x="2307" y="3785"/>
                    <a:pt x="2282" y="2732"/>
                  </a:cubicBezTo>
                  <a:cubicBezTo>
                    <a:pt x="2081" y="2783"/>
                    <a:pt x="1931" y="2833"/>
                    <a:pt x="1931" y="2833"/>
                  </a:cubicBezTo>
                  <a:lnTo>
                    <a:pt x="1881" y="2833"/>
                  </a:lnTo>
                  <a:cubicBezTo>
                    <a:pt x="1856" y="2808"/>
                    <a:pt x="1856" y="2808"/>
                    <a:pt x="1830" y="2783"/>
                  </a:cubicBezTo>
                  <a:cubicBezTo>
                    <a:pt x="1830" y="2732"/>
                    <a:pt x="1856" y="2707"/>
                    <a:pt x="1881" y="2682"/>
                  </a:cubicBezTo>
                  <a:cubicBezTo>
                    <a:pt x="1881" y="2682"/>
                    <a:pt x="2056" y="2632"/>
                    <a:pt x="2282" y="2582"/>
                  </a:cubicBezTo>
                  <a:cubicBezTo>
                    <a:pt x="2282" y="2131"/>
                    <a:pt x="2257" y="1705"/>
                    <a:pt x="2257" y="1279"/>
                  </a:cubicBezTo>
                  <a:cubicBezTo>
                    <a:pt x="1580" y="1279"/>
                    <a:pt x="1003" y="1780"/>
                    <a:pt x="1003" y="1780"/>
                  </a:cubicBezTo>
                  <a:cubicBezTo>
                    <a:pt x="991" y="1793"/>
                    <a:pt x="972" y="1799"/>
                    <a:pt x="953" y="1799"/>
                  </a:cubicBezTo>
                  <a:cubicBezTo>
                    <a:pt x="935" y="1799"/>
                    <a:pt x="916" y="1793"/>
                    <a:pt x="903" y="1780"/>
                  </a:cubicBezTo>
                  <a:cubicBezTo>
                    <a:pt x="878" y="1755"/>
                    <a:pt x="878" y="1705"/>
                    <a:pt x="903" y="1680"/>
                  </a:cubicBezTo>
                  <a:cubicBezTo>
                    <a:pt x="928" y="1655"/>
                    <a:pt x="1505" y="1128"/>
                    <a:pt x="2257" y="1128"/>
                  </a:cubicBezTo>
                  <a:cubicBezTo>
                    <a:pt x="2257" y="753"/>
                    <a:pt x="2257" y="377"/>
                    <a:pt x="2257" y="1"/>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303;p51">
              <a:extLst>
                <a:ext uri="{FF2B5EF4-FFF2-40B4-BE49-F238E27FC236}">
                  <a16:creationId xmlns:a16="http://schemas.microsoft.com/office/drawing/2014/main" id="{9FE9269E-7264-55BB-656D-DD0AB4E22894}"/>
                </a:ext>
              </a:extLst>
            </p:cNvPr>
            <p:cNvSpPr/>
            <p:nvPr/>
          </p:nvSpPr>
          <p:spPr>
            <a:xfrm>
              <a:off x="6632498" y="3576687"/>
              <a:ext cx="113208" cy="132303"/>
            </a:xfrm>
            <a:custGeom>
              <a:avLst/>
              <a:gdLst/>
              <a:ahLst/>
              <a:cxnLst/>
              <a:rect l="l" t="t" r="r" b="b"/>
              <a:pathLst>
                <a:path w="2081" h="2432" extrusionOk="0">
                  <a:moveTo>
                    <a:pt x="1" y="0"/>
                  </a:moveTo>
                  <a:cubicBezTo>
                    <a:pt x="1" y="1328"/>
                    <a:pt x="853" y="2155"/>
                    <a:pt x="1880" y="2406"/>
                  </a:cubicBezTo>
                  <a:cubicBezTo>
                    <a:pt x="1931" y="2406"/>
                    <a:pt x="2006" y="2431"/>
                    <a:pt x="2081" y="2431"/>
                  </a:cubicBezTo>
                  <a:cubicBezTo>
                    <a:pt x="1129" y="1905"/>
                    <a:pt x="377" y="1053"/>
                    <a:pt x="1" y="0"/>
                  </a:cubicBezTo>
                  <a:close/>
                </a:path>
              </a:pathLst>
            </a:custGeom>
            <a:solidFill>
              <a:srgbClr val="F5886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304;p51">
              <a:extLst>
                <a:ext uri="{FF2B5EF4-FFF2-40B4-BE49-F238E27FC236}">
                  <a16:creationId xmlns:a16="http://schemas.microsoft.com/office/drawing/2014/main" id="{4AED7508-5F94-BDD5-D579-7F6B47D45D78}"/>
                </a:ext>
              </a:extLst>
            </p:cNvPr>
            <p:cNvSpPr/>
            <p:nvPr/>
          </p:nvSpPr>
          <p:spPr>
            <a:xfrm>
              <a:off x="6682981" y="3455321"/>
              <a:ext cx="75019" cy="36503"/>
            </a:xfrm>
            <a:custGeom>
              <a:avLst/>
              <a:gdLst/>
              <a:ahLst/>
              <a:cxnLst/>
              <a:rect l="l" t="t" r="r" b="b"/>
              <a:pathLst>
                <a:path w="1379" h="671" extrusionOk="0">
                  <a:moveTo>
                    <a:pt x="1379" y="0"/>
                  </a:moveTo>
                  <a:cubicBezTo>
                    <a:pt x="627" y="0"/>
                    <a:pt x="50" y="527"/>
                    <a:pt x="25" y="552"/>
                  </a:cubicBezTo>
                  <a:cubicBezTo>
                    <a:pt x="0" y="577"/>
                    <a:pt x="0" y="627"/>
                    <a:pt x="25" y="652"/>
                  </a:cubicBezTo>
                  <a:cubicBezTo>
                    <a:pt x="38" y="665"/>
                    <a:pt x="57" y="671"/>
                    <a:pt x="75" y="671"/>
                  </a:cubicBezTo>
                  <a:cubicBezTo>
                    <a:pt x="94" y="671"/>
                    <a:pt x="113" y="665"/>
                    <a:pt x="125" y="652"/>
                  </a:cubicBezTo>
                  <a:cubicBezTo>
                    <a:pt x="125" y="652"/>
                    <a:pt x="702" y="151"/>
                    <a:pt x="1379" y="151"/>
                  </a:cubicBezTo>
                  <a:cubicBezTo>
                    <a:pt x="1379" y="101"/>
                    <a:pt x="1379" y="51"/>
                    <a:pt x="1379"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305;p51">
              <a:extLst>
                <a:ext uri="{FF2B5EF4-FFF2-40B4-BE49-F238E27FC236}">
                  <a16:creationId xmlns:a16="http://schemas.microsoft.com/office/drawing/2014/main" id="{25DDE453-163C-3090-0C4A-8E21E7BBCA9C}"/>
                </a:ext>
              </a:extLst>
            </p:cNvPr>
            <p:cNvSpPr/>
            <p:nvPr/>
          </p:nvSpPr>
          <p:spPr>
            <a:xfrm>
              <a:off x="6734769" y="3534418"/>
              <a:ext cx="24589" cy="13655"/>
            </a:xfrm>
            <a:custGeom>
              <a:avLst/>
              <a:gdLst/>
              <a:ahLst/>
              <a:cxnLst/>
              <a:rect l="l" t="t" r="r" b="b"/>
              <a:pathLst>
                <a:path w="452" h="251" extrusionOk="0">
                  <a:moveTo>
                    <a:pt x="452" y="0"/>
                  </a:moveTo>
                  <a:cubicBezTo>
                    <a:pt x="201" y="50"/>
                    <a:pt x="51" y="100"/>
                    <a:pt x="51" y="100"/>
                  </a:cubicBezTo>
                  <a:cubicBezTo>
                    <a:pt x="26" y="125"/>
                    <a:pt x="0" y="150"/>
                    <a:pt x="0" y="201"/>
                  </a:cubicBezTo>
                  <a:cubicBezTo>
                    <a:pt x="26" y="226"/>
                    <a:pt x="26" y="226"/>
                    <a:pt x="51" y="251"/>
                  </a:cubicBezTo>
                  <a:lnTo>
                    <a:pt x="101" y="251"/>
                  </a:lnTo>
                  <a:cubicBezTo>
                    <a:pt x="101" y="251"/>
                    <a:pt x="251" y="201"/>
                    <a:pt x="452" y="150"/>
                  </a:cubicBezTo>
                  <a:cubicBezTo>
                    <a:pt x="452" y="100"/>
                    <a:pt x="452" y="50"/>
                    <a:pt x="452" y="0"/>
                  </a:cubicBezTo>
                  <a:close/>
                </a:path>
              </a:pathLst>
            </a:custGeom>
            <a:solidFill>
              <a:srgbClr val="F58863"/>
            </a:solidFill>
            <a:ln w="9525" cap="flat" cmpd="sng">
              <a:solidFill>
                <a:srgbClr val="F5886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306;p51">
              <a:extLst>
                <a:ext uri="{FF2B5EF4-FFF2-40B4-BE49-F238E27FC236}">
                  <a16:creationId xmlns:a16="http://schemas.microsoft.com/office/drawing/2014/main" id="{BB14F422-9441-C211-98FB-979425E50564}"/>
                </a:ext>
              </a:extLst>
            </p:cNvPr>
            <p:cNvSpPr/>
            <p:nvPr/>
          </p:nvSpPr>
          <p:spPr>
            <a:xfrm>
              <a:off x="7265114" y="2969746"/>
              <a:ext cx="470459" cy="489717"/>
            </a:xfrm>
            <a:custGeom>
              <a:avLst/>
              <a:gdLst/>
              <a:ahLst/>
              <a:cxnLst/>
              <a:rect l="l" t="t" r="r" b="b"/>
              <a:pathLst>
                <a:path w="8648" h="9002" extrusionOk="0">
                  <a:moveTo>
                    <a:pt x="4759" y="0"/>
                  </a:moveTo>
                  <a:cubicBezTo>
                    <a:pt x="4469" y="0"/>
                    <a:pt x="4169" y="132"/>
                    <a:pt x="3861" y="430"/>
                  </a:cubicBezTo>
                  <a:cubicBezTo>
                    <a:pt x="2407" y="1809"/>
                    <a:pt x="1154" y="2811"/>
                    <a:pt x="1" y="3563"/>
                  </a:cubicBezTo>
                  <a:cubicBezTo>
                    <a:pt x="76" y="4440"/>
                    <a:pt x="327" y="7924"/>
                    <a:pt x="76" y="8701"/>
                  </a:cubicBezTo>
                  <a:cubicBezTo>
                    <a:pt x="302" y="8776"/>
                    <a:pt x="527" y="8876"/>
                    <a:pt x="728" y="9002"/>
                  </a:cubicBezTo>
                  <a:cubicBezTo>
                    <a:pt x="1129" y="7147"/>
                    <a:pt x="2607" y="5718"/>
                    <a:pt x="4462" y="5393"/>
                  </a:cubicBezTo>
                  <a:cubicBezTo>
                    <a:pt x="3886" y="4866"/>
                    <a:pt x="3685" y="4290"/>
                    <a:pt x="3886" y="3864"/>
                  </a:cubicBezTo>
                  <a:cubicBezTo>
                    <a:pt x="4023" y="3565"/>
                    <a:pt x="4246" y="3347"/>
                    <a:pt x="4654" y="3347"/>
                  </a:cubicBezTo>
                  <a:cubicBezTo>
                    <a:pt x="5068" y="3347"/>
                    <a:pt x="5671" y="3571"/>
                    <a:pt x="6567" y="4165"/>
                  </a:cubicBezTo>
                  <a:cubicBezTo>
                    <a:pt x="7770" y="4967"/>
                    <a:pt x="7795" y="5668"/>
                    <a:pt x="7670" y="6044"/>
                  </a:cubicBezTo>
                  <a:cubicBezTo>
                    <a:pt x="8046" y="6270"/>
                    <a:pt x="8372" y="6545"/>
                    <a:pt x="8648" y="6871"/>
                  </a:cubicBezTo>
                  <a:cubicBezTo>
                    <a:pt x="7792" y="4476"/>
                    <a:pt x="6444" y="0"/>
                    <a:pt x="4759"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307;p51">
              <a:extLst>
                <a:ext uri="{FF2B5EF4-FFF2-40B4-BE49-F238E27FC236}">
                  <a16:creationId xmlns:a16="http://schemas.microsoft.com/office/drawing/2014/main" id="{6BAB9B56-EB60-65F1-9BEB-C579806BA3A4}"/>
                </a:ext>
              </a:extLst>
            </p:cNvPr>
            <p:cNvSpPr/>
            <p:nvPr/>
          </p:nvSpPr>
          <p:spPr>
            <a:xfrm>
              <a:off x="6996542" y="3167653"/>
              <a:ext cx="276846" cy="285006"/>
            </a:xfrm>
            <a:custGeom>
              <a:avLst/>
              <a:gdLst/>
              <a:ahLst/>
              <a:cxnLst/>
              <a:rect l="l" t="t" r="r" b="b"/>
              <a:pathLst>
                <a:path w="5089" h="5239" extrusionOk="0">
                  <a:moveTo>
                    <a:pt x="4788" y="0"/>
                  </a:moveTo>
                  <a:cubicBezTo>
                    <a:pt x="3259" y="978"/>
                    <a:pt x="1905" y="1479"/>
                    <a:pt x="552" y="1780"/>
                  </a:cubicBezTo>
                  <a:cubicBezTo>
                    <a:pt x="477" y="1830"/>
                    <a:pt x="402" y="1855"/>
                    <a:pt x="326" y="1880"/>
                  </a:cubicBezTo>
                  <a:cubicBezTo>
                    <a:pt x="226" y="1930"/>
                    <a:pt x="101" y="1980"/>
                    <a:pt x="1" y="2005"/>
                  </a:cubicBezTo>
                  <a:cubicBezTo>
                    <a:pt x="1128" y="2707"/>
                    <a:pt x="1955" y="3885"/>
                    <a:pt x="2156" y="5238"/>
                  </a:cubicBezTo>
                  <a:cubicBezTo>
                    <a:pt x="2256" y="5188"/>
                    <a:pt x="2432" y="5138"/>
                    <a:pt x="2632" y="5063"/>
                  </a:cubicBezTo>
                  <a:cubicBezTo>
                    <a:pt x="2762" y="4970"/>
                    <a:pt x="2906" y="4918"/>
                    <a:pt x="3054" y="4918"/>
                  </a:cubicBezTo>
                  <a:cubicBezTo>
                    <a:pt x="3105" y="4918"/>
                    <a:pt x="3157" y="4925"/>
                    <a:pt x="3209" y="4938"/>
                  </a:cubicBezTo>
                  <a:cubicBezTo>
                    <a:pt x="3406" y="4906"/>
                    <a:pt x="3620" y="4888"/>
                    <a:pt x="3847" y="4888"/>
                  </a:cubicBezTo>
                  <a:cubicBezTo>
                    <a:pt x="4167" y="4888"/>
                    <a:pt x="4510" y="4925"/>
                    <a:pt x="4863" y="5013"/>
                  </a:cubicBezTo>
                  <a:cubicBezTo>
                    <a:pt x="5088" y="4436"/>
                    <a:pt x="4913" y="1429"/>
                    <a:pt x="478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308;p51">
              <a:extLst>
                <a:ext uri="{FF2B5EF4-FFF2-40B4-BE49-F238E27FC236}">
                  <a16:creationId xmlns:a16="http://schemas.microsoft.com/office/drawing/2014/main" id="{E64D538C-3EE7-5ED6-A635-9115B580DC63}"/>
                </a:ext>
              </a:extLst>
            </p:cNvPr>
            <p:cNvSpPr/>
            <p:nvPr/>
          </p:nvSpPr>
          <p:spPr>
            <a:xfrm>
              <a:off x="6757944" y="3283525"/>
              <a:ext cx="347731" cy="443531"/>
            </a:xfrm>
            <a:custGeom>
              <a:avLst/>
              <a:gdLst/>
              <a:ahLst/>
              <a:cxnLst/>
              <a:rect l="l" t="t" r="r" b="b"/>
              <a:pathLst>
                <a:path w="6392" h="8153" extrusionOk="0">
                  <a:moveTo>
                    <a:pt x="4136" y="2356"/>
                  </a:moveTo>
                  <a:cubicBezTo>
                    <a:pt x="4562" y="2356"/>
                    <a:pt x="4913" y="2783"/>
                    <a:pt x="4913" y="3284"/>
                  </a:cubicBezTo>
                  <a:cubicBezTo>
                    <a:pt x="4913" y="3810"/>
                    <a:pt x="4587" y="4236"/>
                    <a:pt x="4161" y="4236"/>
                  </a:cubicBezTo>
                  <a:cubicBezTo>
                    <a:pt x="3735" y="4236"/>
                    <a:pt x="3384" y="3835"/>
                    <a:pt x="3384" y="3309"/>
                  </a:cubicBezTo>
                  <a:cubicBezTo>
                    <a:pt x="3384" y="2783"/>
                    <a:pt x="3710" y="2356"/>
                    <a:pt x="4136" y="2356"/>
                  </a:cubicBezTo>
                  <a:close/>
                  <a:moveTo>
                    <a:pt x="4086" y="1"/>
                  </a:moveTo>
                  <a:cubicBezTo>
                    <a:pt x="3670" y="134"/>
                    <a:pt x="3316" y="206"/>
                    <a:pt x="3023" y="206"/>
                  </a:cubicBezTo>
                  <a:cubicBezTo>
                    <a:pt x="2822" y="206"/>
                    <a:pt x="2650" y="172"/>
                    <a:pt x="2507" y="101"/>
                  </a:cubicBezTo>
                  <a:cubicBezTo>
                    <a:pt x="1730" y="201"/>
                    <a:pt x="903" y="301"/>
                    <a:pt x="26" y="452"/>
                  </a:cubicBezTo>
                  <a:cubicBezTo>
                    <a:pt x="26" y="953"/>
                    <a:pt x="26" y="1479"/>
                    <a:pt x="1" y="2031"/>
                  </a:cubicBezTo>
                  <a:cubicBezTo>
                    <a:pt x="1" y="2407"/>
                    <a:pt x="1" y="2783"/>
                    <a:pt x="1" y="3158"/>
                  </a:cubicBezTo>
                  <a:cubicBezTo>
                    <a:pt x="1" y="3209"/>
                    <a:pt x="1" y="3259"/>
                    <a:pt x="1" y="3309"/>
                  </a:cubicBezTo>
                  <a:cubicBezTo>
                    <a:pt x="1" y="3735"/>
                    <a:pt x="26" y="4161"/>
                    <a:pt x="26" y="4612"/>
                  </a:cubicBezTo>
                  <a:cubicBezTo>
                    <a:pt x="26" y="4662"/>
                    <a:pt x="26" y="4712"/>
                    <a:pt x="26" y="4762"/>
                  </a:cubicBezTo>
                  <a:cubicBezTo>
                    <a:pt x="51" y="5815"/>
                    <a:pt x="276" y="6843"/>
                    <a:pt x="677" y="7820"/>
                  </a:cubicBezTo>
                  <a:cubicBezTo>
                    <a:pt x="702" y="7870"/>
                    <a:pt x="727" y="7920"/>
                    <a:pt x="752" y="7971"/>
                  </a:cubicBezTo>
                  <a:cubicBezTo>
                    <a:pt x="1103" y="8071"/>
                    <a:pt x="1479" y="8146"/>
                    <a:pt x="1880" y="8146"/>
                  </a:cubicBezTo>
                  <a:cubicBezTo>
                    <a:pt x="1942" y="8150"/>
                    <a:pt x="2005" y="8152"/>
                    <a:pt x="2067" y="8152"/>
                  </a:cubicBezTo>
                  <a:cubicBezTo>
                    <a:pt x="2355" y="8152"/>
                    <a:pt x="2644" y="8108"/>
                    <a:pt x="2933" y="8046"/>
                  </a:cubicBezTo>
                  <a:cubicBezTo>
                    <a:pt x="1630" y="7720"/>
                    <a:pt x="702" y="6918"/>
                    <a:pt x="878" y="6191"/>
                  </a:cubicBezTo>
                  <a:cubicBezTo>
                    <a:pt x="1007" y="5675"/>
                    <a:pt x="1691" y="5362"/>
                    <a:pt x="2582" y="5362"/>
                  </a:cubicBezTo>
                  <a:cubicBezTo>
                    <a:pt x="2903" y="5362"/>
                    <a:pt x="3251" y="5403"/>
                    <a:pt x="3610" y="5489"/>
                  </a:cubicBezTo>
                  <a:cubicBezTo>
                    <a:pt x="4412" y="5665"/>
                    <a:pt x="5063" y="6041"/>
                    <a:pt x="5439" y="6467"/>
                  </a:cubicBezTo>
                  <a:cubicBezTo>
                    <a:pt x="5991" y="5765"/>
                    <a:pt x="6316" y="4888"/>
                    <a:pt x="6341" y="3935"/>
                  </a:cubicBezTo>
                  <a:cubicBezTo>
                    <a:pt x="6392" y="2256"/>
                    <a:pt x="5464" y="752"/>
                    <a:pt x="4086"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309;p51">
              <a:extLst>
                <a:ext uri="{FF2B5EF4-FFF2-40B4-BE49-F238E27FC236}">
                  <a16:creationId xmlns:a16="http://schemas.microsoft.com/office/drawing/2014/main" id="{0FE4B1E1-F40A-9199-C539-B79AC67BC973}"/>
                </a:ext>
              </a:extLst>
            </p:cNvPr>
            <p:cNvSpPr/>
            <p:nvPr/>
          </p:nvSpPr>
          <p:spPr>
            <a:xfrm>
              <a:off x="7195591" y="3446671"/>
              <a:ext cx="57339" cy="11696"/>
            </a:xfrm>
            <a:custGeom>
              <a:avLst/>
              <a:gdLst/>
              <a:ahLst/>
              <a:cxnLst/>
              <a:rect l="l" t="t" r="r" b="b"/>
              <a:pathLst>
                <a:path w="1054" h="215" extrusionOk="0">
                  <a:moveTo>
                    <a:pt x="236" y="0"/>
                  </a:moveTo>
                  <a:cubicBezTo>
                    <a:pt x="156" y="0"/>
                    <a:pt x="78" y="3"/>
                    <a:pt x="1" y="9"/>
                  </a:cubicBezTo>
                  <a:cubicBezTo>
                    <a:pt x="283" y="143"/>
                    <a:pt x="521" y="215"/>
                    <a:pt x="715" y="215"/>
                  </a:cubicBezTo>
                  <a:cubicBezTo>
                    <a:pt x="849" y="215"/>
                    <a:pt x="961" y="181"/>
                    <a:pt x="1053" y="109"/>
                  </a:cubicBezTo>
                  <a:cubicBezTo>
                    <a:pt x="766" y="33"/>
                    <a:pt x="494" y="0"/>
                    <a:pt x="23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310;p51">
              <a:extLst>
                <a:ext uri="{FF2B5EF4-FFF2-40B4-BE49-F238E27FC236}">
                  <a16:creationId xmlns:a16="http://schemas.microsoft.com/office/drawing/2014/main" id="{8A467C45-8A05-E028-1A99-668A29D4923C}"/>
                </a:ext>
              </a:extLst>
            </p:cNvPr>
            <p:cNvSpPr/>
            <p:nvPr/>
          </p:nvSpPr>
          <p:spPr>
            <a:xfrm>
              <a:off x="7311517" y="3275365"/>
              <a:ext cx="449950" cy="471928"/>
            </a:xfrm>
            <a:custGeom>
              <a:avLst/>
              <a:gdLst/>
              <a:ahLst/>
              <a:cxnLst/>
              <a:rect l="l" t="t" r="r" b="b"/>
              <a:pathLst>
                <a:path w="8271" h="8675" extrusionOk="0">
                  <a:moveTo>
                    <a:pt x="3308" y="2682"/>
                  </a:moveTo>
                  <a:cubicBezTo>
                    <a:pt x="3734" y="2682"/>
                    <a:pt x="4085" y="3083"/>
                    <a:pt x="4085" y="3609"/>
                  </a:cubicBezTo>
                  <a:cubicBezTo>
                    <a:pt x="4085" y="4136"/>
                    <a:pt x="3759" y="4537"/>
                    <a:pt x="3333" y="4562"/>
                  </a:cubicBezTo>
                  <a:cubicBezTo>
                    <a:pt x="2907" y="4562"/>
                    <a:pt x="2556" y="4136"/>
                    <a:pt x="2556" y="3634"/>
                  </a:cubicBezTo>
                  <a:cubicBezTo>
                    <a:pt x="2556" y="3108"/>
                    <a:pt x="2882" y="2682"/>
                    <a:pt x="3308" y="2682"/>
                  </a:cubicBezTo>
                  <a:close/>
                  <a:moveTo>
                    <a:pt x="3835" y="0"/>
                  </a:moveTo>
                  <a:cubicBezTo>
                    <a:pt x="1754" y="251"/>
                    <a:pt x="100" y="2030"/>
                    <a:pt x="25" y="4186"/>
                  </a:cubicBezTo>
                  <a:cubicBezTo>
                    <a:pt x="0" y="5740"/>
                    <a:pt x="752" y="7093"/>
                    <a:pt x="1930" y="7920"/>
                  </a:cubicBezTo>
                  <a:cubicBezTo>
                    <a:pt x="1855" y="7820"/>
                    <a:pt x="1805" y="7694"/>
                    <a:pt x="1780" y="7569"/>
                  </a:cubicBezTo>
                  <a:cubicBezTo>
                    <a:pt x="1629" y="6867"/>
                    <a:pt x="2582" y="6040"/>
                    <a:pt x="3935" y="5765"/>
                  </a:cubicBezTo>
                  <a:cubicBezTo>
                    <a:pt x="4247" y="5701"/>
                    <a:pt x="4553" y="5671"/>
                    <a:pt x="4840" y="5671"/>
                  </a:cubicBezTo>
                  <a:cubicBezTo>
                    <a:pt x="5797" y="5671"/>
                    <a:pt x="6551" y="6007"/>
                    <a:pt x="6667" y="6567"/>
                  </a:cubicBezTo>
                  <a:cubicBezTo>
                    <a:pt x="6817" y="7293"/>
                    <a:pt x="5840" y="8095"/>
                    <a:pt x="4486" y="8371"/>
                  </a:cubicBezTo>
                  <a:cubicBezTo>
                    <a:pt x="4161" y="8442"/>
                    <a:pt x="3845" y="8473"/>
                    <a:pt x="3549" y="8473"/>
                  </a:cubicBezTo>
                  <a:cubicBezTo>
                    <a:pt x="3320" y="8473"/>
                    <a:pt x="3104" y="8454"/>
                    <a:pt x="2907" y="8421"/>
                  </a:cubicBezTo>
                  <a:lnTo>
                    <a:pt x="2907" y="8421"/>
                  </a:lnTo>
                  <a:cubicBezTo>
                    <a:pt x="3333" y="8572"/>
                    <a:pt x="3785" y="8647"/>
                    <a:pt x="4261" y="8672"/>
                  </a:cubicBezTo>
                  <a:cubicBezTo>
                    <a:pt x="4309" y="8674"/>
                    <a:pt x="4357" y="8674"/>
                    <a:pt x="4405" y="8674"/>
                  </a:cubicBezTo>
                  <a:cubicBezTo>
                    <a:pt x="5825" y="8674"/>
                    <a:pt x="7095" y="7959"/>
                    <a:pt x="7895" y="6892"/>
                  </a:cubicBezTo>
                  <a:cubicBezTo>
                    <a:pt x="7644" y="6667"/>
                    <a:pt x="7419" y="6416"/>
                    <a:pt x="7268" y="6090"/>
                  </a:cubicBezTo>
                  <a:lnTo>
                    <a:pt x="8271" y="2431"/>
                  </a:lnTo>
                  <a:cubicBezTo>
                    <a:pt x="8221" y="2331"/>
                    <a:pt x="8171" y="2231"/>
                    <a:pt x="8120" y="2080"/>
                  </a:cubicBezTo>
                  <a:cubicBezTo>
                    <a:pt x="7770" y="1504"/>
                    <a:pt x="7293" y="1003"/>
                    <a:pt x="6717" y="652"/>
                  </a:cubicBezTo>
                  <a:cubicBezTo>
                    <a:pt x="6692" y="677"/>
                    <a:pt x="6667" y="702"/>
                    <a:pt x="6667" y="702"/>
                  </a:cubicBezTo>
                  <a:cubicBezTo>
                    <a:pt x="6497" y="909"/>
                    <a:pt x="6279" y="1006"/>
                    <a:pt x="6007" y="1006"/>
                  </a:cubicBezTo>
                  <a:cubicBezTo>
                    <a:pt x="5554" y="1006"/>
                    <a:pt x="4953" y="736"/>
                    <a:pt x="4186" y="251"/>
                  </a:cubicBezTo>
                  <a:cubicBezTo>
                    <a:pt x="4060" y="176"/>
                    <a:pt x="3960" y="75"/>
                    <a:pt x="3835"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311;p51">
              <a:extLst>
                <a:ext uri="{FF2B5EF4-FFF2-40B4-BE49-F238E27FC236}">
                  <a16:creationId xmlns:a16="http://schemas.microsoft.com/office/drawing/2014/main" id="{A315995C-6A10-DF83-4766-1C8E7EEE869C}"/>
                </a:ext>
              </a:extLst>
            </p:cNvPr>
            <p:cNvSpPr/>
            <p:nvPr/>
          </p:nvSpPr>
          <p:spPr>
            <a:xfrm>
              <a:off x="6807012" y="3448521"/>
              <a:ext cx="1006308" cy="564355"/>
            </a:xfrm>
            <a:custGeom>
              <a:avLst/>
              <a:gdLst/>
              <a:ahLst/>
              <a:cxnLst/>
              <a:rect l="l" t="t" r="r" b="b"/>
              <a:pathLst>
                <a:path w="18498" h="10374" extrusionOk="0">
                  <a:moveTo>
                    <a:pt x="9374" y="3459"/>
                  </a:moveTo>
                  <a:cubicBezTo>
                    <a:pt x="9374" y="3459"/>
                    <a:pt x="9374" y="3734"/>
                    <a:pt x="9274" y="4060"/>
                  </a:cubicBezTo>
                  <a:cubicBezTo>
                    <a:pt x="9149" y="4562"/>
                    <a:pt x="8873" y="5188"/>
                    <a:pt x="8221" y="5414"/>
                  </a:cubicBezTo>
                  <a:cubicBezTo>
                    <a:pt x="8114" y="5451"/>
                    <a:pt x="8011" y="5468"/>
                    <a:pt x="7911" y="5468"/>
                  </a:cubicBezTo>
                  <a:cubicBezTo>
                    <a:pt x="7545" y="5468"/>
                    <a:pt x="7235" y="5239"/>
                    <a:pt x="7018" y="4963"/>
                  </a:cubicBezTo>
                  <a:cubicBezTo>
                    <a:pt x="6718" y="4587"/>
                    <a:pt x="6542" y="4161"/>
                    <a:pt x="6542" y="4161"/>
                  </a:cubicBezTo>
                  <a:cubicBezTo>
                    <a:pt x="7520" y="3459"/>
                    <a:pt x="9374" y="3459"/>
                    <a:pt x="9374" y="3459"/>
                  </a:cubicBezTo>
                  <a:close/>
                  <a:moveTo>
                    <a:pt x="6868" y="0"/>
                  </a:moveTo>
                  <a:cubicBezTo>
                    <a:pt x="6567" y="25"/>
                    <a:pt x="6317" y="100"/>
                    <a:pt x="6091" y="176"/>
                  </a:cubicBezTo>
                  <a:cubicBezTo>
                    <a:pt x="5916" y="476"/>
                    <a:pt x="5891" y="1028"/>
                    <a:pt x="6066" y="1379"/>
                  </a:cubicBezTo>
                  <a:cubicBezTo>
                    <a:pt x="6342" y="1930"/>
                    <a:pt x="6968" y="2206"/>
                    <a:pt x="6968" y="2206"/>
                  </a:cubicBezTo>
                  <a:cubicBezTo>
                    <a:pt x="6993" y="2231"/>
                    <a:pt x="7018" y="2281"/>
                    <a:pt x="6993" y="2306"/>
                  </a:cubicBezTo>
                  <a:cubicBezTo>
                    <a:pt x="6993" y="2331"/>
                    <a:pt x="6968" y="2356"/>
                    <a:pt x="6943" y="2356"/>
                  </a:cubicBezTo>
                  <a:lnTo>
                    <a:pt x="6893" y="2356"/>
                  </a:lnTo>
                  <a:cubicBezTo>
                    <a:pt x="6868" y="2331"/>
                    <a:pt x="6241" y="2055"/>
                    <a:pt x="5941" y="1454"/>
                  </a:cubicBezTo>
                  <a:cubicBezTo>
                    <a:pt x="5740" y="1103"/>
                    <a:pt x="5740" y="602"/>
                    <a:pt x="5891" y="226"/>
                  </a:cubicBezTo>
                  <a:lnTo>
                    <a:pt x="5891" y="226"/>
                  </a:lnTo>
                  <a:cubicBezTo>
                    <a:pt x="5790" y="276"/>
                    <a:pt x="5715" y="301"/>
                    <a:pt x="5665" y="326"/>
                  </a:cubicBezTo>
                  <a:cubicBezTo>
                    <a:pt x="5690" y="526"/>
                    <a:pt x="5690" y="702"/>
                    <a:pt x="5690" y="902"/>
                  </a:cubicBezTo>
                  <a:cubicBezTo>
                    <a:pt x="5665" y="1930"/>
                    <a:pt x="5289" y="2882"/>
                    <a:pt x="4688" y="3634"/>
                  </a:cubicBezTo>
                  <a:cubicBezTo>
                    <a:pt x="4838" y="3860"/>
                    <a:pt x="4888" y="4085"/>
                    <a:pt x="4838" y="4311"/>
                  </a:cubicBezTo>
                  <a:cubicBezTo>
                    <a:pt x="4712" y="4836"/>
                    <a:pt x="4006" y="5149"/>
                    <a:pt x="3103" y="5149"/>
                  </a:cubicBezTo>
                  <a:cubicBezTo>
                    <a:pt x="2928" y="5149"/>
                    <a:pt x="2745" y="5137"/>
                    <a:pt x="2557" y="5113"/>
                  </a:cubicBezTo>
                  <a:cubicBezTo>
                    <a:pt x="2107" y="5270"/>
                    <a:pt x="1637" y="5367"/>
                    <a:pt x="1128" y="5367"/>
                  </a:cubicBezTo>
                  <a:cubicBezTo>
                    <a:pt x="1070" y="5367"/>
                    <a:pt x="1012" y="5366"/>
                    <a:pt x="953" y="5364"/>
                  </a:cubicBezTo>
                  <a:cubicBezTo>
                    <a:pt x="627" y="5364"/>
                    <a:pt x="302" y="5313"/>
                    <a:pt x="1" y="5238"/>
                  </a:cubicBezTo>
                  <a:lnTo>
                    <a:pt x="1" y="5238"/>
                  </a:lnTo>
                  <a:cubicBezTo>
                    <a:pt x="277" y="5815"/>
                    <a:pt x="627" y="6366"/>
                    <a:pt x="1028" y="6892"/>
                  </a:cubicBezTo>
                  <a:cubicBezTo>
                    <a:pt x="2131" y="8271"/>
                    <a:pt x="3685" y="9399"/>
                    <a:pt x="5565" y="9950"/>
                  </a:cubicBezTo>
                  <a:cubicBezTo>
                    <a:pt x="6292" y="10176"/>
                    <a:pt x="7069" y="10301"/>
                    <a:pt x="7871" y="10351"/>
                  </a:cubicBezTo>
                  <a:cubicBezTo>
                    <a:pt x="8146" y="10366"/>
                    <a:pt x="8421" y="10374"/>
                    <a:pt x="8697" y="10374"/>
                  </a:cubicBezTo>
                  <a:cubicBezTo>
                    <a:pt x="10254" y="10374"/>
                    <a:pt x="11811" y="10128"/>
                    <a:pt x="13259" y="9574"/>
                  </a:cubicBezTo>
                  <a:cubicBezTo>
                    <a:pt x="14186" y="9198"/>
                    <a:pt x="15089" y="8672"/>
                    <a:pt x="15866" y="7995"/>
                  </a:cubicBezTo>
                  <a:cubicBezTo>
                    <a:pt x="16943" y="7093"/>
                    <a:pt x="17846" y="5915"/>
                    <a:pt x="18497" y="4411"/>
                  </a:cubicBezTo>
                  <a:cubicBezTo>
                    <a:pt x="18096" y="4311"/>
                    <a:pt x="17695" y="4135"/>
                    <a:pt x="17344" y="3860"/>
                  </a:cubicBezTo>
                  <a:cubicBezTo>
                    <a:pt x="16506" y="5018"/>
                    <a:pt x="15135" y="5740"/>
                    <a:pt x="13613" y="5740"/>
                  </a:cubicBezTo>
                  <a:cubicBezTo>
                    <a:pt x="13587" y="5740"/>
                    <a:pt x="13561" y="5740"/>
                    <a:pt x="13535" y="5740"/>
                  </a:cubicBezTo>
                  <a:cubicBezTo>
                    <a:pt x="11003" y="5664"/>
                    <a:pt x="8998" y="3534"/>
                    <a:pt x="9074" y="1003"/>
                  </a:cubicBezTo>
                  <a:cubicBezTo>
                    <a:pt x="9074" y="827"/>
                    <a:pt x="9099" y="627"/>
                    <a:pt x="9124" y="451"/>
                  </a:cubicBezTo>
                  <a:cubicBezTo>
                    <a:pt x="8873" y="301"/>
                    <a:pt x="8622" y="201"/>
                    <a:pt x="8372" y="125"/>
                  </a:cubicBezTo>
                  <a:cubicBezTo>
                    <a:pt x="8257" y="240"/>
                    <a:pt x="8090" y="329"/>
                    <a:pt x="7848" y="329"/>
                  </a:cubicBezTo>
                  <a:cubicBezTo>
                    <a:pt x="7615" y="329"/>
                    <a:pt x="7312" y="247"/>
                    <a:pt x="6918" y="25"/>
                  </a:cubicBezTo>
                  <a:cubicBezTo>
                    <a:pt x="6893" y="0"/>
                    <a:pt x="6868" y="0"/>
                    <a:pt x="686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312;p51">
              <a:extLst>
                <a:ext uri="{FF2B5EF4-FFF2-40B4-BE49-F238E27FC236}">
                  <a16:creationId xmlns:a16="http://schemas.microsoft.com/office/drawing/2014/main" id="{A2F18141-CB96-001C-5843-9333EA87E9E2}"/>
                </a:ext>
              </a:extLst>
            </p:cNvPr>
            <p:cNvSpPr/>
            <p:nvPr/>
          </p:nvSpPr>
          <p:spPr>
            <a:xfrm>
              <a:off x="7465577" y="3151768"/>
              <a:ext cx="223642" cy="146828"/>
            </a:xfrm>
            <a:custGeom>
              <a:avLst/>
              <a:gdLst/>
              <a:ahLst/>
              <a:cxnLst/>
              <a:rect l="l" t="t" r="r" b="b"/>
              <a:pathLst>
                <a:path w="4111" h="2699" extrusionOk="0">
                  <a:moveTo>
                    <a:pt x="969" y="1"/>
                  </a:moveTo>
                  <a:cubicBezTo>
                    <a:pt x="561" y="1"/>
                    <a:pt x="338" y="219"/>
                    <a:pt x="201" y="518"/>
                  </a:cubicBezTo>
                  <a:cubicBezTo>
                    <a:pt x="0" y="944"/>
                    <a:pt x="201" y="1520"/>
                    <a:pt x="777" y="2072"/>
                  </a:cubicBezTo>
                  <a:cubicBezTo>
                    <a:pt x="1053" y="1996"/>
                    <a:pt x="1379" y="1996"/>
                    <a:pt x="1679" y="1996"/>
                  </a:cubicBezTo>
                  <a:cubicBezTo>
                    <a:pt x="2531" y="2022"/>
                    <a:pt x="3308" y="2272"/>
                    <a:pt x="3985" y="2698"/>
                  </a:cubicBezTo>
                  <a:cubicBezTo>
                    <a:pt x="4110" y="2322"/>
                    <a:pt x="4085" y="1621"/>
                    <a:pt x="2882" y="819"/>
                  </a:cubicBezTo>
                  <a:cubicBezTo>
                    <a:pt x="1986" y="225"/>
                    <a:pt x="1383" y="1"/>
                    <a:pt x="96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313;p51">
              <a:extLst>
                <a:ext uri="{FF2B5EF4-FFF2-40B4-BE49-F238E27FC236}">
                  <a16:creationId xmlns:a16="http://schemas.microsoft.com/office/drawing/2014/main" id="{6692068F-DFE6-57B5-8B80-1DC465BCDA5F}"/>
                </a:ext>
              </a:extLst>
            </p:cNvPr>
            <p:cNvSpPr/>
            <p:nvPr/>
          </p:nvSpPr>
          <p:spPr>
            <a:xfrm>
              <a:off x="7520086" y="3273407"/>
              <a:ext cx="156838" cy="56740"/>
            </a:xfrm>
            <a:custGeom>
              <a:avLst/>
              <a:gdLst/>
              <a:ahLst/>
              <a:cxnLst/>
              <a:rect l="l" t="t" r="r" b="b"/>
              <a:pathLst>
                <a:path w="2883" h="1043" extrusionOk="0">
                  <a:moveTo>
                    <a:pt x="479" y="1"/>
                  </a:moveTo>
                  <a:cubicBezTo>
                    <a:pt x="320" y="1"/>
                    <a:pt x="160" y="18"/>
                    <a:pt x="1" y="36"/>
                  </a:cubicBezTo>
                  <a:cubicBezTo>
                    <a:pt x="126" y="111"/>
                    <a:pt x="226" y="212"/>
                    <a:pt x="352" y="287"/>
                  </a:cubicBezTo>
                  <a:cubicBezTo>
                    <a:pt x="1119" y="772"/>
                    <a:pt x="1720" y="1042"/>
                    <a:pt x="2173" y="1042"/>
                  </a:cubicBezTo>
                  <a:cubicBezTo>
                    <a:pt x="2445" y="1042"/>
                    <a:pt x="2663" y="945"/>
                    <a:pt x="2833" y="738"/>
                  </a:cubicBezTo>
                  <a:cubicBezTo>
                    <a:pt x="2833" y="738"/>
                    <a:pt x="2858" y="713"/>
                    <a:pt x="2883" y="688"/>
                  </a:cubicBezTo>
                  <a:cubicBezTo>
                    <a:pt x="2231" y="287"/>
                    <a:pt x="1479" y="36"/>
                    <a:pt x="677" y="11"/>
                  </a:cubicBezTo>
                  <a:cubicBezTo>
                    <a:pt x="611" y="4"/>
                    <a:pt x="545" y="1"/>
                    <a:pt x="47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314;p51">
              <a:extLst>
                <a:ext uri="{FF2B5EF4-FFF2-40B4-BE49-F238E27FC236}">
                  <a16:creationId xmlns:a16="http://schemas.microsoft.com/office/drawing/2014/main" id="{D349217D-8FAE-3238-5054-EA286212C8C3}"/>
                </a:ext>
              </a:extLst>
            </p:cNvPr>
            <p:cNvSpPr/>
            <p:nvPr/>
          </p:nvSpPr>
          <p:spPr>
            <a:xfrm>
              <a:off x="6894270" y="3276725"/>
              <a:ext cx="85953" cy="18061"/>
            </a:xfrm>
            <a:custGeom>
              <a:avLst/>
              <a:gdLst/>
              <a:ahLst/>
              <a:cxnLst/>
              <a:rect l="l" t="t" r="r" b="b"/>
              <a:pathLst>
                <a:path w="1580" h="332" extrusionOk="0">
                  <a:moveTo>
                    <a:pt x="1354" y="0"/>
                  </a:moveTo>
                  <a:cubicBezTo>
                    <a:pt x="928" y="75"/>
                    <a:pt x="477" y="151"/>
                    <a:pt x="1" y="226"/>
                  </a:cubicBezTo>
                  <a:cubicBezTo>
                    <a:pt x="144" y="297"/>
                    <a:pt x="316" y="331"/>
                    <a:pt x="517" y="331"/>
                  </a:cubicBezTo>
                  <a:cubicBezTo>
                    <a:pt x="810" y="331"/>
                    <a:pt x="1164" y="259"/>
                    <a:pt x="1580" y="126"/>
                  </a:cubicBezTo>
                  <a:cubicBezTo>
                    <a:pt x="1505" y="75"/>
                    <a:pt x="1429" y="50"/>
                    <a:pt x="1354"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315;p51">
              <a:extLst>
                <a:ext uri="{FF2B5EF4-FFF2-40B4-BE49-F238E27FC236}">
                  <a16:creationId xmlns:a16="http://schemas.microsoft.com/office/drawing/2014/main" id="{79D38431-0245-1F82-C4C0-801D2E9B7900}"/>
                </a:ext>
              </a:extLst>
            </p:cNvPr>
            <p:cNvSpPr/>
            <p:nvPr/>
          </p:nvSpPr>
          <p:spPr>
            <a:xfrm>
              <a:off x="6989742" y="3264431"/>
              <a:ext cx="36829" cy="12349"/>
            </a:xfrm>
            <a:custGeom>
              <a:avLst/>
              <a:gdLst/>
              <a:ahLst/>
              <a:cxnLst/>
              <a:rect l="l" t="t" r="r" b="b"/>
              <a:pathLst>
                <a:path w="677" h="227" extrusionOk="0">
                  <a:moveTo>
                    <a:pt x="677" y="1"/>
                  </a:moveTo>
                  <a:cubicBezTo>
                    <a:pt x="451" y="76"/>
                    <a:pt x="226" y="101"/>
                    <a:pt x="0" y="151"/>
                  </a:cubicBezTo>
                  <a:cubicBezTo>
                    <a:pt x="50" y="176"/>
                    <a:pt x="75" y="201"/>
                    <a:pt x="126" y="226"/>
                  </a:cubicBezTo>
                  <a:cubicBezTo>
                    <a:pt x="226" y="201"/>
                    <a:pt x="351" y="151"/>
                    <a:pt x="451" y="101"/>
                  </a:cubicBezTo>
                  <a:cubicBezTo>
                    <a:pt x="527" y="76"/>
                    <a:pt x="602" y="51"/>
                    <a:pt x="677" y="1"/>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316;p51">
              <a:extLst>
                <a:ext uri="{FF2B5EF4-FFF2-40B4-BE49-F238E27FC236}">
                  <a16:creationId xmlns:a16="http://schemas.microsoft.com/office/drawing/2014/main" id="{F70959F6-2D81-71F7-5EE3-2E729ADFCEAB}"/>
                </a:ext>
              </a:extLst>
            </p:cNvPr>
            <p:cNvSpPr/>
            <p:nvPr/>
          </p:nvSpPr>
          <p:spPr>
            <a:xfrm>
              <a:off x="7450563" y="3421212"/>
              <a:ext cx="83233" cy="102328"/>
            </a:xfrm>
            <a:custGeom>
              <a:avLst/>
              <a:gdLst/>
              <a:ahLst/>
              <a:cxnLst/>
              <a:rect l="l" t="t" r="r" b="b"/>
              <a:pathLst>
                <a:path w="1530" h="1881" extrusionOk="0">
                  <a:moveTo>
                    <a:pt x="752" y="1"/>
                  </a:moveTo>
                  <a:cubicBezTo>
                    <a:pt x="326" y="1"/>
                    <a:pt x="0" y="427"/>
                    <a:pt x="0" y="953"/>
                  </a:cubicBezTo>
                  <a:cubicBezTo>
                    <a:pt x="0" y="1455"/>
                    <a:pt x="351" y="1881"/>
                    <a:pt x="777" y="1881"/>
                  </a:cubicBezTo>
                  <a:cubicBezTo>
                    <a:pt x="1203" y="1856"/>
                    <a:pt x="1529" y="1455"/>
                    <a:pt x="1529" y="928"/>
                  </a:cubicBezTo>
                  <a:cubicBezTo>
                    <a:pt x="1529" y="402"/>
                    <a:pt x="1178" y="1"/>
                    <a:pt x="75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317;p51">
              <a:extLst>
                <a:ext uri="{FF2B5EF4-FFF2-40B4-BE49-F238E27FC236}">
                  <a16:creationId xmlns:a16="http://schemas.microsoft.com/office/drawing/2014/main" id="{28AEED5C-8C03-2221-F6D0-BB41FCBA8E68}"/>
                </a:ext>
              </a:extLst>
            </p:cNvPr>
            <p:cNvSpPr/>
            <p:nvPr/>
          </p:nvSpPr>
          <p:spPr>
            <a:xfrm>
              <a:off x="6942033" y="3411692"/>
              <a:ext cx="83179" cy="102328"/>
            </a:xfrm>
            <a:custGeom>
              <a:avLst/>
              <a:gdLst/>
              <a:ahLst/>
              <a:cxnLst/>
              <a:rect l="l" t="t" r="r" b="b"/>
              <a:pathLst>
                <a:path w="1529" h="1881" extrusionOk="0">
                  <a:moveTo>
                    <a:pt x="752" y="0"/>
                  </a:moveTo>
                  <a:cubicBezTo>
                    <a:pt x="326" y="0"/>
                    <a:pt x="0" y="427"/>
                    <a:pt x="0" y="953"/>
                  </a:cubicBezTo>
                  <a:cubicBezTo>
                    <a:pt x="0" y="1479"/>
                    <a:pt x="351" y="1880"/>
                    <a:pt x="777" y="1880"/>
                  </a:cubicBezTo>
                  <a:cubicBezTo>
                    <a:pt x="1203" y="1880"/>
                    <a:pt x="1529" y="1454"/>
                    <a:pt x="1529" y="928"/>
                  </a:cubicBezTo>
                  <a:cubicBezTo>
                    <a:pt x="1529" y="427"/>
                    <a:pt x="1178" y="0"/>
                    <a:pt x="75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318;p51">
              <a:extLst>
                <a:ext uri="{FF2B5EF4-FFF2-40B4-BE49-F238E27FC236}">
                  <a16:creationId xmlns:a16="http://schemas.microsoft.com/office/drawing/2014/main" id="{760D58B3-2724-06EF-72FE-B115845F7773}"/>
                </a:ext>
              </a:extLst>
            </p:cNvPr>
            <p:cNvSpPr/>
            <p:nvPr/>
          </p:nvSpPr>
          <p:spPr>
            <a:xfrm>
              <a:off x="7119268" y="3458041"/>
              <a:ext cx="69579" cy="118703"/>
            </a:xfrm>
            <a:custGeom>
              <a:avLst/>
              <a:gdLst/>
              <a:ahLst/>
              <a:cxnLst/>
              <a:rect l="l" t="t" r="r" b="b"/>
              <a:pathLst>
                <a:path w="1279" h="2182" extrusionOk="0">
                  <a:moveTo>
                    <a:pt x="351" y="1"/>
                  </a:moveTo>
                  <a:cubicBezTo>
                    <a:pt x="276" y="26"/>
                    <a:pt x="226" y="51"/>
                    <a:pt x="151" y="51"/>
                  </a:cubicBezTo>
                  <a:cubicBezTo>
                    <a:pt x="0" y="427"/>
                    <a:pt x="0" y="928"/>
                    <a:pt x="201" y="1279"/>
                  </a:cubicBezTo>
                  <a:cubicBezTo>
                    <a:pt x="501" y="1880"/>
                    <a:pt x="1128" y="2156"/>
                    <a:pt x="1153" y="2181"/>
                  </a:cubicBezTo>
                  <a:lnTo>
                    <a:pt x="1203" y="2181"/>
                  </a:lnTo>
                  <a:cubicBezTo>
                    <a:pt x="1228" y="2181"/>
                    <a:pt x="1253" y="2156"/>
                    <a:pt x="1253" y="2131"/>
                  </a:cubicBezTo>
                  <a:cubicBezTo>
                    <a:pt x="1278" y="2106"/>
                    <a:pt x="1253" y="2056"/>
                    <a:pt x="1228" y="2031"/>
                  </a:cubicBezTo>
                  <a:cubicBezTo>
                    <a:pt x="1228" y="2031"/>
                    <a:pt x="602" y="1755"/>
                    <a:pt x="326" y="1204"/>
                  </a:cubicBezTo>
                  <a:cubicBezTo>
                    <a:pt x="151" y="853"/>
                    <a:pt x="176" y="301"/>
                    <a:pt x="35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319;p51">
              <a:extLst>
                <a:ext uri="{FF2B5EF4-FFF2-40B4-BE49-F238E27FC236}">
                  <a16:creationId xmlns:a16="http://schemas.microsoft.com/office/drawing/2014/main" id="{517B5A6F-CAE5-9E9B-412A-E5F79968C859}"/>
                </a:ext>
              </a:extLst>
            </p:cNvPr>
            <p:cNvSpPr/>
            <p:nvPr/>
          </p:nvSpPr>
          <p:spPr>
            <a:xfrm>
              <a:off x="7139722" y="3435193"/>
              <a:ext cx="31389" cy="7888"/>
            </a:xfrm>
            <a:custGeom>
              <a:avLst/>
              <a:gdLst/>
              <a:ahLst/>
              <a:cxnLst/>
              <a:rect l="l" t="t" r="r" b="b"/>
              <a:pathLst>
                <a:path w="577" h="145" extrusionOk="0">
                  <a:moveTo>
                    <a:pt x="422" y="0"/>
                  </a:moveTo>
                  <a:cubicBezTo>
                    <a:pt x="274" y="0"/>
                    <a:pt x="130" y="52"/>
                    <a:pt x="0" y="145"/>
                  </a:cubicBezTo>
                  <a:cubicBezTo>
                    <a:pt x="176" y="95"/>
                    <a:pt x="376" y="45"/>
                    <a:pt x="577" y="20"/>
                  </a:cubicBezTo>
                  <a:cubicBezTo>
                    <a:pt x="525" y="7"/>
                    <a:pt x="473" y="0"/>
                    <a:pt x="422" y="0"/>
                  </a:cubicBezTo>
                  <a:close/>
                </a:path>
              </a:pathLst>
            </a:custGeom>
            <a:solidFill>
              <a:srgbClr val="DE73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320;p51">
              <a:extLst>
                <a:ext uri="{FF2B5EF4-FFF2-40B4-BE49-F238E27FC236}">
                  <a16:creationId xmlns:a16="http://schemas.microsoft.com/office/drawing/2014/main" id="{644B1CFC-2151-ABDA-2085-7BE096953468}"/>
                </a:ext>
              </a:extLst>
            </p:cNvPr>
            <p:cNvSpPr/>
            <p:nvPr/>
          </p:nvSpPr>
          <p:spPr>
            <a:xfrm>
              <a:off x="7180631" y="3447161"/>
              <a:ext cx="81819" cy="19312"/>
            </a:xfrm>
            <a:custGeom>
              <a:avLst/>
              <a:gdLst/>
              <a:ahLst/>
              <a:cxnLst/>
              <a:rect l="l" t="t" r="r" b="b"/>
              <a:pathLst>
                <a:path w="1504" h="355" extrusionOk="0">
                  <a:moveTo>
                    <a:pt x="276" y="0"/>
                  </a:moveTo>
                  <a:cubicBezTo>
                    <a:pt x="175" y="0"/>
                    <a:pt x="100" y="0"/>
                    <a:pt x="0" y="25"/>
                  </a:cubicBezTo>
                  <a:cubicBezTo>
                    <a:pt x="0" y="25"/>
                    <a:pt x="25" y="25"/>
                    <a:pt x="50" y="50"/>
                  </a:cubicBezTo>
                  <a:cubicBezTo>
                    <a:pt x="444" y="272"/>
                    <a:pt x="747" y="354"/>
                    <a:pt x="980" y="354"/>
                  </a:cubicBezTo>
                  <a:cubicBezTo>
                    <a:pt x="1222" y="354"/>
                    <a:pt x="1389" y="265"/>
                    <a:pt x="1504" y="150"/>
                  </a:cubicBezTo>
                  <a:cubicBezTo>
                    <a:pt x="1429" y="125"/>
                    <a:pt x="1378" y="100"/>
                    <a:pt x="1328" y="100"/>
                  </a:cubicBezTo>
                  <a:cubicBezTo>
                    <a:pt x="1236" y="172"/>
                    <a:pt x="1124" y="206"/>
                    <a:pt x="990" y="206"/>
                  </a:cubicBezTo>
                  <a:cubicBezTo>
                    <a:pt x="796" y="206"/>
                    <a:pt x="558" y="134"/>
                    <a:pt x="27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321;p51">
              <a:extLst>
                <a:ext uri="{FF2B5EF4-FFF2-40B4-BE49-F238E27FC236}">
                  <a16:creationId xmlns:a16="http://schemas.microsoft.com/office/drawing/2014/main" id="{AB79E7E1-39BF-04D2-E8FB-AD6D7FA9A7DC}"/>
                </a:ext>
              </a:extLst>
            </p:cNvPr>
            <p:cNvSpPr/>
            <p:nvPr/>
          </p:nvSpPr>
          <p:spPr>
            <a:xfrm>
              <a:off x="7256954" y="3163573"/>
              <a:ext cx="25949" cy="279512"/>
            </a:xfrm>
            <a:custGeom>
              <a:avLst/>
              <a:gdLst/>
              <a:ahLst/>
              <a:cxnLst/>
              <a:rect l="l" t="t" r="r" b="b"/>
              <a:pathLst>
                <a:path w="477" h="5138" extrusionOk="0">
                  <a:moveTo>
                    <a:pt x="151" y="0"/>
                  </a:moveTo>
                  <a:cubicBezTo>
                    <a:pt x="101" y="25"/>
                    <a:pt x="51" y="50"/>
                    <a:pt x="1" y="75"/>
                  </a:cubicBezTo>
                  <a:cubicBezTo>
                    <a:pt x="126" y="1504"/>
                    <a:pt x="301" y="4511"/>
                    <a:pt x="76" y="5088"/>
                  </a:cubicBezTo>
                  <a:cubicBezTo>
                    <a:pt x="126" y="5113"/>
                    <a:pt x="176" y="5113"/>
                    <a:pt x="226" y="5138"/>
                  </a:cubicBezTo>
                  <a:cubicBezTo>
                    <a:pt x="477" y="4361"/>
                    <a:pt x="226" y="877"/>
                    <a:pt x="1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322;p51">
              <a:extLst>
                <a:ext uri="{FF2B5EF4-FFF2-40B4-BE49-F238E27FC236}">
                  <a16:creationId xmlns:a16="http://schemas.microsoft.com/office/drawing/2014/main" id="{DE89EF1B-B863-1D2F-A830-9037275511EA}"/>
                </a:ext>
              </a:extLst>
            </p:cNvPr>
            <p:cNvSpPr/>
            <p:nvPr/>
          </p:nvSpPr>
          <p:spPr>
            <a:xfrm>
              <a:off x="7400134" y="3583814"/>
              <a:ext cx="282286" cy="152486"/>
            </a:xfrm>
            <a:custGeom>
              <a:avLst/>
              <a:gdLst/>
              <a:ahLst/>
              <a:cxnLst/>
              <a:rect l="l" t="t" r="r" b="b"/>
              <a:pathLst>
                <a:path w="5189" h="2803" extrusionOk="0">
                  <a:moveTo>
                    <a:pt x="3211" y="1"/>
                  </a:moveTo>
                  <a:cubicBezTo>
                    <a:pt x="2924" y="1"/>
                    <a:pt x="2618" y="31"/>
                    <a:pt x="2306" y="95"/>
                  </a:cubicBezTo>
                  <a:cubicBezTo>
                    <a:pt x="953" y="370"/>
                    <a:pt x="0" y="1197"/>
                    <a:pt x="151" y="1899"/>
                  </a:cubicBezTo>
                  <a:cubicBezTo>
                    <a:pt x="176" y="2024"/>
                    <a:pt x="226" y="2150"/>
                    <a:pt x="301" y="2250"/>
                  </a:cubicBezTo>
                  <a:cubicBezTo>
                    <a:pt x="602" y="2451"/>
                    <a:pt x="927" y="2601"/>
                    <a:pt x="1278" y="2751"/>
                  </a:cubicBezTo>
                  <a:cubicBezTo>
                    <a:pt x="1475" y="2784"/>
                    <a:pt x="1691" y="2803"/>
                    <a:pt x="1920" y="2803"/>
                  </a:cubicBezTo>
                  <a:cubicBezTo>
                    <a:pt x="2216" y="2803"/>
                    <a:pt x="2532" y="2772"/>
                    <a:pt x="2857" y="2701"/>
                  </a:cubicBezTo>
                  <a:cubicBezTo>
                    <a:pt x="4211" y="2425"/>
                    <a:pt x="5188" y="1623"/>
                    <a:pt x="5038" y="897"/>
                  </a:cubicBezTo>
                  <a:cubicBezTo>
                    <a:pt x="4922" y="337"/>
                    <a:pt x="4168" y="1"/>
                    <a:pt x="3211"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323;p51">
              <a:extLst>
                <a:ext uri="{FF2B5EF4-FFF2-40B4-BE49-F238E27FC236}">
                  <a16:creationId xmlns:a16="http://schemas.microsoft.com/office/drawing/2014/main" id="{4E19C7DE-2C4E-BB18-AD36-A3468866E0F2}"/>
                </a:ext>
              </a:extLst>
            </p:cNvPr>
            <p:cNvSpPr/>
            <p:nvPr/>
          </p:nvSpPr>
          <p:spPr>
            <a:xfrm>
              <a:off x="6796133" y="3575218"/>
              <a:ext cx="257751" cy="146012"/>
            </a:xfrm>
            <a:custGeom>
              <a:avLst/>
              <a:gdLst/>
              <a:ahLst/>
              <a:cxnLst/>
              <a:rect l="l" t="t" r="r" b="b"/>
              <a:pathLst>
                <a:path w="4738" h="2684" extrusionOk="0">
                  <a:moveTo>
                    <a:pt x="1880" y="0"/>
                  </a:moveTo>
                  <a:cubicBezTo>
                    <a:pt x="989" y="0"/>
                    <a:pt x="305" y="313"/>
                    <a:pt x="176" y="829"/>
                  </a:cubicBezTo>
                  <a:cubicBezTo>
                    <a:pt x="0" y="1556"/>
                    <a:pt x="928" y="2358"/>
                    <a:pt x="2231" y="2684"/>
                  </a:cubicBezTo>
                  <a:cubicBezTo>
                    <a:pt x="3233" y="2458"/>
                    <a:pt x="4111" y="1907"/>
                    <a:pt x="4737" y="1105"/>
                  </a:cubicBezTo>
                  <a:cubicBezTo>
                    <a:pt x="4361" y="679"/>
                    <a:pt x="3710" y="303"/>
                    <a:pt x="2908" y="127"/>
                  </a:cubicBezTo>
                  <a:cubicBezTo>
                    <a:pt x="2549" y="41"/>
                    <a:pt x="2201" y="0"/>
                    <a:pt x="1880"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324;p51">
              <a:extLst>
                <a:ext uri="{FF2B5EF4-FFF2-40B4-BE49-F238E27FC236}">
                  <a16:creationId xmlns:a16="http://schemas.microsoft.com/office/drawing/2014/main" id="{E6B6D339-88E4-298F-C6F3-53C325A7992A}"/>
                </a:ext>
              </a:extLst>
            </p:cNvPr>
            <p:cNvSpPr/>
            <p:nvPr/>
          </p:nvSpPr>
          <p:spPr>
            <a:xfrm>
              <a:off x="6946113" y="3646210"/>
              <a:ext cx="126863" cy="82472"/>
            </a:xfrm>
            <a:custGeom>
              <a:avLst/>
              <a:gdLst/>
              <a:ahLst/>
              <a:cxnLst/>
              <a:rect l="l" t="t" r="r" b="b"/>
              <a:pathLst>
                <a:path w="2332" h="1516" extrusionOk="0">
                  <a:moveTo>
                    <a:pt x="2131" y="0"/>
                  </a:moveTo>
                  <a:cubicBezTo>
                    <a:pt x="1579" y="677"/>
                    <a:pt x="852" y="1203"/>
                    <a:pt x="0" y="1479"/>
                  </a:cubicBezTo>
                  <a:cubicBezTo>
                    <a:pt x="188" y="1503"/>
                    <a:pt x="371" y="1515"/>
                    <a:pt x="546" y="1515"/>
                  </a:cubicBezTo>
                  <a:cubicBezTo>
                    <a:pt x="1449" y="1515"/>
                    <a:pt x="2155" y="1202"/>
                    <a:pt x="2281" y="677"/>
                  </a:cubicBezTo>
                  <a:cubicBezTo>
                    <a:pt x="2331" y="451"/>
                    <a:pt x="2281" y="226"/>
                    <a:pt x="213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325;p51">
              <a:extLst>
                <a:ext uri="{FF2B5EF4-FFF2-40B4-BE49-F238E27FC236}">
                  <a16:creationId xmlns:a16="http://schemas.microsoft.com/office/drawing/2014/main" id="{C59ACC58-352E-3050-D6F9-D383051A9165}"/>
                </a:ext>
              </a:extLst>
            </p:cNvPr>
            <p:cNvSpPr/>
            <p:nvPr/>
          </p:nvSpPr>
          <p:spPr>
            <a:xfrm>
              <a:off x="6598443" y="2571810"/>
              <a:ext cx="1465723" cy="872645"/>
            </a:xfrm>
            <a:custGeom>
              <a:avLst/>
              <a:gdLst/>
              <a:ahLst/>
              <a:cxnLst/>
              <a:rect l="l" t="t" r="r" b="b"/>
              <a:pathLst>
                <a:path w="26943" h="16041" extrusionOk="0">
                  <a:moveTo>
                    <a:pt x="19850" y="1"/>
                  </a:moveTo>
                  <a:cubicBezTo>
                    <a:pt x="19499" y="1"/>
                    <a:pt x="19023" y="1179"/>
                    <a:pt x="19148" y="2206"/>
                  </a:cubicBezTo>
                  <a:cubicBezTo>
                    <a:pt x="17741" y="1533"/>
                    <a:pt x="14409" y="130"/>
                    <a:pt x="10557" y="130"/>
                  </a:cubicBezTo>
                  <a:cubicBezTo>
                    <a:pt x="9675" y="130"/>
                    <a:pt x="8765" y="204"/>
                    <a:pt x="7845" y="377"/>
                  </a:cubicBezTo>
                  <a:cubicBezTo>
                    <a:pt x="1629" y="1580"/>
                    <a:pt x="0" y="8422"/>
                    <a:pt x="652" y="11755"/>
                  </a:cubicBezTo>
                  <a:cubicBezTo>
                    <a:pt x="677" y="11931"/>
                    <a:pt x="727" y="12106"/>
                    <a:pt x="752" y="12256"/>
                  </a:cubicBezTo>
                  <a:cubicBezTo>
                    <a:pt x="1017" y="13703"/>
                    <a:pt x="1000" y="14089"/>
                    <a:pt x="1173" y="14089"/>
                  </a:cubicBezTo>
                  <a:cubicBezTo>
                    <a:pt x="1213" y="14089"/>
                    <a:pt x="1263" y="14069"/>
                    <a:pt x="1329" y="14036"/>
                  </a:cubicBezTo>
                  <a:cubicBezTo>
                    <a:pt x="2190" y="12953"/>
                    <a:pt x="3511" y="12281"/>
                    <a:pt x="4982" y="12281"/>
                  </a:cubicBezTo>
                  <a:cubicBezTo>
                    <a:pt x="5009" y="12281"/>
                    <a:pt x="5036" y="12281"/>
                    <a:pt x="5063" y="12282"/>
                  </a:cubicBezTo>
                  <a:cubicBezTo>
                    <a:pt x="5840" y="12307"/>
                    <a:pt x="6567" y="12532"/>
                    <a:pt x="7193" y="12883"/>
                  </a:cubicBezTo>
                  <a:cubicBezTo>
                    <a:pt x="7419" y="12833"/>
                    <a:pt x="7644" y="12808"/>
                    <a:pt x="7870" y="12733"/>
                  </a:cubicBezTo>
                  <a:cubicBezTo>
                    <a:pt x="9223" y="12432"/>
                    <a:pt x="10577" y="11931"/>
                    <a:pt x="12106" y="10953"/>
                  </a:cubicBezTo>
                  <a:cubicBezTo>
                    <a:pt x="12156" y="10928"/>
                    <a:pt x="12206" y="10903"/>
                    <a:pt x="12256" y="10878"/>
                  </a:cubicBezTo>
                  <a:cubicBezTo>
                    <a:pt x="13409" y="10126"/>
                    <a:pt x="14662" y="9124"/>
                    <a:pt x="16116" y="7745"/>
                  </a:cubicBezTo>
                  <a:cubicBezTo>
                    <a:pt x="16424" y="7447"/>
                    <a:pt x="16724" y="7315"/>
                    <a:pt x="17014" y="7315"/>
                  </a:cubicBezTo>
                  <a:cubicBezTo>
                    <a:pt x="18699" y="7315"/>
                    <a:pt x="20047" y="11791"/>
                    <a:pt x="20903" y="14186"/>
                  </a:cubicBezTo>
                  <a:cubicBezTo>
                    <a:pt x="21128" y="14437"/>
                    <a:pt x="21329" y="14688"/>
                    <a:pt x="21479" y="14988"/>
                  </a:cubicBezTo>
                  <a:cubicBezTo>
                    <a:pt x="21479" y="14988"/>
                    <a:pt x="22133" y="14744"/>
                    <a:pt x="22907" y="14744"/>
                  </a:cubicBezTo>
                  <a:cubicBezTo>
                    <a:pt x="23700" y="14744"/>
                    <a:pt x="24619" y="15001"/>
                    <a:pt x="25088" y="16041"/>
                  </a:cubicBezTo>
                  <a:cubicBezTo>
                    <a:pt x="25715" y="15114"/>
                    <a:pt x="26943" y="12783"/>
                    <a:pt x="26617" y="8823"/>
                  </a:cubicBezTo>
                  <a:cubicBezTo>
                    <a:pt x="26241" y="4437"/>
                    <a:pt x="22557" y="3384"/>
                    <a:pt x="20978" y="2858"/>
                  </a:cubicBezTo>
                  <a:cubicBezTo>
                    <a:pt x="21504" y="2357"/>
                    <a:pt x="22005" y="1730"/>
                    <a:pt x="21604" y="1429"/>
                  </a:cubicBezTo>
                  <a:cubicBezTo>
                    <a:pt x="21508" y="1360"/>
                    <a:pt x="21413" y="1330"/>
                    <a:pt x="21319" y="1330"/>
                  </a:cubicBezTo>
                  <a:cubicBezTo>
                    <a:pt x="20803" y="1330"/>
                    <a:pt x="20345" y="2250"/>
                    <a:pt x="20176" y="2632"/>
                  </a:cubicBezTo>
                  <a:lnTo>
                    <a:pt x="20126" y="2632"/>
                  </a:lnTo>
                  <a:cubicBezTo>
                    <a:pt x="20176" y="2006"/>
                    <a:pt x="20301" y="26"/>
                    <a:pt x="19850" y="1"/>
                  </a:cubicBezTo>
                  <a:close/>
                </a:path>
              </a:pathLst>
            </a:custGeom>
            <a:solidFill>
              <a:srgbClr val="B93F49"/>
            </a:solidFill>
            <a:ln w="9525" cap="flat" cmpd="sng">
              <a:solidFill>
                <a:srgbClr val="B93F4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326;p51">
              <a:extLst>
                <a:ext uri="{FF2B5EF4-FFF2-40B4-BE49-F238E27FC236}">
                  <a16:creationId xmlns:a16="http://schemas.microsoft.com/office/drawing/2014/main" id="{C26C28A7-1590-5F57-5B74-B07CAA223A1E}"/>
                </a:ext>
              </a:extLst>
            </p:cNvPr>
            <p:cNvSpPr/>
            <p:nvPr/>
          </p:nvSpPr>
          <p:spPr>
            <a:xfrm>
              <a:off x="6702021" y="3253497"/>
              <a:ext cx="265966" cy="68273"/>
            </a:xfrm>
            <a:custGeom>
              <a:avLst/>
              <a:gdLst/>
              <a:ahLst/>
              <a:cxnLst/>
              <a:rect l="l" t="t" r="r" b="b"/>
              <a:pathLst>
                <a:path w="4889" h="1255" extrusionOk="0">
                  <a:moveTo>
                    <a:pt x="3067" y="0"/>
                  </a:moveTo>
                  <a:cubicBezTo>
                    <a:pt x="1874" y="0"/>
                    <a:pt x="783" y="472"/>
                    <a:pt x="1" y="1254"/>
                  </a:cubicBezTo>
                  <a:cubicBezTo>
                    <a:pt x="126" y="1179"/>
                    <a:pt x="302" y="1129"/>
                    <a:pt x="502" y="1104"/>
                  </a:cubicBezTo>
                  <a:cubicBezTo>
                    <a:pt x="703" y="1079"/>
                    <a:pt x="878" y="1029"/>
                    <a:pt x="1054" y="1004"/>
                  </a:cubicBezTo>
                  <a:cubicBezTo>
                    <a:pt x="1931" y="853"/>
                    <a:pt x="2758" y="753"/>
                    <a:pt x="3535" y="653"/>
                  </a:cubicBezTo>
                  <a:cubicBezTo>
                    <a:pt x="4011" y="578"/>
                    <a:pt x="4462" y="502"/>
                    <a:pt x="4888" y="427"/>
                  </a:cubicBezTo>
                  <a:cubicBezTo>
                    <a:pt x="4362" y="177"/>
                    <a:pt x="3785" y="26"/>
                    <a:pt x="3159" y="1"/>
                  </a:cubicBezTo>
                  <a:cubicBezTo>
                    <a:pt x="3128" y="1"/>
                    <a:pt x="3097" y="0"/>
                    <a:pt x="3067"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327;p51">
              <a:extLst>
                <a:ext uri="{FF2B5EF4-FFF2-40B4-BE49-F238E27FC236}">
                  <a16:creationId xmlns:a16="http://schemas.microsoft.com/office/drawing/2014/main" id="{5E308AF8-B5AE-9E95-74DF-5975CFCDD871}"/>
                </a:ext>
              </a:extLst>
            </p:cNvPr>
            <p:cNvSpPr/>
            <p:nvPr/>
          </p:nvSpPr>
          <p:spPr>
            <a:xfrm>
              <a:off x="7753244" y="3388517"/>
              <a:ext cx="9575" cy="19149"/>
            </a:xfrm>
            <a:custGeom>
              <a:avLst/>
              <a:gdLst/>
              <a:ahLst/>
              <a:cxnLst/>
              <a:rect l="l" t="t" r="r" b="b"/>
              <a:pathLst>
                <a:path w="176" h="352" extrusionOk="0">
                  <a:moveTo>
                    <a:pt x="0" y="0"/>
                  </a:moveTo>
                  <a:cubicBezTo>
                    <a:pt x="51" y="151"/>
                    <a:pt x="101" y="251"/>
                    <a:pt x="151" y="351"/>
                  </a:cubicBezTo>
                  <a:lnTo>
                    <a:pt x="176" y="301"/>
                  </a:lnTo>
                  <a:cubicBezTo>
                    <a:pt x="126" y="201"/>
                    <a:pt x="51" y="101"/>
                    <a:pt x="0" y="0"/>
                  </a:cubicBezTo>
                  <a:close/>
                </a:path>
              </a:pathLst>
            </a:custGeom>
            <a:solidFill>
              <a:srgbClr val="01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328;p51">
              <a:extLst>
                <a:ext uri="{FF2B5EF4-FFF2-40B4-BE49-F238E27FC236}">
                  <a16:creationId xmlns:a16="http://schemas.microsoft.com/office/drawing/2014/main" id="{DF947E27-9FB6-4691-10F7-6FA3B29E6E01}"/>
                </a:ext>
              </a:extLst>
            </p:cNvPr>
            <p:cNvSpPr/>
            <p:nvPr/>
          </p:nvSpPr>
          <p:spPr>
            <a:xfrm>
              <a:off x="7750524" y="3373829"/>
              <a:ext cx="236263" cy="318028"/>
            </a:xfrm>
            <a:custGeom>
              <a:avLst/>
              <a:gdLst/>
              <a:ahLst/>
              <a:cxnLst/>
              <a:rect l="l" t="t" r="r" b="b"/>
              <a:pathLst>
                <a:path w="4343" h="5846" extrusionOk="0">
                  <a:moveTo>
                    <a:pt x="1729" y="1"/>
                  </a:moveTo>
                  <a:cubicBezTo>
                    <a:pt x="955" y="1"/>
                    <a:pt x="301" y="245"/>
                    <a:pt x="301" y="245"/>
                  </a:cubicBezTo>
                  <a:cubicBezTo>
                    <a:pt x="552" y="671"/>
                    <a:pt x="727" y="1123"/>
                    <a:pt x="827" y="1624"/>
                  </a:cubicBezTo>
                  <a:cubicBezTo>
                    <a:pt x="852" y="1599"/>
                    <a:pt x="877" y="1574"/>
                    <a:pt x="903" y="1549"/>
                  </a:cubicBezTo>
                  <a:cubicBezTo>
                    <a:pt x="1280" y="1303"/>
                    <a:pt x="1644" y="1186"/>
                    <a:pt x="1993" y="1186"/>
                  </a:cubicBezTo>
                  <a:cubicBezTo>
                    <a:pt x="2107" y="1186"/>
                    <a:pt x="2220" y="1198"/>
                    <a:pt x="2331" y="1223"/>
                  </a:cubicBezTo>
                  <a:cubicBezTo>
                    <a:pt x="3133" y="1398"/>
                    <a:pt x="3584" y="2125"/>
                    <a:pt x="3609" y="2150"/>
                  </a:cubicBezTo>
                  <a:cubicBezTo>
                    <a:pt x="3634" y="2200"/>
                    <a:pt x="3634" y="2225"/>
                    <a:pt x="3584" y="2250"/>
                  </a:cubicBezTo>
                  <a:cubicBezTo>
                    <a:pt x="3574" y="2261"/>
                    <a:pt x="3559" y="2267"/>
                    <a:pt x="3544" y="2267"/>
                  </a:cubicBezTo>
                  <a:cubicBezTo>
                    <a:pt x="3522" y="2267"/>
                    <a:pt x="3499" y="2255"/>
                    <a:pt x="3484" y="2225"/>
                  </a:cubicBezTo>
                  <a:cubicBezTo>
                    <a:pt x="3484" y="2225"/>
                    <a:pt x="3033" y="1524"/>
                    <a:pt x="2306" y="1373"/>
                  </a:cubicBezTo>
                  <a:cubicBezTo>
                    <a:pt x="2200" y="1348"/>
                    <a:pt x="2093" y="1336"/>
                    <a:pt x="1986" y="1336"/>
                  </a:cubicBezTo>
                  <a:cubicBezTo>
                    <a:pt x="1665" y="1336"/>
                    <a:pt x="1341" y="1448"/>
                    <a:pt x="1003" y="1674"/>
                  </a:cubicBezTo>
                  <a:cubicBezTo>
                    <a:pt x="953" y="1724"/>
                    <a:pt x="903" y="1749"/>
                    <a:pt x="852" y="1799"/>
                  </a:cubicBezTo>
                  <a:cubicBezTo>
                    <a:pt x="877" y="2025"/>
                    <a:pt x="903" y="2225"/>
                    <a:pt x="903" y="2451"/>
                  </a:cubicBezTo>
                  <a:cubicBezTo>
                    <a:pt x="983" y="2438"/>
                    <a:pt x="1062" y="2432"/>
                    <a:pt x="1141" y="2432"/>
                  </a:cubicBezTo>
                  <a:cubicBezTo>
                    <a:pt x="1801" y="2432"/>
                    <a:pt x="2384" y="2852"/>
                    <a:pt x="2406" y="2852"/>
                  </a:cubicBezTo>
                  <a:cubicBezTo>
                    <a:pt x="2431" y="2877"/>
                    <a:pt x="2431" y="2927"/>
                    <a:pt x="2406" y="2952"/>
                  </a:cubicBezTo>
                  <a:cubicBezTo>
                    <a:pt x="2406" y="2977"/>
                    <a:pt x="2381" y="3002"/>
                    <a:pt x="2356" y="3002"/>
                  </a:cubicBezTo>
                  <a:cubicBezTo>
                    <a:pt x="2331" y="3002"/>
                    <a:pt x="2306" y="2977"/>
                    <a:pt x="2306" y="2977"/>
                  </a:cubicBezTo>
                  <a:cubicBezTo>
                    <a:pt x="2306" y="2977"/>
                    <a:pt x="1775" y="2598"/>
                    <a:pt x="1176" y="2598"/>
                  </a:cubicBezTo>
                  <a:cubicBezTo>
                    <a:pt x="1086" y="2598"/>
                    <a:pt x="994" y="2607"/>
                    <a:pt x="903" y="2626"/>
                  </a:cubicBezTo>
                  <a:cubicBezTo>
                    <a:pt x="903" y="2626"/>
                    <a:pt x="903" y="2626"/>
                    <a:pt x="903" y="2651"/>
                  </a:cubicBezTo>
                  <a:cubicBezTo>
                    <a:pt x="903" y="3253"/>
                    <a:pt x="752" y="3804"/>
                    <a:pt x="527" y="4331"/>
                  </a:cubicBezTo>
                  <a:cubicBezTo>
                    <a:pt x="527" y="4356"/>
                    <a:pt x="552" y="4381"/>
                    <a:pt x="552" y="4381"/>
                  </a:cubicBezTo>
                  <a:cubicBezTo>
                    <a:pt x="552" y="4406"/>
                    <a:pt x="552" y="4456"/>
                    <a:pt x="502" y="4481"/>
                  </a:cubicBezTo>
                  <a:lnTo>
                    <a:pt x="476" y="4481"/>
                  </a:lnTo>
                  <a:cubicBezTo>
                    <a:pt x="326" y="4757"/>
                    <a:pt x="176" y="5007"/>
                    <a:pt x="0" y="5233"/>
                  </a:cubicBezTo>
                  <a:cubicBezTo>
                    <a:pt x="351" y="5508"/>
                    <a:pt x="752" y="5684"/>
                    <a:pt x="1153" y="5784"/>
                  </a:cubicBezTo>
                  <a:cubicBezTo>
                    <a:pt x="1345" y="5825"/>
                    <a:pt x="1540" y="5846"/>
                    <a:pt x="1733" y="5846"/>
                  </a:cubicBezTo>
                  <a:cubicBezTo>
                    <a:pt x="3075" y="5846"/>
                    <a:pt x="4342" y="4842"/>
                    <a:pt x="4211" y="2651"/>
                  </a:cubicBezTo>
                  <a:cubicBezTo>
                    <a:pt x="4186" y="2100"/>
                    <a:pt x="4086" y="1649"/>
                    <a:pt x="3910" y="1298"/>
                  </a:cubicBezTo>
                  <a:cubicBezTo>
                    <a:pt x="3441" y="258"/>
                    <a:pt x="2522" y="1"/>
                    <a:pt x="1729"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329;p51">
              <a:extLst>
                <a:ext uri="{FF2B5EF4-FFF2-40B4-BE49-F238E27FC236}">
                  <a16:creationId xmlns:a16="http://schemas.microsoft.com/office/drawing/2014/main" id="{A3AFC588-B6B6-DA45-297E-9A79F9E3D932}"/>
                </a:ext>
              </a:extLst>
            </p:cNvPr>
            <p:cNvSpPr/>
            <p:nvPr/>
          </p:nvSpPr>
          <p:spPr>
            <a:xfrm>
              <a:off x="7768258" y="3483935"/>
              <a:ext cx="17735" cy="38244"/>
            </a:xfrm>
            <a:custGeom>
              <a:avLst/>
              <a:gdLst/>
              <a:ahLst/>
              <a:cxnLst/>
              <a:rect l="l" t="t" r="r" b="b"/>
              <a:pathLst>
                <a:path w="326" h="703" extrusionOk="0">
                  <a:moveTo>
                    <a:pt x="301" y="1"/>
                  </a:moveTo>
                  <a:cubicBezTo>
                    <a:pt x="125" y="201"/>
                    <a:pt x="50" y="452"/>
                    <a:pt x="0" y="703"/>
                  </a:cubicBezTo>
                  <a:cubicBezTo>
                    <a:pt x="100" y="602"/>
                    <a:pt x="226" y="552"/>
                    <a:pt x="326" y="502"/>
                  </a:cubicBezTo>
                  <a:cubicBezTo>
                    <a:pt x="326" y="327"/>
                    <a:pt x="326" y="151"/>
                    <a:pt x="301" y="1"/>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330;p51">
              <a:extLst>
                <a:ext uri="{FF2B5EF4-FFF2-40B4-BE49-F238E27FC236}">
                  <a16:creationId xmlns:a16="http://schemas.microsoft.com/office/drawing/2014/main" id="{2942B0B7-D9EF-0748-BB66-4B8AFF13BECF}"/>
                </a:ext>
              </a:extLst>
            </p:cNvPr>
            <p:cNvSpPr/>
            <p:nvPr/>
          </p:nvSpPr>
          <p:spPr>
            <a:xfrm>
              <a:off x="7764123" y="3520764"/>
              <a:ext cx="21869" cy="69579"/>
            </a:xfrm>
            <a:custGeom>
              <a:avLst/>
              <a:gdLst/>
              <a:ahLst/>
              <a:cxnLst/>
              <a:rect l="l" t="t" r="r" b="b"/>
              <a:pathLst>
                <a:path w="402" h="1279" extrusionOk="0">
                  <a:moveTo>
                    <a:pt x="402" y="0"/>
                  </a:moveTo>
                  <a:lnTo>
                    <a:pt x="402" y="0"/>
                  </a:lnTo>
                  <a:cubicBezTo>
                    <a:pt x="277" y="51"/>
                    <a:pt x="151" y="126"/>
                    <a:pt x="51" y="251"/>
                  </a:cubicBezTo>
                  <a:cubicBezTo>
                    <a:pt x="1" y="627"/>
                    <a:pt x="76" y="1003"/>
                    <a:pt x="151" y="1279"/>
                  </a:cubicBezTo>
                  <a:cubicBezTo>
                    <a:pt x="302" y="878"/>
                    <a:pt x="402" y="452"/>
                    <a:pt x="402"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331;p51">
              <a:extLst>
                <a:ext uri="{FF2B5EF4-FFF2-40B4-BE49-F238E27FC236}">
                  <a16:creationId xmlns:a16="http://schemas.microsoft.com/office/drawing/2014/main" id="{1E5E7A87-3D1B-263C-2653-4233219AAD58}"/>
                </a:ext>
              </a:extLst>
            </p:cNvPr>
            <p:cNvSpPr/>
            <p:nvPr/>
          </p:nvSpPr>
          <p:spPr>
            <a:xfrm>
              <a:off x="7706895" y="3404892"/>
              <a:ext cx="76379" cy="245457"/>
            </a:xfrm>
            <a:custGeom>
              <a:avLst/>
              <a:gdLst/>
              <a:ahLst/>
              <a:cxnLst/>
              <a:rect l="l" t="t" r="r" b="b"/>
              <a:pathLst>
                <a:path w="1404" h="4512" extrusionOk="0">
                  <a:moveTo>
                    <a:pt x="1028" y="0"/>
                  </a:moveTo>
                  <a:lnTo>
                    <a:pt x="1003" y="50"/>
                  </a:lnTo>
                  <a:lnTo>
                    <a:pt x="0" y="3709"/>
                  </a:lnTo>
                  <a:cubicBezTo>
                    <a:pt x="151" y="4035"/>
                    <a:pt x="376" y="4286"/>
                    <a:pt x="627" y="4511"/>
                  </a:cubicBezTo>
                  <a:cubicBezTo>
                    <a:pt x="827" y="4236"/>
                    <a:pt x="978" y="3935"/>
                    <a:pt x="1128" y="3634"/>
                  </a:cubicBezTo>
                  <a:cubicBezTo>
                    <a:pt x="1028" y="3359"/>
                    <a:pt x="903" y="2857"/>
                    <a:pt x="953" y="2356"/>
                  </a:cubicBezTo>
                  <a:cubicBezTo>
                    <a:pt x="953" y="2356"/>
                    <a:pt x="953" y="2331"/>
                    <a:pt x="953" y="2331"/>
                  </a:cubicBezTo>
                  <a:cubicBezTo>
                    <a:pt x="978" y="1955"/>
                    <a:pt x="1103" y="1554"/>
                    <a:pt x="1404" y="1253"/>
                  </a:cubicBezTo>
                  <a:cubicBezTo>
                    <a:pt x="1329" y="802"/>
                    <a:pt x="1203" y="401"/>
                    <a:pt x="1028"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332;p51">
              <a:extLst>
                <a:ext uri="{FF2B5EF4-FFF2-40B4-BE49-F238E27FC236}">
                  <a16:creationId xmlns:a16="http://schemas.microsoft.com/office/drawing/2014/main" id="{6575A6E8-FE04-15C0-BF14-D48820404AD9}"/>
                </a:ext>
              </a:extLst>
            </p:cNvPr>
            <p:cNvSpPr/>
            <p:nvPr/>
          </p:nvSpPr>
          <p:spPr>
            <a:xfrm>
              <a:off x="7776418" y="3609382"/>
              <a:ext cx="4134" cy="8215"/>
            </a:xfrm>
            <a:custGeom>
              <a:avLst/>
              <a:gdLst/>
              <a:ahLst/>
              <a:cxnLst/>
              <a:rect l="l" t="t" r="r" b="b"/>
              <a:pathLst>
                <a:path w="76" h="151" extrusionOk="0">
                  <a:moveTo>
                    <a:pt x="51" y="1"/>
                  </a:moveTo>
                  <a:cubicBezTo>
                    <a:pt x="26" y="51"/>
                    <a:pt x="0" y="101"/>
                    <a:pt x="0" y="151"/>
                  </a:cubicBezTo>
                  <a:lnTo>
                    <a:pt x="26" y="151"/>
                  </a:lnTo>
                  <a:cubicBezTo>
                    <a:pt x="76" y="126"/>
                    <a:pt x="76" y="76"/>
                    <a:pt x="76" y="51"/>
                  </a:cubicBezTo>
                  <a:cubicBezTo>
                    <a:pt x="76" y="51"/>
                    <a:pt x="51" y="26"/>
                    <a:pt x="51" y="1"/>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333;p51">
              <a:extLst>
                <a:ext uri="{FF2B5EF4-FFF2-40B4-BE49-F238E27FC236}">
                  <a16:creationId xmlns:a16="http://schemas.microsoft.com/office/drawing/2014/main" id="{C64035EA-2495-958D-613B-830D4D52ADDA}"/>
                </a:ext>
              </a:extLst>
            </p:cNvPr>
            <p:cNvSpPr/>
            <p:nvPr/>
          </p:nvSpPr>
          <p:spPr>
            <a:xfrm>
              <a:off x="7795512" y="3438293"/>
              <a:ext cx="152758" cy="58862"/>
            </a:xfrm>
            <a:custGeom>
              <a:avLst/>
              <a:gdLst/>
              <a:ahLst/>
              <a:cxnLst/>
              <a:rect l="l" t="t" r="r" b="b"/>
              <a:pathLst>
                <a:path w="2808" h="1082" extrusionOk="0">
                  <a:moveTo>
                    <a:pt x="1166" y="1"/>
                  </a:moveTo>
                  <a:cubicBezTo>
                    <a:pt x="817" y="1"/>
                    <a:pt x="453" y="118"/>
                    <a:pt x="76" y="364"/>
                  </a:cubicBezTo>
                  <a:cubicBezTo>
                    <a:pt x="50" y="389"/>
                    <a:pt x="25" y="414"/>
                    <a:pt x="0" y="439"/>
                  </a:cubicBezTo>
                  <a:cubicBezTo>
                    <a:pt x="0" y="489"/>
                    <a:pt x="25" y="564"/>
                    <a:pt x="25" y="614"/>
                  </a:cubicBezTo>
                  <a:cubicBezTo>
                    <a:pt x="76" y="564"/>
                    <a:pt x="126" y="539"/>
                    <a:pt x="176" y="489"/>
                  </a:cubicBezTo>
                  <a:cubicBezTo>
                    <a:pt x="514" y="263"/>
                    <a:pt x="838" y="151"/>
                    <a:pt x="1159" y="151"/>
                  </a:cubicBezTo>
                  <a:cubicBezTo>
                    <a:pt x="1266" y="151"/>
                    <a:pt x="1373" y="163"/>
                    <a:pt x="1479" y="188"/>
                  </a:cubicBezTo>
                  <a:cubicBezTo>
                    <a:pt x="2206" y="339"/>
                    <a:pt x="2657" y="1040"/>
                    <a:pt x="2657" y="1040"/>
                  </a:cubicBezTo>
                  <a:cubicBezTo>
                    <a:pt x="2672" y="1070"/>
                    <a:pt x="2695" y="1082"/>
                    <a:pt x="2717" y="1082"/>
                  </a:cubicBezTo>
                  <a:cubicBezTo>
                    <a:pt x="2732" y="1082"/>
                    <a:pt x="2747" y="1076"/>
                    <a:pt x="2757" y="1065"/>
                  </a:cubicBezTo>
                  <a:cubicBezTo>
                    <a:pt x="2807" y="1040"/>
                    <a:pt x="2807" y="1015"/>
                    <a:pt x="2782" y="965"/>
                  </a:cubicBezTo>
                  <a:cubicBezTo>
                    <a:pt x="2757" y="940"/>
                    <a:pt x="2306" y="213"/>
                    <a:pt x="1504" y="38"/>
                  </a:cubicBezTo>
                  <a:cubicBezTo>
                    <a:pt x="1393" y="13"/>
                    <a:pt x="1280" y="1"/>
                    <a:pt x="1166"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334;p51">
              <a:extLst>
                <a:ext uri="{FF2B5EF4-FFF2-40B4-BE49-F238E27FC236}">
                  <a16:creationId xmlns:a16="http://schemas.microsoft.com/office/drawing/2014/main" id="{662A15C6-28C6-9293-C754-D20835BE1502}"/>
                </a:ext>
              </a:extLst>
            </p:cNvPr>
            <p:cNvSpPr/>
            <p:nvPr/>
          </p:nvSpPr>
          <p:spPr>
            <a:xfrm>
              <a:off x="7755963" y="3533058"/>
              <a:ext cx="16429" cy="69579"/>
            </a:xfrm>
            <a:custGeom>
              <a:avLst/>
              <a:gdLst/>
              <a:ahLst/>
              <a:cxnLst/>
              <a:rect l="l" t="t" r="r" b="b"/>
              <a:pathLst>
                <a:path w="302" h="1279" extrusionOk="0">
                  <a:moveTo>
                    <a:pt x="51" y="0"/>
                  </a:moveTo>
                  <a:cubicBezTo>
                    <a:pt x="1" y="501"/>
                    <a:pt x="126" y="1003"/>
                    <a:pt x="226" y="1278"/>
                  </a:cubicBezTo>
                  <a:cubicBezTo>
                    <a:pt x="251" y="1203"/>
                    <a:pt x="276" y="1128"/>
                    <a:pt x="301" y="1053"/>
                  </a:cubicBezTo>
                  <a:cubicBezTo>
                    <a:pt x="226" y="777"/>
                    <a:pt x="151" y="401"/>
                    <a:pt x="201" y="25"/>
                  </a:cubicBezTo>
                  <a:cubicBezTo>
                    <a:pt x="176" y="25"/>
                    <a:pt x="176" y="25"/>
                    <a:pt x="176" y="50"/>
                  </a:cubicBezTo>
                  <a:cubicBezTo>
                    <a:pt x="151" y="63"/>
                    <a:pt x="132" y="69"/>
                    <a:pt x="113" y="69"/>
                  </a:cubicBezTo>
                  <a:cubicBezTo>
                    <a:pt x="95" y="69"/>
                    <a:pt x="76" y="63"/>
                    <a:pt x="51" y="50"/>
                  </a:cubicBezTo>
                  <a:cubicBezTo>
                    <a:pt x="51" y="25"/>
                    <a:pt x="51" y="25"/>
                    <a:pt x="51"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335;p51">
              <a:extLst>
                <a:ext uri="{FF2B5EF4-FFF2-40B4-BE49-F238E27FC236}">
                  <a16:creationId xmlns:a16="http://schemas.microsoft.com/office/drawing/2014/main" id="{E9D9BD1C-DF74-AB1C-C3A0-518FD16A4315}"/>
                </a:ext>
              </a:extLst>
            </p:cNvPr>
            <p:cNvSpPr/>
            <p:nvPr/>
          </p:nvSpPr>
          <p:spPr>
            <a:xfrm>
              <a:off x="7758683" y="3473055"/>
              <a:ext cx="25949" cy="58644"/>
            </a:xfrm>
            <a:custGeom>
              <a:avLst/>
              <a:gdLst/>
              <a:ahLst/>
              <a:cxnLst/>
              <a:rect l="l" t="t" r="r" b="b"/>
              <a:pathLst>
                <a:path w="477" h="1078" extrusionOk="0">
                  <a:moveTo>
                    <a:pt x="452" y="0"/>
                  </a:moveTo>
                  <a:cubicBezTo>
                    <a:pt x="165" y="287"/>
                    <a:pt x="38" y="664"/>
                    <a:pt x="5" y="1024"/>
                  </a:cubicBezTo>
                  <a:lnTo>
                    <a:pt x="5" y="1024"/>
                  </a:lnTo>
                  <a:cubicBezTo>
                    <a:pt x="55" y="975"/>
                    <a:pt x="127" y="927"/>
                    <a:pt x="176" y="903"/>
                  </a:cubicBezTo>
                  <a:cubicBezTo>
                    <a:pt x="226" y="652"/>
                    <a:pt x="301" y="401"/>
                    <a:pt x="477" y="201"/>
                  </a:cubicBezTo>
                  <a:cubicBezTo>
                    <a:pt x="477" y="126"/>
                    <a:pt x="477" y="50"/>
                    <a:pt x="452" y="0"/>
                  </a:cubicBezTo>
                  <a:close/>
                  <a:moveTo>
                    <a:pt x="5" y="1024"/>
                  </a:moveTo>
                  <a:cubicBezTo>
                    <a:pt x="4" y="1025"/>
                    <a:pt x="2" y="1026"/>
                    <a:pt x="1" y="1028"/>
                  </a:cubicBezTo>
                  <a:cubicBezTo>
                    <a:pt x="1" y="1053"/>
                    <a:pt x="1" y="1053"/>
                    <a:pt x="1" y="1078"/>
                  </a:cubicBezTo>
                  <a:cubicBezTo>
                    <a:pt x="2" y="1060"/>
                    <a:pt x="3" y="1042"/>
                    <a:pt x="5" y="1024"/>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336;p51">
              <a:extLst>
                <a:ext uri="{FF2B5EF4-FFF2-40B4-BE49-F238E27FC236}">
                  <a16:creationId xmlns:a16="http://schemas.microsoft.com/office/drawing/2014/main" id="{194E7373-5223-A5DE-EF6E-3FB194C76821}"/>
                </a:ext>
              </a:extLst>
            </p:cNvPr>
            <p:cNvSpPr/>
            <p:nvPr/>
          </p:nvSpPr>
          <p:spPr>
            <a:xfrm>
              <a:off x="7799592" y="3506076"/>
              <a:ext cx="83233" cy="31117"/>
            </a:xfrm>
            <a:custGeom>
              <a:avLst/>
              <a:gdLst/>
              <a:ahLst/>
              <a:cxnLst/>
              <a:rect l="l" t="t" r="r" b="b"/>
              <a:pathLst>
                <a:path w="1530" h="572" extrusionOk="0">
                  <a:moveTo>
                    <a:pt x="239" y="1"/>
                  </a:moveTo>
                  <a:cubicBezTo>
                    <a:pt x="160" y="1"/>
                    <a:pt x="81" y="7"/>
                    <a:pt x="1" y="20"/>
                  </a:cubicBezTo>
                  <a:cubicBezTo>
                    <a:pt x="1" y="70"/>
                    <a:pt x="1" y="145"/>
                    <a:pt x="1" y="195"/>
                  </a:cubicBezTo>
                  <a:cubicBezTo>
                    <a:pt x="92" y="176"/>
                    <a:pt x="184" y="167"/>
                    <a:pt x="274" y="167"/>
                  </a:cubicBezTo>
                  <a:cubicBezTo>
                    <a:pt x="873" y="167"/>
                    <a:pt x="1404" y="546"/>
                    <a:pt x="1404" y="546"/>
                  </a:cubicBezTo>
                  <a:cubicBezTo>
                    <a:pt x="1404" y="546"/>
                    <a:pt x="1429" y="571"/>
                    <a:pt x="1454" y="571"/>
                  </a:cubicBezTo>
                  <a:cubicBezTo>
                    <a:pt x="1479" y="571"/>
                    <a:pt x="1504" y="546"/>
                    <a:pt x="1504" y="521"/>
                  </a:cubicBezTo>
                  <a:cubicBezTo>
                    <a:pt x="1529" y="496"/>
                    <a:pt x="1529" y="446"/>
                    <a:pt x="1504" y="421"/>
                  </a:cubicBezTo>
                  <a:cubicBezTo>
                    <a:pt x="1482" y="421"/>
                    <a:pt x="899" y="1"/>
                    <a:pt x="239"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337;p51">
              <a:extLst>
                <a:ext uri="{FF2B5EF4-FFF2-40B4-BE49-F238E27FC236}">
                  <a16:creationId xmlns:a16="http://schemas.microsoft.com/office/drawing/2014/main" id="{5D2FB5B2-7D3C-2287-0439-66BB59D02EF6}"/>
                </a:ext>
              </a:extLst>
            </p:cNvPr>
            <p:cNvSpPr/>
            <p:nvPr/>
          </p:nvSpPr>
          <p:spPr>
            <a:xfrm>
              <a:off x="7758683" y="3511244"/>
              <a:ext cx="28669" cy="25568"/>
            </a:xfrm>
            <a:custGeom>
              <a:avLst/>
              <a:gdLst/>
              <a:ahLst/>
              <a:cxnLst/>
              <a:rect l="l" t="t" r="r" b="b"/>
              <a:pathLst>
                <a:path w="527" h="470" extrusionOk="0">
                  <a:moveTo>
                    <a:pt x="502" y="0"/>
                  </a:moveTo>
                  <a:cubicBezTo>
                    <a:pt x="402" y="50"/>
                    <a:pt x="276" y="100"/>
                    <a:pt x="176" y="201"/>
                  </a:cubicBezTo>
                  <a:cubicBezTo>
                    <a:pt x="126" y="226"/>
                    <a:pt x="51" y="276"/>
                    <a:pt x="1" y="326"/>
                  </a:cubicBezTo>
                  <a:cubicBezTo>
                    <a:pt x="1" y="351"/>
                    <a:pt x="1" y="351"/>
                    <a:pt x="1" y="376"/>
                  </a:cubicBezTo>
                  <a:cubicBezTo>
                    <a:pt x="1" y="376"/>
                    <a:pt x="1" y="401"/>
                    <a:pt x="1" y="401"/>
                  </a:cubicBezTo>
                  <a:cubicBezTo>
                    <a:pt x="1" y="426"/>
                    <a:pt x="1" y="426"/>
                    <a:pt x="1" y="451"/>
                  </a:cubicBezTo>
                  <a:cubicBezTo>
                    <a:pt x="26" y="464"/>
                    <a:pt x="45" y="470"/>
                    <a:pt x="63" y="470"/>
                  </a:cubicBezTo>
                  <a:cubicBezTo>
                    <a:pt x="82" y="470"/>
                    <a:pt x="101" y="464"/>
                    <a:pt x="126" y="451"/>
                  </a:cubicBezTo>
                  <a:cubicBezTo>
                    <a:pt x="126" y="426"/>
                    <a:pt x="126" y="426"/>
                    <a:pt x="151" y="426"/>
                  </a:cubicBezTo>
                  <a:cubicBezTo>
                    <a:pt x="251" y="301"/>
                    <a:pt x="377" y="226"/>
                    <a:pt x="502" y="175"/>
                  </a:cubicBezTo>
                  <a:cubicBezTo>
                    <a:pt x="502" y="150"/>
                    <a:pt x="502" y="125"/>
                    <a:pt x="527" y="100"/>
                  </a:cubicBezTo>
                  <a:cubicBezTo>
                    <a:pt x="527" y="75"/>
                    <a:pt x="502" y="50"/>
                    <a:pt x="502"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338;p51">
              <a:extLst>
                <a:ext uri="{FF2B5EF4-FFF2-40B4-BE49-F238E27FC236}">
                  <a16:creationId xmlns:a16="http://schemas.microsoft.com/office/drawing/2014/main" id="{FEBF94B6-6106-B57D-A7B4-8379D79EA545}"/>
                </a:ext>
              </a:extLst>
            </p:cNvPr>
            <p:cNvSpPr/>
            <p:nvPr/>
          </p:nvSpPr>
          <p:spPr>
            <a:xfrm>
              <a:off x="7188791" y="3669385"/>
              <a:ext cx="122783" cy="76651"/>
            </a:xfrm>
            <a:custGeom>
              <a:avLst/>
              <a:gdLst/>
              <a:ahLst/>
              <a:cxnLst/>
              <a:rect l="l" t="t" r="r" b="b"/>
              <a:pathLst>
                <a:path w="2257" h="1409" extrusionOk="0">
                  <a:moveTo>
                    <a:pt x="2256" y="0"/>
                  </a:moveTo>
                  <a:lnTo>
                    <a:pt x="2256" y="0"/>
                  </a:lnTo>
                  <a:cubicBezTo>
                    <a:pt x="1504" y="176"/>
                    <a:pt x="677" y="451"/>
                    <a:pt x="0" y="903"/>
                  </a:cubicBezTo>
                  <a:cubicBezTo>
                    <a:pt x="217" y="1179"/>
                    <a:pt x="527" y="1408"/>
                    <a:pt x="893" y="1408"/>
                  </a:cubicBezTo>
                  <a:cubicBezTo>
                    <a:pt x="993" y="1408"/>
                    <a:pt x="1096" y="1391"/>
                    <a:pt x="1203" y="1354"/>
                  </a:cubicBezTo>
                  <a:cubicBezTo>
                    <a:pt x="1855" y="1128"/>
                    <a:pt x="2131" y="502"/>
                    <a:pt x="2256" y="0"/>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339;p51">
              <a:extLst>
                <a:ext uri="{FF2B5EF4-FFF2-40B4-BE49-F238E27FC236}">
                  <a16:creationId xmlns:a16="http://schemas.microsoft.com/office/drawing/2014/main" id="{00E65469-ACE2-CFE5-5064-A14F930D70B5}"/>
                </a:ext>
              </a:extLst>
            </p:cNvPr>
            <p:cNvSpPr/>
            <p:nvPr/>
          </p:nvSpPr>
          <p:spPr>
            <a:xfrm>
              <a:off x="7162896" y="3636636"/>
              <a:ext cx="154118" cy="81873"/>
            </a:xfrm>
            <a:custGeom>
              <a:avLst/>
              <a:gdLst/>
              <a:ahLst/>
              <a:cxnLst/>
              <a:rect l="l" t="t" r="r" b="b"/>
              <a:pathLst>
                <a:path w="2833" h="1505" extrusionOk="0">
                  <a:moveTo>
                    <a:pt x="2832" y="1"/>
                  </a:moveTo>
                  <a:cubicBezTo>
                    <a:pt x="2832" y="1"/>
                    <a:pt x="978" y="1"/>
                    <a:pt x="0" y="703"/>
                  </a:cubicBezTo>
                  <a:cubicBezTo>
                    <a:pt x="0" y="703"/>
                    <a:pt x="176" y="1129"/>
                    <a:pt x="476" y="1505"/>
                  </a:cubicBezTo>
                  <a:cubicBezTo>
                    <a:pt x="1153" y="1053"/>
                    <a:pt x="1980" y="778"/>
                    <a:pt x="2732" y="602"/>
                  </a:cubicBezTo>
                  <a:cubicBezTo>
                    <a:pt x="2832" y="276"/>
                    <a:pt x="2832" y="1"/>
                    <a:pt x="2832" y="1"/>
                  </a:cubicBezTo>
                  <a:close/>
                </a:path>
              </a:pathLst>
            </a:custGeom>
            <a:solidFill>
              <a:srgbClr val="FCA17D"/>
            </a:solidFill>
            <a:ln w="9525" cap="flat" cmpd="sng">
              <a:solidFill>
                <a:srgbClr val="FCA17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55" name="Google Shape;1340;p51">
              <a:extLst>
                <a:ext uri="{FF2B5EF4-FFF2-40B4-BE49-F238E27FC236}">
                  <a16:creationId xmlns:a16="http://schemas.microsoft.com/office/drawing/2014/main" id="{79BE9AF7-C46C-971B-906F-25A07D1F7778}"/>
                </a:ext>
              </a:extLst>
            </p:cNvPr>
            <p:cNvGrpSpPr/>
            <p:nvPr/>
          </p:nvGrpSpPr>
          <p:grpSpPr>
            <a:xfrm>
              <a:off x="6832493" y="3168395"/>
              <a:ext cx="799059" cy="614017"/>
              <a:chOff x="5994293" y="3320795"/>
              <a:chExt cx="799059" cy="614017"/>
            </a:xfrm>
          </p:grpSpPr>
          <p:sp>
            <p:nvSpPr>
              <p:cNvPr id="1384" name="Google Shape;1341;p51">
                <a:extLst>
                  <a:ext uri="{FF2B5EF4-FFF2-40B4-BE49-F238E27FC236}">
                    <a16:creationId xmlns:a16="http://schemas.microsoft.com/office/drawing/2014/main" id="{E61646DE-DC24-0661-00C0-BADCC805BFFE}"/>
                  </a:ext>
                </a:extLst>
              </p:cNvPr>
              <p:cNvSpPr/>
              <p:nvPr/>
            </p:nvSpPr>
            <p:spPr>
              <a:xfrm rot="566434">
                <a:off x="6000464" y="3807844"/>
                <a:ext cx="129859" cy="86063"/>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342;p51">
                <a:extLst>
                  <a:ext uri="{FF2B5EF4-FFF2-40B4-BE49-F238E27FC236}">
                    <a16:creationId xmlns:a16="http://schemas.microsoft.com/office/drawing/2014/main" id="{8472B3B2-996E-0FA7-EFC7-A5E0E5FC0BA4}"/>
                  </a:ext>
                </a:extLst>
              </p:cNvPr>
              <p:cNvSpPr/>
              <p:nvPr/>
            </p:nvSpPr>
            <p:spPr>
              <a:xfrm rot="-518129">
                <a:off x="6657766" y="3766403"/>
                <a:ext cx="129872" cy="86171"/>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343;p51">
                <a:extLst>
                  <a:ext uri="{FF2B5EF4-FFF2-40B4-BE49-F238E27FC236}">
                    <a16:creationId xmlns:a16="http://schemas.microsoft.com/office/drawing/2014/main" id="{FE15F321-539A-2D3E-31F8-81FB588924CF}"/>
                  </a:ext>
                </a:extLst>
              </p:cNvPr>
              <p:cNvSpPr/>
              <p:nvPr/>
            </p:nvSpPr>
            <p:spPr>
              <a:xfrm rot="-427541" flipH="1">
                <a:off x="6284349" y="3501461"/>
                <a:ext cx="101074" cy="288481"/>
              </a:xfrm>
              <a:custGeom>
                <a:avLst/>
                <a:gdLst/>
                <a:ahLst/>
                <a:cxnLst/>
                <a:rect l="l" t="t" r="r" b="b"/>
                <a:pathLst>
                  <a:path w="3785" h="10803" extrusionOk="0">
                    <a:moveTo>
                      <a:pt x="552" y="0"/>
                    </a:moveTo>
                    <a:lnTo>
                      <a:pt x="552" y="0"/>
                    </a:lnTo>
                    <a:cubicBezTo>
                      <a:pt x="552" y="0"/>
                      <a:pt x="502" y="226"/>
                      <a:pt x="426" y="627"/>
                    </a:cubicBezTo>
                    <a:cubicBezTo>
                      <a:pt x="401" y="702"/>
                      <a:pt x="376" y="827"/>
                      <a:pt x="351" y="928"/>
                    </a:cubicBezTo>
                    <a:cubicBezTo>
                      <a:pt x="351" y="1053"/>
                      <a:pt x="326" y="1178"/>
                      <a:pt x="326" y="1329"/>
                    </a:cubicBezTo>
                    <a:cubicBezTo>
                      <a:pt x="326" y="1604"/>
                      <a:pt x="276" y="1905"/>
                      <a:pt x="301" y="2256"/>
                    </a:cubicBezTo>
                    <a:cubicBezTo>
                      <a:pt x="326" y="2607"/>
                      <a:pt x="301" y="2983"/>
                      <a:pt x="401" y="3359"/>
                    </a:cubicBezTo>
                    <a:cubicBezTo>
                      <a:pt x="452" y="3735"/>
                      <a:pt x="502" y="4161"/>
                      <a:pt x="627" y="4562"/>
                    </a:cubicBezTo>
                    <a:cubicBezTo>
                      <a:pt x="677" y="4787"/>
                      <a:pt x="727" y="4988"/>
                      <a:pt x="802" y="5213"/>
                    </a:cubicBezTo>
                    <a:cubicBezTo>
                      <a:pt x="878" y="5414"/>
                      <a:pt x="953" y="5614"/>
                      <a:pt x="1028" y="5840"/>
                    </a:cubicBezTo>
                    <a:cubicBezTo>
                      <a:pt x="1178" y="6266"/>
                      <a:pt x="1429" y="6692"/>
                      <a:pt x="1629" y="7093"/>
                    </a:cubicBezTo>
                    <a:cubicBezTo>
                      <a:pt x="1755" y="7294"/>
                      <a:pt x="1905" y="7469"/>
                      <a:pt x="2030" y="7670"/>
                    </a:cubicBezTo>
                    <a:lnTo>
                      <a:pt x="2231" y="7920"/>
                    </a:lnTo>
                    <a:cubicBezTo>
                      <a:pt x="2331" y="8045"/>
                      <a:pt x="2381" y="8121"/>
                      <a:pt x="2482" y="8196"/>
                    </a:cubicBezTo>
                    <a:cubicBezTo>
                      <a:pt x="2632" y="8371"/>
                      <a:pt x="2807" y="8522"/>
                      <a:pt x="2908" y="8622"/>
                    </a:cubicBezTo>
                    <a:cubicBezTo>
                      <a:pt x="2983" y="8697"/>
                      <a:pt x="3033" y="8772"/>
                      <a:pt x="3083" y="8873"/>
                    </a:cubicBezTo>
                    <a:lnTo>
                      <a:pt x="3183" y="8998"/>
                    </a:lnTo>
                    <a:cubicBezTo>
                      <a:pt x="3158" y="8998"/>
                      <a:pt x="3183" y="9073"/>
                      <a:pt x="3208" y="9098"/>
                    </a:cubicBezTo>
                    <a:cubicBezTo>
                      <a:pt x="3233" y="9198"/>
                      <a:pt x="3259" y="9274"/>
                      <a:pt x="3259" y="9349"/>
                    </a:cubicBezTo>
                    <a:cubicBezTo>
                      <a:pt x="3284" y="9424"/>
                      <a:pt x="3259" y="9474"/>
                      <a:pt x="3259" y="9549"/>
                    </a:cubicBezTo>
                    <a:cubicBezTo>
                      <a:pt x="3284" y="9599"/>
                      <a:pt x="3208" y="9700"/>
                      <a:pt x="3158" y="9775"/>
                    </a:cubicBezTo>
                    <a:lnTo>
                      <a:pt x="3140" y="9830"/>
                    </a:lnTo>
                    <a:lnTo>
                      <a:pt x="3140" y="9830"/>
                    </a:lnTo>
                    <a:cubicBezTo>
                      <a:pt x="3140" y="9829"/>
                      <a:pt x="3139" y="9829"/>
                      <a:pt x="3139" y="9829"/>
                    </a:cubicBezTo>
                    <a:cubicBezTo>
                      <a:pt x="3132" y="9829"/>
                      <a:pt x="3108" y="9858"/>
                      <a:pt x="3108" y="9875"/>
                    </a:cubicBezTo>
                    <a:lnTo>
                      <a:pt x="3008" y="9950"/>
                    </a:lnTo>
                    <a:cubicBezTo>
                      <a:pt x="2807" y="10201"/>
                      <a:pt x="2457" y="10326"/>
                      <a:pt x="2156" y="10426"/>
                    </a:cubicBezTo>
                    <a:cubicBezTo>
                      <a:pt x="2005" y="10451"/>
                      <a:pt x="1855" y="10502"/>
                      <a:pt x="1730" y="10527"/>
                    </a:cubicBezTo>
                    <a:cubicBezTo>
                      <a:pt x="1579" y="10552"/>
                      <a:pt x="1429" y="10552"/>
                      <a:pt x="1304" y="10577"/>
                    </a:cubicBezTo>
                    <a:cubicBezTo>
                      <a:pt x="1028" y="10577"/>
                      <a:pt x="802" y="10577"/>
                      <a:pt x="602" y="10552"/>
                    </a:cubicBezTo>
                    <a:cubicBezTo>
                      <a:pt x="426" y="10527"/>
                      <a:pt x="276" y="10502"/>
                      <a:pt x="176" y="10451"/>
                    </a:cubicBezTo>
                    <a:cubicBezTo>
                      <a:pt x="76" y="10426"/>
                      <a:pt x="0" y="10426"/>
                      <a:pt x="0" y="10426"/>
                    </a:cubicBezTo>
                    <a:lnTo>
                      <a:pt x="0" y="10426"/>
                    </a:lnTo>
                    <a:cubicBezTo>
                      <a:pt x="0" y="10426"/>
                      <a:pt x="51" y="10451"/>
                      <a:pt x="151" y="10502"/>
                    </a:cubicBezTo>
                    <a:cubicBezTo>
                      <a:pt x="251" y="10552"/>
                      <a:pt x="376" y="10627"/>
                      <a:pt x="577" y="10652"/>
                    </a:cubicBezTo>
                    <a:cubicBezTo>
                      <a:pt x="777" y="10727"/>
                      <a:pt x="1003" y="10752"/>
                      <a:pt x="1304" y="10802"/>
                    </a:cubicBezTo>
                    <a:lnTo>
                      <a:pt x="1755" y="10802"/>
                    </a:lnTo>
                    <a:cubicBezTo>
                      <a:pt x="1905" y="10802"/>
                      <a:pt x="2081" y="10777"/>
                      <a:pt x="2256" y="10752"/>
                    </a:cubicBezTo>
                    <a:cubicBezTo>
                      <a:pt x="2582" y="10677"/>
                      <a:pt x="2983" y="10577"/>
                      <a:pt x="3309" y="10276"/>
                    </a:cubicBezTo>
                    <a:lnTo>
                      <a:pt x="3434" y="10176"/>
                    </a:lnTo>
                    <a:cubicBezTo>
                      <a:pt x="3484" y="10126"/>
                      <a:pt x="3459" y="10151"/>
                      <a:pt x="3534" y="10076"/>
                    </a:cubicBezTo>
                    <a:lnTo>
                      <a:pt x="3559" y="10025"/>
                    </a:lnTo>
                    <a:cubicBezTo>
                      <a:pt x="3609" y="9925"/>
                      <a:pt x="3685" y="9875"/>
                      <a:pt x="3710" y="9725"/>
                    </a:cubicBezTo>
                    <a:cubicBezTo>
                      <a:pt x="3760" y="9574"/>
                      <a:pt x="3785" y="9424"/>
                      <a:pt x="3785" y="9299"/>
                    </a:cubicBezTo>
                    <a:cubicBezTo>
                      <a:pt x="3785" y="9173"/>
                      <a:pt x="3735" y="9048"/>
                      <a:pt x="3710" y="8948"/>
                    </a:cubicBezTo>
                    <a:cubicBezTo>
                      <a:pt x="3685" y="8873"/>
                      <a:pt x="3685" y="8847"/>
                      <a:pt x="3634" y="8747"/>
                    </a:cubicBezTo>
                    <a:lnTo>
                      <a:pt x="3559" y="8597"/>
                    </a:lnTo>
                    <a:cubicBezTo>
                      <a:pt x="3509" y="8522"/>
                      <a:pt x="3459" y="8421"/>
                      <a:pt x="3359" y="8321"/>
                    </a:cubicBezTo>
                    <a:cubicBezTo>
                      <a:pt x="3183" y="8096"/>
                      <a:pt x="3033" y="7945"/>
                      <a:pt x="2883" y="7795"/>
                    </a:cubicBezTo>
                    <a:lnTo>
                      <a:pt x="2682" y="7594"/>
                    </a:lnTo>
                    <a:lnTo>
                      <a:pt x="2507" y="7319"/>
                    </a:lnTo>
                    <a:cubicBezTo>
                      <a:pt x="2381" y="7118"/>
                      <a:pt x="2231" y="6943"/>
                      <a:pt x="2131" y="6767"/>
                    </a:cubicBezTo>
                    <a:cubicBezTo>
                      <a:pt x="1930" y="6391"/>
                      <a:pt x="1705" y="6040"/>
                      <a:pt x="1554" y="5614"/>
                    </a:cubicBezTo>
                    <a:cubicBezTo>
                      <a:pt x="1479" y="5414"/>
                      <a:pt x="1404" y="5213"/>
                      <a:pt x="1329" y="5038"/>
                    </a:cubicBezTo>
                    <a:cubicBezTo>
                      <a:pt x="1254" y="4837"/>
                      <a:pt x="1203" y="4637"/>
                      <a:pt x="1128" y="4436"/>
                    </a:cubicBezTo>
                    <a:cubicBezTo>
                      <a:pt x="1003" y="4035"/>
                      <a:pt x="928" y="3659"/>
                      <a:pt x="827" y="3284"/>
                    </a:cubicBezTo>
                    <a:cubicBezTo>
                      <a:pt x="727" y="2908"/>
                      <a:pt x="702" y="2557"/>
                      <a:pt x="652" y="2231"/>
                    </a:cubicBezTo>
                    <a:cubicBezTo>
                      <a:pt x="577" y="1905"/>
                      <a:pt x="577" y="1604"/>
                      <a:pt x="552" y="1329"/>
                    </a:cubicBezTo>
                    <a:cubicBezTo>
                      <a:pt x="527" y="1203"/>
                      <a:pt x="527" y="1053"/>
                      <a:pt x="527" y="953"/>
                    </a:cubicBezTo>
                    <a:cubicBezTo>
                      <a:pt x="527" y="827"/>
                      <a:pt x="527" y="727"/>
                      <a:pt x="527" y="627"/>
                    </a:cubicBezTo>
                    <a:cubicBezTo>
                      <a:pt x="552" y="226"/>
                      <a:pt x="552" y="0"/>
                      <a:pt x="552" y="0"/>
                    </a:cubicBezTo>
                    <a:close/>
                  </a:path>
                </a:pathLst>
              </a:custGeom>
              <a:solidFill>
                <a:srgbClr val="6C47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344;p51">
                <a:extLst>
                  <a:ext uri="{FF2B5EF4-FFF2-40B4-BE49-F238E27FC236}">
                    <a16:creationId xmlns:a16="http://schemas.microsoft.com/office/drawing/2014/main" id="{FAAFAE0E-3C7C-FFA3-1F17-B10362EB7B67}"/>
                  </a:ext>
                </a:extLst>
              </p:cNvPr>
              <p:cNvSpPr/>
              <p:nvPr/>
            </p:nvSpPr>
            <p:spPr>
              <a:xfrm rot="-427541" flipH="1">
                <a:off x="6462163" y="3325639"/>
                <a:ext cx="80832" cy="43928"/>
              </a:xfrm>
              <a:custGeom>
                <a:avLst/>
                <a:gdLst/>
                <a:ahLst/>
                <a:cxnLst/>
                <a:rect l="l" t="t" r="r" b="b"/>
                <a:pathLst>
                  <a:path w="3027" h="1645" extrusionOk="0">
                    <a:moveTo>
                      <a:pt x="2322" y="1"/>
                    </a:moveTo>
                    <a:cubicBezTo>
                      <a:pt x="1852" y="1"/>
                      <a:pt x="1242" y="309"/>
                      <a:pt x="997" y="456"/>
                    </a:cubicBezTo>
                    <a:cubicBezTo>
                      <a:pt x="721" y="606"/>
                      <a:pt x="270" y="857"/>
                      <a:pt x="145" y="1183"/>
                    </a:cubicBezTo>
                    <a:cubicBezTo>
                      <a:pt x="0" y="1537"/>
                      <a:pt x="158" y="1644"/>
                      <a:pt x="388" y="1644"/>
                    </a:cubicBezTo>
                    <a:cubicBezTo>
                      <a:pt x="597" y="1644"/>
                      <a:pt x="867" y="1555"/>
                      <a:pt x="1022" y="1484"/>
                    </a:cubicBezTo>
                    <a:cubicBezTo>
                      <a:pt x="1072" y="1459"/>
                      <a:pt x="1222" y="1409"/>
                      <a:pt x="1373" y="1358"/>
                    </a:cubicBezTo>
                    <a:cubicBezTo>
                      <a:pt x="1974" y="1133"/>
                      <a:pt x="3027" y="732"/>
                      <a:pt x="2876" y="331"/>
                    </a:cubicBezTo>
                    <a:cubicBezTo>
                      <a:pt x="2781" y="88"/>
                      <a:pt x="2571" y="1"/>
                      <a:pt x="2322"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345;p51">
                <a:extLst>
                  <a:ext uri="{FF2B5EF4-FFF2-40B4-BE49-F238E27FC236}">
                    <a16:creationId xmlns:a16="http://schemas.microsoft.com/office/drawing/2014/main" id="{B246BBCC-ABDC-658F-D142-C7C72F0C8872}"/>
                  </a:ext>
                </a:extLst>
              </p:cNvPr>
              <p:cNvSpPr/>
              <p:nvPr/>
            </p:nvSpPr>
            <p:spPr>
              <a:xfrm rot="-427541" flipH="1">
                <a:off x="6140218" y="3365884"/>
                <a:ext cx="80859" cy="43928"/>
              </a:xfrm>
              <a:custGeom>
                <a:avLst/>
                <a:gdLst/>
                <a:ahLst/>
                <a:cxnLst/>
                <a:rect l="l" t="t" r="r" b="b"/>
                <a:pathLst>
                  <a:path w="3028" h="1645" extrusionOk="0">
                    <a:moveTo>
                      <a:pt x="706" y="1"/>
                    </a:moveTo>
                    <a:cubicBezTo>
                      <a:pt x="457" y="1"/>
                      <a:pt x="247" y="88"/>
                      <a:pt x="151" y="331"/>
                    </a:cubicBezTo>
                    <a:cubicBezTo>
                      <a:pt x="1" y="732"/>
                      <a:pt x="1028" y="1133"/>
                      <a:pt x="1655" y="1358"/>
                    </a:cubicBezTo>
                    <a:cubicBezTo>
                      <a:pt x="1805" y="1409"/>
                      <a:pt x="1956" y="1459"/>
                      <a:pt x="2006" y="1484"/>
                    </a:cubicBezTo>
                    <a:cubicBezTo>
                      <a:pt x="2161" y="1555"/>
                      <a:pt x="2430" y="1644"/>
                      <a:pt x="2640" y="1644"/>
                    </a:cubicBezTo>
                    <a:cubicBezTo>
                      <a:pt x="2869" y="1644"/>
                      <a:pt x="3027" y="1537"/>
                      <a:pt x="2883" y="1183"/>
                    </a:cubicBezTo>
                    <a:cubicBezTo>
                      <a:pt x="2758" y="857"/>
                      <a:pt x="2306" y="606"/>
                      <a:pt x="2031" y="456"/>
                    </a:cubicBezTo>
                    <a:cubicBezTo>
                      <a:pt x="1785" y="309"/>
                      <a:pt x="1176" y="1"/>
                      <a:pt x="706"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346;p51">
                <a:extLst>
                  <a:ext uri="{FF2B5EF4-FFF2-40B4-BE49-F238E27FC236}">
                    <a16:creationId xmlns:a16="http://schemas.microsoft.com/office/drawing/2014/main" id="{C28F7EA0-0675-D7B2-3D02-57C8DB8B8925}"/>
                  </a:ext>
                </a:extLst>
              </p:cNvPr>
              <p:cNvSpPr/>
              <p:nvPr/>
            </p:nvSpPr>
            <p:spPr>
              <a:xfrm rot="-427541" flipH="1">
                <a:off x="6287267" y="3873445"/>
                <a:ext cx="214858" cy="48227"/>
              </a:xfrm>
              <a:custGeom>
                <a:avLst/>
                <a:gdLst/>
                <a:ahLst/>
                <a:cxnLst/>
                <a:rect l="l" t="t" r="r" b="b"/>
                <a:pathLst>
                  <a:path w="8046" h="1806" extrusionOk="0">
                    <a:moveTo>
                      <a:pt x="4058" y="1"/>
                    </a:moveTo>
                    <a:cubicBezTo>
                      <a:pt x="2655" y="1"/>
                      <a:pt x="1251" y="383"/>
                      <a:pt x="0" y="1154"/>
                    </a:cubicBezTo>
                    <a:cubicBezTo>
                      <a:pt x="1053" y="1530"/>
                      <a:pt x="2331" y="1805"/>
                      <a:pt x="3885" y="1805"/>
                    </a:cubicBezTo>
                    <a:cubicBezTo>
                      <a:pt x="5614" y="1805"/>
                      <a:pt x="6968" y="1530"/>
                      <a:pt x="8046" y="1103"/>
                    </a:cubicBezTo>
                    <a:cubicBezTo>
                      <a:pt x="6815" y="370"/>
                      <a:pt x="5437" y="1"/>
                      <a:pt x="4058" y="1"/>
                    </a:cubicBezTo>
                    <a:close/>
                  </a:path>
                </a:pathLst>
              </a:custGeom>
              <a:solidFill>
                <a:srgbClr val="FF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347;p51">
                <a:extLst>
                  <a:ext uri="{FF2B5EF4-FFF2-40B4-BE49-F238E27FC236}">
                    <a16:creationId xmlns:a16="http://schemas.microsoft.com/office/drawing/2014/main" id="{031F9131-0DE8-8C41-6223-F2B91FDEEE79}"/>
                  </a:ext>
                </a:extLst>
              </p:cNvPr>
              <p:cNvSpPr/>
              <p:nvPr/>
            </p:nvSpPr>
            <p:spPr>
              <a:xfrm rot="-427541" flipH="1">
                <a:off x="6185547" y="3826439"/>
                <a:ext cx="416979" cy="77654"/>
              </a:xfrm>
              <a:custGeom>
                <a:avLst/>
                <a:gdLst/>
                <a:ahLst/>
                <a:cxnLst/>
                <a:rect l="l" t="t" r="r" b="b"/>
                <a:pathLst>
                  <a:path w="15615" h="2908" extrusionOk="0">
                    <a:moveTo>
                      <a:pt x="15615" y="0"/>
                    </a:moveTo>
                    <a:lnTo>
                      <a:pt x="15615" y="0"/>
                    </a:lnTo>
                    <a:cubicBezTo>
                      <a:pt x="12365" y="944"/>
                      <a:pt x="9547" y="1259"/>
                      <a:pt x="7234" y="1259"/>
                    </a:cubicBezTo>
                    <a:cubicBezTo>
                      <a:pt x="2607" y="1259"/>
                      <a:pt x="1" y="0"/>
                      <a:pt x="1" y="0"/>
                    </a:cubicBezTo>
                    <a:lnTo>
                      <a:pt x="1" y="0"/>
                    </a:lnTo>
                    <a:cubicBezTo>
                      <a:pt x="1" y="0"/>
                      <a:pt x="1053" y="1880"/>
                      <a:pt x="3910" y="2908"/>
                    </a:cubicBezTo>
                    <a:cubicBezTo>
                      <a:pt x="5161" y="2137"/>
                      <a:pt x="6565" y="1755"/>
                      <a:pt x="7968" y="1755"/>
                    </a:cubicBezTo>
                    <a:cubicBezTo>
                      <a:pt x="9347" y="1755"/>
                      <a:pt x="10725" y="2124"/>
                      <a:pt x="11956" y="2857"/>
                    </a:cubicBezTo>
                    <a:cubicBezTo>
                      <a:pt x="14687" y="1830"/>
                      <a:pt x="15615" y="0"/>
                      <a:pt x="15615" y="0"/>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348;p51">
                <a:extLst>
                  <a:ext uri="{FF2B5EF4-FFF2-40B4-BE49-F238E27FC236}">
                    <a16:creationId xmlns:a16="http://schemas.microsoft.com/office/drawing/2014/main" id="{231D8ECD-F2FB-60BF-D9C4-F70917840D85}"/>
                  </a:ext>
                </a:extLst>
              </p:cNvPr>
              <p:cNvSpPr/>
              <p:nvPr/>
            </p:nvSpPr>
            <p:spPr>
              <a:xfrm rot="-427541" flipH="1">
                <a:off x="6565276" y="3550422"/>
                <a:ext cx="124520" cy="65691"/>
              </a:xfrm>
              <a:custGeom>
                <a:avLst/>
                <a:gdLst/>
                <a:ahLst/>
                <a:cxnLst/>
                <a:rect l="l" t="t" r="r" b="b"/>
                <a:pathLst>
                  <a:path w="4663" h="2460" extrusionOk="0">
                    <a:moveTo>
                      <a:pt x="3033" y="0"/>
                    </a:moveTo>
                    <a:cubicBezTo>
                      <a:pt x="2306" y="0"/>
                      <a:pt x="1579" y="176"/>
                      <a:pt x="1053" y="527"/>
                    </a:cubicBezTo>
                    <a:cubicBezTo>
                      <a:pt x="452" y="903"/>
                      <a:pt x="101" y="1454"/>
                      <a:pt x="25" y="2106"/>
                    </a:cubicBezTo>
                    <a:cubicBezTo>
                      <a:pt x="0" y="2281"/>
                      <a:pt x="126" y="2432"/>
                      <a:pt x="301" y="2457"/>
                    </a:cubicBezTo>
                    <a:cubicBezTo>
                      <a:pt x="316" y="2458"/>
                      <a:pt x="330" y="2459"/>
                      <a:pt x="345" y="2459"/>
                    </a:cubicBezTo>
                    <a:cubicBezTo>
                      <a:pt x="523" y="2459"/>
                      <a:pt x="652" y="2318"/>
                      <a:pt x="652" y="2156"/>
                    </a:cubicBezTo>
                    <a:cubicBezTo>
                      <a:pt x="702" y="1705"/>
                      <a:pt x="953" y="1329"/>
                      <a:pt x="1379" y="1053"/>
                    </a:cubicBezTo>
                    <a:cubicBezTo>
                      <a:pt x="1821" y="763"/>
                      <a:pt x="2412" y="613"/>
                      <a:pt x="3027" y="613"/>
                    </a:cubicBezTo>
                    <a:cubicBezTo>
                      <a:pt x="3423" y="613"/>
                      <a:pt x="3828" y="675"/>
                      <a:pt x="4211" y="802"/>
                    </a:cubicBezTo>
                    <a:cubicBezTo>
                      <a:pt x="4242" y="813"/>
                      <a:pt x="4274" y="818"/>
                      <a:pt x="4308" y="818"/>
                    </a:cubicBezTo>
                    <a:cubicBezTo>
                      <a:pt x="4437" y="818"/>
                      <a:pt x="4572" y="742"/>
                      <a:pt x="4612" y="602"/>
                    </a:cubicBezTo>
                    <a:cubicBezTo>
                      <a:pt x="4662" y="452"/>
                      <a:pt x="4562" y="276"/>
                      <a:pt x="4411" y="201"/>
                    </a:cubicBezTo>
                    <a:cubicBezTo>
                      <a:pt x="3960" y="76"/>
                      <a:pt x="3509" y="0"/>
                      <a:pt x="303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349;p51">
                <a:extLst>
                  <a:ext uri="{FF2B5EF4-FFF2-40B4-BE49-F238E27FC236}">
                    <a16:creationId xmlns:a16="http://schemas.microsoft.com/office/drawing/2014/main" id="{F6BAC213-BDF2-CBA5-72FC-27EA50C0298E}"/>
                  </a:ext>
                </a:extLst>
              </p:cNvPr>
              <p:cNvSpPr/>
              <p:nvPr/>
            </p:nvSpPr>
            <p:spPr>
              <a:xfrm rot="-427541" flipH="1">
                <a:off x="6087272" y="3582180"/>
                <a:ext cx="124493" cy="65691"/>
              </a:xfrm>
              <a:custGeom>
                <a:avLst/>
                <a:gdLst/>
                <a:ahLst/>
                <a:cxnLst/>
                <a:rect l="l" t="t" r="r" b="b"/>
                <a:pathLst>
                  <a:path w="4662" h="2460" extrusionOk="0">
                    <a:moveTo>
                      <a:pt x="1629" y="0"/>
                    </a:moveTo>
                    <a:cubicBezTo>
                      <a:pt x="1178" y="0"/>
                      <a:pt x="702" y="51"/>
                      <a:pt x="251" y="201"/>
                    </a:cubicBezTo>
                    <a:cubicBezTo>
                      <a:pt x="100" y="276"/>
                      <a:pt x="0" y="452"/>
                      <a:pt x="50" y="602"/>
                    </a:cubicBezTo>
                    <a:cubicBezTo>
                      <a:pt x="110" y="742"/>
                      <a:pt x="233" y="818"/>
                      <a:pt x="357" y="818"/>
                    </a:cubicBezTo>
                    <a:cubicBezTo>
                      <a:pt x="389" y="818"/>
                      <a:pt x="421" y="813"/>
                      <a:pt x="451" y="802"/>
                    </a:cubicBezTo>
                    <a:cubicBezTo>
                      <a:pt x="834" y="675"/>
                      <a:pt x="1239" y="613"/>
                      <a:pt x="1635" y="613"/>
                    </a:cubicBezTo>
                    <a:cubicBezTo>
                      <a:pt x="2250" y="613"/>
                      <a:pt x="2841" y="763"/>
                      <a:pt x="3283" y="1053"/>
                    </a:cubicBezTo>
                    <a:cubicBezTo>
                      <a:pt x="3709" y="1329"/>
                      <a:pt x="3960" y="1705"/>
                      <a:pt x="4010" y="2156"/>
                    </a:cubicBezTo>
                    <a:cubicBezTo>
                      <a:pt x="4033" y="2318"/>
                      <a:pt x="4143" y="2459"/>
                      <a:pt x="4318" y="2459"/>
                    </a:cubicBezTo>
                    <a:cubicBezTo>
                      <a:pt x="4332" y="2459"/>
                      <a:pt x="4346" y="2458"/>
                      <a:pt x="4361" y="2457"/>
                    </a:cubicBezTo>
                    <a:cubicBezTo>
                      <a:pt x="4537" y="2432"/>
                      <a:pt x="4662" y="2281"/>
                      <a:pt x="4637" y="2106"/>
                    </a:cubicBezTo>
                    <a:cubicBezTo>
                      <a:pt x="4562" y="1429"/>
                      <a:pt x="4211" y="903"/>
                      <a:pt x="3634" y="527"/>
                    </a:cubicBezTo>
                    <a:cubicBezTo>
                      <a:pt x="3083" y="176"/>
                      <a:pt x="2356" y="0"/>
                      <a:pt x="16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6" name="Google Shape;1350;p51">
              <a:extLst>
                <a:ext uri="{FF2B5EF4-FFF2-40B4-BE49-F238E27FC236}">
                  <a16:creationId xmlns:a16="http://schemas.microsoft.com/office/drawing/2014/main" id="{1A140F19-5812-7570-3B03-18ECD51A6F65}"/>
                </a:ext>
              </a:extLst>
            </p:cNvPr>
            <p:cNvSpPr/>
            <p:nvPr/>
          </p:nvSpPr>
          <p:spPr>
            <a:xfrm>
              <a:off x="8064084" y="5015078"/>
              <a:ext cx="366825" cy="207703"/>
            </a:xfrm>
            <a:custGeom>
              <a:avLst/>
              <a:gdLst/>
              <a:ahLst/>
              <a:cxnLst/>
              <a:rect l="l" t="t" r="r" b="b"/>
              <a:pathLst>
                <a:path w="6743" h="3818" extrusionOk="0">
                  <a:moveTo>
                    <a:pt x="6291" y="0"/>
                  </a:moveTo>
                  <a:cubicBezTo>
                    <a:pt x="4387" y="1554"/>
                    <a:pt x="2256" y="2482"/>
                    <a:pt x="1" y="3133"/>
                  </a:cubicBezTo>
                  <a:lnTo>
                    <a:pt x="76" y="3785"/>
                  </a:lnTo>
                  <a:cubicBezTo>
                    <a:pt x="1279" y="3785"/>
                    <a:pt x="2181" y="3785"/>
                    <a:pt x="2682" y="3810"/>
                  </a:cubicBezTo>
                  <a:cubicBezTo>
                    <a:pt x="2845" y="3814"/>
                    <a:pt x="3021" y="3817"/>
                    <a:pt x="3206" y="3817"/>
                  </a:cubicBezTo>
                  <a:cubicBezTo>
                    <a:pt x="4278" y="3817"/>
                    <a:pt x="5674" y="3694"/>
                    <a:pt x="6743" y="2732"/>
                  </a:cubicBezTo>
                  <a:cubicBezTo>
                    <a:pt x="6617" y="1730"/>
                    <a:pt x="6442" y="802"/>
                    <a:pt x="6291"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351;p51">
              <a:extLst>
                <a:ext uri="{FF2B5EF4-FFF2-40B4-BE49-F238E27FC236}">
                  <a16:creationId xmlns:a16="http://schemas.microsoft.com/office/drawing/2014/main" id="{50C57D3E-4466-B238-934A-AAF3D40C669C}"/>
                </a:ext>
              </a:extLst>
            </p:cNvPr>
            <p:cNvSpPr/>
            <p:nvPr/>
          </p:nvSpPr>
          <p:spPr>
            <a:xfrm>
              <a:off x="8046350" y="4888272"/>
              <a:ext cx="360025" cy="297301"/>
            </a:xfrm>
            <a:custGeom>
              <a:avLst/>
              <a:gdLst/>
              <a:ahLst/>
              <a:cxnLst/>
              <a:rect l="l" t="t" r="r" b="b"/>
              <a:pathLst>
                <a:path w="6618" h="5465" extrusionOk="0">
                  <a:moveTo>
                    <a:pt x="6116" y="0"/>
                  </a:moveTo>
                  <a:cubicBezTo>
                    <a:pt x="3785" y="2081"/>
                    <a:pt x="502" y="3083"/>
                    <a:pt x="1" y="3208"/>
                  </a:cubicBezTo>
                  <a:lnTo>
                    <a:pt x="327" y="5464"/>
                  </a:lnTo>
                  <a:cubicBezTo>
                    <a:pt x="2582" y="4813"/>
                    <a:pt x="4713" y="3885"/>
                    <a:pt x="6617" y="2331"/>
                  </a:cubicBezTo>
                  <a:cubicBezTo>
                    <a:pt x="6442" y="1354"/>
                    <a:pt x="6267" y="527"/>
                    <a:pt x="6116" y="0"/>
                  </a:cubicBezTo>
                  <a:close/>
                </a:path>
              </a:pathLst>
            </a:custGeom>
            <a:solidFill>
              <a:srgbClr val="FCA1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352;p51">
              <a:extLst>
                <a:ext uri="{FF2B5EF4-FFF2-40B4-BE49-F238E27FC236}">
                  <a16:creationId xmlns:a16="http://schemas.microsoft.com/office/drawing/2014/main" id="{05AE3BC9-0DD2-32CF-6CEB-56B8198BDE96}"/>
                </a:ext>
              </a:extLst>
            </p:cNvPr>
            <p:cNvSpPr/>
            <p:nvPr/>
          </p:nvSpPr>
          <p:spPr>
            <a:xfrm>
              <a:off x="6391180" y="4194291"/>
              <a:ext cx="974918" cy="1030462"/>
            </a:xfrm>
            <a:custGeom>
              <a:avLst/>
              <a:gdLst/>
              <a:ahLst/>
              <a:cxnLst/>
              <a:rect l="l" t="t" r="r" b="b"/>
              <a:pathLst>
                <a:path w="17921" h="18942" extrusionOk="0">
                  <a:moveTo>
                    <a:pt x="10978" y="0"/>
                  </a:moveTo>
                  <a:cubicBezTo>
                    <a:pt x="10778" y="0"/>
                    <a:pt x="10677" y="26"/>
                    <a:pt x="10677" y="26"/>
                  </a:cubicBezTo>
                  <a:cubicBezTo>
                    <a:pt x="10677" y="26"/>
                    <a:pt x="7119" y="76"/>
                    <a:pt x="5540" y="1203"/>
                  </a:cubicBezTo>
                  <a:cubicBezTo>
                    <a:pt x="3585" y="2432"/>
                    <a:pt x="1204" y="7068"/>
                    <a:pt x="26" y="8397"/>
                  </a:cubicBezTo>
                  <a:cubicBezTo>
                    <a:pt x="26" y="8397"/>
                    <a:pt x="1" y="8447"/>
                    <a:pt x="1" y="8522"/>
                  </a:cubicBezTo>
                  <a:cubicBezTo>
                    <a:pt x="51" y="8472"/>
                    <a:pt x="126" y="8447"/>
                    <a:pt x="201" y="8397"/>
                  </a:cubicBezTo>
                  <a:cubicBezTo>
                    <a:pt x="201" y="8397"/>
                    <a:pt x="3509" y="11805"/>
                    <a:pt x="7520" y="14086"/>
                  </a:cubicBezTo>
                  <a:lnTo>
                    <a:pt x="7520" y="15690"/>
                  </a:lnTo>
                  <a:cubicBezTo>
                    <a:pt x="7520" y="15690"/>
                    <a:pt x="7494" y="15690"/>
                    <a:pt x="7394" y="15665"/>
                  </a:cubicBezTo>
                  <a:lnTo>
                    <a:pt x="7394" y="15665"/>
                  </a:lnTo>
                  <a:cubicBezTo>
                    <a:pt x="7419" y="15840"/>
                    <a:pt x="7419" y="15991"/>
                    <a:pt x="7419" y="16166"/>
                  </a:cubicBezTo>
                  <a:cubicBezTo>
                    <a:pt x="7444" y="16993"/>
                    <a:pt x="7494" y="17996"/>
                    <a:pt x="7494" y="18923"/>
                  </a:cubicBezTo>
                  <a:cubicBezTo>
                    <a:pt x="8810" y="18935"/>
                    <a:pt x="10427" y="18942"/>
                    <a:pt x="12209" y="18942"/>
                  </a:cubicBezTo>
                  <a:cubicBezTo>
                    <a:pt x="13992" y="18942"/>
                    <a:pt x="15941" y="18935"/>
                    <a:pt x="17921" y="18923"/>
                  </a:cubicBezTo>
                  <a:lnTo>
                    <a:pt x="17820" y="2557"/>
                  </a:lnTo>
                  <a:cubicBezTo>
                    <a:pt x="17820" y="2557"/>
                    <a:pt x="17820" y="2532"/>
                    <a:pt x="17820" y="2532"/>
                  </a:cubicBezTo>
                  <a:lnTo>
                    <a:pt x="17670" y="2532"/>
                  </a:lnTo>
                  <a:cubicBezTo>
                    <a:pt x="16667" y="2532"/>
                    <a:pt x="16066" y="2256"/>
                    <a:pt x="15865" y="2131"/>
                  </a:cubicBezTo>
                  <a:lnTo>
                    <a:pt x="14863" y="4161"/>
                  </a:lnTo>
                  <a:cubicBezTo>
                    <a:pt x="13785" y="3910"/>
                    <a:pt x="10452" y="702"/>
                    <a:pt x="10452" y="702"/>
                  </a:cubicBezTo>
                  <a:cubicBezTo>
                    <a:pt x="10627" y="452"/>
                    <a:pt x="10803" y="226"/>
                    <a:pt x="10978"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353;p51">
              <a:extLst>
                <a:ext uri="{FF2B5EF4-FFF2-40B4-BE49-F238E27FC236}">
                  <a16:creationId xmlns:a16="http://schemas.microsoft.com/office/drawing/2014/main" id="{D8FFAC8E-9545-A2FB-D3DA-7FE95C16A9C5}"/>
                </a:ext>
              </a:extLst>
            </p:cNvPr>
            <p:cNvSpPr/>
            <p:nvPr/>
          </p:nvSpPr>
          <p:spPr>
            <a:xfrm>
              <a:off x="7438268" y="4291068"/>
              <a:ext cx="17789" cy="21869"/>
            </a:xfrm>
            <a:custGeom>
              <a:avLst/>
              <a:gdLst/>
              <a:ahLst/>
              <a:cxnLst/>
              <a:rect l="l" t="t" r="r" b="b"/>
              <a:pathLst>
                <a:path w="327" h="402" extrusionOk="0">
                  <a:moveTo>
                    <a:pt x="151" y="1"/>
                  </a:moveTo>
                  <a:lnTo>
                    <a:pt x="1" y="402"/>
                  </a:lnTo>
                  <a:cubicBezTo>
                    <a:pt x="101" y="377"/>
                    <a:pt x="201" y="352"/>
                    <a:pt x="302" y="327"/>
                  </a:cubicBezTo>
                  <a:lnTo>
                    <a:pt x="327" y="327"/>
                  </a:lnTo>
                  <a:lnTo>
                    <a:pt x="151" y="1"/>
                  </a:ln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354;p51">
              <a:extLst>
                <a:ext uri="{FF2B5EF4-FFF2-40B4-BE49-F238E27FC236}">
                  <a16:creationId xmlns:a16="http://schemas.microsoft.com/office/drawing/2014/main" id="{BD97AF7B-B8E0-50A0-3BFD-36EB8226879E}"/>
                </a:ext>
              </a:extLst>
            </p:cNvPr>
            <p:cNvSpPr/>
            <p:nvPr/>
          </p:nvSpPr>
          <p:spPr>
            <a:xfrm>
              <a:off x="7366025" y="4322457"/>
              <a:ext cx="69579" cy="901260"/>
            </a:xfrm>
            <a:custGeom>
              <a:avLst/>
              <a:gdLst/>
              <a:ahLst/>
              <a:cxnLst/>
              <a:rect l="l" t="t" r="r" b="b"/>
              <a:pathLst>
                <a:path w="1279" h="16567" extrusionOk="0">
                  <a:moveTo>
                    <a:pt x="527" y="752"/>
                  </a:moveTo>
                  <a:cubicBezTo>
                    <a:pt x="727" y="752"/>
                    <a:pt x="878" y="928"/>
                    <a:pt x="878" y="1128"/>
                  </a:cubicBezTo>
                  <a:cubicBezTo>
                    <a:pt x="878" y="1329"/>
                    <a:pt x="727" y="1504"/>
                    <a:pt x="527" y="1504"/>
                  </a:cubicBezTo>
                  <a:cubicBezTo>
                    <a:pt x="326" y="1504"/>
                    <a:pt x="151" y="1329"/>
                    <a:pt x="151" y="1128"/>
                  </a:cubicBezTo>
                  <a:cubicBezTo>
                    <a:pt x="151" y="928"/>
                    <a:pt x="326" y="752"/>
                    <a:pt x="527" y="752"/>
                  </a:cubicBezTo>
                  <a:close/>
                  <a:moveTo>
                    <a:pt x="527" y="5063"/>
                  </a:moveTo>
                  <a:cubicBezTo>
                    <a:pt x="727" y="5063"/>
                    <a:pt x="878" y="5213"/>
                    <a:pt x="878" y="5439"/>
                  </a:cubicBezTo>
                  <a:cubicBezTo>
                    <a:pt x="878" y="5640"/>
                    <a:pt x="727" y="5790"/>
                    <a:pt x="527" y="5790"/>
                  </a:cubicBezTo>
                  <a:cubicBezTo>
                    <a:pt x="326" y="5790"/>
                    <a:pt x="151" y="5640"/>
                    <a:pt x="151" y="5439"/>
                  </a:cubicBezTo>
                  <a:cubicBezTo>
                    <a:pt x="151" y="5213"/>
                    <a:pt x="326" y="5063"/>
                    <a:pt x="527" y="5063"/>
                  </a:cubicBezTo>
                  <a:close/>
                  <a:moveTo>
                    <a:pt x="552" y="9358"/>
                  </a:moveTo>
                  <a:cubicBezTo>
                    <a:pt x="642" y="9358"/>
                    <a:pt x="731" y="9389"/>
                    <a:pt x="803" y="9449"/>
                  </a:cubicBezTo>
                  <a:cubicBezTo>
                    <a:pt x="953" y="9574"/>
                    <a:pt x="953" y="9825"/>
                    <a:pt x="828" y="9975"/>
                  </a:cubicBezTo>
                  <a:cubicBezTo>
                    <a:pt x="749" y="10054"/>
                    <a:pt x="650" y="10092"/>
                    <a:pt x="552" y="10092"/>
                  </a:cubicBezTo>
                  <a:cubicBezTo>
                    <a:pt x="462" y="10092"/>
                    <a:pt x="373" y="10060"/>
                    <a:pt x="301" y="10000"/>
                  </a:cubicBezTo>
                  <a:cubicBezTo>
                    <a:pt x="151" y="9850"/>
                    <a:pt x="151" y="9624"/>
                    <a:pt x="276" y="9474"/>
                  </a:cubicBezTo>
                  <a:cubicBezTo>
                    <a:pt x="355" y="9396"/>
                    <a:pt x="454" y="9358"/>
                    <a:pt x="552" y="9358"/>
                  </a:cubicBezTo>
                  <a:close/>
                  <a:moveTo>
                    <a:pt x="665" y="14396"/>
                  </a:moveTo>
                  <a:cubicBezTo>
                    <a:pt x="755" y="14396"/>
                    <a:pt x="843" y="14427"/>
                    <a:pt x="903" y="14487"/>
                  </a:cubicBezTo>
                  <a:cubicBezTo>
                    <a:pt x="1053" y="14612"/>
                    <a:pt x="1078" y="14863"/>
                    <a:pt x="928" y="15013"/>
                  </a:cubicBezTo>
                  <a:cubicBezTo>
                    <a:pt x="862" y="15092"/>
                    <a:pt x="769" y="15129"/>
                    <a:pt x="674" y="15129"/>
                  </a:cubicBezTo>
                  <a:cubicBezTo>
                    <a:pt x="587" y="15129"/>
                    <a:pt x="498" y="15098"/>
                    <a:pt x="427" y="15038"/>
                  </a:cubicBezTo>
                  <a:cubicBezTo>
                    <a:pt x="276" y="14888"/>
                    <a:pt x="251" y="14662"/>
                    <a:pt x="402" y="14512"/>
                  </a:cubicBezTo>
                  <a:cubicBezTo>
                    <a:pt x="467" y="14433"/>
                    <a:pt x="567" y="14396"/>
                    <a:pt x="665" y="14396"/>
                  </a:cubicBezTo>
                  <a:close/>
                  <a:moveTo>
                    <a:pt x="1153" y="0"/>
                  </a:moveTo>
                  <a:cubicBezTo>
                    <a:pt x="727" y="101"/>
                    <a:pt x="351" y="151"/>
                    <a:pt x="1" y="176"/>
                  </a:cubicBezTo>
                  <a:cubicBezTo>
                    <a:pt x="1" y="176"/>
                    <a:pt x="26" y="176"/>
                    <a:pt x="26" y="201"/>
                  </a:cubicBezTo>
                  <a:lnTo>
                    <a:pt x="126" y="16567"/>
                  </a:lnTo>
                  <a:lnTo>
                    <a:pt x="1279" y="16567"/>
                  </a:lnTo>
                  <a:lnTo>
                    <a:pt x="978" y="527"/>
                  </a:lnTo>
                  <a:cubicBezTo>
                    <a:pt x="978" y="502"/>
                    <a:pt x="978" y="502"/>
                    <a:pt x="978" y="502"/>
                  </a:cubicBezTo>
                  <a:lnTo>
                    <a:pt x="1153" y="0"/>
                  </a:ln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355;p51">
              <a:extLst>
                <a:ext uri="{FF2B5EF4-FFF2-40B4-BE49-F238E27FC236}">
                  <a16:creationId xmlns:a16="http://schemas.microsoft.com/office/drawing/2014/main" id="{EFBCDCA9-F323-B315-F02E-8ABD8412E2B8}"/>
                </a:ext>
              </a:extLst>
            </p:cNvPr>
            <p:cNvSpPr/>
            <p:nvPr/>
          </p:nvSpPr>
          <p:spPr>
            <a:xfrm>
              <a:off x="7256954" y="4195651"/>
              <a:ext cx="103688" cy="129637"/>
            </a:xfrm>
            <a:custGeom>
              <a:avLst/>
              <a:gdLst/>
              <a:ahLst/>
              <a:cxnLst/>
              <a:rect l="l" t="t" r="r" b="b"/>
              <a:pathLst>
                <a:path w="1906" h="2383" extrusionOk="0">
                  <a:moveTo>
                    <a:pt x="978" y="1"/>
                  </a:moveTo>
                  <a:lnTo>
                    <a:pt x="1" y="2006"/>
                  </a:lnTo>
                  <a:cubicBezTo>
                    <a:pt x="193" y="2102"/>
                    <a:pt x="802" y="2383"/>
                    <a:pt x="1782" y="2383"/>
                  </a:cubicBezTo>
                  <a:cubicBezTo>
                    <a:pt x="1822" y="2383"/>
                    <a:pt x="1863" y="2383"/>
                    <a:pt x="1905" y="2382"/>
                  </a:cubicBezTo>
                  <a:cubicBezTo>
                    <a:pt x="1730" y="1880"/>
                    <a:pt x="1078" y="201"/>
                    <a:pt x="978" y="1"/>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356;p51">
              <a:extLst>
                <a:ext uri="{FF2B5EF4-FFF2-40B4-BE49-F238E27FC236}">
                  <a16:creationId xmlns:a16="http://schemas.microsoft.com/office/drawing/2014/main" id="{93503263-A614-E95E-1400-D694CE8F269E}"/>
                </a:ext>
              </a:extLst>
            </p:cNvPr>
            <p:cNvSpPr/>
            <p:nvPr/>
          </p:nvSpPr>
          <p:spPr>
            <a:xfrm>
              <a:off x="7303302" y="4192931"/>
              <a:ext cx="6855" cy="2774"/>
            </a:xfrm>
            <a:custGeom>
              <a:avLst/>
              <a:gdLst/>
              <a:ahLst/>
              <a:cxnLst/>
              <a:rect l="l" t="t" r="r" b="b"/>
              <a:pathLst>
                <a:path w="126" h="51" extrusionOk="0">
                  <a:moveTo>
                    <a:pt x="1" y="0"/>
                  </a:moveTo>
                  <a:cubicBezTo>
                    <a:pt x="76" y="25"/>
                    <a:pt x="126" y="51"/>
                    <a:pt x="126" y="51"/>
                  </a:cubicBezTo>
                  <a:cubicBezTo>
                    <a:pt x="126" y="25"/>
                    <a:pt x="76" y="0"/>
                    <a:pt x="1" y="0"/>
                  </a:cubicBezTo>
                  <a:close/>
                </a:path>
              </a:pathLst>
            </a:custGeom>
            <a:solidFill>
              <a:srgbClr val="0072A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357;p51">
              <a:extLst>
                <a:ext uri="{FF2B5EF4-FFF2-40B4-BE49-F238E27FC236}">
                  <a16:creationId xmlns:a16="http://schemas.microsoft.com/office/drawing/2014/main" id="{4E82C31A-F2D9-08B3-1F51-FC8EAD342A37}"/>
                </a:ext>
              </a:extLst>
            </p:cNvPr>
            <p:cNvSpPr/>
            <p:nvPr/>
          </p:nvSpPr>
          <p:spPr>
            <a:xfrm>
              <a:off x="7366025" y="4197011"/>
              <a:ext cx="76433" cy="128223"/>
            </a:xfrm>
            <a:custGeom>
              <a:avLst/>
              <a:gdLst/>
              <a:ahLst/>
              <a:cxnLst/>
              <a:rect l="l" t="t" r="r" b="b"/>
              <a:pathLst>
                <a:path w="1405" h="2357" extrusionOk="0">
                  <a:moveTo>
                    <a:pt x="652" y="1"/>
                  </a:moveTo>
                  <a:lnTo>
                    <a:pt x="602" y="26"/>
                  </a:lnTo>
                  <a:lnTo>
                    <a:pt x="1" y="2357"/>
                  </a:lnTo>
                  <a:cubicBezTo>
                    <a:pt x="351" y="2357"/>
                    <a:pt x="752" y="2281"/>
                    <a:pt x="1204" y="2181"/>
                  </a:cubicBezTo>
                  <a:lnTo>
                    <a:pt x="1404" y="1580"/>
                  </a:lnTo>
                  <a:lnTo>
                    <a:pt x="652" y="1"/>
                  </a:ln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358;p51">
              <a:extLst>
                <a:ext uri="{FF2B5EF4-FFF2-40B4-BE49-F238E27FC236}">
                  <a16:creationId xmlns:a16="http://schemas.microsoft.com/office/drawing/2014/main" id="{E68CB664-8C85-B01F-634A-B74C9F088263}"/>
                </a:ext>
              </a:extLst>
            </p:cNvPr>
            <p:cNvSpPr/>
            <p:nvPr/>
          </p:nvSpPr>
          <p:spPr>
            <a:xfrm>
              <a:off x="7426028" y="4191571"/>
              <a:ext cx="953104" cy="1032148"/>
            </a:xfrm>
            <a:custGeom>
              <a:avLst/>
              <a:gdLst/>
              <a:ahLst/>
              <a:cxnLst/>
              <a:rect l="l" t="t" r="r" b="b"/>
              <a:pathLst>
                <a:path w="17520" h="18973" extrusionOk="0">
                  <a:moveTo>
                    <a:pt x="7542" y="8445"/>
                  </a:moveTo>
                  <a:cubicBezTo>
                    <a:pt x="7872" y="8445"/>
                    <a:pt x="8148" y="8688"/>
                    <a:pt x="8196" y="9023"/>
                  </a:cubicBezTo>
                  <a:lnTo>
                    <a:pt x="8847" y="13609"/>
                  </a:lnTo>
                  <a:cubicBezTo>
                    <a:pt x="8873" y="13835"/>
                    <a:pt x="8772" y="14086"/>
                    <a:pt x="8597" y="14236"/>
                  </a:cubicBezTo>
                  <a:lnTo>
                    <a:pt x="5915" y="16442"/>
                  </a:lnTo>
                  <a:cubicBezTo>
                    <a:pt x="5803" y="16539"/>
                    <a:pt x="5660" y="16590"/>
                    <a:pt x="5517" y="16590"/>
                  </a:cubicBezTo>
                  <a:cubicBezTo>
                    <a:pt x="5403" y="16590"/>
                    <a:pt x="5288" y="16558"/>
                    <a:pt x="5188" y="16492"/>
                  </a:cubicBezTo>
                  <a:lnTo>
                    <a:pt x="1329" y="14386"/>
                  </a:lnTo>
                  <a:cubicBezTo>
                    <a:pt x="1103" y="14261"/>
                    <a:pt x="978" y="14036"/>
                    <a:pt x="978" y="13785"/>
                  </a:cubicBezTo>
                  <a:lnTo>
                    <a:pt x="1078" y="9424"/>
                  </a:lnTo>
                  <a:cubicBezTo>
                    <a:pt x="1078" y="9073"/>
                    <a:pt x="1354" y="8797"/>
                    <a:pt x="1705" y="8772"/>
                  </a:cubicBezTo>
                  <a:lnTo>
                    <a:pt x="7494" y="8447"/>
                  </a:lnTo>
                  <a:cubicBezTo>
                    <a:pt x="7510" y="8445"/>
                    <a:pt x="7526" y="8445"/>
                    <a:pt x="7542" y="8445"/>
                  </a:cubicBezTo>
                  <a:close/>
                  <a:moveTo>
                    <a:pt x="5013" y="0"/>
                  </a:moveTo>
                  <a:lnTo>
                    <a:pt x="5013" y="0"/>
                  </a:lnTo>
                  <a:cubicBezTo>
                    <a:pt x="5138" y="176"/>
                    <a:pt x="5289" y="326"/>
                    <a:pt x="5389" y="502"/>
                  </a:cubicBezTo>
                  <a:cubicBezTo>
                    <a:pt x="5389" y="502"/>
                    <a:pt x="2607" y="3935"/>
                    <a:pt x="1554" y="4161"/>
                  </a:cubicBezTo>
                  <a:lnTo>
                    <a:pt x="602" y="2231"/>
                  </a:lnTo>
                  <a:cubicBezTo>
                    <a:pt x="577" y="2256"/>
                    <a:pt x="577" y="2256"/>
                    <a:pt x="552" y="2281"/>
                  </a:cubicBezTo>
                  <a:cubicBezTo>
                    <a:pt x="426" y="2306"/>
                    <a:pt x="301" y="2331"/>
                    <a:pt x="176" y="2381"/>
                  </a:cubicBezTo>
                  <a:lnTo>
                    <a:pt x="0" y="2933"/>
                  </a:lnTo>
                  <a:lnTo>
                    <a:pt x="276" y="18973"/>
                  </a:lnTo>
                  <a:cubicBezTo>
                    <a:pt x="4662" y="18948"/>
                    <a:pt x="9023" y="18923"/>
                    <a:pt x="11805" y="18923"/>
                  </a:cubicBezTo>
                  <a:lnTo>
                    <a:pt x="11730" y="18271"/>
                  </a:lnTo>
                  <a:lnTo>
                    <a:pt x="11404" y="16015"/>
                  </a:lnTo>
                  <a:cubicBezTo>
                    <a:pt x="11354" y="16041"/>
                    <a:pt x="11329" y="16041"/>
                    <a:pt x="11329" y="16041"/>
                  </a:cubicBezTo>
                  <a:lnTo>
                    <a:pt x="11254" y="15013"/>
                  </a:lnTo>
                  <a:cubicBezTo>
                    <a:pt x="15289" y="12707"/>
                    <a:pt x="17519" y="9825"/>
                    <a:pt x="17519" y="9825"/>
                  </a:cubicBezTo>
                  <a:cubicBezTo>
                    <a:pt x="17519" y="9825"/>
                    <a:pt x="14186" y="2607"/>
                    <a:pt x="12732" y="1830"/>
                  </a:cubicBezTo>
                  <a:cubicBezTo>
                    <a:pt x="11554" y="1203"/>
                    <a:pt x="6893" y="326"/>
                    <a:pt x="5013"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359;p51">
              <a:extLst>
                <a:ext uri="{FF2B5EF4-FFF2-40B4-BE49-F238E27FC236}">
                  <a16:creationId xmlns:a16="http://schemas.microsoft.com/office/drawing/2014/main" id="{818E6050-B8B0-C28C-1BBE-C5B5429FEEB6}"/>
                </a:ext>
              </a:extLst>
            </p:cNvPr>
            <p:cNvSpPr/>
            <p:nvPr/>
          </p:nvSpPr>
          <p:spPr>
            <a:xfrm>
              <a:off x="6616178" y="3239842"/>
              <a:ext cx="500434" cy="500706"/>
            </a:xfrm>
            <a:custGeom>
              <a:avLst/>
              <a:gdLst/>
              <a:ahLst/>
              <a:cxnLst/>
              <a:rect l="l" t="t" r="r" b="b"/>
              <a:pathLst>
                <a:path w="9199" h="9204" extrusionOk="0">
                  <a:moveTo>
                    <a:pt x="4645" y="251"/>
                  </a:moveTo>
                  <a:cubicBezTo>
                    <a:pt x="4675" y="251"/>
                    <a:pt x="4706" y="252"/>
                    <a:pt x="4737" y="252"/>
                  </a:cubicBezTo>
                  <a:cubicBezTo>
                    <a:pt x="5363" y="277"/>
                    <a:pt x="5940" y="428"/>
                    <a:pt x="6466" y="678"/>
                  </a:cubicBezTo>
                  <a:cubicBezTo>
                    <a:pt x="6541" y="728"/>
                    <a:pt x="6617" y="753"/>
                    <a:pt x="6692" y="804"/>
                  </a:cubicBezTo>
                  <a:cubicBezTo>
                    <a:pt x="8070" y="1555"/>
                    <a:pt x="8998" y="3034"/>
                    <a:pt x="8947" y="4738"/>
                  </a:cubicBezTo>
                  <a:cubicBezTo>
                    <a:pt x="8922" y="5691"/>
                    <a:pt x="8597" y="6568"/>
                    <a:pt x="8045" y="7270"/>
                  </a:cubicBezTo>
                  <a:cubicBezTo>
                    <a:pt x="7419" y="8072"/>
                    <a:pt x="6541" y="8623"/>
                    <a:pt x="5539" y="8849"/>
                  </a:cubicBezTo>
                  <a:cubicBezTo>
                    <a:pt x="5250" y="8911"/>
                    <a:pt x="4961" y="8955"/>
                    <a:pt x="4673" y="8955"/>
                  </a:cubicBezTo>
                  <a:cubicBezTo>
                    <a:pt x="4611" y="8955"/>
                    <a:pt x="4548" y="8953"/>
                    <a:pt x="4486" y="8949"/>
                  </a:cubicBezTo>
                  <a:cubicBezTo>
                    <a:pt x="4085" y="8949"/>
                    <a:pt x="3709" y="8874"/>
                    <a:pt x="3358" y="8774"/>
                  </a:cubicBezTo>
                  <a:cubicBezTo>
                    <a:pt x="3233" y="8748"/>
                    <a:pt x="3133" y="8698"/>
                    <a:pt x="3008" y="8648"/>
                  </a:cubicBezTo>
                  <a:cubicBezTo>
                    <a:pt x="1654" y="8122"/>
                    <a:pt x="652" y="6944"/>
                    <a:pt x="351" y="5515"/>
                  </a:cubicBezTo>
                  <a:cubicBezTo>
                    <a:pt x="276" y="5190"/>
                    <a:pt x="251" y="4839"/>
                    <a:pt x="251" y="4488"/>
                  </a:cubicBezTo>
                  <a:cubicBezTo>
                    <a:pt x="276" y="3886"/>
                    <a:pt x="401" y="3335"/>
                    <a:pt x="627" y="2809"/>
                  </a:cubicBezTo>
                  <a:cubicBezTo>
                    <a:pt x="852" y="2307"/>
                    <a:pt x="1178" y="1881"/>
                    <a:pt x="1579" y="1505"/>
                  </a:cubicBezTo>
                  <a:cubicBezTo>
                    <a:pt x="2361" y="723"/>
                    <a:pt x="3452" y="251"/>
                    <a:pt x="4645" y="251"/>
                  </a:cubicBezTo>
                  <a:close/>
                  <a:moveTo>
                    <a:pt x="4656" y="1"/>
                  </a:moveTo>
                  <a:cubicBezTo>
                    <a:pt x="3185" y="1"/>
                    <a:pt x="1864" y="673"/>
                    <a:pt x="1003" y="1756"/>
                  </a:cubicBezTo>
                  <a:cubicBezTo>
                    <a:pt x="852" y="1956"/>
                    <a:pt x="702" y="2157"/>
                    <a:pt x="576" y="2382"/>
                  </a:cubicBezTo>
                  <a:cubicBezTo>
                    <a:pt x="226" y="3009"/>
                    <a:pt x="25" y="3711"/>
                    <a:pt x="0" y="4488"/>
                  </a:cubicBezTo>
                  <a:cubicBezTo>
                    <a:pt x="0" y="5089"/>
                    <a:pt x="100" y="5666"/>
                    <a:pt x="301" y="6192"/>
                  </a:cubicBezTo>
                  <a:cubicBezTo>
                    <a:pt x="677" y="7245"/>
                    <a:pt x="1429" y="8097"/>
                    <a:pt x="2381" y="8623"/>
                  </a:cubicBezTo>
                  <a:cubicBezTo>
                    <a:pt x="2732" y="8824"/>
                    <a:pt x="3108" y="8974"/>
                    <a:pt x="3509" y="9074"/>
                  </a:cubicBezTo>
                  <a:cubicBezTo>
                    <a:pt x="3810" y="9149"/>
                    <a:pt x="4135" y="9200"/>
                    <a:pt x="4461" y="9200"/>
                  </a:cubicBezTo>
                  <a:cubicBezTo>
                    <a:pt x="4520" y="9202"/>
                    <a:pt x="4578" y="9203"/>
                    <a:pt x="4636" y="9203"/>
                  </a:cubicBezTo>
                  <a:cubicBezTo>
                    <a:pt x="5145" y="9203"/>
                    <a:pt x="5615" y="9106"/>
                    <a:pt x="6065" y="8949"/>
                  </a:cubicBezTo>
                  <a:cubicBezTo>
                    <a:pt x="6917" y="8673"/>
                    <a:pt x="7644" y="8147"/>
                    <a:pt x="8196" y="7470"/>
                  </a:cubicBezTo>
                  <a:cubicBezTo>
                    <a:pt x="8797" y="6718"/>
                    <a:pt x="9173" y="5766"/>
                    <a:pt x="9198" y="4738"/>
                  </a:cubicBezTo>
                  <a:cubicBezTo>
                    <a:pt x="9198" y="4538"/>
                    <a:pt x="9198" y="4362"/>
                    <a:pt x="9173" y="4162"/>
                  </a:cubicBezTo>
                  <a:cubicBezTo>
                    <a:pt x="9123" y="4187"/>
                    <a:pt x="9098" y="4212"/>
                    <a:pt x="9098" y="4212"/>
                  </a:cubicBezTo>
                  <a:cubicBezTo>
                    <a:pt x="9084" y="4219"/>
                    <a:pt x="9069" y="4222"/>
                    <a:pt x="9054" y="4222"/>
                  </a:cubicBezTo>
                  <a:cubicBezTo>
                    <a:pt x="9011" y="4222"/>
                    <a:pt x="8966" y="4199"/>
                    <a:pt x="8947" y="4162"/>
                  </a:cubicBezTo>
                  <a:cubicBezTo>
                    <a:pt x="8897" y="4087"/>
                    <a:pt x="8922" y="4012"/>
                    <a:pt x="8998" y="3987"/>
                  </a:cubicBezTo>
                  <a:cubicBezTo>
                    <a:pt x="8998" y="3987"/>
                    <a:pt x="9048" y="3961"/>
                    <a:pt x="9148" y="3911"/>
                  </a:cubicBezTo>
                  <a:cubicBezTo>
                    <a:pt x="8947" y="2558"/>
                    <a:pt x="8120" y="1380"/>
                    <a:pt x="6993" y="678"/>
                  </a:cubicBezTo>
                  <a:cubicBezTo>
                    <a:pt x="6942" y="653"/>
                    <a:pt x="6917" y="628"/>
                    <a:pt x="6867" y="603"/>
                  </a:cubicBezTo>
                  <a:cubicBezTo>
                    <a:pt x="6241" y="252"/>
                    <a:pt x="5514" y="27"/>
                    <a:pt x="4737" y="2"/>
                  </a:cubicBezTo>
                  <a:cubicBezTo>
                    <a:pt x="4710" y="1"/>
                    <a:pt x="4683" y="1"/>
                    <a:pt x="46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360;p51">
              <a:extLst>
                <a:ext uri="{FF2B5EF4-FFF2-40B4-BE49-F238E27FC236}">
                  <a16:creationId xmlns:a16="http://schemas.microsoft.com/office/drawing/2014/main" id="{4B317D43-0AB5-7343-9630-6117B393FFC0}"/>
                </a:ext>
              </a:extLst>
            </p:cNvPr>
            <p:cNvSpPr/>
            <p:nvPr/>
          </p:nvSpPr>
          <p:spPr>
            <a:xfrm>
              <a:off x="7296502" y="3260351"/>
              <a:ext cx="503154" cy="500488"/>
            </a:xfrm>
            <a:custGeom>
              <a:avLst/>
              <a:gdLst/>
              <a:ahLst/>
              <a:cxnLst/>
              <a:rect l="l" t="t" r="r" b="b"/>
              <a:pathLst>
                <a:path w="9249" h="9200" extrusionOk="0">
                  <a:moveTo>
                    <a:pt x="4589" y="241"/>
                  </a:moveTo>
                  <a:cubicBezTo>
                    <a:pt x="4655" y="241"/>
                    <a:pt x="4721" y="244"/>
                    <a:pt x="4787" y="251"/>
                  </a:cubicBezTo>
                  <a:cubicBezTo>
                    <a:pt x="5589" y="276"/>
                    <a:pt x="6341" y="527"/>
                    <a:pt x="6993" y="928"/>
                  </a:cubicBezTo>
                  <a:cubicBezTo>
                    <a:pt x="7569" y="1279"/>
                    <a:pt x="8046" y="1780"/>
                    <a:pt x="8396" y="2356"/>
                  </a:cubicBezTo>
                  <a:cubicBezTo>
                    <a:pt x="8447" y="2457"/>
                    <a:pt x="8522" y="2557"/>
                    <a:pt x="8572" y="2657"/>
                  </a:cubicBezTo>
                  <a:cubicBezTo>
                    <a:pt x="8747" y="3058"/>
                    <a:pt x="8898" y="3459"/>
                    <a:pt x="8948" y="3910"/>
                  </a:cubicBezTo>
                  <a:cubicBezTo>
                    <a:pt x="8973" y="3960"/>
                    <a:pt x="8973" y="4036"/>
                    <a:pt x="8973" y="4111"/>
                  </a:cubicBezTo>
                  <a:cubicBezTo>
                    <a:pt x="8998" y="4261"/>
                    <a:pt x="8998" y="4437"/>
                    <a:pt x="8998" y="4612"/>
                  </a:cubicBezTo>
                  <a:cubicBezTo>
                    <a:pt x="8998" y="4662"/>
                    <a:pt x="9023" y="4687"/>
                    <a:pt x="9023" y="4712"/>
                  </a:cubicBezTo>
                  <a:cubicBezTo>
                    <a:pt x="8998" y="4737"/>
                    <a:pt x="8998" y="4762"/>
                    <a:pt x="8998" y="4787"/>
                  </a:cubicBezTo>
                  <a:cubicBezTo>
                    <a:pt x="8998" y="5239"/>
                    <a:pt x="8898" y="5665"/>
                    <a:pt x="8747" y="6066"/>
                  </a:cubicBezTo>
                  <a:cubicBezTo>
                    <a:pt x="8722" y="6141"/>
                    <a:pt x="8697" y="6216"/>
                    <a:pt x="8672" y="6291"/>
                  </a:cubicBezTo>
                  <a:cubicBezTo>
                    <a:pt x="8522" y="6592"/>
                    <a:pt x="8371" y="6893"/>
                    <a:pt x="8171" y="7168"/>
                  </a:cubicBezTo>
                  <a:cubicBezTo>
                    <a:pt x="7371" y="8235"/>
                    <a:pt x="6101" y="8950"/>
                    <a:pt x="4681" y="8950"/>
                  </a:cubicBezTo>
                  <a:cubicBezTo>
                    <a:pt x="4633" y="8950"/>
                    <a:pt x="4585" y="8950"/>
                    <a:pt x="4537" y="8948"/>
                  </a:cubicBezTo>
                  <a:cubicBezTo>
                    <a:pt x="4061" y="8923"/>
                    <a:pt x="3609" y="8848"/>
                    <a:pt x="3183" y="8672"/>
                  </a:cubicBezTo>
                  <a:cubicBezTo>
                    <a:pt x="2832" y="8547"/>
                    <a:pt x="2507" y="8397"/>
                    <a:pt x="2206" y="8196"/>
                  </a:cubicBezTo>
                  <a:cubicBezTo>
                    <a:pt x="1028" y="7369"/>
                    <a:pt x="276" y="6016"/>
                    <a:pt x="301" y="4462"/>
                  </a:cubicBezTo>
                  <a:cubicBezTo>
                    <a:pt x="376" y="2306"/>
                    <a:pt x="2030" y="527"/>
                    <a:pt x="4111" y="276"/>
                  </a:cubicBezTo>
                  <a:cubicBezTo>
                    <a:pt x="4270" y="258"/>
                    <a:pt x="4430" y="241"/>
                    <a:pt x="4589" y="241"/>
                  </a:cubicBezTo>
                  <a:close/>
                  <a:moveTo>
                    <a:pt x="4787" y="0"/>
                  </a:moveTo>
                  <a:cubicBezTo>
                    <a:pt x="4487" y="0"/>
                    <a:pt x="4161" y="0"/>
                    <a:pt x="3885" y="51"/>
                  </a:cubicBezTo>
                  <a:cubicBezTo>
                    <a:pt x="2030" y="376"/>
                    <a:pt x="552" y="1805"/>
                    <a:pt x="151" y="3660"/>
                  </a:cubicBezTo>
                  <a:cubicBezTo>
                    <a:pt x="201" y="3685"/>
                    <a:pt x="226" y="3710"/>
                    <a:pt x="276" y="3710"/>
                  </a:cubicBezTo>
                  <a:cubicBezTo>
                    <a:pt x="326" y="3760"/>
                    <a:pt x="351" y="3835"/>
                    <a:pt x="301" y="3885"/>
                  </a:cubicBezTo>
                  <a:cubicBezTo>
                    <a:pt x="276" y="3935"/>
                    <a:pt x="251" y="3935"/>
                    <a:pt x="201" y="3935"/>
                  </a:cubicBezTo>
                  <a:lnTo>
                    <a:pt x="151" y="3935"/>
                  </a:lnTo>
                  <a:cubicBezTo>
                    <a:pt x="126" y="3935"/>
                    <a:pt x="126" y="3910"/>
                    <a:pt x="126" y="3910"/>
                  </a:cubicBezTo>
                  <a:cubicBezTo>
                    <a:pt x="101" y="4086"/>
                    <a:pt x="76" y="4286"/>
                    <a:pt x="76" y="4462"/>
                  </a:cubicBezTo>
                  <a:cubicBezTo>
                    <a:pt x="0" y="6993"/>
                    <a:pt x="2005" y="9123"/>
                    <a:pt x="4537" y="9199"/>
                  </a:cubicBezTo>
                  <a:cubicBezTo>
                    <a:pt x="4563" y="9199"/>
                    <a:pt x="4589" y="9199"/>
                    <a:pt x="4615" y="9199"/>
                  </a:cubicBezTo>
                  <a:cubicBezTo>
                    <a:pt x="6137" y="9199"/>
                    <a:pt x="7508" y="8477"/>
                    <a:pt x="8346" y="7319"/>
                  </a:cubicBezTo>
                  <a:cubicBezTo>
                    <a:pt x="8522" y="7093"/>
                    <a:pt x="8672" y="6843"/>
                    <a:pt x="8822" y="6567"/>
                  </a:cubicBezTo>
                  <a:cubicBezTo>
                    <a:pt x="8822" y="6517"/>
                    <a:pt x="8848" y="6467"/>
                    <a:pt x="8873" y="6417"/>
                  </a:cubicBezTo>
                  <a:cubicBezTo>
                    <a:pt x="9098" y="5890"/>
                    <a:pt x="9249" y="5339"/>
                    <a:pt x="9249" y="4712"/>
                  </a:cubicBezTo>
                  <a:cubicBezTo>
                    <a:pt x="9249" y="4662"/>
                    <a:pt x="9249" y="4587"/>
                    <a:pt x="9249" y="4537"/>
                  </a:cubicBezTo>
                  <a:cubicBezTo>
                    <a:pt x="9249" y="4311"/>
                    <a:pt x="9223" y="4086"/>
                    <a:pt x="9198" y="3885"/>
                  </a:cubicBezTo>
                  <a:cubicBezTo>
                    <a:pt x="9198" y="3835"/>
                    <a:pt x="9173" y="3760"/>
                    <a:pt x="9173" y="3710"/>
                  </a:cubicBezTo>
                  <a:cubicBezTo>
                    <a:pt x="9073" y="3209"/>
                    <a:pt x="8898" y="2757"/>
                    <a:pt x="8647" y="2331"/>
                  </a:cubicBezTo>
                  <a:cubicBezTo>
                    <a:pt x="8497" y="2031"/>
                    <a:pt x="8296" y="1780"/>
                    <a:pt x="8071" y="1529"/>
                  </a:cubicBezTo>
                  <a:cubicBezTo>
                    <a:pt x="7795" y="1203"/>
                    <a:pt x="7469" y="928"/>
                    <a:pt x="7093" y="702"/>
                  </a:cubicBezTo>
                  <a:cubicBezTo>
                    <a:pt x="6416" y="276"/>
                    <a:pt x="5639" y="26"/>
                    <a:pt x="478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361;p51">
              <a:extLst>
                <a:ext uri="{FF2B5EF4-FFF2-40B4-BE49-F238E27FC236}">
                  <a16:creationId xmlns:a16="http://schemas.microsoft.com/office/drawing/2014/main" id="{BD3FE7C1-F215-9E14-5703-D8BF931D86C5}"/>
                </a:ext>
              </a:extLst>
            </p:cNvPr>
            <p:cNvSpPr/>
            <p:nvPr/>
          </p:nvSpPr>
          <p:spPr>
            <a:xfrm>
              <a:off x="7100173" y="3433561"/>
              <a:ext cx="215482" cy="41453"/>
            </a:xfrm>
            <a:custGeom>
              <a:avLst/>
              <a:gdLst/>
              <a:ahLst/>
              <a:cxnLst/>
              <a:rect l="l" t="t" r="r" b="b"/>
              <a:pathLst>
                <a:path w="3961" h="762" extrusionOk="0">
                  <a:moveTo>
                    <a:pt x="1942" y="0"/>
                  </a:moveTo>
                  <a:cubicBezTo>
                    <a:pt x="1715" y="0"/>
                    <a:pt x="1501" y="18"/>
                    <a:pt x="1304" y="50"/>
                  </a:cubicBezTo>
                  <a:cubicBezTo>
                    <a:pt x="1103" y="75"/>
                    <a:pt x="903" y="125"/>
                    <a:pt x="727" y="175"/>
                  </a:cubicBezTo>
                  <a:cubicBezTo>
                    <a:pt x="527" y="250"/>
                    <a:pt x="351" y="300"/>
                    <a:pt x="251" y="350"/>
                  </a:cubicBezTo>
                  <a:cubicBezTo>
                    <a:pt x="151" y="400"/>
                    <a:pt x="101" y="426"/>
                    <a:pt x="101" y="426"/>
                  </a:cubicBezTo>
                  <a:cubicBezTo>
                    <a:pt x="25" y="451"/>
                    <a:pt x="0" y="526"/>
                    <a:pt x="50" y="601"/>
                  </a:cubicBezTo>
                  <a:cubicBezTo>
                    <a:pt x="69" y="638"/>
                    <a:pt x="114" y="661"/>
                    <a:pt x="157" y="661"/>
                  </a:cubicBezTo>
                  <a:cubicBezTo>
                    <a:pt x="172" y="661"/>
                    <a:pt x="187" y="658"/>
                    <a:pt x="201" y="651"/>
                  </a:cubicBezTo>
                  <a:cubicBezTo>
                    <a:pt x="201" y="651"/>
                    <a:pt x="226" y="626"/>
                    <a:pt x="276" y="601"/>
                  </a:cubicBezTo>
                  <a:cubicBezTo>
                    <a:pt x="326" y="576"/>
                    <a:pt x="401" y="551"/>
                    <a:pt x="502" y="501"/>
                  </a:cubicBezTo>
                  <a:cubicBezTo>
                    <a:pt x="577" y="501"/>
                    <a:pt x="627" y="476"/>
                    <a:pt x="702" y="451"/>
                  </a:cubicBezTo>
                  <a:cubicBezTo>
                    <a:pt x="928" y="375"/>
                    <a:pt x="1178" y="300"/>
                    <a:pt x="1479" y="275"/>
                  </a:cubicBezTo>
                  <a:cubicBezTo>
                    <a:pt x="1579" y="250"/>
                    <a:pt x="1654" y="250"/>
                    <a:pt x="1755" y="250"/>
                  </a:cubicBezTo>
                  <a:cubicBezTo>
                    <a:pt x="1832" y="244"/>
                    <a:pt x="1910" y="241"/>
                    <a:pt x="1990" y="241"/>
                  </a:cubicBezTo>
                  <a:cubicBezTo>
                    <a:pt x="2248" y="241"/>
                    <a:pt x="2520" y="274"/>
                    <a:pt x="2807" y="350"/>
                  </a:cubicBezTo>
                  <a:cubicBezTo>
                    <a:pt x="2857" y="350"/>
                    <a:pt x="2908" y="375"/>
                    <a:pt x="2983" y="400"/>
                  </a:cubicBezTo>
                  <a:cubicBezTo>
                    <a:pt x="3233" y="476"/>
                    <a:pt x="3484" y="576"/>
                    <a:pt x="3735" y="726"/>
                  </a:cubicBezTo>
                  <a:cubicBezTo>
                    <a:pt x="3735" y="726"/>
                    <a:pt x="3735" y="751"/>
                    <a:pt x="3760" y="751"/>
                  </a:cubicBezTo>
                  <a:lnTo>
                    <a:pt x="3810" y="751"/>
                  </a:lnTo>
                  <a:cubicBezTo>
                    <a:pt x="3823" y="758"/>
                    <a:pt x="3835" y="761"/>
                    <a:pt x="3845" y="761"/>
                  </a:cubicBezTo>
                  <a:cubicBezTo>
                    <a:pt x="3873" y="761"/>
                    <a:pt x="3892" y="738"/>
                    <a:pt x="3910" y="701"/>
                  </a:cubicBezTo>
                  <a:cubicBezTo>
                    <a:pt x="3960" y="651"/>
                    <a:pt x="3935" y="576"/>
                    <a:pt x="3885" y="526"/>
                  </a:cubicBezTo>
                  <a:cubicBezTo>
                    <a:pt x="3835" y="526"/>
                    <a:pt x="3810" y="501"/>
                    <a:pt x="3760" y="476"/>
                  </a:cubicBezTo>
                  <a:cubicBezTo>
                    <a:pt x="3559" y="350"/>
                    <a:pt x="3334" y="250"/>
                    <a:pt x="3108" y="175"/>
                  </a:cubicBezTo>
                  <a:cubicBezTo>
                    <a:pt x="3058" y="150"/>
                    <a:pt x="3008" y="150"/>
                    <a:pt x="2958" y="125"/>
                  </a:cubicBezTo>
                  <a:cubicBezTo>
                    <a:pt x="2605" y="37"/>
                    <a:pt x="2262" y="0"/>
                    <a:pt x="194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362;p51">
              <a:extLst>
                <a:ext uri="{FF2B5EF4-FFF2-40B4-BE49-F238E27FC236}">
                  <a16:creationId xmlns:a16="http://schemas.microsoft.com/office/drawing/2014/main" id="{094CC280-5DCE-EAC5-A656-A3DB1BC99451}"/>
                </a:ext>
              </a:extLst>
            </p:cNvPr>
            <p:cNvSpPr/>
            <p:nvPr/>
          </p:nvSpPr>
          <p:spPr>
            <a:xfrm>
              <a:off x="8038190" y="4725997"/>
              <a:ext cx="390000" cy="338210"/>
            </a:xfrm>
            <a:custGeom>
              <a:avLst/>
              <a:gdLst/>
              <a:ahLst/>
              <a:cxnLst/>
              <a:rect l="l" t="t" r="r" b="b"/>
              <a:pathLst>
                <a:path w="7169" h="6217" extrusionOk="0">
                  <a:moveTo>
                    <a:pt x="6266" y="1"/>
                  </a:moveTo>
                  <a:cubicBezTo>
                    <a:pt x="6266" y="1"/>
                    <a:pt x="4036" y="2883"/>
                    <a:pt x="1" y="5189"/>
                  </a:cubicBezTo>
                  <a:lnTo>
                    <a:pt x="76" y="6217"/>
                  </a:lnTo>
                  <a:cubicBezTo>
                    <a:pt x="76" y="6217"/>
                    <a:pt x="101" y="6217"/>
                    <a:pt x="151" y="6191"/>
                  </a:cubicBezTo>
                  <a:cubicBezTo>
                    <a:pt x="652" y="6066"/>
                    <a:pt x="3935" y="5064"/>
                    <a:pt x="6266" y="2983"/>
                  </a:cubicBezTo>
                  <a:cubicBezTo>
                    <a:pt x="6592" y="2708"/>
                    <a:pt x="6893" y="2382"/>
                    <a:pt x="7168" y="2056"/>
                  </a:cubicBezTo>
                  <a:cubicBezTo>
                    <a:pt x="7168" y="2056"/>
                    <a:pt x="7068" y="402"/>
                    <a:pt x="6266"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363;p51">
              <a:extLst>
                <a:ext uri="{FF2B5EF4-FFF2-40B4-BE49-F238E27FC236}">
                  <a16:creationId xmlns:a16="http://schemas.microsoft.com/office/drawing/2014/main" id="{9FFA5DC3-621E-5BD8-BCA7-D22EA9CD2DCD}"/>
                </a:ext>
              </a:extLst>
            </p:cNvPr>
            <p:cNvSpPr/>
            <p:nvPr/>
          </p:nvSpPr>
          <p:spPr>
            <a:xfrm>
              <a:off x="6352991" y="4651033"/>
              <a:ext cx="447284" cy="396800"/>
            </a:xfrm>
            <a:custGeom>
              <a:avLst/>
              <a:gdLst/>
              <a:ahLst/>
              <a:cxnLst/>
              <a:rect l="l" t="t" r="r" b="b"/>
              <a:pathLst>
                <a:path w="8222" h="7294" extrusionOk="0">
                  <a:moveTo>
                    <a:pt x="903" y="1"/>
                  </a:moveTo>
                  <a:cubicBezTo>
                    <a:pt x="828" y="51"/>
                    <a:pt x="753" y="76"/>
                    <a:pt x="703" y="126"/>
                  </a:cubicBezTo>
                  <a:cubicBezTo>
                    <a:pt x="76" y="677"/>
                    <a:pt x="1" y="2056"/>
                    <a:pt x="1" y="2056"/>
                  </a:cubicBezTo>
                  <a:cubicBezTo>
                    <a:pt x="176" y="2281"/>
                    <a:pt x="377" y="2507"/>
                    <a:pt x="552" y="2707"/>
                  </a:cubicBezTo>
                  <a:cubicBezTo>
                    <a:pt x="3660" y="6066"/>
                    <a:pt x="7394" y="7093"/>
                    <a:pt x="8096" y="7269"/>
                  </a:cubicBezTo>
                  <a:cubicBezTo>
                    <a:pt x="8196" y="7294"/>
                    <a:pt x="8222" y="7294"/>
                    <a:pt x="8222" y="7294"/>
                  </a:cubicBezTo>
                  <a:lnTo>
                    <a:pt x="8222" y="5690"/>
                  </a:lnTo>
                  <a:cubicBezTo>
                    <a:pt x="4211" y="3409"/>
                    <a:pt x="903" y="1"/>
                    <a:pt x="903"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364;p51">
              <a:extLst>
                <a:ext uri="{FF2B5EF4-FFF2-40B4-BE49-F238E27FC236}">
                  <a16:creationId xmlns:a16="http://schemas.microsoft.com/office/drawing/2014/main" id="{B5BA2534-D423-5B7A-C88B-2ED69E2A7DD3}"/>
                </a:ext>
              </a:extLst>
            </p:cNvPr>
            <p:cNvSpPr/>
            <p:nvPr/>
          </p:nvSpPr>
          <p:spPr>
            <a:xfrm>
              <a:off x="6959713" y="4098873"/>
              <a:ext cx="350451" cy="321781"/>
            </a:xfrm>
            <a:custGeom>
              <a:avLst/>
              <a:gdLst/>
              <a:ahLst/>
              <a:cxnLst/>
              <a:rect l="l" t="t" r="r" b="b"/>
              <a:pathLst>
                <a:path w="6442" h="5915" extrusionOk="0">
                  <a:moveTo>
                    <a:pt x="2006" y="0"/>
                  </a:moveTo>
                  <a:cubicBezTo>
                    <a:pt x="2006" y="0"/>
                    <a:pt x="1354" y="652"/>
                    <a:pt x="527" y="1754"/>
                  </a:cubicBezTo>
                  <a:cubicBezTo>
                    <a:pt x="352" y="1980"/>
                    <a:pt x="176" y="2206"/>
                    <a:pt x="1" y="2456"/>
                  </a:cubicBezTo>
                  <a:cubicBezTo>
                    <a:pt x="1" y="2456"/>
                    <a:pt x="3334" y="5664"/>
                    <a:pt x="4412" y="5915"/>
                  </a:cubicBezTo>
                  <a:lnTo>
                    <a:pt x="5414" y="3885"/>
                  </a:lnTo>
                  <a:cubicBezTo>
                    <a:pt x="5364" y="3860"/>
                    <a:pt x="5314" y="3835"/>
                    <a:pt x="5314" y="3810"/>
                  </a:cubicBezTo>
                  <a:cubicBezTo>
                    <a:pt x="5289" y="3810"/>
                    <a:pt x="5289" y="3760"/>
                    <a:pt x="5314" y="3734"/>
                  </a:cubicBezTo>
                  <a:cubicBezTo>
                    <a:pt x="5314" y="3722"/>
                    <a:pt x="5327" y="3716"/>
                    <a:pt x="5342" y="3716"/>
                  </a:cubicBezTo>
                  <a:cubicBezTo>
                    <a:pt x="5358" y="3716"/>
                    <a:pt x="5377" y="3722"/>
                    <a:pt x="5389" y="3734"/>
                  </a:cubicBezTo>
                  <a:cubicBezTo>
                    <a:pt x="5389" y="3734"/>
                    <a:pt x="5414" y="3734"/>
                    <a:pt x="5465" y="3785"/>
                  </a:cubicBezTo>
                  <a:lnTo>
                    <a:pt x="6442" y="1780"/>
                  </a:lnTo>
                  <a:cubicBezTo>
                    <a:pt x="6442" y="1780"/>
                    <a:pt x="6392" y="1754"/>
                    <a:pt x="6317" y="1729"/>
                  </a:cubicBezTo>
                  <a:cubicBezTo>
                    <a:pt x="5815" y="1529"/>
                    <a:pt x="3936" y="827"/>
                    <a:pt x="2833" y="376"/>
                  </a:cubicBezTo>
                  <a:cubicBezTo>
                    <a:pt x="2407" y="201"/>
                    <a:pt x="2081" y="75"/>
                    <a:pt x="2006"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365;p51">
              <a:extLst>
                <a:ext uri="{FF2B5EF4-FFF2-40B4-BE49-F238E27FC236}">
                  <a16:creationId xmlns:a16="http://schemas.microsoft.com/office/drawing/2014/main" id="{BA5F0E3D-BABF-86C8-B064-C972B693437E}"/>
                </a:ext>
              </a:extLst>
            </p:cNvPr>
            <p:cNvSpPr/>
            <p:nvPr/>
          </p:nvSpPr>
          <p:spPr>
            <a:xfrm>
              <a:off x="7398774" y="4075699"/>
              <a:ext cx="320421" cy="342236"/>
            </a:xfrm>
            <a:custGeom>
              <a:avLst/>
              <a:gdLst/>
              <a:ahLst/>
              <a:cxnLst/>
              <a:rect l="l" t="t" r="r" b="b"/>
              <a:pathLst>
                <a:path w="5890" h="6291" extrusionOk="0">
                  <a:moveTo>
                    <a:pt x="3208" y="0"/>
                  </a:moveTo>
                  <a:cubicBezTo>
                    <a:pt x="3108" y="75"/>
                    <a:pt x="2757" y="301"/>
                    <a:pt x="2331" y="602"/>
                  </a:cubicBezTo>
                  <a:cubicBezTo>
                    <a:pt x="1379" y="1228"/>
                    <a:pt x="0" y="2155"/>
                    <a:pt x="0" y="2155"/>
                  </a:cubicBezTo>
                  <a:lnTo>
                    <a:pt x="50" y="2231"/>
                  </a:lnTo>
                  <a:lnTo>
                    <a:pt x="802" y="3810"/>
                  </a:lnTo>
                  <a:lnTo>
                    <a:pt x="827" y="3785"/>
                  </a:lnTo>
                  <a:cubicBezTo>
                    <a:pt x="827" y="3767"/>
                    <a:pt x="840" y="3749"/>
                    <a:pt x="865" y="3749"/>
                  </a:cubicBezTo>
                  <a:cubicBezTo>
                    <a:pt x="875" y="3749"/>
                    <a:pt x="888" y="3752"/>
                    <a:pt x="902" y="3759"/>
                  </a:cubicBezTo>
                  <a:cubicBezTo>
                    <a:pt x="927" y="3759"/>
                    <a:pt x="927" y="3810"/>
                    <a:pt x="927" y="3835"/>
                  </a:cubicBezTo>
                  <a:lnTo>
                    <a:pt x="877" y="3960"/>
                  </a:lnTo>
                  <a:lnTo>
                    <a:pt x="1053" y="4286"/>
                  </a:lnTo>
                  <a:cubicBezTo>
                    <a:pt x="1078" y="4286"/>
                    <a:pt x="1103" y="4311"/>
                    <a:pt x="1103" y="4336"/>
                  </a:cubicBezTo>
                  <a:cubicBezTo>
                    <a:pt x="1103" y="4336"/>
                    <a:pt x="1103" y="4361"/>
                    <a:pt x="1103" y="4361"/>
                  </a:cubicBezTo>
                  <a:lnTo>
                    <a:pt x="2055" y="6291"/>
                  </a:lnTo>
                  <a:cubicBezTo>
                    <a:pt x="3108" y="6065"/>
                    <a:pt x="5890" y="2632"/>
                    <a:pt x="5890" y="2632"/>
                  </a:cubicBezTo>
                  <a:cubicBezTo>
                    <a:pt x="5790" y="2456"/>
                    <a:pt x="5639" y="2306"/>
                    <a:pt x="5514" y="2130"/>
                  </a:cubicBezTo>
                  <a:cubicBezTo>
                    <a:pt x="4486" y="877"/>
                    <a:pt x="3208" y="0"/>
                    <a:pt x="3208" y="0"/>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366;p51">
              <a:extLst>
                <a:ext uri="{FF2B5EF4-FFF2-40B4-BE49-F238E27FC236}">
                  <a16:creationId xmlns:a16="http://schemas.microsoft.com/office/drawing/2014/main" id="{AF46A3F7-B1CB-E8C8-8193-021BE50793D1}"/>
                </a:ext>
              </a:extLst>
            </p:cNvPr>
            <p:cNvSpPr/>
            <p:nvPr/>
          </p:nvSpPr>
          <p:spPr>
            <a:xfrm>
              <a:off x="7360585" y="4331977"/>
              <a:ext cx="12295" cy="891739"/>
            </a:xfrm>
            <a:custGeom>
              <a:avLst/>
              <a:gdLst/>
              <a:ahLst/>
              <a:cxnLst/>
              <a:rect l="l" t="t" r="r" b="b"/>
              <a:pathLst>
                <a:path w="226" h="16392" extrusionOk="0">
                  <a:moveTo>
                    <a:pt x="0" y="1"/>
                  </a:moveTo>
                  <a:cubicBezTo>
                    <a:pt x="0" y="1"/>
                    <a:pt x="0" y="26"/>
                    <a:pt x="0" y="26"/>
                  </a:cubicBezTo>
                  <a:lnTo>
                    <a:pt x="101" y="16392"/>
                  </a:lnTo>
                  <a:lnTo>
                    <a:pt x="226" y="16392"/>
                  </a:lnTo>
                  <a:lnTo>
                    <a:pt x="126" y="26"/>
                  </a:lnTo>
                  <a:cubicBezTo>
                    <a:pt x="126" y="1"/>
                    <a:pt x="101" y="1"/>
                    <a:pt x="101" y="1"/>
                  </a:cubicBez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367;p51">
              <a:extLst>
                <a:ext uri="{FF2B5EF4-FFF2-40B4-BE49-F238E27FC236}">
                  <a16:creationId xmlns:a16="http://schemas.microsoft.com/office/drawing/2014/main" id="{48772186-29A6-042F-FA35-8A6FC8C68FCE}"/>
                </a:ext>
              </a:extLst>
            </p:cNvPr>
            <p:cNvSpPr/>
            <p:nvPr/>
          </p:nvSpPr>
          <p:spPr>
            <a:xfrm>
              <a:off x="7479177" y="4650925"/>
              <a:ext cx="429549" cy="443204"/>
            </a:xfrm>
            <a:custGeom>
              <a:avLst/>
              <a:gdLst/>
              <a:ahLst/>
              <a:cxnLst/>
              <a:rect l="l" t="t" r="r" b="b"/>
              <a:pathLst>
                <a:path w="7896" h="8147" extrusionOk="0">
                  <a:moveTo>
                    <a:pt x="7219" y="1030"/>
                  </a:moveTo>
                  <a:lnTo>
                    <a:pt x="7244" y="1256"/>
                  </a:lnTo>
                  <a:lnTo>
                    <a:pt x="101" y="1456"/>
                  </a:lnTo>
                  <a:lnTo>
                    <a:pt x="101" y="1231"/>
                  </a:lnTo>
                  <a:lnTo>
                    <a:pt x="7219" y="1030"/>
                  </a:lnTo>
                  <a:close/>
                  <a:moveTo>
                    <a:pt x="6565" y="1"/>
                  </a:moveTo>
                  <a:cubicBezTo>
                    <a:pt x="6549" y="1"/>
                    <a:pt x="6533" y="1"/>
                    <a:pt x="6517" y="3"/>
                  </a:cubicBezTo>
                  <a:lnTo>
                    <a:pt x="728" y="328"/>
                  </a:lnTo>
                  <a:cubicBezTo>
                    <a:pt x="377" y="353"/>
                    <a:pt x="101" y="629"/>
                    <a:pt x="101" y="980"/>
                  </a:cubicBezTo>
                  <a:lnTo>
                    <a:pt x="1" y="5341"/>
                  </a:lnTo>
                  <a:cubicBezTo>
                    <a:pt x="1" y="5592"/>
                    <a:pt x="126" y="5817"/>
                    <a:pt x="352" y="5942"/>
                  </a:cubicBezTo>
                  <a:lnTo>
                    <a:pt x="4211" y="8048"/>
                  </a:lnTo>
                  <a:cubicBezTo>
                    <a:pt x="4311" y="8114"/>
                    <a:pt x="4426" y="8146"/>
                    <a:pt x="4540" y="8146"/>
                  </a:cubicBezTo>
                  <a:cubicBezTo>
                    <a:pt x="4683" y="8146"/>
                    <a:pt x="4826" y="8095"/>
                    <a:pt x="4938" y="7998"/>
                  </a:cubicBezTo>
                  <a:lnTo>
                    <a:pt x="7620" y="5792"/>
                  </a:lnTo>
                  <a:cubicBezTo>
                    <a:pt x="7795" y="5642"/>
                    <a:pt x="7896" y="5391"/>
                    <a:pt x="7870" y="5165"/>
                  </a:cubicBezTo>
                  <a:lnTo>
                    <a:pt x="7219" y="579"/>
                  </a:lnTo>
                  <a:cubicBezTo>
                    <a:pt x="7171" y="244"/>
                    <a:pt x="6895" y="1"/>
                    <a:pt x="6565" y="1"/>
                  </a:cubicBezTo>
                  <a:close/>
                </a:path>
              </a:pathLst>
            </a:custGeom>
            <a:solidFill>
              <a:srgbClr val="FAA8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368;p51">
              <a:extLst>
                <a:ext uri="{FF2B5EF4-FFF2-40B4-BE49-F238E27FC236}">
                  <a16:creationId xmlns:a16="http://schemas.microsoft.com/office/drawing/2014/main" id="{D1910A8D-AB3B-8F3C-AF92-3FBA84B2C3D5}"/>
                </a:ext>
              </a:extLst>
            </p:cNvPr>
            <p:cNvSpPr/>
            <p:nvPr/>
          </p:nvSpPr>
          <p:spPr>
            <a:xfrm>
              <a:off x="7484671" y="4706957"/>
              <a:ext cx="388586" cy="23229"/>
            </a:xfrm>
            <a:custGeom>
              <a:avLst/>
              <a:gdLst/>
              <a:ahLst/>
              <a:cxnLst/>
              <a:rect l="l" t="t" r="r" b="b"/>
              <a:pathLst>
                <a:path w="7143" h="427" extrusionOk="0">
                  <a:moveTo>
                    <a:pt x="7118" y="0"/>
                  </a:moveTo>
                  <a:lnTo>
                    <a:pt x="0" y="201"/>
                  </a:lnTo>
                  <a:lnTo>
                    <a:pt x="0" y="426"/>
                  </a:lnTo>
                  <a:lnTo>
                    <a:pt x="7143" y="226"/>
                  </a:lnTo>
                  <a:lnTo>
                    <a:pt x="7118" y="0"/>
                  </a:lnTo>
                  <a:close/>
                </a:path>
              </a:pathLst>
            </a:custGeom>
            <a:solidFill>
              <a:srgbClr val="0072A4"/>
            </a:solidFill>
            <a:ln w="9525" cap="flat" cmpd="sng">
              <a:solidFill>
                <a:srgbClr val="4C6F8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369;p51">
              <a:extLst>
                <a:ext uri="{FF2B5EF4-FFF2-40B4-BE49-F238E27FC236}">
                  <a16:creationId xmlns:a16="http://schemas.microsoft.com/office/drawing/2014/main" id="{96F6F05E-74D1-40ED-E3CC-DDC996C0B162}"/>
                </a:ext>
              </a:extLst>
            </p:cNvPr>
            <p:cNvSpPr/>
            <p:nvPr/>
          </p:nvSpPr>
          <p:spPr>
            <a:xfrm>
              <a:off x="7431468" y="4279644"/>
              <a:ext cx="17789" cy="36068"/>
            </a:xfrm>
            <a:custGeom>
              <a:avLst/>
              <a:gdLst/>
              <a:ahLst/>
              <a:cxnLst/>
              <a:rect l="l" t="t" r="r" b="b"/>
              <a:pathLst>
                <a:path w="327" h="663" extrusionOk="0">
                  <a:moveTo>
                    <a:pt x="264" y="0"/>
                  </a:moveTo>
                  <a:cubicBezTo>
                    <a:pt x="239" y="0"/>
                    <a:pt x="226" y="18"/>
                    <a:pt x="226" y="36"/>
                  </a:cubicBezTo>
                  <a:lnTo>
                    <a:pt x="201" y="61"/>
                  </a:lnTo>
                  <a:lnTo>
                    <a:pt x="1" y="662"/>
                  </a:lnTo>
                  <a:cubicBezTo>
                    <a:pt x="51" y="662"/>
                    <a:pt x="76" y="637"/>
                    <a:pt x="126" y="612"/>
                  </a:cubicBezTo>
                  <a:lnTo>
                    <a:pt x="276" y="211"/>
                  </a:lnTo>
                  <a:lnTo>
                    <a:pt x="326" y="86"/>
                  </a:lnTo>
                  <a:cubicBezTo>
                    <a:pt x="326" y="61"/>
                    <a:pt x="326" y="10"/>
                    <a:pt x="301" y="10"/>
                  </a:cubicBezTo>
                  <a:cubicBezTo>
                    <a:pt x="287" y="3"/>
                    <a:pt x="274" y="0"/>
                    <a:pt x="264" y="0"/>
                  </a:cubicBezTo>
                  <a:close/>
                </a:path>
              </a:pathLst>
            </a:custGeom>
            <a:solidFill>
              <a:srgbClr val="4C6F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370;p51">
              <a:extLst>
                <a:ext uri="{FF2B5EF4-FFF2-40B4-BE49-F238E27FC236}">
                  <a16:creationId xmlns:a16="http://schemas.microsoft.com/office/drawing/2014/main" id="{69EC65FD-CD77-9D57-83F1-7E6F70CD7D6C}"/>
                </a:ext>
              </a:extLst>
            </p:cNvPr>
            <p:cNvSpPr/>
            <p:nvPr/>
          </p:nvSpPr>
          <p:spPr>
            <a:xfrm>
              <a:off x="7419228" y="4321097"/>
              <a:ext cx="21869" cy="902620"/>
            </a:xfrm>
            <a:custGeom>
              <a:avLst/>
              <a:gdLst/>
              <a:ahLst/>
              <a:cxnLst/>
              <a:rect l="l" t="t" r="r" b="b"/>
              <a:pathLst>
                <a:path w="402" h="16592" extrusionOk="0">
                  <a:moveTo>
                    <a:pt x="301" y="0"/>
                  </a:moveTo>
                  <a:cubicBezTo>
                    <a:pt x="276" y="0"/>
                    <a:pt x="226" y="25"/>
                    <a:pt x="175" y="25"/>
                  </a:cubicBezTo>
                  <a:lnTo>
                    <a:pt x="0" y="527"/>
                  </a:lnTo>
                  <a:cubicBezTo>
                    <a:pt x="0" y="527"/>
                    <a:pt x="0" y="527"/>
                    <a:pt x="0" y="552"/>
                  </a:cubicBezTo>
                  <a:lnTo>
                    <a:pt x="301" y="16592"/>
                  </a:lnTo>
                  <a:lnTo>
                    <a:pt x="401" y="16592"/>
                  </a:lnTo>
                  <a:lnTo>
                    <a:pt x="125" y="552"/>
                  </a:lnTo>
                  <a:lnTo>
                    <a:pt x="301" y="0"/>
                  </a:lnTo>
                  <a:close/>
                </a:path>
              </a:pathLst>
            </a:custGeom>
            <a:solidFill>
              <a:srgbClr val="B5E5E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371;p51">
              <a:extLst>
                <a:ext uri="{FF2B5EF4-FFF2-40B4-BE49-F238E27FC236}">
                  <a16:creationId xmlns:a16="http://schemas.microsoft.com/office/drawing/2014/main" id="{39604C84-E02B-F64D-A497-A77F188C03E2}"/>
                </a:ext>
              </a:extLst>
            </p:cNvPr>
            <p:cNvSpPr/>
            <p:nvPr/>
          </p:nvSpPr>
          <p:spPr>
            <a:xfrm>
              <a:off x="7247434" y="4300969"/>
              <a:ext cx="211344" cy="31062"/>
            </a:xfrm>
            <a:custGeom>
              <a:avLst/>
              <a:gdLst/>
              <a:ahLst/>
              <a:cxnLst/>
              <a:rect l="l" t="t" r="r" b="b"/>
              <a:pathLst>
                <a:path w="3885" h="571" extrusionOk="0">
                  <a:moveTo>
                    <a:pt x="53" y="1"/>
                  </a:moveTo>
                  <a:cubicBezTo>
                    <a:pt x="38" y="1"/>
                    <a:pt x="25" y="7"/>
                    <a:pt x="25" y="19"/>
                  </a:cubicBezTo>
                  <a:cubicBezTo>
                    <a:pt x="0" y="45"/>
                    <a:pt x="0" y="95"/>
                    <a:pt x="25" y="95"/>
                  </a:cubicBezTo>
                  <a:cubicBezTo>
                    <a:pt x="25" y="120"/>
                    <a:pt x="75" y="145"/>
                    <a:pt x="125" y="170"/>
                  </a:cubicBezTo>
                  <a:cubicBezTo>
                    <a:pt x="326" y="295"/>
                    <a:pt x="927" y="571"/>
                    <a:pt x="1930" y="571"/>
                  </a:cubicBezTo>
                  <a:lnTo>
                    <a:pt x="2181" y="571"/>
                  </a:lnTo>
                  <a:cubicBezTo>
                    <a:pt x="2531" y="546"/>
                    <a:pt x="2907" y="496"/>
                    <a:pt x="3333" y="395"/>
                  </a:cubicBezTo>
                  <a:cubicBezTo>
                    <a:pt x="3384" y="395"/>
                    <a:pt x="3434" y="370"/>
                    <a:pt x="3459" y="370"/>
                  </a:cubicBezTo>
                  <a:cubicBezTo>
                    <a:pt x="3584" y="320"/>
                    <a:pt x="3709" y="295"/>
                    <a:pt x="3835" y="270"/>
                  </a:cubicBezTo>
                  <a:cubicBezTo>
                    <a:pt x="3860" y="245"/>
                    <a:pt x="3860" y="245"/>
                    <a:pt x="3885" y="220"/>
                  </a:cubicBezTo>
                  <a:cubicBezTo>
                    <a:pt x="3885" y="220"/>
                    <a:pt x="3885" y="195"/>
                    <a:pt x="3885" y="195"/>
                  </a:cubicBezTo>
                  <a:cubicBezTo>
                    <a:pt x="3885" y="170"/>
                    <a:pt x="3860" y="145"/>
                    <a:pt x="3835" y="145"/>
                  </a:cubicBezTo>
                  <a:lnTo>
                    <a:pt x="3810" y="145"/>
                  </a:lnTo>
                  <a:cubicBezTo>
                    <a:pt x="3709" y="170"/>
                    <a:pt x="3609" y="195"/>
                    <a:pt x="3509" y="220"/>
                  </a:cubicBezTo>
                  <a:cubicBezTo>
                    <a:pt x="3459" y="245"/>
                    <a:pt x="3434" y="270"/>
                    <a:pt x="3384" y="270"/>
                  </a:cubicBezTo>
                  <a:cubicBezTo>
                    <a:pt x="2932" y="370"/>
                    <a:pt x="2531" y="446"/>
                    <a:pt x="2181" y="446"/>
                  </a:cubicBezTo>
                  <a:lnTo>
                    <a:pt x="2080" y="446"/>
                  </a:lnTo>
                  <a:cubicBezTo>
                    <a:pt x="2038" y="447"/>
                    <a:pt x="1997" y="447"/>
                    <a:pt x="1957" y="447"/>
                  </a:cubicBezTo>
                  <a:cubicBezTo>
                    <a:pt x="977" y="447"/>
                    <a:pt x="368" y="166"/>
                    <a:pt x="176" y="70"/>
                  </a:cubicBezTo>
                  <a:cubicBezTo>
                    <a:pt x="125" y="19"/>
                    <a:pt x="100" y="19"/>
                    <a:pt x="100" y="19"/>
                  </a:cubicBezTo>
                  <a:cubicBezTo>
                    <a:pt x="88" y="7"/>
                    <a:pt x="69" y="1"/>
                    <a:pt x="53" y="1"/>
                  </a:cubicBezTo>
                  <a:close/>
                </a:path>
              </a:pathLst>
            </a:custGeom>
            <a:solidFill>
              <a:srgbClr val="B93F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372;p51">
              <a:extLst>
                <a:ext uri="{FF2B5EF4-FFF2-40B4-BE49-F238E27FC236}">
                  <a16:creationId xmlns:a16="http://schemas.microsoft.com/office/drawing/2014/main" id="{7F932A7B-AD49-3204-F3A7-3E0A70CD4576}"/>
                </a:ext>
              </a:extLst>
            </p:cNvPr>
            <p:cNvSpPr/>
            <p:nvPr/>
          </p:nvSpPr>
          <p:spPr>
            <a:xfrm>
              <a:off x="7374185" y="4363366"/>
              <a:ext cx="39604" cy="40964"/>
            </a:xfrm>
            <a:custGeom>
              <a:avLst/>
              <a:gdLst/>
              <a:ahLst/>
              <a:cxnLst/>
              <a:rect l="l" t="t" r="r" b="b"/>
              <a:pathLst>
                <a:path w="728" h="753" extrusionOk="0">
                  <a:moveTo>
                    <a:pt x="377" y="0"/>
                  </a:moveTo>
                  <a:cubicBezTo>
                    <a:pt x="176" y="0"/>
                    <a:pt x="1" y="176"/>
                    <a:pt x="1" y="376"/>
                  </a:cubicBezTo>
                  <a:cubicBezTo>
                    <a:pt x="1" y="577"/>
                    <a:pt x="176" y="752"/>
                    <a:pt x="377" y="752"/>
                  </a:cubicBezTo>
                  <a:cubicBezTo>
                    <a:pt x="577" y="752"/>
                    <a:pt x="728" y="577"/>
                    <a:pt x="728" y="376"/>
                  </a:cubicBezTo>
                  <a:cubicBezTo>
                    <a:pt x="728" y="176"/>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373;p51">
              <a:extLst>
                <a:ext uri="{FF2B5EF4-FFF2-40B4-BE49-F238E27FC236}">
                  <a16:creationId xmlns:a16="http://schemas.microsoft.com/office/drawing/2014/main" id="{6B091CC8-D364-D79B-DF61-038DEC82C870}"/>
                </a:ext>
              </a:extLst>
            </p:cNvPr>
            <p:cNvSpPr/>
            <p:nvPr/>
          </p:nvSpPr>
          <p:spPr>
            <a:xfrm>
              <a:off x="7374185" y="4597885"/>
              <a:ext cx="39604" cy="39549"/>
            </a:xfrm>
            <a:custGeom>
              <a:avLst/>
              <a:gdLst/>
              <a:ahLst/>
              <a:cxnLst/>
              <a:rect l="l" t="t" r="r" b="b"/>
              <a:pathLst>
                <a:path w="728" h="727" extrusionOk="0">
                  <a:moveTo>
                    <a:pt x="377" y="0"/>
                  </a:moveTo>
                  <a:cubicBezTo>
                    <a:pt x="176" y="0"/>
                    <a:pt x="1" y="150"/>
                    <a:pt x="1" y="376"/>
                  </a:cubicBezTo>
                  <a:cubicBezTo>
                    <a:pt x="1" y="577"/>
                    <a:pt x="176" y="727"/>
                    <a:pt x="377" y="727"/>
                  </a:cubicBezTo>
                  <a:cubicBezTo>
                    <a:pt x="577" y="727"/>
                    <a:pt x="728" y="577"/>
                    <a:pt x="728" y="376"/>
                  </a:cubicBezTo>
                  <a:cubicBezTo>
                    <a:pt x="728" y="150"/>
                    <a:pt x="577" y="0"/>
                    <a:pt x="377" y="0"/>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374;p51">
              <a:extLst>
                <a:ext uri="{FF2B5EF4-FFF2-40B4-BE49-F238E27FC236}">
                  <a16:creationId xmlns:a16="http://schemas.microsoft.com/office/drawing/2014/main" id="{90C0240E-E78C-4577-E2F0-034F4B886439}"/>
                </a:ext>
              </a:extLst>
            </p:cNvPr>
            <p:cNvSpPr/>
            <p:nvPr/>
          </p:nvSpPr>
          <p:spPr>
            <a:xfrm>
              <a:off x="7374185" y="4831478"/>
              <a:ext cx="43684" cy="39985"/>
            </a:xfrm>
            <a:custGeom>
              <a:avLst/>
              <a:gdLst/>
              <a:ahLst/>
              <a:cxnLst/>
              <a:rect l="l" t="t" r="r" b="b"/>
              <a:pathLst>
                <a:path w="803" h="735" extrusionOk="0">
                  <a:moveTo>
                    <a:pt x="402" y="1"/>
                  </a:moveTo>
                  <a:cubicBezTo>
                    <a:pt x="304" y="1"/>
                    <a:pt x="205" y="39"/>
                    <a:pt x="126" y="117"/>
                  </a:cubicBezTo>
                  <a:cubicBezTo>
                    <a:pt x="1" y="267"/>
                    <a:pt x="1" y="493"/>
                    <a:pt x="151" y="643"/>
                  </a:cubicBezTo>
                  <a:cubicBezTo>
                    <a:pt x="223" y="703"/>
                    <a:pt x="312" y="735"/>
                    <a:pt x="402" y="735"/>
                  </a:cubicBezTo>
                  <a:cubicBezTo>
                    <a:pt x="500" y="735"/>
                    <a:pt x="599" y="697"/>
                    <a:pt x="678" y="618"/>
                  </a:cubicBezTo>
                  <a:cubicBezTo>
                    <a:pt x="803" y="468"/>
                    <a:pt x="803" y="217"/>
                    <a:pt x="653" y="92"/>
                  </a:cubicBezTo>
                  <a:cubicBezTo>
                    <a:pt x="581" y="32"/>
                    <a:pt x="492" y="1"/>
                    <a:pt x="402"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375;p51">
              <a:extLst>
                <a:ext uri="{FF2B5EF4-FFF2-40B4-BE49-F238E27FC236}">
                  <a16:creationId xmlns:a16="http://schemas.microsoft.com/office/drawing/2014/main" id="{176E9CCC-79B2-C79C-FC67-FC93544CADBA}"/>
                </a:ext>
              </a:extLst>
            </p:cNvPr>
            <p:cNvSpPr/>
            <p:nvPr/>
          </p:nvSpPr>
          <p:spPr>
            <a:xfrm>
              <a:off x="7379680" y="5105546"/>
              <a:ext cx="45044" cy="39985"/>
            </a:xfrm>
            <a:custGeom>
              <a:avLst/>
              <a:gdLst/>
              <a:ahLst/>
              <a:cxnLst/>
              <a:rect l="l" t="t" r="r" b="b"/>
              <a:pathLst>
                <a:path w="828" h="735" extrusionOk="0">
                  <a:moveTo>
                    <a:pt x="414" y="1"/>
                  </a:moveTo>
                  <a:cubicBezTo>
                    <a:pt x="316" y="1"/>
                    <a:pt x="216" y="38"/>
                    <a:pt x="151" y="117"/>
                  </a:cubicBezTo>
                  <a:cubicBezTo>
                    <a:pt x="0" y="267"/>
                    <a:pt x="25" y="493"/>
                    <a:pt x="176" y="643"/>
                  </a:cubicBezTo>
                  <a:cubicBezTo>
                    <a:pt x="247" y="703"/>
                    <a:pt x="336" y="734"/>
                    <a:pt x="423" y="734"/>
                  </a:cubicBezTo>
                  <a:cubicBezTo>
                    <a:pt x="518" y="734"/>
                    <a:pt x="611" y="697"/>
                    <a:pt x="677" y="618"/>
                  </a:cubicBezTo>
                  <a:cubicBezTo>
                    <a:pt x="827" y="468"/>
                    <a:pt x="802" y="217"/>
                    <a:pt x="652" y="92"/>
                  </a:cubicBezTo>
                  <a:cubicBezTo>
                    <a:pt x="592" y="32"/>
                    <a:pt x="504" y="1"/>
                    <a:pt x="414" y="1"/>
                  </a:cubicBezTo>
                  <a:close/>
                </a:path>
              </a:pathLst>
            </a:custGeom>
            <a:solidFill>
              <a:srgbClr val="0065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376;p51">
              <a:extLst>
                <a:ext uri="{FF2B5EF4-FFF2-40B4-BE49-F238E27FC236}">
                  <a16:creationId xmlns:a16="http://schemas.microsoft.com/office/drawing/2014/main" id="{D05B8A4F-64F0-9CC7-FC9E-18CD10649AC3}"/>
                </a:ext>
              </a:extLst>
            </p:cNvPr>
            <p:cNvSpPr/>
            <p:nvPr/>
          </p:nvSpPr>
          <p:spPr>
            <a:xfrm>
              <a:off x="6696650" y="3502700"/>
              <a:ext cx="477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377;p51">
              <a:extLst>
                <a:ext uri="{FF2B5EF4-FFF2-40B4-BE49-F238E27FC236}">
                  <a16:creationId xmlns:a16="http://schemas.microsoft.com/office/drawing/2014/main" id="{BF9D7B88-178F-9DDD-C177-8CC4FCB2BFC5}"/>
                </a:ext>
              </a:extLst>
            </p:cNvPr>
            <p:cNvSpPr/>
            <p:nvPr/>
          </p:nvSpPr>
          <p:spPr>
            <a:xfrm>
              <a:off x="7845950" y="3483350"/>
              <a:ext cx="103800" cy="115800"/>
            </a:xfrm>
            <a:prstGeom prst="ellipse">
              <a:avLst/>
            </a:prstGeom>
            <a:solidFill>
              <a:srgbClr val="000000">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948160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304"/>
                                        </p:tgtEl>
                                        <p:attrNameLst>
                                          <p:attrName>style.visibility</p:attrName>
                                        </p:attrNameLst>
                                      </p:cBhvr>
                                      <p:to>
                                        <p:strVal val="visible"/>
                                      </p:to>
                                    </p:set>
                                    <p:animEffect transition="in" filter="fade">
                                      <p:cBhvr>
                                        <p:cTn id="7" dur="1000"/>
                                        <p:tgtEl>
                                          <p:spTgt spid="1304"/>
                                        </p:tgtEl>
                                      </p:cBhvr>
                                    </p:animEffect>
                                    <p:anim calcmode="lin" valueType="num">
                                      <p:cBhvr>
                                        <p:cTn id="8" dur="1000" fill="hold"/>
                                        <p:tgtEl>
                                          <p:spTgt spid="1304"/>
                                        </p:tgtEl>
                                        <p:attrNameLst>
                                          <p:attrName>ppt_x</p:attrName>
                                        </p:attrNameLst>
                                      </p:cBhvr>
                                      <p:tavLst>
                                        <p:tav tm="0">
                                          <p:val>
                                            <p:strVal val="#ppt_x"/>
                                          </p:val>
                                        </p:tav>
                                        <p:tav tm="100000">
                                          <p:val>
                                            <p:strVal val="#ppt_x"/>
                                          </p:val>
                                        </p:tav>
                                      </p:tavLst>
                                    </p:anim>
                                    <p:anim calcmode="lin" valueType="num">
                                      <p:cBhvr>
                                        <p:cTn id="9" dur="1000" fill="hold"/>
                                        <p:tgtEl>
                                          <p:spTgt spid="130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94"/>
                                        </p:tgtEl>
                                        <p:attrNameLst>
                                          <p:attrName>style.visibility</p:attrName>
                                        </p:attrNameLst>
                                      </p:cBhvr>
                                      <p:to>
                                        <p:strVal val="visible"/>
                                      </p:to>
                                    </p:set>
                                    <p:animEffect transition="in" filter="fade">
                                      <p:cBhvr>
                                        <p:cTn id="12" dur="1000"/>
                                        <p:tgtEl>
                                          <p:spTgt spid="1294"/>
                                        </p:tgtEl>
                                      </p:cBhvr>
                                    </p:animEffect>
                                    <p:anim calcmode="lin" valueType="num">
                                      <p:cBhvr>
                                        <p:cTn id="13" dur="1000" fill="hold"/>
                                        <p:tgtEl>
                                          <p:spTgt spid="1294"/>
                                        </p:tgtEl>
                                        <p:attrNameLst>
                                          <p:attrName>ppt_x</p:attrName>
                                        </p:attrNameLst>
                                      </p:cBhvr>
                                      <p:tavLst>
                                        <p:tav tm="0">
                                          <p:val>
                                            <p:strVal val="#ppt_x"/>
                                          </p:val>
                                        </p:tav>
                                        <p:tav tm="100000">
                                          <p:val>
                                            <p:strVal val="#ppt_x"/>
                                          </p:val>
                                        </p:tav>
                                      </p:tavLst>
                                    </p:anim>
                                    <p:anim calcmode="lin" valueType="num">
                                      <p:cBhvr>
                                        <p:cTn id="14" dur="1000" fill="hold"/>
                                        <p:tgtEl>
                                          <p:spTgt spid="129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93"/>
                                        </p:tgtEl>
                                        <p:attrNameLst>
                                          <p:attrName>style.visibility</p:attrName>
                                        </p:attrNameLst>
                                      </p:cBhvr>
                                      <p:to>
                                        <p:strVal val="visible"/>
                                      </p:to>
                                    </p:set>
                                    <p:animEffect transition="in" filter="fade">
                                      <p:cBhvr>
                                        <p:cTn id="24" dur="1000"/>
                                        <p:tgtEl>
                                          <p:spTgt spid="1293"/>
                                        </p:tgtEl>
                                      </p:cBhvr>
                                    </p:animEffect>
                                    <p:anim calcmode="lin" valueType="num">
                                      <p:cBhvr>
                                        <p:cTn id="25" dur="1000" fill="hold"/>
                                        <p:tgtEl>
                                          <p:spTgt spid="1293"/>
                                        </p:tgtEl>
                                        <p:attrNameLst>
                                          <p:attrName>ppt_x</p:attrName>
                                        </p:attrNameLst>
                                      </p:cBhvr>
                                      <p:tavLst>
                                        <p:tav tm="0">
                                          <p:val>
                                            <p:strVal val="#ppt_x"/>
                                          </p:val>
                                        </p:tav>
                                        <p:tav tm="100000">
                                          <p:val>
                                            <p:strVal val="#ppt_x"/>
                                          </p:val>
                                        </p:tav>
                                      </p:tavLst>
                                    </p:anim>
                                    <p:anim calcmode="lin" valueType="num">
                                      <p:cBhvr>
                                        <p:cTn id="26"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89" name="Google Shape;800;p26">
            <a:extLst>
              <a:ext uri="{FF2B5EF4-FFF2-40B4-BE49-F238E27FC236}">
                <a16:creationId xmlns:a16="http://schemas.microsoft.com/office/drawing/2014/main" id="{20B00F92-DB35-1420-A862-E6AF656D7AD8}"/>
              </a:ext>
            </a:extLst>
          </p:cNvPr>
          <p:cNvSpPr/>
          <p:nvPr/>
        </p:nvSpPr>
        <p:spPr>
          <a:xfrm>
            <a:off x="1568560" y="2541436"/>
            <a:ext cx="3666747"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400" b="1" i="1">
                <a:latin typeface="Times New Roman" panose="02020603050405020304" pitchFamily="18" charset="0"/>
                <a:cs typeface="Times New Roman" panose="02020603050405020304" pitchFamily="18" charset="0"/>
              </a:rPr>
              <a:t>Tác giả nêu hai điều kiện</a:t>
            </a:r>
            <a:endParaRPr sz="3200" b="1" i="1">
              <a:latin typeface="Times New Roman" panose="02020603050405020304" pitchFamily="18" charset="0"/>
              <a:ea typeface="Roboto"/>
              <a:cs typeface="Times New Roman" panose="02020603050405020304" pitchFamily="18" charset="0"/>
              <a:sym typeface="Roboto"/>
            </a:endParaRPr>
          </a:p>
        </p:txBody>
      </p:sp>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740372" y="711023"/>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257370" y="4449210"/>
            <a:ext cx="780093" cy="624103"/>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D6774955-0D76-07FD-BA05-5E5485CF1065}"/>
              </a:ext>
            </a:extLst>
          </p:cNvPr>
          <p:cNvPicPr>
            <a:picLocks noChangeAspect="1"/>
          </p:cNvPicPr>
          <p:nvPr/>
        </p:nvPicPr>
        <p:blipFill>
          <a:blip r:embed="rId3"/>
          <a:stretch>
            <a:fillRect/>
          </a:stretch>
        </p:blipFill>
        <p:spPr>
          <a:xfrm>
            <a:off x="300525" y="1748295"/>
            <a:ext cx="1743607" cy="3054361"/>
          </a:xfrm>
          <a:prstGeom prst="rect">
            <a:avLst/>
          </a:prstGeom>
        </p:spPr>
      </p:pic>
      <p:sp>
        <p:nvSpPr>
          <p:cNvPr id="3" name="Google Shape;798;p26">
            <a:extLst>
              <a:ext uri="{FF2B5EF4-FFF2-40B4-BE49-F238E27FC236}">
                <a16:creationId xmlns:a16="http://schemas.microsoft.com/office/drawing/2014/main" id="{D344488A-BCF3-1754-81EC-4E7D366649FB}"/>
              </a:ext>
            </a:extLst>
          </p:cNvPr>
          <p:cNvSpPr/>
          <p:nvPr/>
        </p:nvSpPr>
        <p:spPr>
          <a:xfrm>
            <a:off x="2315557" y="1488178"/>
            <a:ext cx="2255848"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chủ thể đọc </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24" name="Google Shape;799;p26">
            <a:extLst>
              <a:ext uri="{FF2B5EF4-FFF2-40B4-BE49-F238E27FC236}">
                <a16:creationId xmlns:a16="http://schemas.microsoft.com/office/drawing/2014/main" id="{EA6D4D6F-1A72-4A2F-C070-86904E392B4B}"/>
              </a:ext>
            </a:extLst>
          </p:cNvPr>
          <p:cNvSpPr/>
          <p:nvPr/>
        </p:nvSpPr>
        <p:spPr>
          <a:xfrm>
            <a:off x="2315557" y="4040878"/>
            <a:ext cx="2255848"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i="1">
                <a:latin typeface="Times New Roman" panose="02020603050405020304" pitchFamily="18" charset="0"/>
                <a:cs typeface="Times New Roman" panose="02020603050405020304" pitchFamily="18" charset="0"/>
              </a:rPr>
              <a:t>đối tượng đọc</a:t>
            </a:r>
            <a:endParaRPr sz="4000"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290" name="Google Shape;853;p26">
            <a:extLst>
              <a:ext uri="{FF2B5EF4-FFF2-40B4-BE49-F238E27FC236}">
                <a16:creationId xmlns:a16="http://schemas.microsoft.com/office/drawing/2014/main" id="{5891D754-F052-825B-9626-C2A82662BC1B}"/>
              </a:ext>
            </a:extLst>
          </p:cNvPr>
          <p:cNvSpPr txBox="1"/>
          <p:nvPr/>
        </p:nvSpPr>
        <p:spPr>
          <a:xfrm>
            <a:off x="5029034" y="1673118"/>
            <a:ext cx="2933590" cy="6090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000">
                <a:latin typeface="Times New Roman" panose="02020603050405020304" pitchFamily="18" charset="0"/>
                <a:cs typeface="Times New Roman" panose="02020603050405020304" pitchFamily="18" charset="0"/>
              </a:rPr>
              <a:t>Chủ thế đọc là con người. Con người phải ham đọc</a:t>
            </a:r>
            <a:endParaRPr lang="en-US" sz="36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91" name="Google Shape;854;p26">
            <a:extLst>
              <a:ext uri="{FF2B5EF4-FFF2-40B4-BE49-F238E27FC236}">
                <a16:creationId xmlns:a16="http://schemas.microsoft.com/office/drawing/2014/main" id="{2214388D-3878-D857-21AD-4EEC741EF1D1}"/>
              </a:ext>
            </a:extLst>
          </p:cNvPr>
          <p:cNvSpPr txBox="1"/>
          <p:nvPr/>
        </p:nvSpPr>
        <p:spPr>
          <a:xfrm>
            <a:off x="5029034" y="3767386"/>
            <a:ext cx="3790215" cy="609000"/>
          </a:xfrm>
          <a:prstGeom prst="rect">
            <a:avLst/>
          </a:prstGeom>
          <a:noFill/>
          <a:ln>
            <a:noFill/>
          </a:ln>
        </p:spPr>
        <p:txBody>
          <a:bodyPr spcFirstLastPara="1" wrap="square" lIns="91425" tIns="91425" rIns="91425" bIns="91425" anchor="ctr" anchorCtr="0">
            <a:noAutofit/>
          </a:bodyPr>
          <a:lstStyle/>
          <a:p>
            <a:pPr algn="just"/>
            <a:r>
              <a:rPr lang="en-US" sz="2000">
                <a:latin typeface="Times New Roman" panose="02020603050405020304" pitchFamily="18" charset="0"/>
                <a:cs typeface="Times New Roman" panose="02020603050405020304" pitchFamily="18" charset="0"/>
              </a:rPr>
              <a:t>Đối tượng đọc là sách. Phải có sách hay thì mới thu hút người đọc. Thiếu một trong hai điều kiện này, tình trạng sa sút của văn hóa đọc khó cải thiện được.</a:t>
            </a:r>
          </a:p>
        </p:txBody>
      </p:sp>
      <p:cxnSp>
        <p:nvCxnSpPr>
          <p:cNvPr id="1292" name="Google Shape;855;p26">
            <a:extLst>
              <a:ext uri="{FF2B5EF4-FFF2-40B4-BE49-F238E27FC236}">
                <a16:creationId xmlns:a16="http://schemas.microsoft.com/office/drawing/2014/main" id="{54BD9D0C-F026-B92A-75E1-BF451AC02F0B}"/>
              </a:ext>
            </a:extLst>
          </p:cNvPr>
          <p:cNvCxnSpPr>
            <a:cxnSpLocks/>
            <a:stCxn id="3" idx="3"/>
            <a:endCxn id="1290" idx="1"/>
          </p:cNvCxnSpPr>
          <p:nvPr/>
        </p:nvCxnSpPr>
        <p:spPr>
          <a:xfrm>
            <a:off x="4571405" y="1727428"/>
            <a:ext cx="457629" cy="250190"/>
          </a:xfrm>
          <a:prstGeom prst="straightConnector1">
            <a:avLst/>
          </a:prstGeom>
          <a:noFill/>
          <a:ln w="9525" cap="flat" cmpd="sng">
            <a:solidFill>
              <a:srgbClr val="666666"/>
            </a:solidFill>
            <a:prstDash val="solid"/>
            <a:round/>
            <a:headEnd type="none" w="med" len="med"/>
            <a:tailEnd type="oval" w="med" len="med"/>
          </a:ln>
        </p:spPr>
      </p:cxnSp>
      <p:cxnSp>
        <p:nvCxnSpPr>
          <p:cNvPr id="1293" name="Google Shape;856;p26">
            <a:extLst>
              <a:ext uri="{FF2B5EF4-FFF2-40B4-BE49-F238E27FC236}">
                <a16:creationId xmlns:a16="http://schemas.microsoft.com/office/drawing/2014/main" id="{1A2B652B-EA74-FDA7-E9CE-917D2E36BBC1}"/>
              </a:ext>
            </a:extLst>
          </p:cNvPr>
          <p:cNvCxnSpPr>
            <a:cxnSpLocks/>
            <a:stCxn id="1224" idx="3"/>
            <a:endCxn id="1291" idx="1"/>
          </p:cNvCxnSpPr>
          <p:nvPr/>
        </p:nvCxnSpPr>
        <p:spPr>
          <a:xfrm flipV="1">
            <a:off x="4571405" y="4071886"/>
            <a:ext cx="457629" cy="208242"/>
          </a:xfrm>
          <a:prstGeom prst="straightConnector1">
            <a:avLst/>
          </a:prstGeom>
          <a:noFill/>
          <a:ln w="9525" cap="flat" cmpd="sng">
            <a:solidFill>
              <a:srgbClr val="666666"/>
            </a:solidFill>
            <a:prstDash val="solid"/>
            <a:round/>
            <a:headEnd type="none" w="med" len="med"/>
            <a:tailEnd type="oval" w="med" len="med"/>
          </a:ln>
        </p:spPr>
      </p:cxnSp>
      <p:grpSp>
        <p:nvGrpSpPr>
          <p:cNvPr id="1294" name="Google Shape;857;p26">
            <a:extLst>
              <a:ext uri="{FF2B5EF4-FFF2-40B4-BE49-F238E27FC236}">
                <a16:creationId xmlns:a16="http://schemas.microsoft.com/office/drawing/2014/main" id="{96D42D2C-9353-BEF0-2C80-BACDD0EF2194}"/>
              </a:ext>
            </a:extLst>
          </p:cNvPr>
          <p:cNvGrpSpPr/>
          <p:nvPr/>
        </p:nvGrpSpPr>
        <p:grpSpPr>
          <a:xfrm>
            <a:off x="3091347" y="2141560"/>
            <a:ext cx="372621" cy="329385"/>
            <a:chOff x="3199454" y="2306991"/>
            <a:chExt cx="372621" cy="329385"/>
          </a:xfrm>
        </p:grpSpPr>
        <p:sp>
          <p:nvSpPr>
            <p:cNvPr id="1295" name="Google Shape;858;p26">
              <a:extLst>
                <a:ext uri="{FF2B5EF4-FFF2-40B4-BE49-F238E27FC236}">
                  <a16:creationId xmlns:a16="http://schemas.microsoft.com/office/drawing/2014/main" id="{6BE93CC6-ECCA-3D90-0761-2A8B6C8AFB36}"/>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859;p26">
              <a:extLst>
                <a:ext uri="{FF2B5EF4-FFF2-40B4-BE49-F238E27FC236}">
                  <a16:creationId xmlns:a16="http://schemas.microsoft.com/office/drawing/2014/main" id="{FE765AD2-ACED-ADB6-0F4F-C46258453451}"/>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860;p26">
            <a:extLst>
              <a:ext uri="{FF2B5EF4-FFF2-40B4-BE49-F238E27FC236}">
                <a16:creationId xmlns:a16="http://schemas.microsoft.com/office/drawing/2014/main" id="{9BAC186B-BD64-D622-D68D-109FE712CC17}"/>
              </a:ext>
            </a:extLst>
          </p:cNvPr>
          <p:cNvGrpSpPr/>
          <p:nvPr/>
        </p:nvGrpSpPr>
        <p:grpSpPr>
          <a:xfrm>
            <a:off x="3092292" y="3536506"/>
            <a:ext cx="370978" cy="361187"/>
            <a:chOff x="3204349" y="4054012"/>
            <a:chExt cx="370978" cy="361187"/>
          </a:xfrm>
        </p:grpSpPr>
        <p:sp>
          <p:nvSpPr>
            <p:cNvPr id="1298" name="Google Shape;861;p26">
              <a:extLst>
                <a:ext uri="{FF2B5EF4-FFF2-40B4-BE49-F238E27FC236}">
                  <a16:creationId xmlns:a16="http://schemas.microsoft.com/office/drawing/2014/main" id="{42BAF595-4ECD-3BEC-D816-BA6013808DA6}"/>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862;p26">
              <a:extLst>
                <a:ext uri="{FF2B5EF4-FFF2-40B4-BE49-F238E27FC236}">
                  <a16:creationId xmlns:a16="http://schemas.microsoft.com/office/drawing/2014/main" id="{40E6F620-4A8C-25D7-4C2D-EBAB9410D198}"/>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863;p26">
              <a:extLst>
                <a:ext uri="{FF2B5EF4-FFF2-40B4-BE49-F238E27FC236}">
                  <a16:creationId xmlns:a16="http://schemas.microsoft.com/office/drawing/2014/main" id="{274ADC6E-B8DD-A532-72FB-78E866A19682}"/>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864;p26">
              <a:extLst>
                <a:ext uri="{FF2B5EF4-FFF2-40B4-BE49-F238E27FC236}">
                  <a16:creationId xmlns:a16="http://schemas.microsoft.com/office/drawing/2014/main" id="{56C4C07A-87F2-802B-56FF-7C172A71058E}"/>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7320896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89"/>
                                        </p:tgtEl>
                                        <p:attrNameLst>
                                          <p:attrName>style.visibility</p:attrName>
                                        </p:attrNameLst>
                                      </p:cBhvr>
                                      <p:to>
                                        <p:strVal val="visible"/>
                                      </p:to>
                                    </p:set>
                                    <p:animEffect transition="in" filter="barn(inVertical)">
                                      <p:cBhvr>
                                        <p:cTn id="7" dur="500"/>
                                        <p:tgtEl>
                                          <p:spTgt spid="128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par>
                                <p:cTn id="13" presetID="16" presetClass="entr" presetSubtype="21" fill="hold" nodeType="withEffect">
                                  <p:stCondLst>
                                    <p:cond delay="0"/>
                                  </p:stCondLst>
                                  <p:childTnLst>
                                    <p:set>
                                      <p:cBhvr>
                                        <p:cTn id="14" dur="1" fill="hold">
                                          <p:stCondLst>
                                            <p:cond delay="0"/>
                                          </p:stCondLst>
                                        </p:cTn>
                                        <p:tgtEl>
                                          <p:spTgt spid="1294"/>
                                        </p:tgtEl>
                                        <p:attrNameLst>
                                          <p:attrName>style.visibility</p:attrName>
                                        </p:attrNameLst>
                                      </p:cBhvr>
                                      <p:to>
                                        <p:strVal val="visible"/>
                                      </p:to>
                                    </p:set>
                                    <p:animEffect transition="in" filter="barn(inVertical)">
                                      <p:cBhvr>
                                        <p:cTn id="15" dur="500"/>
                                        <p:tgtEl>
                                          <p:spTgt spid="1294"/>
                                        </p:tgtEl>
                                      </p:cBhvr>
                                    </p:animEffect>
                                  </p:childTnLst>
                                </p:cTn>
                              </p:par>
                              <p:par>
                                <p:cTn id="16" presetID="16" presetClass="entr" presetSubtype="21" fill="hold" nodeType="withEffect">
                                  <p:stCondLst>
                                    <p:cond delay="0"/>
                                  </p:stCondLst>
                                  <p:childTnLst>
                                    <p:set>
                                      <p:cBhvr>
                                        <p:cTn id="17" dur="1" fill="hold">
                                          <p:stCondLst>
                                            <p:cond delay="0"/>
                                          </p:stCondLst>
                                        </p:cTn>
                                        <p:tgtEl>
                                          <p:spTgt spid="1297"/>
                                        </p:tgtEl>
                                        <p:attrNameLst>
                                          <p:attrName>style.visibility</p:attrName>
                                        </p:attrNameLst>
                                      </p:cBhvr>
                                      <p:to>
                                        <p:strVal val="visible"/>
                                      </p:to>
                                    </p:set>
                                    <p:animEffect transition="in" filter="barn(inVertical)">
                                      <p:cBhvr>
                                        <p:cTn id="18" dur="500"/>
                                        <p:tgtEl>
                                          <p:spTgt spid="129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224"/>
                                        </p:tgtEl>
                                        <p:attrNameLst>
                                          <p:attrName>style.visibility</p:attrName>
                                        </p:attrNameLst>
                                      </p:cBhvr>
                                      <p:to>
                                        <p:strVal val="visible"/>
                                      </p:to>
                                    </p:set>
                                    <p:animEffect transition="in" filter="barn(inVertical)">
                                      <p:cBhvr>
                                        <p:cTn id="21" dur="500"/>
                                        <p:tgtEl>
                                          <p:spTgt spid="122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290"/>
                                        </p:tgtEl>
                                        <p:attrNameLst>
                                          <p:attrName>style.visibility</p:attrName>
                                        </p:attrNameLst>
                                      </p:cBhvr>
                                      <p:to>
                                        <p:strVal val="visible"/>
                                      </p:to>
                                    </p:set>
                                    <p:animEffect transition="in" filter="barn(inVertical)">
                                      <p:cBhvr>
                                        <p:cTn id="29" dur="500"/>
                                        <p:tgtEl>
                                          <p:spTgt spid="1290"/>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293"/>
                                        </p:tgtEl>
                                        <p:attrNameLst>
                                          <p:attrName>style.visibility</p:attrName>
                                        </p:attrNameLst>
                                      </p:cBhvr>
                                      <p:to>
                                        <p:strVal val="visible"/>
                                      </p:to>
                                    </p:set>
                                    <p:animEffect transition="in" filter="barn(inVertical)">
                                      <p:cBhvr>
                                        <p:cTn id="34" dur="500"/>
                                        <p:tgtEl>
                                          <p:spTgt spid="1293"/>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291"/>
                                        </p:tgtEl>
                                        <p:attrNameLst>
                                          <p:attrName>style.visibility</p:attrName>
                                        </p:attrNameLst>
                                      </p:cBhvr>
                                      <p:to>
                                        <p:strVal val="visible"/>
                                      </p:to>
                                    </p:set>
                                    <p:animEffect transition="in" filter="barn(inVertical)">
                                      <p:cBhvr>
                                        <p:cTn id="37" dur="500"/>
                                        <p:tgtEl>
                                          <p:spTgt spid="1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3" grpId="0" animBg="1"/>
      <p:bldP spid="1224" grpId="0" animBg="1"/>
      <p:bldP spid="1290" grpId="0"/>
      <p:bldP spid="12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8030431" y="162075"/>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Google Shape;784;p32">
            <a:extLst>
              <a:ext uri="{FF2B5EF4-FFF2-40B4-BE49-F238E27FC236}">
                <a16:creationId xmlns:a16="http://schemas.microsoft.com/office/drawing/2014/main" id="{32565FD7-DAF8-64F1-3952-DD02913EBC08}"/>
              </a:ext>
            </a:extLst>
          </p:cNvPr>
          <p:cNvSpPr/>
          <p:nvPr/>
        </p:nvSpPr>
        <p:spPr>
          <a:xfrm>
            <a:off x="2365836"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24" name="Google Shape;785;p32">
            <a:extLst>
              <a:ext uri="{FF2B5EF4-FFF2-40B4-BE49-F238E27FC236}">
                <a16:creationId xmlns:a16="http://schemas.microsoft.com/office/drawing/2014/main" id="{7907DF86-DB4C-860F-AA40-055218FD4A6A}"/>
              </a:ext>
            </a:extLst>
          </p:cNvPr>
          <p:cNvSpPr/>
          <p:nvPr/>
        </p:nvSpPr>
        <p:spPr>
          <a:xfrm flipH="1">
            <a:off x="4247185" y="4061796"/>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89" name="Google Shape;786;p32">
            <a:extLst>
              <a:ext uri="{FF2B5EF4-FFF2-40B4-BE49-F238E27FC236}">
                <a16:creationId xmlns:a16="http://schemas.microsoft.com/office/drawing/2014/main" id="{879ABE28-915D-787C-F9AA-FE7A5A134A1A}"/>
              </a:ext>
            </a:extLst>
          </p:cNvPr>
          <p:cNvSpPr/>
          <p:nvPr/>
        </p:nvSpPr>
        <p:spPr>
          <a:xfrm>
            <a:off x="5248745" y="1976985"/>
            <a:ext cx="734942" cy="659513"/>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290" name="Google Shape;787;p32">
            <a:extLst>
              <a:ext uri="{FF2B5EF4-FFF2-40B4-BE49-F238E27FC236}">
                <a16:creationId xmlns:a16="http://schemas.microsoft.com/office/drawing/2014/main" id="{88F6504D-EB90-FBD5-2CCD-BD06E2015B4F}"/>
              </a:ext>
            </a:extLst>
          </p:cNvPr>
          <p:cNvGrpSpPr/>
          <p:nvPr/>
        </p:nvGrpSpPr>
        <p:grpSpPr>
          <a:xfrm>
            <a:off x="2583133" y="3814870"/>
            <a:ext cx="2901838" cy="1324170"/>
            <a:chOff x="3235900" y="3597675"/>
            <a:chExt cx="1838275" cy="1010825"/>
          </a:xfrm>
        </p:grpSpPr>
        <p:sp>
          <p:nvSpPr>
            <p:cNvPr id="1319" name="Google Shape;788;p32">
              <a:extLst>
                <a:ext uri="{FF2B5EF4-FFF2-40B4-BE49-F238E27FC236}">
                  <a16:creationId xmlns:a16="http://schemas.microsoft.com/office/drawing/2014/main" id="{62CB5D2B-D4D7-0977-6211-E724C9DDA8DD}"/>
                </a:ext>
              </a:extLst>
            </p:cNvPr>
            <p:cNvSpPr/>
            <p:nvPr/>
          </p:nvSpPr>
          <p:spPr>
            <a:xfrm>
              <a:off x="4233375" y="3703450"/>
              <a:ext cx="840800" cy="905050"/>
            </a:xfrm>
            <a:custGeom>
              <a:avLst/>
              <a:gdLst/>
              <a:ahLst/>
              <a:cxnLst/>
              <a:rect l="l" t="t" r="r" b="b"/>
              <a:pathLst>
                <a:path w="33632" h="36202" extrusionOk="0">
                  <a:moveTo>
                    <a:pt x="33631" y="1"/>
                  </a:moveTo>
                  <a:lnTo>
                    <a:pt x="1" y="11848"/>
                  </a:lnTo>
                  <a:lnTo>
                    <a:pt x="1" y="36201"/>
                  </a:lnTo>
                  <a:lnTo>
                    <a:pt x="784" y="36201"/>
                  </a:lnTo>
                  <a:lnTo>
                    <a:pt x="784" y="12412"/>
                  </a:lnTo>
                  <a:lnTo>
                    <a:pt x="32848" y="1129"/>
                  </a:lnTo>
                  <a:lnTo>
                    <a:pt x="32817" y="36201"/>
                  </a:lnTo>
                  <a:lnTo>
                    <a:pt x="33600" y="36201"/>
                  </a:lnTo>
                  <a:lnTo>
                    <a:pt x="3363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789;p32">
              <a:extLst>
                <a:ext uri="{FF2B5EF4-FFF2-40B4-BE49-F238E27FC236}">
                  <a16:creationId xmlns:a16="http://schemas.microsoft.com/office/drawing/2014/main" id="{052A6FDC-57D7-EAA1-04D5-EFD3AE2EFD9C}"/>
                </a:ext>
              </a:extLst>
            </p:cNvPr>
            <p:cNvSpPr/>
            <p:nvPr/>
          </p:nvSpPr>
          <p:spPr>
            <a:xfrm>
              <a:off x="4226325" y="3659575"/>
              <a:ext cx="778100" cy="286025"/>
            </a:xfrm>
            <a:custGeom>
              <a:avLst/>
              <a:gdLst/>
              <a:ahLst/>
              <a:cxnLst/>
              <a:rect l="l" t="t" r="r" b="b"/>
              <a:pathLst>
                <a:path w="31124" h="11441" extrusionOk="0">
                  <a:moveTo>
                    <a:pt x="30999" y="1"/>
                  </a:moveTo>
                  <a:lnTo>
                    <a:pt x="1" y="11064"/>
                  </a:lnTo>
                  <a:lnTo>
                    <a:pt x="158" y="11441"/>
                  </a:lnTo>
                  <a:lnTo>
                    <a:pt x="31124" y="377"/>
                  </a:lnTo>
                  <a:lnTo>
                    <a:pt x="30999"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790;p32">
              <a:extLst>
                <a:ext uri="{FF2B5EF4-FFF2-40B4-BE49-F238E27FC236}">
                  <a16:creationId xmlns:a16="http://schemas.microsoft.com/office/drawing/2014/main" id="{ABF8626A-ECD7-993A-1DA6-CA3DBA68C395}"/>
                </a:ext>
              </a:extLst>
            </p:cNvPr>
            <p:cNvSpPr/>
            <p:nvPr/>
          </p:nvSpPr>
          <p:spPr>
            <a:xfrm>
              <a:off x="4227125" y="3625875"/>
              <a:ext cx="690325" cy="253900"/>
            </a:xfrm>
            <a:custGeom>
              <a:avLst/>
              <a:gdLst/>
              <a:ahLst/>
              <a:cxnLst/>
              <a:rect l="l" t="t" r="r" b="b"/>
              <a:pathLst>
                <a:path w="27613" h="10156" extrusionOk="0">
                  <a:moveTo>
                    <a:pt x="27488" y="1"/>
                  </a:moveTo>
                  <a:lnTo>
                    <a:pt x="0" y="9780"/>
                  </a:lnTo>
                  <a:lnTo>
                    <a:pt x="126" y="10156"/>
                  </a:lnTo>
                  <a:lnTo>
                    <a:pt x="27613" y="346"/>
                  </a:lnTo>
                  <a:lnTo>
                    <a:pt x="27488"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791;p32">
              <a:extLst>
                <a:ext uri="{FF2B5EF4-FFF2-40B4-BE49-F238E27FC236}">
                  <a16:creationId xmlns:a16="http://schemas.microsoft.com/office/drawing/2014/main" id="{66B16535-8841-BA6B-6868-3D35BB6F4436}"/>
                </a:ext>
              </a:extLst>
            </p:cNvPr>
            <p:cNvSpPr/>
            <p:nvPr/>
          </p:nvSpPr>
          <p:spPr>
            <a:xfrm>
              <a:off x="4226325" y="3597675"/>
              <a:ext cx="588500" cy="217850"/>
            </a:xfrm>
            <a:custGeom>
              <a:avLst/>
              <a:gdLst/>
              <a:ahLst/>
              <a:cxnLst/>
              <a:rect l="l" t="t" r="r" b="b"/>
              <a:pathLst>
                <a:path w="23540" h="8714" extrusionOk="0">
                  <a:moveTo>
                    <a:pt x="23414" y="1"/>
                  </a:moveTo>
                  <a:lnTo>
                    <a:pt x="1" y="8338"/>
                  </a:lnTo>
                  <a:lnTo>
                    <a:pt x="158" y="8714"/>
                  </a:lnTo>
                  <a:lnTo>
                    <a:pt x="23539" y="377"/>
                  </a:lnTo>
                  <a:lnTo>
                    <a:pt x="23414"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792;p32">
              <a:extLst>
                <a:ext uri="{FF2B5EF4-FFF2-40B4-BE49-F238E27FC236}">
                  <a16:creationId xmlns:a16="http://schemas.microsoft.com/office/drawing/2014/main" id="{AF3EE1DA-A393-0BDC-14FF-A8F11A95DA48}"/>
                </a:ext>
              </a:extLst>
            </p:cNvPr>
            <p:cNvSpPr/>
            <p:nvPr/>
          </p:nvSpPr>
          <p:spPr>
            <a:xfrm>
              <a:off x="3235900" y="3703450"/>
              <a:ext cx="840800" cy="905050"/>
            </a:xfrm>
            <a:custGeom>
              <a:avLst/>
              <a:gdLst/>
              <a:ahLst/>
              <a:cxnLst/>
              <a:rect l="l" t="t" r="r" b="b"/>
              <a:pathLst>
                <a:path w="33632" h="36202" extrusionOk="0">
                  <a:moveTo>
                    <a:pt x="1" y="1"/>
                  </a:moveTo>
                  <a:lnTo>
                    <a:pt x="32" y="36201"/>
                  </a:lnTo>
                  <a:lnTo>
                    <a:pt x="816" y="36201"/>
                  </a:lnTo>
                  <a:lnTo>
                    <a:pt x="784" y="1129"/>
                  </a:lnTo>
                  <a:lnTo>
                    <a:pt x="784" y="1129"/>
                  </a:lnTo>
                  <a:lnTo>
                    <a:pt x="32848" y="12412"/>
                  </a:lnTo>
                  <a:lnTo>
                    <a:pt x="32848" y="36201"/>
                  </a:lnTo>
                  <a:lnTo>
                    <a:pt x="33631" y="36201"/>
                  </a:lnTo>
                  <a:lnTo>
                    <a:pt x="33631" y="11848"/>
                  </a:lnTo>
                  <a:lnTo>
                    <a:pt x="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793;p32">
              <a:extLst>
                <a:ext uri="{FF2B5EF4-FFF2-40B4-BE49-F238E27FC236}">
                  <a16:creationId xmlns:a16="http://schemas.microsoft.com/office/drawing/2014/main" id="{6BF85B78-6005-DF13-D66C-006833EF423C}"/>
                </a:ext>
              </a:extLst>
            </p:cNvPr>
            <p:cNvSpPr/>
            <p:nvPr/>
          </p:nvSpPr>
          <p:spPr>
            <a:xfrm>
              <a:off x="3304850" y="3659575"/>
              <a:ext cx="778125" cy="285250"/>
            </a:xfrm>
            <a:custGeom>
              <a:avLst/>
              <a:gdLst/>
              <a:ahLst/>
              <a:cxnLst/>
              <a:rect l="l" t="t" r="r" b="b"/>
              <a:pathLst>
                <a:path w="31125" h="11410" extrusionOk="0">
                  <a:moveTo>
                    <a:pt x="126" y="1"/>
                  </a:moveTo>
                  <a:lnTo>
                    <a:pt x="1" y="377"/>
                  </a:lnTo>
                  <a:lnTo>
                    <a:pt x="30999" y="11409"/>
                  </a:lnTo>
                  <a:lnTo>
                    <a:pt x="31124" y="11064"/>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794;p32">
              <a:extLst>
                <a:ext uri="{FF2B5EF4-FFF2-40B4-BE49-F238E27FC236}">
                  <a16:creationId xmlns:a16="http://schemas.microsoft.com/office/drawing/2014/main" id="{B4FE324D-37A1-546B-5BB8-2C1F9B0036CD}"/>
                </a:ext>
              </a:extLst>
            </p:cNvPr>
            <p:cNvSpPr/>
            <p:nvPr/>
          </p:nvSpPr>
          <p:spPr>
            <a:xfrm>
              <a:off x="3392625" y="3625875"/>
              <a:ext cx="690350" cy="253900"/>
            </a:xfrm>
            <a:custGeom>
              <a:avLst/>
              <a:gdLst/>
              <a:ahLst/>
              <a:cxnLst/>
              <a:rect l="l" t="t" r="r" b="b"/>
              <a:pathLst>
                <a:path w="27614" h="10156" extrusionOk="0">
                  <a:moveTo>
                    <a:pt x="126" y="1"/>
                  </a:moveTo>
                  <a:lnTo>
                    <a:pt x="0" y="346"/>
                  </a:lnTo>
                  <a:lnTo>
                    <a:pt x="27488" y="10156"/>
                  </a:lnTo>
                  <a:lnTo>
                    <a:pt x="27613" y="9811"/>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795;p32">
              <a:extLst>
                <a:ext uri="{FF2B5EF4-FFF2-40B4-BE49-F238E27FC236}">
                  <a16:creationId xmlns:a16="http://schemas.microsoft.com/office/drawing/2014/main" id="{6C12D281-589F-5491-75BC-AB7A9C992157}"/>
                </a:ext>
              </a:extLst>
            </p:cNvPr>
            <p:cNvSpPr/>
            <p:nvPr/>
          </p:nvSpPr>
          <p:spPr>
            <a:xfrm>
              <a:off x="3494475" y="3597675"/>
              <a:ext cx="588500" cy="217850"/>
            </a:xfrm>
            <a:custGeom>
              <a:avLst/>
              <a:gdLst/>
              <a:ahLst/>
              <a:cxnLst/>
              <a:rect l="l" t="t" r="r" b="b"/>
              <a:pathLst>
                <a:path w="23540" h="8714" extrusionOk="0">
                  <a:moveTo>
                    <a:pt x="126" y="1"/>
                  </a:moveTo>
                  <a:lnTo>
                    <a:pt x="1" y="377"/>
                  </a:lnTo>
                  <a:lnTo>
                    <a:pt x="23414" y="8714"/>
                  </a:lnTo>
                  <a:lnTo>
                    <a:pt x="23539" y="8338"/>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7" name="Google Shape;796;p32">
              <a:extLst>
                <a:ext uri="{FF2B5EF4-FFF2-40B4-BE49-F238E27FC236}">
                  <a16:creationId xmlns:a16="http://schemas.microsoft.com/office/drawing/2014/main" id="{F071D556-CACF-2BEB-4483-9C92C8788459}"/>
                </a:ext>
              </a:extLst>
            </p:cNvPr>
            <p:cNvSpPr/>
            <p:nvPr/>
          </p:nvSpPr>
          <p:spPr>
            <a:xfrm>
              <a:off x="4108800" y="4005125"/>
              <a:ext cx="90925" cy="603375"/>
            </a:xfrm>
            <a:custGeom>
              <a:avLst/>
              <a:gdLst/>
              <a:ahLst/>
              <a:cxnLst/>
              <a:rect l="l" t="t" r="r" b="b"/>
              <a:pathLst>
                <a:path w="3637" h="24135" extrusionOk="0">
                  <a:moveTo>
                    <a:pt x="0" y="1"/>
                  </a:moveTo>
                  <a:lnTo>
                    <a:pt x="0" y="24134"/>
                  </a:lnTo>
                  <a:lnTo>
                    <a:pt x="784" y="24134"/>
                  </a:lnTo>
                  <a:lnTo>
                    <a:pt x="784" y="784"/>
                  </a:lnTo>
                  <a:lnTo>
                    <a:pt x="2853" y="784"/>
                  </a:lnTo>
                  <a:lnTo>
                    <a:pt x="2853" y="24134"/>
                  </a:lnTo>
                  <a:lnTo>
                    <a:pt x="3636" y="24134"/>
                  </a:lnTo>
                  <a:lnTo>
                    <a:pt x="363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91" name="Google Shape;797;p32">
            <a:extLst>
              <a:ext uri="{FF2B5EF4-FFF2-40B4-BE49-F238E27FC236}">
                <a16:creationId xmlns:a16="http://schemas.microsoft.com/office/drawing/2014/main" id="{CAF3185D-5677-D5A7-88AB-19FC497234AD}"/>
              </a:ext>
            </a:extLst>
          </p:cNvPr>
          <p:cNvSpPr/>
          <p:nvPr/>
        </p:nvSpPr>
        <p:spPr>
          <a:xfrm>
            <a:off x="2336322" y="2225117"/>
            <a:ext cx="1588211" cy="1800709"/>
          </a:xfrm>
          <a:custGeom>
            <a:avLst/>
            <a:gdLst/>
            <a:ahLst/>
            <a:cxnLst/>
            <a:rect l="l" t="t" r="r" b="b"/>
            <a:pathLst>
              <a:path w="63715" h="80502" extrusionOk="0">
                <a:moveTo>
                  <a:pt x="63715" y="80502"/>
                </a:moveTo>
                <a:cubicBezTo>
                  <a:pt x="63231" y="74447"/>
                  <a:pt x="62068" y="53762"/>
                  <a:pt x="60808" y="44170"/>
                </a:cubicBezTo>
                <a:cubicBezTo>
                  <a:pt x="59549" y="34579"/>
                  <a:pt x="57890" y="28443"/>
                  <a:pt x="56158" y="22953"/>
                </a:cubicBezTo>
                <a:cubicBezTo>
                  <a:pt x="54426" y="17463"/>
                  <a:pt x="52556" y="14280"/>
                  <a:pt x="50416" y="11228"/>
                </a:cubicBezTo>
                <a:cubicBezTo>
                  <a:pt x="48276" y="8176"/>
                  <a:pt x="46038" y="6396"/>
                  <a:pt x="43316" y="4639"/>
                </a:cubicBezTo>
                <a:cubicBezTo>
                  <a:pt x="40594" y="2882"/>
                  <a:pt x="37161" y="1418"/>
                  <a:pt x="34084" y="686"/>
                </a:cubicBezTo>
                <a:cubicBezTo>
                  <a:pt x="31007" y="-46"/>
                  <a:pt x="27615" y="-192"/>
                  <a:pt x="24854" y="247"/>
                </a:cubicBezTo>
                <a:cubicBezTo>
                  <a:pt x="22093" y="686"/>
                  <a:pt x="19962" y="1784"/>
                  <a:pt x="17516" y="3321"/>
                </a:cubicBezTo>
                <a:cubicBezTo>
                  <a:pt x="15070" y="4858"/>
                  <a:pt x="12191" y="7055"/>
                  <a:pt x="10179" y="9471"/>
                </a:cubicBezTo>
                <a:cubicBezTo>
                  <a:pt x="8167" y="11887"/>
                  <a:pt x="6904" y="14669"/>
                  <a:pt x="5444" y="17817"/>
                </a:cubicBezTo>
                <a:cubicBezTo>
                  <a:pt x="3984" y="20965"/>
                  <a:pt x="2328" y="25212"/>
                  <a:pt x="1421" y="28360"/>
                </a:cubicBezTo>
                <a:cubicBezTo>
                  <a:pt x="514" y="31508"/>
                  <a:pt x="237" y="35315"/>
                  <a:pt x="0" y="36706"/>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2" name="Google Shape;798;p32">
            <a:extLst>
              <a:ext uri="{FF2B5EF4-FFF2-40B4-BE49-F238E27FC236}">
                <a16:creationId xmlns:a16="http://schemas.microsoft.com/office/drawing/2014/main" id="{02E756DE-E99E-90B1-B3C6-84C7A281B849}"/>
              </a:ext>
            </a:extLst>
          </p:cNvPr>
          <p:cNvSpPr/>
          <p:nvPr/>
        </p:nvSpPr>
        <p:spPr>
          <a:xfrm>
            <a:off x="4054951" y="1663659"/>
            <a:ext cx="1976022" cy="2641719"/>
          </a:xfrm>
          <a:custGeom>
            <a:avLst/>
            <a:gdLst/>
            <a:ahLst/>
            <a:cxnLst/>
            <a:rect l="l" t="t" r="r" b="b"/>
            <a:pathLst>
              <a:path w="79273" h="118100" extrusionOk="0">
                <a:moveTo>
                  <a:pt x="0" y="118100"/>
                </a:moveTo>
                <a:cubicBezTo>
                  <a:pt x="318" y="108160"/>
                  <a:pt x="815" y="72884"/>
                  <a:pt x="1910" y="58461"/>
                </a:cubicBezTo>
                <a:cubicBezTo>
                  <a:pt x="3006" y="44039"/>
                  <a:pt x="4333" y="38737"/>
                  <a:pt x="6573" y="31565"/>
                </a:cubicBezTo>
                <a:cubicBezTo>
                  <a:pt x="8813" y="24393"/>
                  <a:pt x="12106" y="19854"/>
                  <a:pt x="15352" y="15427"/>
                </a:cubicBezTo>
                <a:cubicBezTo>
                  <a:pt x="18598" y="11000"/>
                  <a:pt x="21982" y="7527"/>
                  <a:pt x="26051" y="5005"/>
                </a:cubicBezTo>
                <a:cubicBezTo>
                  <a:pt x="30120" y="2484"/>
                  <a:pt x="35545" y="1001"/>
                  <a:pt x="39768" y="298"/>
                </a:cubicBezTo>
                <a:cubicBezTo>
                  <a:pt x="43991" y="-405"/>
                  <a:pt x="47958" y="291"/>
                  <a:pt x="51389" y="785"/>
                </a:cubicBezTo>
                <a:cubicBezTo>
                  <a:pt x="54820" y="1280"/>
                  <a:pt x="57367" y="2025"/>
                  <a:pt x="60355" y="3265"/>
                </a:cubicBezTo>
                <a:cubicBezTo>
                  <a:pt x="63344" y="4505"/>
                  <a:pt x="66862" y="6278"/>
                  <a:pt x="69320" y="8227"/>
                </a:cubicBezTo>
                <a:cubicBezTo>
                  <a:pt x="71778" y="10176"/>
                  <a:pt x="73583" y="12363"/>
                  <a:pt x="75105" y="14961"/>
                </a:cubicBezTo>
                <a:cubicBezTo>
                  <a:pt x="76627" y="17559"/>
                  <a:pt x="77755" y="21188"/>
                  <a:pt x="78450" y="23816"/>
                </a:cubicBezTo>
                <a:cubicBezTo>
                  <a:pt x="79145" y="26444"/>
                  <a:pt x="79136" y="29578"/>
                  <a:pt x="79273" y="30730"/>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3" name="Google Shape;799;p32">
            <a:extLst>
              <a:ext uri="{FF2B5EF4-FFF2-40B4-BE49-F238E27FC236}">
                <a16:creationId xmlns:a16="http://schemas.microsoft.com/office/drawing/2014/main" id="{69C21CA6-53F9-AD0B-6A74-824BE48187CE}"/>
              </a:ext>
            </a:extLst>
          </p:cNvPr>
          <p:cNvSpPr/>
          <p:nvPr/>
        </p:nvSpPr>
        <p:spPr>
          <a:xfrm>
            <a:off x="5296031" y="1926432"/>
            <a:ext cx="734942" cy="659513"/>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802;p32">
            <a:extLst>
              <a:ext uri="{FF2B5EF4-FFF2-40B4-BE49-F238E27FC236}">
                <a16:creationId xmlns:a16="http://schemas.microsoft.com/office/drawing/2014/main" id="{2CA39426-7430-38E6-BEB6-46D10FC9FB52}"/>
              </a:ext>
            </a:extLst>
          </p:cNvPr>
          <p:cNvSpPr txBox="1"/>
          <p:nvPr/>
        </p:nvSpPr>
        <p:spPr>
          <a:xfrm>
            <a:off x="473060" y="2558338"/>
            <a:ext cx="1791363" cy="70924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solidFill>
                  <a:srgbClr val="000000"/>
                </a:solidFill>
                <a:effectLst/>
                <a:latin typeface="Times New Roman" panose="02020603050405020304" pitchFamily="18" charset="0"/>
                <a:ea typeface="Calibri" panose="020F0502020204030204" pitchFamily="34" charset="0"/>
              </a:rPr>
              <a:t>Ý kiến của tác giả rất hợp lý, bởi vì việc phát triển ý thức của mỗi người đọc là điều quan trọng, người đọc cần hình thành ý thức và thái độ đọc sách để tiếp thu những bài học trong cuộc sống</a:t>
            </a:r>
            <a:endParaRPr lang="en-US" sz="2800">
              <a:latin typeface="Times New Roman" panose="02020603050405020304" pitchFamily="18" charset="0"/>
              <a:cs typeface="Times New Roman" panose="02020603050405020304" pitchFamily="18" charset="0"/>
            </a:endParaRPr>
          </a:p>
        </p:txBody>
      </p:sp>
      <p:sp>
        <p:nvSpPr>
          <p:cNvPr id="1295" name="Google Shape;805;p32">
            <a:extLst>
              <a:ext uri="{FF2B5EF4-FFF2-40B4-BE49-F238E27FC236}">
                <a16:creationId xmlns:a16="http://schemas.microsoft.com/office/drawing/2014/main" id="{5E5B59D6-2FFB-D7BE-0395-90CE4A11D363}"/>
              </a:ext>
            </a:extLst>
          </p:cNvPr>
          <p:cNvSpPr txBox="1"/>
          <p:nvPr/>
        </p:nvSpPr>
        <p:spPr>
          <a:xfrm>
            <a:off x="6159598" y="1650718"/>
            <a:ext cx="2402217"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H</a:t>
            </a:r>
            <a:r>
              <a:rPr lang="en-US" sz="1800">
                <a:solidFill>
                  <a:srgbClr val="000000"/>
                </a:solidFill>
                <a:effectLst/>
                <a:latin typeface="Times New Roman" panose="02020603050405020304" pitchFamily="18" charset="0"/>
                <a:ea typeface="Calibri" panose="020F0502020204030204" pitchFamily="34" charset="0"/>
              </a:rPr>
              <a:t>iện nay trên thị trường có rất nhiều cuốn sách không chất lượng, ý nghĩa, làm xấu đi bộ mặt của những cuốn sách chân chính</a:t>
            </a:r>
            <a:endParaRPr lang="en-US" sz="2800">
              <a:latin typeface="Times New Roman" panose="02020603050405020304" pitchFamily="18" charset="0"/>
              <a:cs typeface="Times New Roman" panose="02020603050405020304" pitchFamily="18" charset="0"/>
            </a:endParaRPr>
          </a:p>
        </p:txBody>
      </p:sp>
      <p:sp>
        <p:nvSpPr>
          <p:cNvPr id="1296" name="Google Shape;808;p32">
            <a:extLst>
              <a:ext uri="{FF2B5EF4-FFF2-40B4-BE49-F238E27FC236}">
                <a16:creationId xmlns:a16="http://schemas.microsoft.com/office/drawing/2014/main" id="{CFF8F34C-19B3-4C77-0A40-4BD06F765418}"/>
              </a:ext>
            </a:extLst>
          </p:cNvPr>
          <p:cNvSpPr txBox="1"/>
          <p:nvPr/>
        </p:nvSpPr>
        <p:spPr>
          <a:xfrm>
            <a:off x="6706441" y="3567550"/>
            <a:ext cx="1687454"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1800">
                <a:latin typeface="Times New Roman" panose="02020603050405020304" pitchFamily="18" charset="0"/>
                <a:ea typeface="Calibri" panose="020F0502020204030204" pitchFamily="34" charset="0"/>
              </a:rPr>
              <a:t>C</a:t>
            </a:r>
            <a:r>
              <a:rPr lang="en-US" sz="1800">
                <a:solidFill>
                  <a:srgbClr val="000000"/>
                </a:solidFill>
                <a:effectLst/>
                <a:latin typeface="Times New Roman" panose="02020603050405020304" pitchFamily="18" charset="0"/>
                <a:ea typeface="Calibri" panose="020F0502020204030204" pitchFamily="34" charset="0"/>
              </a:rPr>
              <a:t>ả người đọc và sách đều cần là “bộ mặt” tốt đẹp nhất để kích thích nhau cùng phát triển.</a:t>
            </a:r>
            <a:endParaRPr lang="en-US" sz="1800">
              <a:latin typeface="Times New Roman" panose="02020603050405020304" pitchFamily="18" charset="0"/>
              <a:cs typeface="Times New Roman" panose="02020603050405020304" pitchFamily="18" charset="0"/>
            </a:endParaRPr>
          </a:p>
        </p:txBody>
      </p:sp>
      <p:sp>
        <p:nvSpPr>
          <p:cNvPr id="1297" name="Google Shape;810;p32">
            <a:extLst>
              <a:ext uri="{FF2B5EF4-FFF2-40B4-BE49-F238E27FC236}">
                <a16:creationId xmlns:a16="http://schemas.microsoft.com/office/drawing/2014/main" id="{0B0D130E-55B9-6FB3-6957-F08AA853E050}"/>
              </a:ext>
            </a:extLst>
          </p:cNvPr>
          <p:cNvSpPr/>
          <p:nvPr/>
        </p:nvSpPr>
        <p:spPr>
          <a:xfrm flipH="1">
            <a:off x="5616783" y="3304992"/>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811;p32">
            <a:extLst>
              <a:ext uri="{FF2B5EF4-FFF2-40B4-BE49-F238E27FC236}">
                <a16:creationId xmlns:a16="http://schemas.microsoft.com/office/drawing/2014/main" id="{6C1CD1C5-D61D-5DD7-DABA-292A3D0D0F89}"/>
              </a:ext>
            </a:extLst>
          </p:cNvPr>
          <p:cNvSpPr/>
          <p:nvPr/>
        </p:nvSpPr>
        <p:spPr>
          <a:xfrm>
            <a:off x="4236069" y="2828121"/>
            <a:ext cx="2327864" cy="1178193"/>
          </a:xfrm>
          <a:custGeom>
            <a:avLst/>
            <a:gdLst/>
            <a:ahLst/>
            <a:cxnLst/>
            <a:rect l="l" t="t" r="r" b="b"/>
            <a:pathLst>
              <a:path w="93388" h="52672" extrusionOk="0">
                <a:moveTo>
                  <a:pt x="0" y="52672"/>
                </a:moveTo>
                <a:cubicBezTo>
                  <a:pt x="194" y="50589"/>
                  <a:pt x="-146" y="44970"/>
                  <a:pt x="1162" y="40174"/>
                </a:cubicBezTo>
                <a:cubicBezTo>
                  <a:pt x="2470" y="35378"/>
                  <a:pt x="5037" y="28790"/>
                  <a:pt x="7847" y="23897"/>
                </a:cubicBezTo>
                <a:cubicBezTo>
                  <a:pt x="10657" y="19004"/>
                  <a:pt x="14096" y="14354"/>
                  <a:pt x="18020" y="10818"/>
                </a:cubicBezTo>
                <a:cubicBezTo>
                  <a:pt x="21944" y="7282"/>
                  <a:pt x="26933" y="4472"/>
                  <a:pt x="31390" y="2680"/>
                </a:cubicBezTo>
                <a:cubicBezTo>
                  <a:pt x="35847" y="888"/>
                  <a:pt x="40443" y="332"/>
                  <a:pt x="44760" y="64"/>
                </a:cubicBezTo>
                <a:cubicBezTo>
                  <a:pt x="49077" y="-204"/>
                  <a:pt x="53426" y="413"/>
                  <a:pt x="57290" y="1070"/>
                </a:cubicBezTo>
                <a:cubicBezTo>
                  <a:pt x="61155" y="1728"/>
                  <a:pt x="64395" y="2539"/>
                  <a:pt x="67947" y="4009"/>
                </a:cubicBezTo>
                <a:cubicBezTo>
                  <a:pt x="71499" y="5479"/>
                  <a:pt x="75682" y="7579"/>
                  <a:pt x="78604" y="9889"/>
                </a:cubicBezTo>
                <a:cubicBezTo>
                  <a:pt x="81526" y="12199"/>
                  <a:pt x="83361" y="14859"/>
                  <a:pt x="85481" y="17869"/>
                </a:cubicBezTo>
                <a:cubicBezTo>
                  <a:pt x="87601" y="20879"/>
                  <a:pt x="90006" y="24938"/>
                  <a:pt x="91324" y="27948"/>
                </a:cubicBezTo>
                <a:cubicBezTo>
                  <a:pt x="92642" y="30958"/>
                  <a:pt x="93044" y="34598"/>
                  <a:pt x="93388" y="35928"/>
                </a:cubicBezTo>
              </a:path>
            </a:pathLst>
          </a:custGeom>
          <a:noFill/>
          <a:ln w="19050" cap="flat" cmpd="sng">
            <a:solidFill>
              <a:srgbClr val="58687A"/>
            </a:solidFill>
            <a:prstDash val="dash"/>
            <a:round/>
            <a:headEnd type="none" w="med" len="med"/>
            <a:tailEnd type="none" w="med" len="med"/>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Tx/>
              <a:buFontTx/>
              <a:buNone/>
            </a:pPr>
            <a:endParaRPr lang="en-US" sz="1800" kern="1200">
              <a:solidFill>
                <a:prstClr val="black"/>
              </a:solidFill>
              <a:latin typeface="等线" panose="020F0502020204030204"/>
              <a:cs typeface="+mn-cs"/>
            </a:endParaRPr>
          </a:p>
        </p:txBody>
      </p:sp>
      <p:sp>
        <p:nvSpPr>
          <p:cNvPr id="1299" name="Google Shape;812;p32">
            <a:extLst>
              <a:ext uri="{FF2B5EF4-FFF2-40B4-BE49-F238E27FC236}">
                <a16:creationId xmlns:a16="http://schemas.microsoft.com/office/drawing/2014/main" id="{1BE7D40A-5134-93A5-0B4D-E92BC3B9A18D}"/>
              </a:ext>
            </a:extLst>
          </p:cNvPr>
          <p:cNvSpPr/>
          <p:nvPr/>
        </p:nvSpPr>
        <p:spPr>
          <a:xfrm flipH="1">
            <a:off x="5676726" y="3275913"/>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813;p32">
            <a:extLst>
              <a:ext uri="{FF2B5EF4-FFF2-40B4-BE49-F238E27FC236}">
                <a16:creationId xmlns:a16="http://schemas.microsoft.com/office/drawing/2014/main" id="{B97F3D8A-0785-2155-3A44-440FB928B7EB}"/>
              </a:ext>
            </a:extLst>
          </p:cNvPr>
          <p:cNvSpPr/>
          <p:nvPr/>
        </p:nvSpPr>
        <p:spPr>
          <a:xfrm>
            <a:off x="2406944" y="2636507"/>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1" name="Google Shape;814;p32">
            <a:extLst>
              <a:ext uri="{FF2B5EF4-FFF2-40B4-BE49-F238E27FC236}">
                <a16:creationId xmlns:a16="http://schemas.microsoft.com/office/drawing/2014/main" id="{4BF2825D-AAA0-F0C5-A810-EBD85957EF19}"/>
              </a:ext>
            </a:extLst>
          </p:cNvPr>
          <p:cNvSpPr/>
          <p:nvPr/>
        </p:nvSpPr>
        <p:spPr>
          <a:xfrm>
            <a:off x="2336326" y="2641070"/>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1302" name="Google Shape;815;p32">
            <a:extLst>
              <a:ext uri="{FF2B5EF4-FFF2-40B4-BE49-F238E27FC236}">
                <a16:creationId xmlns:a16="http://schemas.microsoft.com/office/drawing/2014/main" id="{241F4CBC-8FD2-04B0-CF42-F8F26E276BC8}"/>
              </a:ext>
            </a:extLst>
          </p:cNvPr>
          <p:cNvGrpSpPr/>
          <p:nvPr/>
        </p:nvGrpSpPr>
        <p:grpSpPr>
          <a:xfrm>
            <a:off x="2602066" y="2880358"/>
            <a:ext cx="367426" cy="319089"/>
            <a:chOff x="-1183550" y="3586525"/>
            <a:chExt cx="296175" cy="290550"/>
          </a:xfrm>
        </p:grpSpPr>
        <p:sp>
          <p:nvSpPr>
            <p:cNvPr id="1310" name="Google Shape;816;p32">
              <a:extLst>
                <a:ext uri="{FF2B5EF4-FFF2-40B4-BE49-F238E27FC236}">
                  <a16:creationId xmlns:a16="http://schemas.microsoft.com/office/drawing/2014/main" id="{099D0AC3-534C-8790-6899-0C5F4F6C4872}"/>
                </a:ext>
              </a:extLst>
            </p:cNvPr>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817;p32">
              <a:extLst>
                <a:ext uri="{FF2B5EF4-FFF2-40B4-BE49-F238E27FC236}">
                  <a16:creationId xmlns:a16="http://schemas.microsoft.com/office/drawing/2014/main" id="{C847CC4C-67D0-D4FD-9D4D-9DA002B2BE14}"/>
                </a:ext>
              </a:extLst>
            </p:cNvPr>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818;p32">
              <a:extLst>
                <a:ext uri="{FF2B5EF4-FFF2-40B4-BE49-F238E27FC236}">
                  <a16:creationId xmlns:a16="http://schemas.microsoft.com/office/drawing/2014/main" id="{D107D9CA-F4DC-C2A7-8733-5EC52B32714C}"/>
                </a:ext>
              </a:extLst>
            </p:cNvPr>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819;p32">
              <a:extLst>
                <a:ext uri="{FF2B5EF4-FFF2-40B4-BE49-F238E27FC236}">
                  <a16:creationId xmlns:a16="http://schemas.microsoft.com/office/drawing/2014/main" id="{E865E8DE-B0F3-BF4D-26DE-9CAB3AE93F6A}"/>
                </a:ext>
              </a:extLst>
            </p:cNvPr>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820;p32">
              <a:extLst>
                <a:ext uri="{FF2B5EF4-FFF2-40B4-BE49-F238E27FC236}">
                  <a16:creationId xmlns:a16="http://schemas.microsoft.com/office/drawing/2014/main" id="{146465ED-57E7-6C18-FAE4-3BCBBB43EA9E}"/>
                </a:ext>
              </a:extLst>
            </p:cNvPr>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821;p32">
              <a:extLst>
                <a:ext uri="{FF2B5EF4-FFF2-40B4-BE49-F238E27FC236}">
                  <a16:creationId xmlns:a16="http://schemas.microsoft.com/office/drawing/2014/main" id="{194D4608-9509-5C58-294C-A60F4193A574}"/>
                </a:ext>
              </a:extLst>
            </p:cNvPr>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822;p32">
              <a:extLst>
                <a:ext uri="{FF2B5EF4-FFF2-40B4-BE49-F238E27FC236}">
                  <a16:creationId xmlns:a16="http://schemas.microsoft.com/office/drawing/2014/main" id="{EC002DA8-4142-5B3C-19AE-3DB3B63CF435}"/>
                </a:ext>
              </a:extLst>
            </p:cNvPr>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7" name="Google Shape;823;p32">
              <a:extLst>
                <a:ext uri="{FF2B5EF4-FFF2-40B4-BE49-F238E27FC236}">
                  <a16:creationId xmlns:a16="http://schemas.microsoft.com/office/drawing/2014/main" id="{AE730712-05C1-164F-2DB5-41CB0CCAD42E}"/>
                </a:ext>
              </a:extLst>
            </p:cNvPr>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8" name="Google Shape;824;p32">
              <a:extLst>
                <a:ext uri="{FF2B5EF4-FFF2-40B4-BE49-F238E27FC236}">
                  <a16:creationId xmlns:a16="http://schemas.microsoft.com/office/drawing/2014/main" id="{74769F7A-643F-D11A-7044-08BC3F812848}"/>
                </a:ext>
              </a:extLst>
            </p:cNvPr>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03" name="Google Shape;825;p32">
            <a:extLst>
              <a:ext uri="{FF2B5EF4-FFF2-40B4-BE49-F238E27FC236}">
                <a16:creationId xmlns:a16="http://schemas.microsoft.com/office/drawing/2014/main" id="{7F85E02C-99FB-65CF-136A-86602A42920A}"/>
              </a:ext>
            </a:extLst>
          </p:cNvPr>
          <p:cNvGrpSpPr/>
          <p:nvPr/>
        </p:nvGrpSpPr>
        <p:grpSpPr>
          <a:xfrm>
            <a:off x="5474021" y="2096617"/>
            <a:ext cx="379283" cy="319088"/>
            <a:chOff x="-11295075" y="4092875"/>
            <a:chExt cx="355250" cy="330825"/>
          </a:xfrm>
        </p:grpSpPr>
        <p:sp>
          <p:nvSpPr>
            <p:cNvPr id="1305" name="Google Shape;826;p32">
              <a:extLst>
                <a:ext uri="{FF2B5EF4-FFF2-40B4-BE49-F238E27FC236}">
                  <a16:creationId xmlns:a16="http://schemas.microsoft.com/office/drawing/2014/main" id="{B7863CCF-1CD2-3DC6-E8C7-F253A5E71741}"/>
                </a:ext>
              </a:extLst>
            </p:cNvPr>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6" name="Google Shape;827;p32">
              <a:extLst>
                <a:ext uri="{FF2B5EF4-FFF2-40B4-BE49-F238E27FC236}">
                  <a16:creationId xmlns:a16="http://schemas.microsoft.com/office/drawing/2014/main" id="{10B82F02-3708-A48D-D718-16BAACCD713E}"/>
                </a:ext>
              </a:extLst>
            </p:cNvPr>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7" name="Google Shape;828;p32">
              <a:extLst>
                <a:ext uri="{FF2B5EF4-FFF2-40B4-BE49-F238E27FC236}">
                  <a16:creationId xmlns:a16="http://schemas.microsoft.com/office/drawing/2014/main" id="{0FC4B255-5E66-8572-9AB1-ED84B0A3DDE0}"/>
                </a:ext>
              </a:extLst>
            </p:cNvPr>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8" name="Google Shape;829;p32">
              <a:extLst>
                <a:ext uri="{FF2B5EF4-FFF2-40B4-BE49-F238E27FC236}">
                  <a16:creationId xmlns:a16="http://schemas.microsoft.com/office/drawing/2014/main" id="{4BA6D7B8-6893-0C16-5394-45E87C2FB351}"/>
                </a:ext>
              </a:extLst>
            </p:cNvPr>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9" name="Google Shape;830;p32">
              <a:extLst>
                <a:ext uri="{FF2B5EF4-FFF2-40B4-BE49-F238E27FC236}">
                  <a16:creationId xmlns:a16="http://schemas.microsoft.com/office/drawing/2014/main" id="{57DB83C8-D094-3548-708F-C8751FF6541F}"/>
                </a:ext>
              </a:extLst>
            </p:cNvPr>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04" name="Google Shape;831;p32">
            <a:extLst>
              <a:ext uri="{FF2B5EF4-FFF2-40B4-BE49-F238E27FC236}">
                <a16:creationId xmlns:a16="http://schemas.microsoft.com/office/drawing/2014/main" id="{A84C75E5-B67A-AB1C-9B5F-56CF8571710B}"/>
              </a:ext>
            </a:extLst>
          </p:cNvPr>
          <p:cNvSpPr/>
          <p:nvPr/>
        </p:nvSpPr>
        <p:spPr>
          <a:xfrm>
            <a:off x="5985059" y="3515689"/>
            <a:ext cx="270546" cy="31661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868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32774772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91"/>
                                        </p:tgtEl>
                                        <p:attrNameLst>
                                          <p:attrName>style.visibility</p:attrName>
                                        </p:attrNameLst>
                                      </p:cBhvr>
                                      <p:to>
                                        <p:strVal val="visible"/>
                                      </p:to>
                                    </p:set>
                                    <p:animEffect transition="in" filter="barn(inVertical)">
                                      <p:cBhvr>
                                        <p:cTn id="7" dur="500"/>
                                        <p:tgtEl>
                                          <p:spTgt spid="1291"/>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294"/>
                                        </p:tgtEl>
                                        <p:attrNameLst>
                                          <p:attrName>style.visibility</p:attrName>
                                        </p:attrNameLst>
                                      </p:cBhvr>
                                      <p:to>
                                        <p:strVal val="visible"/>
                                      </p:to>
                                    </p:set>
                                    <p:animEffect transition="in" filter="barn(inVertical)">
                                      <p:cBhvr>
                                        <p:cTn id="10" dur="500"/>
                                        <p:tgtEl>
                                          <p:spTgt spid="129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00"/>
                                        </p:tgtEl>
                                        <p:attrNameLst>
                                          <p:attrName>style.visibility</p:attrName>
                                        </p:attrNameLst>
                                      </p:cBhvr>
                                      <p:to>
                                        <p:strVal val="visible"/>
                                      </p:to>
                                    </p:set>
                                    <p:animEffect transition="in" filter="barn(inVertical)">
                                      <p:cBhvr>
                                        <p:cTn id="13" dur="500"/>
                                        <p:tgtEl>
                                          <p:spTgt spid="130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301"/>
                                        </p:tgtEl>
                                        <p:attrNameLst>
                                          <p:attrName>style.visibility</p:attrName>
                                        </p:attrNameLst>
                                      </p:cBhvr>
                                      <p:to>
                                        <p:strVal val="visible"/>
                                      </p:to>
                                    </p:set>
                                    <p:animEffect transition="in" filter="barn(inVertical)">
                                      <p:cBhvr>
                                        <p:cTn id="16" dur="500"/>
                                        <p:tgtEl>
                                          <p:spTgt spid="1301"/>
                                        </p:tgtEl>
                                      </p:cBhvr>
                                    </p:animEffect>
                                  </p:childTnLst>
                                </p:cTn>
                              </p:par>
                              <p:par>
                                <p:cTn id="17" presetID="16" presetClass="entr" presetSubtype="21" fill="hold" nodeType="withEffect">
                                  <p:stCondLst>
                                    <p:cond delay="0"/>
                                  </p:stCondLst>
                                  <p:childTnLst>
                                    <p:set>
                                      <p:cBhvr>
                                        <p:cTn id="18" dur="1" fill="hold">
                                          <p:stCondLst>
                                            <p:cond delay="0"/>
                                          </p:stCondLst>
                                        </p:cTn>
                                        <p:tgtEl>
                                          <p:spTgt spid="1302"/>
                                        </p:tgtEl>
                                        <p:attrNameLst>
                                          <p:attrName>style.visibility</p:attrName>
                                        </p:attrNameLst>
                                      </p:cBhvr>
                                      <p:to>
                                        <p:strVal val="visible"/>
                                      </p:to>
                                    </p:set>
                                    <p:animEffect transition="in" filter="barn(inVertical)">
                                      <p:cBhvr>
                                        <p:cTn id="19" dur="500"/>
                                        <p:tgtEl>
                                          <p:spTgt spid="130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289"/>
                                        </p:tgtEl>
                                        <p:attrNameLst>
                                          <p:attrName>style.visibility</p:attrName>
                                        </p:attrNameLst>
                                      </p:cBhvr>
                                      <p:to>
                                        <p:strVal val="visible"/>
                                      </p:to>
                                    </p:set>
                                    <p:animEffect transition="in" filter="wipe(down)">
                                      <p:cBhvr>
                                        <p:cTn id="24" dur="500"/>
                                        <p:tgtEl>
                                          <p:spTgt spid="1289"/>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293"/>
                                        </p:tgtEl>
                                        <p:attrNameLst>
                                          <p:attrName>style.visibility</p:attrName>
                                        </p:attrNameLst>
                                      </p:cBhvr>
                                      <p:to>
                                        <p:strVal val="visible"/>
                                      </p:to>
                                    </p:set>
                                    <p:animEffect transition="in" filter="wipe(down)">
                                      <p:cBhvr>
                                        <p:cTn id="27" dur="500"/>
                                        <p:tgtEl>
                                          <p:spTgt spid="129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95"/>
                                        </p:tgtEl>
                                        <p:attrNameLst>
                                          <p:attrName>style.visibility</p:attrName>
                                        </p:attrNameLst>
                                      </p:cBhvr>
                                      <p:to>
                                        <p:strVal val="visible"/>
                                      </p:to>
                                    </p:set>
                                    <p:animEffect transition="in" filter="wipe(down)">
                                      <p:cBhvr>
                                        <p:cTn id="30" dur="500"/>
                                        <p:tgtEl>
                                          <p:spTgt spid="1295"/>
                                        </p:tgtEl>
                                      </p:cBhvr>
                                    </p:animEffect>
                                  </p:childTnLst>
                                </p:cTn>
                              </p:par>
                              <p:par>
                                <p:cTn id="31" presetID="22" presetClass="entr" presetSubtype="4" fill="hold" nodeType="withEffect">
                                  <p:stCondLst>
                                    <p:cond delay="0"/>
                                  </p:stCondLst>
                                  <p:childTnLst>
                                    <p:set>
                                      <p:cBhvr>
                                        <p:cTn id="32" dur="1" fill="hold">
                                          <p:stCondLst>
                                            <p:cond delay="0"/>
                                          </p:stCondLst>
                                        </p:cTn>
                                        <p:tgtEl>
                                          <p:spTgt spid="1303"/>
                                        </p:tgtEl>
                                        <p:attrNameLst>
                                          <p:attrName>style.visibility</p:attrName>
                                        </p:attrNameLst>
                                      </p:cBhvr>
                                      <p:to>
                                        <p:strVal val="visible"/>
                                      </p:to>
                                    </p:set>
                                    <p:animEffect transition="in" filter="wipe(down)">
                                      <p:cBhvr>
                                        <p:cTn id="33" dur="500"/>
                                        <p:tgtEl>
                                          <p:spTgt spid="130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292"/>
                                        </p:tgtEl>
                                        <p:attrNameLst>
                                          <p:attrName>style.visibility</p:attrName>
                                        </p:attrNameLst>
                                      </p:cBhvr>
                                      <p:to>
                                        <p:strVal val="visible"/>
                                      </p:to>
                                    </p:set>
                                    <p:animEffect transition="in" filter="wipe(down)">
                                      <p:cBhvr>
                                        <p:cTn id="36" dur="500"/>
                                        <p:tgtEl>
                                          <p:spTgt spid="1292"/>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296"/>
                                        </p:tgtEl>
                                        <p:attrNameLst>
                                          <p:attrName>style.visibility</p:attrName>
                                        </p:attrNameLst>
                                      </p:cBhvr>
                                      <p:to>
                                        <p:strVal val="visible"/>
                                      </p:to>
                                    </p:set>
                                    <p:animEffect transition="in" filter="barn(inVertical)">
                                      <p:cBhvr>
                                        <p:cTn id="41" dur="500"/>
                                        <p:tgtEl>
                                          <p:spTgt spid="1296"/>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1297"/>
                                        </p:tgtEl>
                                        <p:attrNameLst>
                                          <p:attrName>style.visibility</p:attrName>
                                        </p:attrNameLst>
                                      </p:cBhvr>
                                      <p:to>
                                        <p:strVal val="visible"/>
                                      </p:to>
                                    </p:set>
                                    <p:animEffect transition="in" filter="barn(inVertical)">
                                      <p:cBhvr>
                                        <p:cTn id="44" dur="500"/>
                                        <p:tgtEl>
                                          <p:spTgt spid="129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299"/>
                                        </p:tgtEl>
                                        <p:attrNameLst>
                                          <p:attrName>style.visibility</p:attrName>
                                        </p:attrNameLst>
                                      </p:cBhvr>
                                      <p:to>
                                        <p:strVal val="visible"/>
                                      </p:to>
                                    </p:set>
                                    <p:animEffect transition="in" filter="barn(inVertical)">
                                      <p:cBhvr>
                                        <p:cTn id="47" dur="500"/>
                                        <p:tgtEl>
                                          <p:spTgt spid="1299"/>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1304"/>
                                        </p:tgtEl>
                                        <p:attrNameLst>
                                          <p:attrName>style.visibility</p:attrName>
                                        </p:attrNameLst>
                                      </p:cBhvr>
                                      <p:to>
                                        <p:strVal val="visible"/>
                                      </p:to>
                                    </p:set>
                                    <p:animEffect transition="in" filter="barn(inVertical)">
                                      <p:cBhvr>
                                        <p:cTn id="50" dur="500"/>
                                        <p:tgtEl>
                                          <p:spTgt spid="1304"/>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1298"/>
                                        </p:tgtEl>
                                        <p:attrNameLst>
                                          <p:attrName>style.visibility</p:attrName>
                                        </p:attrNameLst>
                                      </p:cBhvr>
                                      <p:to>
                                        <p:strVal val="visible"/>
                                      </p:to>
                                    </p:set>
                                    <p:animEffect transition="in" filter="barn(inVertical)">
                                      <p:cBhvr>
                                        <p:cTn id="53" dur="500"/>
                                        <p:tgtEl>
                                          <p:spTgt spid="1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9" grpId="0" animBg="1"/>
      <p:bldP spid="1291" grpId="0" animBg="1"/>
      <p:bldP spid="1292" grpId="0" animBg="1"/>
      <p:bldP spid="1293" grpId="0" animBg="1"/>
      <p:bldP spid="1294" grpId="0"/>
      <p:bldP spid="1295" grpId="0"/>
      <p:bldP spid="1296" grpId="0"/>
      <p:bldP spid="1297" grpId="0" animBg="1"/>
      <p:bldP spid="1298" grpId="0" animBg="1"/>
      <p:bldP spid="1299" grpId="0" animBg="1"/>
      <p:bldP spid="1300" grpId="0" animBg="1"/>
      <p:bldP spid="1301" grpId="0" animBg="1"/>
      <p:bldP spid="130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a:extLst>
              <a:ext uri="{FF2B5EF4-FFF2-40B4-BE49-F238E27FC236}">
                <a16:creationId xmlns:a16="http://schemas.microsoft.com/office/drawing/2014/main" id="{FEEBBDDF-FC6E-332D-B255-99488740BB51}"/>
              </a:ext>
            </a:extLst>
          </p:cNvPr>
          <p:cNvPicPr>
            <a:picLocks noChangeAspect="1"/>
          </p:cNvPicPr>
          <p:nvPr/>
        </p:nvPicPr>
        <p:blipFill>
          <a:blip r:embed="rId3"/>
          <a:stretch>
            <a:fillRect/>
          </a:stretch>
        </p:blipFill>
        <p:spPr>
          <a:xfrm>
            <a:off x="186549" y="1423514"/>
            <a:ext cx="3840442" cy="3840442"/>
          </a:xfrm>
          <a:prstGeom prst="rect">
            <a:avLst/>
          </a:prstGeom>
        </p:spPr>
      </p:pic>
      <p:grpSp>
        <p:nvGrpSpPr>
          <p:cNvPr id="3" name="组合 11">
            <a:extLst>
              <a:ext uri="{FF2B5EF4-FFF2-40B4-BE49-F238E27FC236}">
                <a16:creationId xmlns:a16="http://schemas.microsoft.com/office/drawing/2014/main" id="{8E17EF51-3F7D-0146-E4AE-C05F78D5A75D}"/>
              </a:ext>
            </a:extLst>
          </p:cNvPr>
          <p:cNvGrpSpPr/>
          <p:nvPr/>
        </p:nvGrpSpPr>
        <p:grpSpPr>
          <a:xfrm>
            <a:off x="4111273" y="1441975"/>
            <a:ext cx="4475551" cy="2115510"/>
            <a:chOff x="-1489" y="2170"/>
            <a:chExt cx="13172" cy="7215"/>
          </a:xfrm>
          <a:solidFill>
            <a:srgbClr val="5E8381">
              <a:lumMod val="20000"/>
              <a:lumOff val="80000"/>
            </a:srgbClr>
          </a:solidFill>
        </p:grpSpPr>
        <p:sp>
          <p:nvSpPr>
            <p:cNvPr id="1224" name="椭圆形标注 12">
              <a:extLst>
                <a:ext uri="{FF2B5EF4-FFF2-40B4-BE49-F238E27FC236}">
                  <a16:creationId xmlns:a16="http://schemas.microsoft.com/office/drawing/2014/main" id="{F7EB89E7-59A4-331B-5691-6857472CB3D5}"/>
                </a:ext>
              </a:extLst>
            </p:cNvPr>
            <p:cNvSpPr/>
            <p:nvPr/>
          </p:nvSpPr>
          <p:spPr>
            <a:xfrm flipH="1">
              <a:off x="-1489" y="2170"/>
              <a:ext cx="13172" cy="7215"/>
            </a:xfrm>
            <a:prstGeom prst="wedgeEllipseCallout">
              <a:avLst>
                <a:gd name="adj1" fmla="val 52101"/>
                <a:gd name="adj2" fmla="val 48024"/>
              </a:avLst>
            </a:prstGeom>
            <a:grp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buClrTx/>
                <a:buFontTx/>
                <a:buNone/>
                <a:defRPr/>
              </a:pPr>
              <a:endParaRPr lang="zh-CN" altLang="en-US" sz="3200">
                <a:solidFill>
                  <a:srgbClr val="C2E5F3"/>
                </a:solidFill>
                <a:latin typeface="思源黑体 CN Light" panose="020B0300000000000000" charset="-122"/>
                <a:ea typeface="思源黑体 CN Light" panose="020B0300000000000000" charset="-122"/>
              </a:endParaRPr>
            </a:p>
          </p:txBody>
        </p:sp>
        <p:sp>
          <p:nvSpPr>
            <p:cNvPr id="1289" name="文本框 13">
              <a:extLst>
                <a:ext uri="{FF2B5EF4-FFF2-40B4-BE49-F238E27FC236}">
                  <a16:creationId xmlns:a16="http://schemas.microsoft.com/office/drawing/2014/main" id="{1D367F59-4CDE-B2B9-A7B3-292DB0CE4FC6}"/>
                </a:ext>
              </a:extLst>
            </p:cNvPr>
            <p:cNvSpPr txBox="1"/>
            <p:nvPr/>
          </p:nvSpPr>
          <p:spPr>
            <a:xfrm>
              <a:off x="453" y="2727"/>
              <a:ext cx="10049" cy="6613"/>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1000"/>
                </a:spcAft>
              </a:pPr>
              <a:r>
                <a:rPr lang="en-US" sz="2400" i="1">
                  <a:solidFill>
                    <a:schemeClr val="accent4"/>
                  </a:solidFill>
                  <a:effectLst/>
                  <a:latin typeface="Times New Roman" panose="02020603050405020304" pitchFamily="18" charset="0"/>
                  <a:ea typeface="Calibri" panose="020F0502020204030204" pitchFamily="34" charset="0"/>
                </a:rPr>
                <a:t>Từ nội dung văn bản Hãy cầm lấy và đọc, theo em, có thể xem đọc sách là một kiểu trải nghiệm được không? Vì sao?</a:t>
              </a:r>
              <a:endParaRPr lang="en-US" sz="3200">
                <a:solidFill>
                  <a:schemeClr val="accent4"/>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2815124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5. Chia sẻ, kết nối</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EB911883-DE28-73B4-C5AB-6CBE7AAC10E4}"/>
              </a:ext>
            </a:extLst>
          </p:cNvPr>
          <p:cNvGrpSpPr/>
          <p:nvPr/>
        </p:nvGrpSpPr>
        <p:grpSpPr>
          <a:xfrm>
            <a:off x="8136030" y="4272594"/>
            <a:ext cx="901433" cy="800719"/>
            <a:chOff x="0" y="2291150"/>
            <a:chExt cx="1962250" cy="1654224"/>
          </a:xfrm>
        </p:grpSpPr>
        <p:grpSp>
          <p:nvGrpSpPr>
            <p:cNvPr id="56" name="Google Shape;1300;p52">
              <a:extLst>
                <a:ext uri="{FF2B5EF4-FFF2-40B4-BE49-F238E27FC236}">
                  <a16:creationId xmlns:a16="http://schemas.microsoft.com/office/drawing/2014/main" id="{1E3726E5-3618-6DD5-7BA8-181297481DA0}"/>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F9D7C914-BD51-62C6-B05A-B33566B3F2C7}"/>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7F527767-F625-E4E1-3ED7-AF9821C163C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FA82C91D-9137-BFCA-C6C8-3E8ECE37A55C}"/>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E2A62597-CC27-2328-495C-337954FA7D44}"/>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1391302F-E9E4-6988-B965-D7817D611B1D}"/>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F2F0BA8B-F751-4337-A0AD-8E62BAE99837}"/>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3600BC60-C50C-BAC8-75E3-82AA1FFFDEF2}"/>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71C9CD8B-C345-7E75-E1E2-3D3270AD524F}"/>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A62755C0-3CCA-3265-3A7E-6905C2435A4A}"/>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8C323048-1921-ECB2-EAA7-FF664ECE798A}"/>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28800A37-409B-E1A9-B062-08D164BFB430}"/>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1908E444-868F-7125-88AE-9AED66B25A02}"/>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A4B74EF6-C68A-8041-A04E-29FC9DB4B15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676E7A2C-0135-C150-61B7-AC270599E443}"/>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AFE0390B-4C8E-B1B7-0D8D-EF943064B309}"/>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74EE714A-87FE-FFE1-1195-FB7EC64B55E3}"/>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CBA62499-E100-5BCB-28CB-8DFC582B0195}"/>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0E919918-58F0-8909-7819-5630B8C294D1}"/>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ADD83781-66AF-2F01-1404-83333529EB99}"/>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A2EC6F27-D580-E323-F44B-5EE47D859960}"/>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A2044E36-CCA9-9A89-3658-8D5B7A6BBB72}"/>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C7B5E34B-3FBE-D1E2-C472-F4B6376DBAF5}"/>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D78F443E-CBDF-3828-FA6B-7623D1D18975}"/>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43DDD844-96C2-1471-29A8-9D42881D053C}"/>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E430F2DD-68DF-1BBC-99F5-94BD94B71D3C}"/>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9B573F5B-E7A8-6FD8-3C80-50C2E5792D77}"/>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16E35578-126F-7194-C770-E8CD0EBB20AF}"/>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99779505-F7C9-2A5C-1E4A-4ED7840D5E6E}"/>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BA1BF56A-F101-76DA-1BFC-5D4867A61E7D}"/>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C9E55FB2-5DA9-9F2F-2AF9-6B87AE37C620}"/>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530C1159-59D5-8DBD-DB6F-707E14C91C0F}"/>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2580D94-F6A5-DE31-A096-F3DB4DBE8930}"/>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19E0810A-73C1-F193-282A-A2AEE0A04C0F}"/>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D263033-B5A5-249E-9785-6A0F50947538}"/>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DD92A7A1-FF4D-A000-6778-A487FD2C36C5}"/>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C5EACE45-6330-45D9-8805-69E9A336DB28}"/>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8BA53FB3-2B0E-22F7-0182-E6BEA48562E7}"/>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BC4F0B64-0564-A61E-1253-A5552172265A}"/>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AB1E03FF-5BE8-2E73-72BF-1F4AF90B670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F4B55AE4-1681-F52B-068C-9674B31D191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87377756-A8F0-C606-92F3-B56B804B34C7}"/>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B922DD6-C836-29F0-4EBC-AD3C224C660A}"/>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D416B4FD-CEE6-DA72-4A00-7FD808F8679C}"/>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E9351DB4-9B99-C250-C037-3A0D51ABC30B}"/>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9079D00C-6323-6CB3-9494-C6E2A426E1B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A62D4BF8-6978-C6CA-5DF7-CFE1CF318B4A}"/>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A76BD91C-3475-269F-1509-EF7C935969A6}"/>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6F505B35-50A6-E8E5-80C5-FA72E15836DB}"/>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A7A1AF33-C450-746D-9D7D-E1630F97785B}"/>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63ECBC10-51AD-63BD-FD13-1D48E4CCA392}"/>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712E2583-AECA-46CE-68D8-2420DAA91C65}"/>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6CA495B7-A56B-457F-F5FC-E358C1908807}"/>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2906676A-9B15-B793-D51D-EC7A47209D49}"/>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8E129CF8-D6E7-4D5E-7E4F-B91072495194}"/>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552838E1-7C0A-FBE9-24C9-0D49E05B2575}"/>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C4877C85-DA13-2085-4908-D2CAFD997585}"/>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F3473193-D573-8176-7C95-BEB3AE021DDE}"/>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9DF18108-6ADE-B5F2-3AEF-ACFC7F8FF6CD}"/>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021B09F8-64E9-F46E-9561-53BE862C8C45}"/>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11BA593-F394-4150-4CA4-0ED2E9D83742}"/>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A7FEADC2-0152-E403-B449-CE502A6DDE3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6746F894-7EB1-5B02-89CB-C9B05BC4900C}"/>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FDA6DB6B-CBA7-10A0-7F32-9BEEB87E9A57}"/>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EEC1F5DF-ADB0-6B1E-2928-8AC5EB199A28}"/>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030F9FB9-6CE5-9812-A49C-63B28D6CFDC1}"/>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BC5446A2-2475-981A-3858-CA6A6A052DCE}"/>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E752C07E-9E64-0C7C-ADF7-B4AABEB0ACBC}"/>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2136;p40">
            <a:extLst>
              <a:ext uri="{FF2B5EF4-FFF2-40B4-BE49-F238E27FC236}">
                <a16:creationId xmlns:a16="http://schemas.microsoft.com/office/drawing/2014/main" id="{5DA73A87-4104-30DC-E128-3D06B842E214}"/>
              </a:ext>
            </a:extLst>
          </p:cNvPr>
          <p:cNvGrpSpPr/>
          <p:nvPr/>
        </p:nvGrpSpPr>
        <p:grpSpPr>
          <a:xfrm>
            <a:off x="2889705" y="1418849"/>
            <a:ext cx="5588661" cy="627300"/>
            <a:chOff x="3233738" y="1396088"/>
            <a:chExt cx="5588661" cy="627300"/>
          </a:xfrm>
        </p:grpSpPr>
        <p:sp>
          <p:nvSpPr>
            <p:cNvPr id="3" name="Google Shape;2137;p40">
              <a:extLst>
                <a:ext uri="{FF2B5EF4-FFF2-40B4-BE49-F238E27FC236}">
                  <a16:creationId xmlns:a16="http://schemas.microsoft.com/office/drawing/2014/main" id="{5C1B260F-341C-425F-0E17-AD050498E9B0}"/>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01</a:t>
              </a:r>
              <a:endParaRPr sz="2000" b="1">
                <a:solidFill>
                  <a:srgbClr val="FFFFFF"/>
                </a:solidFill>
                <a:latin typeface="Fira Sans Extra Condensed"/>
                <a:ea typeface="Fira Sans Extra Condensed"/>
                <a:cs typeface="Fira Sans Extra Condensed"/>
                <a:sym typeface="Fira Sans Extra Condensed"/>
              </a:endParaRPr>
            </a:p>
          </p:txBody>
        </p:sp>
        <p:sp>
          <p:nvSpPr>
            <p:cNvPr id="1224" name="Google Shape;2139;p40">
              <a:extLst>
                <a:ext uri="{FF2B5EF4-FFF2-40B4-BE49-F238E27FC236}">
                  <a16:creationId xmlns:a16="http://schemas.microsoft.com/office/drawing/2014/main" id="{35FD897F-A4D0-21D6-301C-B8184BFEDBA0}"/>
                </a:ext>
              </a:extLst>
            </p:cNvPr>
            <p:cNvSpPr txBox="1"/>
            <p:nvPr/>
          </p:nvSpPr>
          <p:spPr>
            <a:xfrm>
              <a:off x="4019356" y="1564852"/>
              <a:ext cx="4803043" cy="331800"/>
            </a:xfrm>
            <a:prstGeom prst="rect">
              <a:avLst/>
            </a:prstGeom>
            <a:noFill/>
            <a:ln>
              <a:noFill/>
            </a:ln>
          </p:spPr>
          <p:txBody>
            <a:bodyPr spcFirstLastPara="1" wrap="square" lIns="91425" tIns="91425" rIns="91425" bIns="91425" anchor="ctr" anchorCtr="0">
              <a:noAutofit/>
            </a:bodyPr>
            <a:lstStyle/>
            <a:p>
              <a:pPr>
                <a:buClrTx/>
                <a:buFontTx/>
                <a:buNone/>
                <a:defRPr/>
              </a:pPr>
              <a:r>
                <a:rPr lang="en-US" sz="2400">
                  <a:solidFill>
                    <a:schemeClr val="tx1">
                      <a:lumMod val="10000"/>
                    </a:schemeClr>
                  </a:solidFill>
                  <a:effectLst/>
                  <a:latin typeface="Times New Roman" panose="02020603050405020304" pitchFamily="18" charset="0"/>
                  <a:ea typeface="Segoe UI" panose="020B0502040204020203" pitchFamily="34" charset="0"/>
                </a:rPr>
                <a:t>Trải nghiệm là kinh qua, trải qua</a:t>
              </a:r>
              <a:endParaRPr sz="3600" b="1">
                <a:solidFill>
                  <a:schemeClr val="tx1">
                    <a:lumMod val="10000"/>
                  </a:schemeClr>
                </a:solidFill>
                <a:latin typeface="Fira Sans Extra Condensed"/>
                <a:ea typeface="Fira Sans Extra Condensed"/>
                <a:cs typeface="Fira Sans Extra Condensed"/>
                <a:sym typeface="Fira Sans Extra Condensed"/>
              </a:endParaRPr>
            </a:p>
          </p:txBody>
        </p:sp>
      </p:grpSp>
      <p:grpSp>
        <p:nvGrpSpPr>
          <p:cNvPr id="1289" name="Google Shape;2141;p40">
            <a:extLst>
              <a:ext uri="{FF2B5EF4-FFF2-40B4-BE49-F238E27FC236}">
                <a16:creationId xmlns:a16="http://schemas.microsoft.com/office/drawing/2014/main" id="{5DCF8CDC-9D13-A0C8-A985-5E78A126A7B1}"/>
              </a:ext>
            </a:extLst>
          </p:cNvPr>
          <p:cNvGrpSpPr/>
          <p:nvPr/>
        </p:nvGrpSpPr>
        <p:grpSpPr>
          <a:xfrm>
            <a:off x="2889705" y="2637552"/>
            <a:ext cx="5567496" cy="627300"/>
            <a:chOff x="3233738" y="2614791"/>
            <a:chExt cx="5567496" cy="627300"/>
          </a:xfrm>
        </p:grpSpPr>
        <p:sp>
          <p:nvSpPr>
            <p:cNvPr id="1290" name="Google Shape;2142;p40">
              <a:extLst>
                <a:ext uri="{FF2B5EF4-FFF2-40B4-BE49-F238E27FC236}">
                  <a16:creationId xmlns:a16="http://schemas.microsoft.com/office/drawing/2014/main" id="{7BD3CC50-7C9B-BDEA-2D51-30321D3FA38C}"/>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2000" b="1">
                  <a:solidFill>
                    <a:srgbClr val="FFFFFF"/>
                  </a:solidFill>
                  <a:latin typeface="Fira Sans Extra Condensed"/>
                  <a:ea typeface="Fira Sans Extra Condensed"/>
                  <a:cs typeface="Fira Sans Extra Condensed"/>
                  <a:sym typeface="Fira Sans Extra Condensed"/>
                </a:rPr>
                <a:t>02</a:t>
              </a:r>
              <a:endParaRPr sz="2000" b="1">
                <a:solidFill>
                  <a:srgbClr val="FFFFFF"/>
                </a:solidFill>
                <a:latin typeface="Fira Sans Extra Condensed"/>
                <a:ea typeface="Fira Sans Extra Condensed"/>
                <a:cs typeface="Fira Sans Extra Condensed"/>
                <a:sym typeface="Fira Sans Extra Condensed"/>
              </a:endParaRPr>
            </a:p>
          </p:txBody>
        </p:sp>
        <p:sp>
          <p:nvSpPr>
            <p:cNvPr id="1291" name="Google Shape;2144;p40">
              <a:extLst>
                <a:ext uri="{FF2B5EF4-FFF2-40B4-BE49-F238E27FC236}">
                  <a16:creationId xmlns:a16="http://schemas.microsoft.com/office/drawing/2014/main" id="{74A20A35-7D41-6C05-F4D6-8FF5057D472F}"/>
                </a:ext>
              </a:extLst>
            </p:cNvPr>
            <p:cNvSpPr txBox="1"/>
            <p:nvPr/>
          </p:nvSpPr>
          <p:spPr>
            <a:xfrm>
              <a:off x="3998192" y="2622454"/>
              <a:ext cx="4803042"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latin typeface="Times New Roman" panose="02020603050405020304" pitchFamily="18" charset="0"/>
                  <a:ea typeface="Segoe UI" panose="020B0502040204020203" pitchFamily="34" charset="0"/>
                </a:rPr>
                <a:t>C</a:t>
              </a:r>
              <a:r>
                <a:rPr lang="en-US" sz="2400">
                  <a:solidFill>
                    <a:srgbClr val="000000"/>
                  </a:solidFill>
                  <a:effectLst/>
                  <a:latin typeface="Times New Roman" panose="02020603050405020304" pitchFamily="18" charset="0"/>
                  <a:ea typeface="Segoe UI" panose="020B0502040204020203" pitchFamily="34" charset="0"/>
                </a:rPr>
                <a:t>on người sẽ trưởng thành hơn qua trải nghiệm,</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292" name="Google Shape;2146;p40">
            <a:extLst>
              <a:ext uri="{FF2B5EF4-FFF2-40B4-BE49-F238E27FC236}">
                <a16:creationId xmlns:a16="http://schemas.microsoft.com/office/drawing/2014/main" id="{AB00AAC8-270B-B6D9-D40D-5B62297CB724}"/>
              </a:ext>
            </a:extLst>
          </p:cNvPr>
          <p:cNvGrpSpPr/>
          <p:nvPr/>
        </p:nvGrpSpPr>
        <p:grpSpPr>
          <a:xfrm>
            <a:off x="2889705" y="3856311"/>
            <a:ext cx="5473156" cy="627300"/>
            <a:chOff x="3233738" y="3833550"/>
            <a:chExt cx="5473156" cy="627300"/>
          </a:xfrm>
        </p:grpSpPr>
        <p:sp>
          <p:nvSpPr>
            <p:cNvPr id="1293" name="Google Shape;2147;p40">
              <a:extLst>
                <a:ext uri="{FF2B5EF4-FFF2-40B4-BE49-F238E27FC236}">
                  <a16:creationId xmlns:a16="http://schemas.microsoft.com/office/drawing/2014/main" id="{6259E828-88CE-C945-D85F-1C1CE6E86BCB}"/>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000" b="1">
                  <a:solidFill>
                    <a:schemeClr val="accent4"/>
                  </a:solidFill>
                  <a:latin typeface="Fira Sans Extra Condensed"/>
                  <a:ea typeface="Fira Sans Extra Condensed"/>
                  <a:cs typeface="Fira Sans Extra Condensed"/>
                  <a:sym typeface="Fira Sans Extra Condensed"/>
                </a:rPr>
                <a:t>03</a:t>
              </a:r>
              <a:endParaRPr sz="2000" b="1">
                <a:solidFill>
                  <a:schemeClr val="accent4"/>
                </a:solidFill>
                <a:latin typeface="Fira Sans Extra Condensed"/>
                <a:ea typeface="Fira Sans Extra Condensed"/>
                <a:cs typeface="Fira Sans Extra Condensed"/>
                <a:sym typeface="Fira Sans Extra Condensed"/>
              </a:endParaRPr>
            </a:p>
          </p:txBody>
        </p:sp>
        <p:sp>
          <p:nvSpPr>
            <p:cNvPr id="1294" name="Google Shape;2149;p40">
              <a:extLst>
                <a:ext uri="{FF2B5EF4-FFF2-40B4-BE49-F238E27FC236}">
                  <a16:creationId xmlns:a16="http://schemas.microsoft.com/office/drawing/2014/main" id="{ED727686-7660-59EF-95DB-870A1AAFDA56}"/>
                </a:ext>
              </a:extLst>
            </p:cNvPr>
            <p:cNvSpPr txBox="1"/>
            <p:nvPr/>
          </p:nvSpPr>
          <p:spPr>
            <a:xfrm>
              <a:off x="4017795" y="3943582"/>
              <a:ext cx="4689099" cy="331800"/>
            </a:xfrm>
            <a:prstGeom prst="rect">
              <a:avLst/>
            </a:prstGeom>
            <a:noFill/>
            <a:ln>
              <a:noFill/>
            </a:ln>
          </p:spPr>
          <p:txBody>
            <a:bodyPr spcFirstLastPara="1" wrap="square" lIns="91425" tIns="91425" rIns="91425" bIns="91425" anchor="ctr" anchorCtr="0">
              <a:noAutofit/>
            </a:bodyPr>
            <a:lstStyle/>
            <a:p>
              <a:pPr algn="just">
                <a:spcAft>
                  <a:spcPts val="1000"/>
                </a:spcAft>
              </a:pPr>
              <a:r>
                <a:rPr lang="en-US" sz="2400">
                  <a:solidFill>
                    <a:srgbClr val="000000"/>
                  </a:solidFill>
                  <a:effectLst/>
                  <a:latin typeface="Times New Roman" panose="02020603050405020304" pitchFamily="18" charset="0"/>
                  <a:ea typeface="Segoe UI" panose="020B0502040204020203" pitchFamily="34" charset="0"/>
                </a:rPr>
                <a:t>Đọc sách, người đọc mở mang trí tuệ, làm giày cảm xúc, khám phá tự nhiên và xã hội, hiểu biết về con người và bản thân</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cxnSp>
        <p:nvCxnSpPr>
          <p:cNvPr id="1295" name="Google Shape;2151;p40">
            <a:extLst>
              <a:ext uri="{FF2B5EF4-FFF2-40B4-BE49-F238E27FC236}">
                <a16:creationId xmlns:a16="http://schemas.microsoft.com/office/drawing/2014/main" id="{2512D0AC-0FA7-C068-CC8A-BD0033037174}"/>
              </a:ext>
            </a:extLst>
          </p:cNvPr>
          <p:cNvCxnSpPr>
            <a:endCxn id="3" idx="2"/>
          </p:cNvCxnSpPr>
          <p:nvPr/>
        </p:nvCxnSpPr>
        <p:spPr>
          <a:xfrm rot="10800000" flipH="1">
            <a:off x="1936355" y="1732611"/>
            <a:ext cx="953400" cy="1218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6" name="Google Shape;2152;p40">
            <a:extLst>
              <a:ext uri="{FF2B5EF4-FFF2-40B4-BE49-F238E27FC236}">
                <a16:creationId xmlns:a16="http://schemas.microsoft.com/office/drawing/2014/main" id="{068FC505-4328-D4F1-E9E7-5932540B18C3}"/>
              </a:ext>
            </a:extLst>
          </p:cNvPr>
          <p:cNvCxnSpPr>
            <a:endCxn id="1290" idx="2"/>
          </p:cNvCxnSpPr>
          <p:nvPr/>
        </p:nvCxnSpPr>
        <p:spPr>
          <a:xfrm>
            <a:off x="1936355" y="2951211"/>
            <a:ext cx="953400" cy="600"/>
          </a:xfrm>
          <a:prstGeom prst="curvedConnector3">
            <a:avLst>
              <a:gd name="adj1" fmla="val 49997"/>
            </a:avLst>
          </a:prstGeom>
          <a:noFill/>
          <a:ln w="9525" cap="flat" cmpd="sng">
            <a:solidFill>
              <a:srgbClr val="666666"/>
            </a:solidFill>
            <a:prstDash val="solid"/>
            <a:round/>
            <a:headEnd type="none" w="med" len="med"/>
            <a:tailEnd type="none" w="med" len="med"/>
          </a:ln>
        </p:spPr>
      </p:cxnSp>
      <p:cxnSp>
        <p:nvCxnSpPr>
          <p:cNvPr id="1297" name="Google Shape;2153;p40">
            <a:extLst>
              <a:ext uri="{FF2B5EF4-FFF2-40B4-BE49-F238E27FC236}">
                <a16:creationId xmlns:a16="http://schemas.microsoft.com/office/drawing/2014/main" id="{0026954F-71F5-9D82-497B-7142A649C4BC}"/>
              </a:ext>
            </a:extLst>
          </p:cNvPr>
          <p:cNvCxnSpPr>
            <a:endCxn id="1293" idx="2"/>
          </p:cNvCxnSpPr>
          <p:nvPr/>
        </p:nvCxnSpPr>
        <p:spPr>
          <a:xfrm>
            <a:off x="1936355" y="2951211"/>
            <a:ext cx="953400" cy="1218900"/>
          </a:xfrm>
          <a:prstGeom prst="curvedConnector3">
            <a:avLst>
              <a:gd name="adj1" fmla="val 49997"/>
            </a:avLst>
          </a:prstGeom>
          <a:noFill/>
          <a:ln w="9525" cap="flat" cmpd="sng">
            <a:solidFill>
              <a:srgbClr val="666666"/>
            </a:solidFill>
            <a:prstDash val="solid"/>
            <a:round/>
            <a:headEnd type="none" w="med" len="med"/>
            <a:tailEnd type="none" w="med" len="med"/>
          </a:ln>
        </p:spPr>
      </p:cxnSp>
      <p:grpSp>
        <p:nvGrpSpPr>
          <p:cNvPr id="1298" name="Google Shape;2133;p40">
            <a:extLst>
              <a:ext uri="{FF2B5EF4-FFF2-40B4-BE49-F238E27FC236}">
                <a16:creationId xmlns:a16="http://schemas.microsoft.com/office/drawing/2014/main" id="{054740A0-919B-DAE8-AC18-9DDEA027F516}"/>
              </a:ext>
            </a:extLst>
          </p:cNvPr>
          <p:cNvGrpSpPr/>
          <p:nvPr/>
        </p:nvGrpSpPr>
        <p:grpSpPr>
          <a:xfrm>
            <a:off x="1" y="1229641"/>
            <a:ext cx="2322320" cy="3187100"/>
            <a:chOff x="181778" y="1544950"/>
            <a:chExt cx="2322320" cy="3187100"/>
          </a:xfrm>
        </p:grpSpPr>
        <p:sp>
          <p:nvSpPr>
            <p:cNvPr id="1299" name="Google Shape;2134;p40">
              <a:extLst>
                <a:ext uri="{FF2B5EF4-FFF2-40B4-BE49-F238E27FC236}">
                  <a16:creationId xmlns:a16="http://schemas.microsoft.com/office/drawing/2014/main" id="{91176E79-7277-66FC-E6C8-1F7456DECE97}"/>
                </a:ext>
              </a:extLst>
            </p:cNvPr>
            <p:cNvSpPr/>
            <p:nvPr/>
          </p:nvSpPr>
          <p:spPr>
            <a:xfrm>
              <a:off x="732597" y="1544950"/>
              <a:ext cx="1771500" cy="3187100"/>
            </a:xfrm>
            <a:prstGeom prst="roundRect">
              <a:avLst>
                <a:gd name="adj" fmla="val 8831"/>
              </a:avLst>
            </a:prstGeom>
            <a:solidFill>
              <a:srgbClr val="7AB848">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Roboto"/>
                <a:ea typeface="Roboto"/>
                <a:cs typeface="Roboto"/>
                <a:sym typeface="Roboto"/>
              </a:endParaRPr>
            </a:p>
          </p:txBody>
        </p:sp>
        <p:sp>
          <p:nvSpPr>
            <p:cNvPr id="1300" name="Google Shape;2135;p40">
              <a:extLst>
                <a:ext uri="{FF2B5EF4-FFF2-40B4-BE49-F238E27FC236}">
                  <a16:creationId xmlns:a16="http://schemas.microsoft.com/office/drawing/2014/main" id="{E29919F0-9772-F2E1-0744-826A33B2529E}"/>
                </a:ext>
              </a:extLst>
            </p:cNvPr>
            <p:cNvSpPr/>
            <p:nvPr/>
          </p:nvSpPr>
          <p:spPr>
            <a:xfrm>
              <a:off x="181778" y="1544950"/>
              <a:ext cx="2322320" cy="1211668"/>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en-US" sz="2000" b="1" i="1">
                  <a:solidFill>
                    <a:schemeClr val="accent5"/>
                  </a:solidFill>
                  <a:latin typeface="Times New Roman" panose="02020603050405020304" pitchFamily="18" charset="0"/>
                  <a:ea typeface="Segoe UI" panose="020B0502040204020203" pitchFamily="34" charset="0"/>
                </a:rPr>
                <a:t>H</a:t>
              </a:r>
              <a:r>
                <a:rPr lang="en-US" sz="2000" b="1" i="1">
                  <a:solidFill>
                    <a:schemeClr val="accent5"/>
                  </a:solidFill>
                  <a:effectLst/>
                  <a:latin typeface="Times New Roman" panose="02020603050405020304" pitchFamily="18" charset="0"/>
                  <a:ea typeface="Segoe UI" panose="020B0502040204020203" pitchFamily="34" charset="0"/>
                </a:rPr>
                <a:t>oàn toàn có thể xem đọc sách cũng là một kiểu trải nghiệm</a:t>
              </a:r>
              <a:endParaRPr sz="2800" b="1" i="1">
                <a:solidFill>
                  <a:schemeClr val="accent5"/>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pic>
        <p:nvPicPr>
          <p:cNvPr id="1301" name="Picture 1300">
            <a:extLst>
              <a:ext uri="{FF2B5EF4-FFF2-40B4-BE49-F238E27FC236}">
                <a16:creationId xmlns:a16="http://schemas.microsoft.com/office/drawing/2014/main" id="{71B72A97-AF79-FDDC-8763-76AA81EDC1D5}"/>
              </a:ext>
            </a:extLst>
          </p:cNvPr>
          <p:cNvPicPr>
            <a:picLocks noChangeAspect="1"/>
          </p:cNvPicPr>
          <p:nvPr/>
        </p:nvPicPr>
        <p:blipFill>
          <a:blip r:embed="rId3"/>
          <a:stretch>
            <a:fillRect/>
          </a:stretch>
        </p:blipFill>
        <p:spPr>
          <a:xfrm>
            <a:off x="895820" y="2474164"/>
            <a:ext cx="1195884" cy="2295617"/>
          </a:xfrm>
          <a:prstGeom prst="rect">
            <a:avLst/>
          </a:prstGeom>
        </p:spPr>
      </p:pic>
    </p:spTree>
    <p:extLst>
      <p:ext uri="{BB962C8B-B14F-4D97-AF65-F5344CB8AC3E}">
        <p14:creationId xmlns:p14="http://schemas.microsoft.com/office/powerpoint/2010/main" val="27245557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95"/>
                                        </p:tgtEl>
                                        <p:attrNameLst>
                                          <p:attrName>style.visibility</p:attrName>
                                        </p:attrNameLst>
                                      </p:cBhvr>
                                      <p:to>
                                        <p:strVal val="visible"/>
                                      </p:to>
                                    </p:set>
                                    <p:animEffect transition="in" filter="barn(inVertical)">
                                      <p:cBhvr>
                                        <p:cTn id="7" dur="500"/>
                                        <p:tgtEl>
                                          <p:spTgt spid="1295"/>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296"/>
                                        </p:tgtEl>
                                        <p:attrNameLst>
                                          <p:attrName>style.visibility</p:attrName>
                                        </p:attrNameLst>
                                      </p:cBhvr>
                                      <p:to>
                                        <p:strVal val="visible"/>
                                      </p:to>
                                    </p:set>
                                    <p:animEffect transition="in" filter="barn(inVertical)">
                                      <p:cBhvr>
                                        <p:cTn id="15" dur="500"/>
                                        <p:tgtEl>
                                          <p:spTgt spid="1296"/>
                                        </p:tgtEl>
                                      </p:cBhvr>
                                    </p:animEffect>
                                  </p:childTnLst>
                                </p:cTn>
                              </p:par>
                              <p:par>
                                <p:cTn id="16" presetID="16" presetClass="entr" presetSubtype="21" fill="hold" nodeType="withEffect">
                                  <p:stCondLst>
                                    <p:cond delay="0"/>
                                  </p:stCondLst>
                                  <p:childTnLst>
                                    <p:set>
                                      <p:cBhvr>
                                        <p:cTn id="17" dur="1" fill="hold">
                                          <p:stCondLst>
                                            <p:cond delay="0"/>
                                          </p:stCondLst>
                                        </p:cTn>
                                        <p:tgtEl>
                                          <p:spTgt spid="1289"/>
                                        </p:tgtEl>
                                        <p:attrNameLst>
                                          <p:attrName>style.visibility</p:attrName>
                                        </p:attrNameLst>
                                      </p:cBhvr>
                                      <p:to>
                                        <p:strVal val="visible"/>
                                      </p:to>
                                    </p:set>
                                    <p:animEffect transition="in" filter="barn(inVertical)">
                                      <p:cBhvr>
                                        <p:cTn id="18" dur="500"/>
                                        <p:tgtEl>
                                          <p:spTgt spid="128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297"/>
                                        </p:tgtEl>
                                        <p:attrNameLst>
                                          <p:attrName>style.visibility</p:attrName>
                                        </p:attrNameLst>
                                      </p:cBhvr>
                                      <p:to>
                                        <p:strVal val="visible"/>
                                      </p:to>
                                    </p:set>
                                    <p:animEffect transition="in" filter="barn(inVertical)">
                                      <p:cBhvr>
                                        <p:cTn id="23" dur="500"/>
                                        <p:tgtEl>
                                          <p:spTgt spid="1297"/>
                                        </p:tgtEl>
                                      </p:cBhvr>
                                    </p:animEffect>
                                  </p:childTnLst>
                                </p:cTn>
                              </p:par>
                              <p:par>
                                <p:cTn id="24" presetID="16" presetClass="entr" presetSubtype="21" fill="hold" nodeType="withEffect">
                                  <p:stCondLst>
                                    <p:cond delay="0"/>
                                  </p:stCondLst>
                                  <p:childTnLst>
                                    <p:set>
                                      <p:cBhvr>
                                        <p:cTn id="25" dur="1" fill="hold">
                                          <p:stCondLst>
                                            <p:cond delay="0"/>
                                          </p:stCondLst>
                                        </p:cTn>
                                        <p:tgtEl>
                                          <p:spTgt spid="1292"/>
                                        </p:tgtEl>
                                        <p:attrNameLst>
                                          <p:attrName>style.visibility</p:attrName>
                                        </p:attrNameLst>
                                      </p:cBhvr>
                                      <p:to>
                                        <p:strVal val="visible"/>
                                      </p:to>
                                    </p:set>
                                    <p:animEffect transition="in" filter="barn(inVertical)">
                                      <p:cBhvr>
                                        <p:cTn id="26" dur="500"/>
                                        <p:tgtEl>
                                          <p:spTgt spid="1292"/>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298"/>
                                        </p:tgtEl>
                                        <p:attrNameLst>
                                          <p:attrName>style.visibility</p:attrName>
                                        </p:attrNameLst>
                                      </p:cBhvr>
                                      <p:to>
                                        <p:strVal val="visible"/>
                                      </p:to>
                                    </p:set>
                                    <p:anim calcmode="lin" valueType="num">
                                      <p:cBhvr additive="base">
                                        <p:cTn id="31" dur="500" fill="hold"/>
                                        <p:tgtEl>
                                          <p:spTgt spid="1298"/>
                                        </p:tgtEl>
                                        <p:attrNameLst>
                                          <p:attrName>ppt_x</p:attrName>
                                        </p:attrNameLst>
                                      </p:cBhvr>
                                      <p:tavLst>
                                        <p:tav tm="0">
                                          <p:val>
                                            <p:strVal val="#ppt_x"/>
                                          </p:val>
                                        </p:tav>
                                        <p:tav tm="100000">
                                          <p:val>
                                            <p:strVal val="#ppt_x"/>
                                          </p:val>
                                        </p:tav>
                                      </p:tavLst>
                                    </p:anim>
                                    <p:anim calcmode="lin" valueType="num">
                                      <p:cBhvr additive="base">
                                        <p:cTn id="32" dur="500" fill="hold"/>
                                        <p:tgtEl>
                                          <p:spTgt spid="12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III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045000" y="2128153"/>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Tổng kết</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8140941" y="4318277"/>
            <a:ext cx="896521" cy="755035"/>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43" name="Google Shape;2224;p41">
            <a:extLst>
              <a:ext uri="{FF2B5EF4-FFF2-40B4-BE49-F238E27FC236}">
                <a16:creationId xmlns:a16="http://schemas.microsoft.com/office/drawing/2014/main" id="{843DA396-9961-2CDB-9AE5-BCE2853A043E}"/>
              </a:ext>
            </a:extLst>
          </p:cNvPr>
          <p:cNvSpPr/>
          <p:nvPr/>
        </p:nvSpPr>
        <p:spPr>
          <a:xfrm>
            <a:off x="3510587" y="1440211"/>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Danh ngôn</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44" name="Google Shape;2227;p41">
            <a:extLst>
              <a:ext uri="{FF2B5EF4-FFF2-40B4-BE49-F238E27FC236}">
                <a16:creationId xmlns:a16="http://schemas.microsoft.com/office/drawing/2014/main" id="{43487163-08B8-78B8-BD9B-B48F218E52E9}"/>
              </a:ext>
            </a:extLst>
          </p:cNvPr>
          <p:cNvSpPr txBox="1"/>
          <p:nvPr/>
        </p:nvSpPr>
        <p:spPr>
          <a:xfrm>
            <a:off x="299199" y="3196757"/>
            <a:ext cx="3321099" cy="627300"/>
          </a:xfrm>
          <a:prstGeom prst="rect">
            <a:avLst/>
          </a:prstGeom>
          <a:noFill/>
          <a:ln>
            <a:noFill/>
          </a:ln>
        </p:spPr>
        <p:txBody>
          <a:bodyPr spcFirstLastPara="1" wrap="square" lIns="91425" tIns="91425" rIns="91425" bIns="91425" anchor="ctr" anchorCtr="0">
            <a:noAutofit/>
          </a:bodyPr>
          <a:lstStyle/>
          <a:p>
            <a:pPr algn="ctr"/>
            <a:r>
              <a:rPr lang="en-US" sz="2800">
                <a:latin typeface="Times New Roman" panose="02020603050405020304" pitchFamily="18" charset="0"/>
                <a:cs typeface="Times New Roman" panose="02020603050405020304" pitchFamily="18" charset="0"/>
              </a:rPr>
              <a:t>"Đọc sách có thể không giàu, nhưng không đọc, chắc chắn nghèo!" (Sưu tầm)</a:t>
            </a:r>
          </a:p>
        </p:txBody>
      </p:sp>
      <p:sp>
        <p:nvSpPr>
          <p:cNvPr id="1345" name="Google Shape;2230;p41">
            <a:extLst>
              <a:ext uri="{FF2B5EF4-FFF2-40B4-BE49-F238E27FC236}">
                <a16:creationId xmlns:a16="http://schemas.microsoft.com/office/drawing/2014/main" id="{7F4EC9D6-D366-D362-C966-0EF13FA4E58D}"/>
              </a:ext>
            </a:extLst>
          </p:cNvPr>
          <p:cNvSpPr txBox="1"/>
          <p:nvPr/>
        </p:nvSpPr>
        <p:spPr>
          <a:xfrm>
            <a:off x="6292343" y="3232042"/>
            <a:ext cx="2486733" cy="627300"/>
          </a:xfrm>
          <a:prstGeom prst="rect">
            <a:avLst/>
          </a:prstGeom>
          <a:noFill/>
          <a:ln>
            <a:noFill/>
          </a:ln>
        </p:spPr>
        <p:txBody>
          <a:bodyPr spcFirstLastPara="1" wrap="square" lIns="91425" tIns="91425" rIns="91425" bIns="91425" anchor="ctr" anchorCtr="0">
            <a:noAutofit/>
          </a:bodyPr>
          <a:lstStyle/>
          <a:p>
            <a:pPr algn="ctr">
              <a:spcAft>
                <a:spcPts val="1000"/>
              </a:spcAft>
            </a:pPr>
            <a:r>
              <a:rPr lang="en-US" sz="2800">
                <a:latin typeface="Times New Roman" panose="02020603050405020304" pitchFamily="18" charset="0"/>
                <a:cs typeface="Times New Roman" panose="02020603050405020304" pitchFamily="18" charset="0"/>
              </a:rPr>
              <a:t>Một người không đọc sách chẳng hơn gì kẻ không biết đọc.</a:t>
            </a:r>
            <a:endParaRPr lang="en-US" sz="4400">
              <a:latin typeface="Times New Roman" panose="02020603050405020304" pitchFamily="18" charset="0"/>
              <a:ea typeface="Calibri" panose="020F0502020204030204" pitchFamily="34" charset="0"/>
              <a:cs typeface="Times New Roman" panose="02020603050405020304" pitchFamily="18" charset="0"/>
            </a:endParaRPr>
          </a:p>
        </p:txBody>
      </p:sp>
      <p:sp>
        <p:nvSpPr>
          <p:cNvPr id="1346" name="Google Shape;2240;p41">
            <a:extLst>
              <a:ext uri="{FF2B5EF4-FFF2-40B4-BE49-F238E27FC236}">
                <a16:creationId xmlns:a16="http://schemas.microsoft.com/office/drawing/2014/main" id="{5479A144-AB2F-51FC-BD4C-7A94DC4D11BB}"/>
              </a:ext>
            </a:extLst>
          </p:cNvPr>
          <p:cNvSpPr/>
          <p:nvPr/>
        </p:nvSpPr>
        <p:spPr>
          <a:xfrm>
            <a:off x="1422397" y="1440199"/>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1347" name="Google Shape;2241;p41">
            <a:extLst>
              <a:ext uri="{FF2B5EF4-FFF2-40B4-BE49-F238E27FC236}">
                <a16:creationId xmlns:a16="http://schemas.microsoft.com/office/drawing/2014/main" id="{A150C734-BD27-AB4A-46D7-733DF2CB20D2}"/>
              </a:ext>
            </a:extLst>
          </p:cNvPr>
          <p:cNvSpPr/>
          <p:nvPr/>
        </p:nvSpPr>
        <p:spPr>
          <a:xfrm>
            <a:off x="7183047" y="1440199"/>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1348" name="Google Shape;2242;p41">
            <a:extLst>
              <a:ext uri="{FF2B5EF4-FFF2-40B4-BE49-F238E27FC236}">
                <a16:creationId xmlns:a16="http://schemas.microsoft.com/office/drawing/2014/main" id="{BDF7D991-9659-6F46-1E29-450E13454FA7}"/>
              </a:ext>
            </a:extLst>
          </p:cNvPr>
          <p:cNvCxnSpPr>
            <a:cxnSpLocks/>
            <a:stCxn id="1346" idx="6"/>
            <a:endCxn id="1343" idx="1"/>
          </p:cNvCxnSpPr>
          <p:nvPr/>
        </p:nvCxnSpPr>
        <p:spPr>
          <a:xfrm>
            <a:off x="2049697" y="1753849"/>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1349" name="Google Shape;2243;p41">
            <a:extLst>
              <a:ext uri="{FF2B5EF4-FFF2-40B4-BE49-F238E27FC236}">
                <a16:creationId xmlns:a16="http://schemas.microsoft.com/office/drawing/2014/main" id="{1A3D0F6F-09B4-8C4E-324C-3DA43E09381A}"/>
              </a:ext>
            </a:extLst>
          </p:cNvPr>
          <p:cNvCxnSpPr>
            <a:cxnSpLocks/>
            <a:stCxn id="1343" idx="3"/>
            <a:endCxn id="1347" idx="2"/>
          </p:cNvCxnSpPr>
          <p:nvPr/>
        </p:nvCxnSpPr>
        <p:spPr>
          <a:xfrm flipV="1">
            <a:off x="5722156" y="1753849"/>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1350" name="Google Shape;2244;p41">
            <a:extLst>
              <a:ext uri="{FF2B5EF4-FFF2-40B4-BE49-F238E27FC236}">
                <a16:creationId xmlns:a16="http://schemas.microsoft.com/office/drawing/2014/main" id="{7A19A453-39FB-83A1-C1E8-431D61FBFF0C}"/>
              </a:ext>
            </a:extLst>
          </p:cNvPr>
          <p:cNvCxnSpPr>
            <a:cxnSpLocks/>
            <a:stCxn id="1346" idx="4"/>
          </p:cNvCxnSpPr>
          <p:nvPr/>
        </p:nvCxnSpPr>
        <p:spPr>
          <a:xfrm>
            <a:off x="1736047" y="2067499"/>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1351" name="Google Shape;2245;p41">
            <a:extLst>
              <a:ext uri="{FF2B5EF4-FFF2-40B4-BE49-F238E27FC236}">
                <a16:creationId xmlns:a16="http://schemas.microsoft.com/office/drawing/2014/main" id="{3B99CD77-819C-C053-DC4E-1D8E13D8CAE8}"/>
              </a:ext>
            </a:extLst>
          </p:cNvPr>
          <p:cNvCxnSpPr>
            <a:cxnSpLocks/>
            <a:stCxn id="1347" idx="4"/>
          </p:cNvCxnSpPr>
          <p:nvPr/>
        </p:nvCxnSpPr>
        <p:spPr>
          <a:xfrm>
            <a:off x="7496697" y="2067499"/>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1352" name="Google Shape;2236;p41">
            <a:extLst>
              <a:ext uri="{FF2B5EF4-FFF2-40B4-BE49-F238E27FC236}">
                <a16:creationId xmlns:a16="http://schemas.microsoft.com/office/drawing/2014/main" id="{437DDA1E-2978-8FA4-4C4E-98468F6D049F}"/>
              </a:ext>
            </a:extLst>
          </p:cNvPr>
          <p:cNvGrpSpPr/>
          <p:nvPr/>
        </p:nvGrpSpPr>
        <p:grpSpPr>
          <a:xfrm>
            <a:off x="7347571" y="1533220"/>
            <a:ext cx="298377" cy="354519"/>
            <a:chOff x="-48233050" y="3569725"/>
            <a:chExt cx="252050" cy="299475"/>
          </a:xfrm>
        </p:grpSpPr>
        <p:sp>
          <p:nvSpPr>
            <p:cNvPr id="1353" name="Google Shape;2237;p41">
              <a:extLst>
                <a:ext uri="{FF2B5EF4-FFF2-40B4-BE49-F238E27FC236}">
                  <a16:creationId xmlns:a16="http://schemas.microsoft.com/office/drawing/2014/main" id="{B029DD26-2CC5-2E71-563A-68469A78AF54}"/>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238;p41">
              <a:extLst>
                <a:ext uri="{FF2B5EF4-FFF2-40B4-BE49-F238E27FC236}">
                  <a16:creationId xmlns:a16="http://schemas.microsoft.com/office/drawing/2014/main" id="{6285A5A6-1DCB-73E2-2E83-0B665EE60F97}"/>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239;p41">
              <a:extLst>
                <a:ext uri="{FF2B5EF4-FFF2-40B4-BE49-F238E27FC236}">
                  <a16:creationId xmlns:a16="http://schemas.microsoft.com/office/drawing/2014/main" id="{92185E29-12BF-FD9E-15C3-173D9D522984}"/>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6" name="Google Shape;2231;p41">
            <a:extLst>
              <a:ext uri="{FF2B5EF4-FFF2-40B4-BE49-F238E27FC236}">
                <a16:creationId xmlns:a16="http://schemas.microsoft.com/office/drawing/2014/main" id="{E4DEB036-C59F-A491-15CC-D6E58941FDCE}"/>
              </a:ext>
            </a:extLst>
          </p:cNvPr>
          <p:cNvGrpSpPr/>
          <p:nvPr/>
        </p:nvGrpSpPr>
        <p:grpSpPr>
          <a:xfrm>
            <a:off x="1550142" y="1565478"/>
            <a:ext cx="371785" cy="370879"/>
            <a:chOff x="-41111350" y="3239100"/>
            <a:chExt cx="318200" cy="317425"/>
          </a:xfrm>
        </p:grpSpPr>
        <p:sp>
          <p:nvSpPr>
            <p:cNvPr id="1357" name="Google Shape;2232;p41">
              <a:extLst>
                <a:ext uri="{FF2B5EF4-FFF2-40B4-BE49-F238E27FC236}">
                  <a16:creationId xmlns:a16="http://schemas.microsoft.com/office/drawing/2014/main" id="{49C8F0B2-4DCB-EC48-C798-E2482360907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233;p41">
              <a:extLst>
                <a:ext uri="{FF2B5EF4-FFF2-40B4-BE49-F238E27FC236}">
                  <a16:creationId xmlns:a16="http://schemas.microsoft.com/office/drawing/2014/main" id="{58A256DA-C6B8-8EE9-0E31-036C84C0A951}"/>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234;p41">
              <a:extLst>
                <a:ext uri="{FF2B5EF4-FFF2-40B4-BE49-F238E27FC236}">
                  <a16:creationId xmlns:a16="http://schemas.microsoft.com/office/drawing/2014/main" id="{34DEDA01-3C07-A6C1-3F9B-EF479FBB9800}"/>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235;p41">
              <a:extLst>
                <a:ext uri="{FF2B5EF4-FFF2-40B4-BE49-F238E27FC236}">
                  <a16:creationId xmlns:a16="http://schemas.microsoft.com/office/drawing/2014/main" id="{D4035857-E6D0-D70D-9D5E-744AFF7E4AEF}"/>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61" name="Picture 1360">
            <a:extLst>
              <a:ext uri="{FF2B5EF4-FFF2-40B4-BE49-F238E27FC236}">
                <a16:creationId xmlns:a16="http://schemas.microsoft.com/office/drawing/2014/main" id="{3114BA7E-C16B-2B26-DFD0-BC85BDB876E9}"/>
              </a:ext>
            </a:extLst>
          </p:cNvPr>
          <p:cNvPicPr>
            <a:picLocks noChangeAspect="1"/>
          </p:cNvPicPr>
          <p:nvPr/>
        </p:nvPicPr>
        <p:blipFill>
          <a:blip r:embed="rId3"/>
          <a:stretch>
            <a:fillRect/>
          </a:stretch>
        </p:blipFill>
        <p:spPr>
          <a:xfrm>
            <a:off x="3954099" y="2301211"/>
            <a:ext cx="1450974" cy="2517866"/>
          </a:xfrm>
          <a:prstGeom prst="rect">
            <a:avLst/>
          </a:prstGeom>
        </p:spPr>
      </p:pic>
    </p:spTree>
    <p:extLst>
      <p:ext uri="{BB962C8B-B14F-4D97-AF65-F5344CB8AC3E}">
        <p14:creationId xmlns:p14="http://schemas.microsoft.com/office/powerpoint/2010/main" val="1585786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1"/>
                                        </p:tgtEl>
                                        <p:attrNameLst>
                                          <p:attrName>style.visibility</p:attrName>
                                        </p:attrNameLst>
                                      </p:cBhvr>
                                      <p:to>
                                        <p:strVal val="visible"/>
                                      </p:to>
                                    </p:set>
                                    <p:animEffect transition="in" filter="fade">
                                      <p:cBhvr>
                                        <p:cTn id="7" dur="1000"/>
                                        <p:tgtEl>
                                          <p:spTgt spid="1361"/>
                                        </p:tgtEl>
                                      </p:cBhvr>
                                    </p:animEffect>
                                    <p:anim calcmode="lin" valueType="num">
                                      <p:cBhvr>
                                        <p:cTn id="8" dur="1000" fill="hold"/>
                                        <p:tgtEl>
                                          <p:spTgt spid="1361"/>
                                        </p:tgtEl>
                                        <p:attrNameLst>
                                          <p:attrName>ppt_x</p:attrName>
                                        </p:attrNameLst>
                                      </p:cBhvr>
                                      <p:tavLst>
                                        <p:tav tm="0">
                                          <p:val>
                                            <p:strVal val="#ppt_x"/>
                                          </p:val>
                                        </p:tav>
                                        <p:tav tm="100000">
                                          <p:val>
                                            <p:strVal val="#ppt_x"/>
                                          </p:val>
                                        </p:tav>
                                      </p:tavLst>
                                    </p:anim>
                                    <p:anim calcmode="lin" valueType="num">
                                      <p:cBhvr>
                                        <p:cTn id="9" dur="1000" fill="hold"/>
                                        <p:tgtEl>
                                          <p:spTgt spid="136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43"/>
                                        </p:tgtEl>
                                        <p:attrNameLst>
                                          <p:attrName>style.visibility</p:attrName>
                                        </p:attrNameLst>
                                      </p:cBhvr>
                                      <p:to>
                                        <p:strVal val="visible"/>
                                      </p:to>
                                    </p:set>
                                    <p:animEffect transition="in" filter="fade">
                                      <p:cBhvr>
                                        <p:cTn id="14" dur="1000"/>
                                        <p:tgtEl>
                                          <p:spTgt spid="1343"/>
                                        </p:tgtEl>
                                      </p:cBhvr>
                                    </p:animEffect>
                                    <p:anim calcmode="lin" valueType="num">
                                      <p:cBhvr>
                                        <p:cTn id="15" dur="1000" fill="hold"/>
                                        <p:tgtEl>
                                          <p:spTgt spid="1343"/>
                                        </p:tgtEl>
                                        <p:attrNameLst>
                                          <p:attrName>ppt_x</p:attrName>
                                        </p:attrNameLst>
                                      </p:cBhvr>
                                      <p:tavLst>
                                        <p:tav tm="0">
                                          <p:val>
                                            <p:strVal val="#ppt_x"/>
                                          </p:val>
                                        </p:tav>
                                        <p:tav tm="100000">
                                          <p:val>
                                            <p:strVal val="#ppt_x"/>
                                          </p:val>
                                        </p:tav>
                                      </p:tavLst>
                                    </p:anim>
                                    <p:anim calcmode="lin" valueType="num">
                                      <p:cBhvr>
                                        <p:cTn id="16" dur="1000" fill="hold"/>
                                        <p:tgtEl>
                                          <p:spTgt spid="134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348"/>
                                        </p:tgtEl>
                                        <p:attrNameLst>
                                          <p:attrName>style.visibility</p:attrName>
                                        </p:attrNameLst>
                                      </p:cBhvr>
                                      <p:to>
                                        <p:strVal val="visible"/>
                                      </p:to>
                                    </p:set>
                                    <p:animEffect transition="in" filter="barn(inVertical)">
                                      <p:cBhvr>
                                        <p:cTn id="21" dur="500"/>
                                        <p:tgtEl>
                                          <p:spTgt spid="1348"/>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346"/>
                                        </p:tgtEl>
                                        <p:attrNameLst>
                                          <p:attrName>style.visibility</p:attrName>
                                        </p:attrNameLst>
                                      </p:cBhvr>
                                      <p:to>
                                        <p:strVal val="visible"/>
                                      </p:to>
                                    </p:set>
                                    <p:animEffect transition="in" filter="barn(inVertical)">
                                      <p:cBhvr>
                                        <p:cTn id="24" dur="500"/>
                                        <p:tgtEl>
                                          <p:spTgt spid="1346"/>
                                        </p:tgtEl>
                                      </p:cBhvr>
                                    </p:animEffect>
                                  </p:childTnLst>
                                </p:cTn>
                              </p:par>
                              <p:par>
                                <p:cTn id="25" presetID="16" presetClass="entr" presetSubtype="21" fill="hold" nodeType="withEffect">
                                  <p:stCondLst>
                                    <p:cond delay="0"/>
                                  </p:stCondLst>
                                  <p:childTnLst>
                                    <p:set>
                                      <p:cBhvr>
                                        <p:cTn id="26" dur="1" fill="hold">
                                          <p:stCondLst>
                                            <p:cond delay="0"/>
                                          </p:stCondLst>
                                        </p:cTn>
                                        <p:tgtEl>
                                          <p:spTgt spid="1350"/>
                                        </p:tgtEl>
                                        <p:attrNameLst>
                                          <p:attrName>style.visibility</p:attrName>
                                        </p:attrNameLst>
                                      </p:cBhvr>
                                      <p:to>
                                        <p:strVal val="visible"/>
                                      </p:to>
                                    </p:set>
                                    <p:animEffect transition="in" filter="barn(inVertical)">
                                      <p:cBhvr>
                                        <p:cTn id="27" dur="500"/>
                                        <p:tgtEl>
                                          <p:spTgt spid="1350"/>
                                        </p:tgtEl>
                                      </p:cBhvr>
                                    </p:animEffect>
                                  </p:childTnLst>
                                </p:cTn>
                              </p:par>
                              <p:par>
                                <p:cTn id="28" presetID="16" presetClass="entr" presetSubtype="21" fill="hold" nodeType="withEffect">
                                  <p:stCondLst>
                                    <p:cond delay="0"/>
                                  </p:stCondLst>
                                  <p:childTnLst>
                                    <p:set>
                                      <p:cBhvr>
                                        <p:cTn id="29" dur="1" fill="hold">
                                          <p:stCondLst>
                                            <p:cond delay="0"/>
                                          </p:stCondLst>
                                        </p:cTn>
                                        <p:tgtEl>
                                          <p:spTgt spid="1356"/>
                                        </p:tgtEl>
                                        <p:attrNameLst>
                                          <p:attrName>style.visibility</p:attrName>
                                        </p:attrNameLst>
                                      </p:cBhvr>
                                      <p:to>
                                        <p:strVal val="visible"/>
                                      </p:to>
                                    </p:set>
                                    <p:animEffect transition="in" filter="barn(inVertical)">
                                      <p:cBhvr>
                                        <p:cTn id="30" dur="500"/>
                                        <p:tgtEl>
                                          <p:spTgt spid="1356"/>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44"/>
                                        </p:tgtEl>
                                        <p:attrNameLst>
                                          <p:attrName>style.visibility</p:attrName>
                                        </p:attrNameLst>
                                      </p:cBhvr>
                                      <p:to>
                                        <p:strVal val="visible"/>
                                      </p:to>
                                    </p:set>
                                    <p:animEffect transition="in" filter="barn(inVertical)">
                                      <p:cBhvr>
                                        <p:cTn id="33" dur="500"/>
                                        <p:tgtEl>
                                          <p:spTgt spid="134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1352"/>
                                        </p:tgtEl>
                                        <p:attrNameLst>
                                          <p:attrName>style.visibility</p:attrName>
                                        </p:attrNameLst>
                                      </p:cBhvr>
                                      <p:to>
                                        <p:strVal val="visible"/>
                                      </p:to>
                                    </p:set>
                                    <p:animEffect transition="in" filter="wipe(down)">
                                      <p:cBhvr>
                                        <p:cTn id="38" dur="500"/>
                                        <p:tgtEl>
                                          <p:spTgt spid="1352"/>
                                        </p:tgtEl>
                                      </p:cBhvr>
                                    </p:animEffect>
                                  </p:childTnLst>
                                </p:cTn>
                              </p:par>
                              <p:par>
                                <p:cTn id="39" presetID="22" presetClass="entr" presetSubtype="4" fill="hold" nodeType="withEffect">
                                  <p:stCondLst>
                                    <p:cond delay="0"/>
                                  </p:stCondLst>
                                  <p:childTnLst>
                                    <p:set>
                                      <p:cBhvr>
                                        <p:cTn id="40" dur="1" fill="hold">
                                          <p:stCondLst>
                                            <p:cond delay="0"/>
                                          </p:stCondLst>
                                        </p:cTn>
                                        <p:tgtEl>
                                          <p:spTgt spid="1351"/>
                                        </p:tgtEl>
                                        <p:attrNameLst>
                                          <p:attrName>style.visibility</p:attrName>
                                        </p:attrNameLst>
                                      </p:cBhvr>
                                      <p:to>
                                        <p:strVal val="visible"/>
                                      </p:to>
                                    </p:set>
                                    <p:animEffect transition="in" filter="wipe(down)">
                                      <p:cBhvr>
                                        <p:cTn id="41" dur="500"/>
                                        <p:tgtEl>
                                          <p:spTgt spid="1351"/>
                                        </p:tgtEl>
                                      </p:cBhvr>
                                    </p:animEffect>
                                  </p:childTnLst>
                                </p:cTn>
                              </p:par>
                              <p:par>
                                <p:cTn id="42" presetID="22" presetClass="entr" presetSubtype="4" fill="hold" nodeType="withEffect">
                                  <p:stCondLst>
                                    <p:cond delay="0"/>
                                  </p:stCondLst>
                                  <p:childTnLst>
                                    <p:set>
                                      <p:cBhvr>
                                        <p:cTn id="43" dur="1" fill="hold">
                                          <p:stCondLst>
                                            <p:cond delay="0"/>
                                          </p:stCondLst>
                                        </p:cTn>
                                        <p:tgtEl>
                                          <p:spTgt spid="1349"/>
                                        </p:tgtEl>
                                        <p:attrNameLst>
                                          <p:attrName>style.visibility</p:attrName>
                                        </p:attrNameLst>
                                      </p:cBhvr>
                                      <p:to>
                                        <p:strVal val="visible"/>
                                      </p:to>
                                    </p:set>
                                    <p:animEffect transition="in" filter="wipe(down)">
                                      <p:cBhvr>
                                        <p:cTn id="44" dur="500"/>
                                        <p:tgtEl>
                                          <p:spTgt spid="134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347"/>
                                        </p:tgtEl>
                                        <p:attrNameLst>
                                          <p:attrName>style.visibility</p:attrName>
                                        </p:attrNameLst>
                                      </p:cBhvr>
                                      <p:to>
                                        <p:strVal val="visible"/>
                                      </p:to>
                                    </p:set>
                                    <p:animEffect transition="in" filter="wipe(down)">
                                      <p:cBhvr>
                                        <p:cTn id="47" dur="500"/>
                                        <p:tgtEl>
                                          <p:spTgt spid="1347"/>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345"/>
                                        </p:tgtEl>
                                        <p:attrNameLst>
                                          <p:attrName>style.visibility</p:attrName>
                                        </p:attrNameLst>
                                      </p:cBhvr>
                                      <p:to>
                                        <p:strVal val="visible"/>
                                      </p:to>
                                    </p:set>
                                    <p:animEffect transition="in" filter="wipe(down)">
                                      <p:cBhvr>
                                        <p:cTn id="50"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3" grpId="0" animBg="1"/>
      <p:bldP spid="1344" grpId="0"/>
      <p:bldP spid="1345" grpId="0"/>
      <p:bldP spid="1346" grpId="0" animBg="1"/>
      <p:bldP spid="134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III. Tổng kết</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815882"/>
          </a:xfrm>
          <a:prstGeom prst="rect">
            <a:avLst/>
          </a:prstGeom>
          <a:noFill/>
        </p:spPr>
        <p:txBody>
          <a:bodyPr wrap="square">
            <a:spAutoFit/>
          </a:bodyPr>
          <a:lstStyle/>
          <a:p>
            <a:pPr algn="ctr"/>
            <a:r>
              <a:rPr lang="vi-VN" sz="2800" i="1">
                <a:latin typeface="+mj-lt"/>
              </a:rPr>
              <a:t>Hãy tóm tắt nội dung và ý nghĩa của văn bản?</a:t>
            </a:r>
            <a:endParaRPr lang="en-US" sz="4400">
              <a:latin typeface="+mj-lt"/>
              <a:cs typeface="Times New Roman" panose="02020603050405020304" pitchFamily="18" charset="0"/>
            </a:endParaRP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1384995"/>
          </a:xfrm>
          <a:prstGeom prst="rect">
            <a:avLst/>
          </a:prstGeom>
          <a:noFill/>
        </p:spPr>
        <p:txBody>
          <a:bodyPr wrap="square">
            <a:spAutoFit/>
          </a:bodyPr>
          <a:lstStyle/>
          <a:p>
            <a:pPr algn="ctr"/>
            <a:r>
              <a:rPr lang="vi-VN" sz="2800" i="1">
                <a:latin typeface="+mj-lt"/>
              </a:rPr>
              <a:t>Theo em, chủ đề của văn bản là gì?</a:t>
            </a:r>
            <a:endParaRPr lang="en-US" sz="4400">
              <a:latin typeface="+mj-lt"/>
              <a:cs typeface="Times New Roman" panose="02020603050405020304" pitchFamily="18" charset="0"/>
            </a:endParaRP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815882"/>
          </a:xfrm>
          <a:prstGeom prst="rect">
            <a:avLst/>
          </a:prstGeom>
          <a:noFill/>
        </p:spPr>
        <p:txBody>
          <a:bodyPr wrap="square">
            <a:spAutoFit/>
          </a:bodyPr>
          <a:lstStyle/>
          <a:p>
            <a:pPr lvl="0" algn="ctr">
              <a:buClrTx/>
            </a:pPr>
            <a:r>
              <a:rPr lang="vi-VN" sz="2800" i="1">
                <a:latin typeface="+mj-lt"/>
              </a:rPr>
              <a:t>Nghệ thuật đặc sắc được thể hiện qua văn bản? </a:t>
            </a:r>
            <a:endParaRPr kumimoji="0" lang="en-US" sz="6000" b="0" i="0" u="none" strike="noStrike" kern="0" cap="none" spc="0" normalizeH="0" baseline="0" noProof="0">
              <a:ln>
                <a:noFill/>
              </a:ln>
              <a:solidFill>
                <a:sysClr val="windowText" lastClr="000000"/>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42631415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1. Nội dung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436293" y="1058990"/>
            <a:ext cx="4621910" cy="4235032"/>
          </a:xfrm>
          <a:prstGeom prst="rect">
            <a:avLst/>
          </a:prstGeom>
          <a:noFill/>
          <a:ln>
            <a:noFill/>
          </a:ln>
        </p:spPr>
      </p:pic>
      <p:grpSp>
        <p:nvGrpSpPr>
          <p:cNvPr id="3" name="Google Shape;502;p33">
            <a:extLst>
              <a:ext uri="{FF2B5EF4-FFF2-40B4-BE49-F238E27FC236}">
                <a16:creationId xmlns:a16="http://schemas.microsoft.com/office/drawing/2014/main" id="{43924C62-521C-08A7-4C23-CCA436AD9582}"/>
              </a:ext>
            </a:extLst>
          </p:cNvPr>
          <p:cNvGrpSpPr/>
          <p:nvPr/>
        </p:nvGrpSpPr>
        <p:grpSpPr>
          <a:xfrm>
            <a:off x="4238182" y="1445768"/>
            <a:ext cx="4621910" cy="3299288"/>
            <a:chOff x="309900" y="238100"/>
            <a:chExt cx="7048350" cy="5237800"/>
          </a:xfrm>
          <a:solidFill>
            <a:schemeClr val="bg1">
              <a:lumMod val="60000"/>
              <a:lumOff val="40000"/>
            </a:schemeClr>
          </a:solidFill>
        </p:grpSpPr>
        <p:sp>
          <p:nvSpPr>
            <p:cNvPr id="1292"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3"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4"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5"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6"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7"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8"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99"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00"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224" name="TextBox 29">
            <a:extLst>
              <a:ext uri="{FF2B5EF4-FFF2-40B4-BE49-F238E27FC236}">
                <a16:creationId xmlns:a16="http://schemas.microsoft.com/office/drawing/2014/main" id="{62735208-6BA1-DA67-17AB-E3A3F6D5AE60}"/>
              </a:ext>
            </a:extLst>
          </p:cNvPr>
          <p:cNvSpPr txBox="1"/>
          <p:nvPr/>
        </p:nvSpPr>
        <p:spPr>
          <a:xfrm>
            <a:off x="4718779" y="1765792"/>
            <a:ext cx="3456699" cy="267765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0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“Hãy cầm lấy và đọc” </a:t>
            </a:r>
            <a:r>
              <a:rPr lang="en-US" sz="240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a:effectLst/>
                <a:latin typeface="Times New Roman" panose="02020603050405020304" pitchFamily="18" charset="0"/>
                <a:ea typeface="Calibri" panose="020F0502020204030204" pitchFamily="34" charset="0"/>
                <a:cs typeface="Times New Roman" panose="02020603050405020304" pitchFamily="18" charset="0"/>
              </a:rPr>
              <a:t>như một lời nhắn nhủ trân trọng tới độc giả hãy đọc sách, tiếp xúc trực tiếp với một cuốn sách, hãy tự trải nghiệm mà không bước qua một trung gian nào.</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520554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224"/>
                                        </p:tgtEl>
                                        <p:attrNameLst>
                                          <p:attrName>style.visibility</p:attrName>
                                        </p:attrNameLst>
                                      </p:cBhvr>
                                      <p:to>
                                        <p:strVal val="visible"/>
                                      </p:to>
                                    </p:set>
                                    <p:animEffect transition="in" filter="barn(inVertical)">
                                      <p:cBhvr>
                                        <p:cTn id="14" dur="500"/>
                                        <p:tgtEl>
                                          <p:spTgt spid="1224"/>
                                        </p:tgtEl>
                                      </p:cBhvr>
                                    </p:animEffect>
                                  </p:childTnLst>
                                </p:cTn>
                              </p:par>
                              <p:par>
                                <p:cTn id="15" presetID="16" presetClass="entr" presetSubtype="2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200" b="1">
                <a:latin typeface="Times New Roman" panose="02020603050405020304" pitchFamily="18" charset="0"/>
                <a:cs typeface="Times New Roman" panose="02020603050405020304" pitchFamily="18" charset="0"/>
              </a:rPr>
              <a:t>2. Nghệ thuật</a:t>
            </a: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550;p39">
            <a:extLst>
              <a:ext uri="{FF2B5EF4-FFF2-40B4-BE49-F238E27FC236}">
                <a16:creationId xmlns:a16="http://schemas.microsoft.com/office/drawing/2014/main" id="{1415A18C-A965-6D25-FE62-FAC78EA563F2}"/>
              </a:ext>
            </a:extLst>
          </p:cNvPr>
          <p:cNvGrpSpPr/>
          <p:nvPr/>
        </p:nvGrpSpPr>
        <p:grpSpPr>
          <a:xfrm>
            <a:off x="988445" y="2244258"/>
            <a:ext cx="5312506" cy="1153489"/>
            <a:chOff x="341257" y="1989311"/>
            <a:chExt cx="5595772" cy="1978099"/>
          </a:xfrm>
        </p:grpSpPr>
        <p:cxnSp>
          <p:nvCxnSpPr>
            <p:cNvPr id="1500" name="Google Shape;1551;p39">
              <a:extLst>
                <a:ext uri="{FF2B5EF4-FFF2-40B4-BE49-F238E27FC236}">
                  <a16:creationId xmlns:a16="http://schemas.microsoft.com/office/drawing/2014/main" id="{95935814-C466-C7B0-A64C-BBD9461EF046}"/>
                </a:ext>
              </a:extLst>
            </p:cNvPr>
            <p:cNvCxnSpPr>
              <a:cxnSpLocks/>
              <a:endCxn id="1501" idx="3"/>
            </p:cNvCxnSpPr>
            <p:nvPr/>
          </p:nvCxnSpPr>
          <p:spPr>
            <a:xfrm rot="10800000">
              <a:off x="3071069" y="2166613"/>
              <a:ext cx="2865960" cy="1800797"/>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1501" name="Google Shape;1552;p39">
              <a:extLst>
                <a:ext uri="{FF2B5EF4-FFF2-40B4-BE49-F238E27FC236}">
                  <a16:creationId xmlns:a16="http://schemas.microsoft.com/office/drawing/2014/main" id="{3FF9E4D9-5727-92A9-D1C9-0CFC826EAF56}"/>
                </a:ext>
              </a:extLst>
            </p:cNvPr>
            <p:cNvSpPr txBox="1"/>
            <p:nvPr/>
          </p:nvSpPr>
          <p:spPr>
            <a:xfrm>
              <a:off x="341257" y="1989311"/>
              <a:ext cx="2729812"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10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Lập luật chặt chẽ, logic bằng những lí lẽ và dẫn chứng thuyết phục.</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3" name="Google Shape;1554;p39">
            <a:extLst>
              <a:ext uri="{FF2B5EF4-FFF2-40B4-BE49-F238E27FC236}">
                <a16:creationId xmlns:a16="http://schemas.microsoft.com/office/drawing/2014/main" id="{D546DA60-4A04-5B7B-1F7B-75CCD28FDB83}"/>
              </a:ext>
            </a:extLst>
          </p:cNvPr>
          <p:cNvGrpSpPr/>
          <p:nvPr/>
        </p:nvGrpSpPr>
        <p:grpSpPr>
          <a:xfrm>
            <a:off x="946046" y="3806065"/>
            <a:ext cx="5138605" cy="632850"/>
            <a:chOff x="1007607" y="3278202"/>
            <a:chExt cx="5138605" cy="632850"/>
          </a:xfrm>
        </p:grpSpPr>
        <p:cxnSp>
          <p:nvCxnSpPr>
            <p:cNvPr id="1498" name="Google Shape;1555;p39">
              <a:extLst>
                <a:ext uri="{FF2B5EF4-FFF2-40B4-BE49-F238E27FC236}">
                  <a16:creationId xmlns:a16="http://schemas.microsoft.com/office/drawing/2014/main" id="{23F704C8-434C-8EB1-AD6F-3F7A4D576F99}"/>
                </a:ext>
              </a:extLst>
            </p:cNvPr>
            <p:cNvCxnSpPr>
              <a:cxnSpLocks/>
              <a:endCxn id="1499" idx="3"/>
            </p:cNvCxnSpPr>
            <p:nvPr/>
          </p:nvCxnSpPr>
          <p:spPr>
            <a:xfrm rot="10800000">
              <a:off x="3618031" y="3455502"/>
              <a:ext cx="2528181" cy="455550"/>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1499" name="Google Shape;1556;p39">
              <a:extLst>
                <a:ext uri="{FF2B5EF4-FFF2-40B4-BE49-F238E27FC236}">
                  <a16:creationId xmlns:a16="http://schemas.microsoft.com/office/drawing/2014/main" id="{FB27FCD0-791B-394A-5446-64D0D5E5941E}"/>
                </a:ext>
              </a:extLst>
            </p:cNvPr>
            <p:cNvSpPr txBox="1"/>
            <p:nvPr/>
          </p:nvSpPr>
          <p:spPr>
            <a:xfrm>
              <a:off x="1007607" y="3278202"/>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800">
                  <a:effectLst/>
                  <a:latin typeface="Times New Roman" panose="02020603050405020304" pitchFamily="18" charset="0"/>
                  <a:ea typeface="Calibri" panose="020F0502020204030204" pitchFamily="34" charset="0"/>
                </a:rPr>
                <a:t>Lời văn tha thiết</a:t>
              </a:r>
              <a:endParaRPr lang="en-US" sz="3200">
                <a:effectLst/>
                <a:latin typeface=".VnTime"/>
                <a:ea typeface="Times New Roman" panose="02020603050405020304" pitchFamily="18" charset="0"/>
                <a:cs typeface="Times New Roman" panose="02020603050405020304" pitchFamily="18" charset="0"/>
              </a:endParaRPr>
            </a:p>
          </p:txBody>
        </p:sp>
      </p:grpSp>
      <p:grpSp>
        <p:nvGrpSpPr>
          <p:cNvPr id="1224" name="Google Shape;5851;p42">
            <a:extLst>
              <a:ext uri="{FF2B5EF4-FFF2-40B4-BE49-F238E27FC236}">
                <a16:creationId xmlns:a16="http://schemas.microsoft.com/office/drawing/2014/main" id="{A15F2258-542A-9103-1CC8-F5897A30DDF4}"/>
              </a:ext>
            </a:extLst>
          </p:cNvPr>
          <p:cNvGrpSpPr/>
          <p:nvPr/>
        </p:nvGrpSpPr>
        <p:grpSpPr>
          <a:xfrm>
            <a:off x="5333569" y="1577163"/>
            <a:ext cx="3703893" cy="3617257"/>
            <a:chOff x="5208300" y="1213225"/>
            <a:chExt cx="3300000" cy="3366175"/>
          </a:xfrm>
        </p:grpSpPr>
        <p:sp>
          <p:nvSpPr>
            <p:cNvPr id="1289" name="Google Shape;5852;p42">
              <a:extLst>
                <a:ext uri="{FF2B5EF4-FFF2-40B4-BE49-F238E27FC236}">
                  <a16:creationId xmlns:a16="http://schemas.microsoft.com/office/drawing/2014/main" id="{B69EA173-97B4-2D00-9DE2-C93B8D5FE564}"/>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853;p42">
              <a:extLst>
                <a:ext uri="{FF2B5EF4-FFF2-40B4-BE49-F238E27FC236}">
                  <a16:creationId xmlns:a16="http://schemas.microsoft.com/office/drawing/2014/main" id="{2B3033ED-F076-2194-DD8D-FB990FF3EDD4}"/>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854;p42">
              <a:extLst>
                <a:ext uri="{FF2B5EF4-FFF2-40B4-BE49-F238E27FC236}">
                  <a16:creationId xmlns:a16="http://schemas.microsoft.com/office/drawing/2014/main" id="{E4294724-D47C-9FB8-5B8F-510E7BA837AD}"/>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855;p42">
              <a:extLst>
                <a:ext uri="{FF2B5EF4-FFF2-40B4-BE49-F238E27FC236}">
                  <a16:creationId xmlns:a16="http://schemas.microsoft.com/office/drawing/2014/main" id="{9F35C431-002A-8520-3295-0B299633223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856;p42">
              <a:extLst>
                <a:ext uri="{FF2B5EF4-FFF2-40B4-BE49-F238E27FC236}">
                  <a16:creationId xmlns:a16="http://schemas.microsoft.com/office/drawing/2014/main" id="{68877CDD-F0CC-53D4-9EEA-473900CE6ED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857;p42">
              <a:extLst>
                <a:ext uri="{FF2B5EF4-FFF2-40B4-BE49-F238E27FC236}">
                  <a16:creationId xmlns:a16="http://schemas.microsoft.com/office/drawing/2014/main" id="{E13636AE-84F0-5462-42E6-173EB7722124}"/>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858;p42">
              <a:extLst>
                <a:ext uri="{FF2B5EF4-FFF2-40B4-BE49-F238E27FC236}">
                  <a16:creationId xmlns:a16="http://schemas.microsoft.com/office/drawing/2014/main" id="{00181155-C847-8024-7AD4-E3CCD11AB8D0}"/>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859;p42">
              <a:extLst>
                <a:ext uri="{FF2B5EF4-FFF2-40B4-BE49-F238E27FC236}">
                  <a16:creationId xmlns:a16="http://schemas.microsoft.com/office/drawing/2014/main" id="{042658AC-9E35-66C4-5B1D-589642734655}"/>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860;p42">
              <a:extLst>
                <a:ext uri="{FF2B5EF4-FFF2-40B4-BE49-F238E27FC236}">
                  <a16:creationId xmlns:a16="http://schemas.microsoft.com/office/drawing/2014/main" id="{4EBCF127-7873-D9D7-C54A-2B1A9402AC5B}"/>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5861;p42">
              <a:extLst>
                <a:ext uri="{FF2B5EF4-FFF2-40B4-BE49-F238E27FC236}">
                  <a16:creationId xmlns:a16="http://schemas.microsoft.com/office/drawing/2014/main" id="{DEB423B1-185D-A8E9-A0D1-945BB72079F8}"/>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9" name="Google Shape;5862;p42">
              <a:extLst>
                <a:ext uri="{FF2B5EF4-FFF2-40B4-BE49-F238E27FC236}">
                  <a16:creationId xmlns:a16="http://schemas.microsoft.com/office/drawing/2014/main" id="{1AF1C9CF-F519-AED9-6FA0-C12516ED0607}"/>
                </a:ext>
              </a:extLst>
            </p:cNvPr>
            <p:cNvGrpSpPr/>
            <p:nvPr/>
          </p:nvGrpSpPr>
          <p:grpSpPr>
            <a:xfrm>
              <a:off x="8152775" y="3174475"/>
              <a:ext cx="207725" cy="233775"/>
              <a:chOff x="8152775" y="3174475"/>
              <a:chExt cx="207725" cy="233775"/>
            </a:xfrm>
          </p:grpSpPr>
          <p:sp>
            <p:nvSpPr>
              <p:cNvPr id="1495" name="Google Shape;5863;p42">
                <a:extLst>
                  <a:ext uri="{FF2B5EF4-FFF2-40B4-BE49-F238E27FC236}">
                    <a16:creationId xmlns:a16="http://schemas.microsoft.com/office/drawing/2014/main" id="{90622A72-05CC-761E-803C-0D01B23FA2B9}"/>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5864;p42">
                <a:extLst>
                  <a:ext uri="{FF2B5EF4-FFF2-40B4-BE49-F238E27FC236}">
                    <a16:creationId xmlns:a16="http://schemas.microsoft.com/office/drawing/2014/main" id="{52BE977F-B395-B03E-F93C-705191B17901}"/>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5865;p42">
                <a:extLst>
                  <a:ext uri="{FF2B5EF4-FFF2-40B4-BE49-F238E27FC236}">
                    <a16:creationId xmlns:a16="http://schemas.microsoft.com/office/drawing/2014/main" id="{48A5DC10-D9F0-43D0-D67B-7DAB536F7900}"/>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 name="Google Shape;5866;p42">
              <a:extLst>
                <a:ext uri="{FF2B5EF4-FFF2-40B4-BE49-F238E27FC236}">
                  <a16:creationId xmlns:a16="http://schemas.microsoft.com/office/drawing/2014/main" id="{4B25B92A-3845-C16F-2C42-C6C13B4AAA52}"/>
                </a:ext>
              </a:extLst>
            </p:cNvPr>
            <p:cNvGrpSpPr/>
            <p:nvPr/>
          </p:nvGrpSpPr>
          <p:grpSpPr>
            <a:xfrm>
              <a:off x="7712225" y="2833225"/>
              <a:ext cx="135275" cy="144975"/>
              <a:chOff x="7712225" y="2833225"/>
              <a:chExt cx="135275" cy="144975"/>
            </a:xfrm>
          </p:grpSpPr>
          <p:sp>
            <p:nvSpPr>
              <p:cNvPr id="1493" name="Google Shape;5867;p42">
                <a:extLst>
                  <a:ext uri="{FF2B5EF4-FFF2-40B4-BE49-F238E27FC236}">
                    <a16:creationId xmlns:a16="http://schemas.microsoft.com/office/drawing/2014/main" id="{D6C79E54-B844-45D7-A129-D9AFDF7A577B}"/>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5868;p42">
                <a:extLst>
                  <a:ext uri="{FF2B5EF4-FFF2-40B4-BE49-F238E27FC236}">
                    <a16:creationId xmlns:a16="http://schemas.microsoft.com/office/drawing/2014/main" id="{76E8906F-42F5-CD18-1373-7C346EC243C1}"/>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 name="Google Shape;5869;p42">
              <a:extLst>
                <a:ext uri="{FF2B5EF4-FFF2-40B4-BE49-F238E27FC236}">
                  <a16:creationId xmlns:a16="http://schemas.microsoft.com/office/drawing/2014/main" id="{BF80C9EF-5D91-EA15-C0E7-099B92073EF2}"/>
                </a:ext>
              </a:extLst>
            </p:cNvPr>
            <p:cNvGrpSpPr/>
            <p:nvPr/>
          </p:nvGrpSpPr>
          <p:grpSpPr>
            <a:xfrm>
              <a:off x="7095325" y="2409250"/>
              <a:ext cx="84525" cy="167100"/>
              <a:chOff x="7095325" y="2409250"/>
              <a:chExt cx="84525" cy="167100"/>
            </a:xfrm>
          </p:grpSpPr>
          <p:sp>
            <p:nvSpPr>
              <p:cNvPr id="1491" name="Google Shape;5870;p42">
                <a:extLst>
                  <a:ext uri="{FF2B5EF4-FFF2-40B4-BE49-F238E27FC236}">
                    <a16:creationId xmlns:a16="http://schemas.microsoft.com/office/drawing/2014/main" id="{4DF5A004-DDE1-E36A-B949-352795832407}"/>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5871;p42">
                <a:extLst>
                  <a:ext uri="{FF2B5EF4-FFF2-40B4-BE49-F238E27FC236}">
                    <a16:creationId xmlns:a16="http://schemas.microsoft.com/office/drawing/2014/main" id="{AF05A6D1-7DB3-7828-3E59-7A97F61659F3}"/>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2" name="Google Shape;5872;p42">
              <a:extLst>
                <a:ext uri="{FF2B5EF4-FFF2-40B4-BE49-F238E27FC236}">
                  <a16:creationId xmlns:a16="http://schemas.microsoft.com/office/drawing/2014/main" id="{7B68A1D9-EFCB-37B5-AE13-898641A63CAC}"/>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 name="Google Shape;5873;p42">
              <a:extLst>
                <a:ext uri="{FF2B5EF4-FFF2-40B4-BE49-F238E27FC236}">
                  <a16:creationId xmlns:a16="http://schemas.microsoft.com/office/drawing/2014/main" id="{0543321B-147C-E6BA-9195-0E68B43FF8FB}"/>
                </a:ext>
              </a:extLst>
            </p:cNvPr>
            <p:cNvGrpSpPr/>
            <p:nvPr/>
          </p:nvGrpSpPr>
          <p:grpSpPr>
            <a:xfrm>
              <a:off x="7043450" y="3807875"/>
              <a:ext cx="754975" cy="523875"/>
              <a:chOff x="7043450" y="3807875"/>
              <a:chExt cx="754975" cy="523875"/>
            </a:xfrm>
          </p:grpSpPr>
          <p:sp>
            <p:nvSpPr>
              <p:cNvPr id="1477" name="Google Shape;5874;p42">
                <a:extLst>
                  <a:ext uri="{FF2B5EF4-FFF2-40B4-BE49-F238E27FC236}">
                    <a16:creationId xmlns:a16="http://schemas.microsoft.com/office/drawing/2014/main" id="{47DBF5B6-6CA0-B662-F85F-6E38EACA28D3}"/>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75;p42">
                <a:extLst>
                  <a:ext uri="{FF2B5EF4-FFF2-40B4-BE49-F238E27FC236}">
                    <a16:creationId xmlns:a16="http://schemas.microsoft.com/office/drawing/2014/main" id="{15DB98FB-E20B-DA63-ED59-BE3D465FBB4D}"/>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5876;p42">
                <a:extLst>
                  <a:ext uri="{FF2B5EF4-FFF2-40B4-BE49-F238E27FC236}">
                    <a16:creationId xmlns:a16="http://schemas.microsoft.com/office/drawing/2014/main" id="{F8308C03-F6D0-2E68-D861-50017BC9373F}"/>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5877;p42">
                <a:extLst>
                  <a:ext uri="{FF2B5EF4-FFF2-40B4-BE49-F238E27FC236}">
                    <a16:creationId xmlns:a16="http://schemas.microsoft.com/office/drawing/2014/main" id="{C58DD39E-7DAE-A606-5350-A7D4FF68A113}"/>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5878;p42">
                <a:extLst>
                  <a:ext uri="{FF2B5EF4-FFF2-40B4-BE49-F238E27FC236}">
                    <a16:creationId xmlns:a16="http://schemas.microsoft.com/office/drawing/2014/main" id="{17E755B4-C9BB-B30C-1F00-891F1ACF7A8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5879;p42">
                <a:extLst>
                  <a:ext uri="{FF2B5EF4-FFF2-40B4-BE49-F238E27FC236}">
                    <a16:creationId xmlns:a16="http://schemas.microsoft.com/office/drawing/2014/main" id="{FFFAFD58-DE57-BE1C-7202-965EAD7952D8}"/>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5880;p42">
                <a:extLst>
                  <a:ext uri="{FF2B5EF4-FFF2-40B4-BE49-F238E27FC236}">
                    <a16:creationId xmlns:a16="http://schemas.microsoft.com/office/drawing/2014/main" id="{F9AF09E5-198C-B8CA-79EB-928DB6EE144F}"/>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5881;p42">
                <a:extLst>
                  <a:ext uri="{FF2B5EF4-FFF2-40B4-BE49-F238E27FC236}">
                    <a16:creationId xmlns:a16="http://schemas.microsoft.com/office/drawing/2014/main" id="{9D6AA21A-67D9-F5AA-1867-C2FC7F42281A}"/>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5882;p42">
                <a:extLst>
                  <a:ext uri="{FF2B5EF4-FFF2-40B4-BE49-F238E27FC236}">
                    <a16:creationId xmlns:a16="http://schemas.microsoft.com/office/drawing/2014/main" id="{87B5B39A-F10D-11C8-161D-BA1F714F2792}"/>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5883;p42">
                <a:extLst>
                  <a:ext uri="{FF2B5EF4-FFF2-40B4-BE49-F238E27FC236}">
                    <a16:creationId xmlns:a16="http://schemas.microsoft.com/office/drawing/2014/main" id="{73F68F2E-E48D-B552-BC24-A9DB8FF4049B}"/>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5884;p42">
                <a:extLst>
                  <a:ext uri="{FF2B5EF4-FFF2-40B4-BE49-F238E27FC236}">
                    <a16:creationId xmlns:a16="http://schemas.microsoft.com/office/drawing/2014/main" id="{E2ED4F86-AAD6-6730-34BE-EFC3E4F3B283}"/>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5885;p42">
                <a:extLst>
                  <a:ext uri="{FF2B5EF4-FFF2-40B4-BE49-F238E27FC236}">
                    <a16:creationId xmlns:a16="http://schemas.microsoft.com/office/drawing/2014/main" id="{661DEF5F-329A-0ED0-DE68-A4B61D4183F0}"/>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5886;p42">
                <a:extLst>
                  <a:ext uri="{FF2B5EF4-FFF2-40B4-BE49-F238E27FC236}">
                    <a16:creationId xmlns:a16="http://schemas.microsoft.com/office/drawing/2014/main" id="{AA7AD0F8-FB63-A9CA-62D2-7542595BE8F7}"/>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5887;p42">
                <a:extLst>
                  <a:ext uri="{FF2B5EF4-FFF2-40B4-BE49-F238E27FC236}">
                    <a16:creationId xmlns:a16="http://schemas.microsoft.com/office/drawing/2014/main" id="{4F673FDB-98AC-C281-9B90-E638F63DE8D4}"/>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 name="Google Shape;5888;p42">
              <a:extLst>
                <a:ext uri="{FF2B5EF4-FFF2-40B4-BE49-F238E27FC236}">
                  <a16:creationId xmlns:a16="http://schemas.microsoft.com/office/drawing/2014/main" id="{822E66E7-A1E3-1C1C-93BD-762A1D9572DB}"/>
                </a:ext>
              </a:extLst>
            </p:cNvPr>
            <p:cNvGrpSpPr/>
            <p:nvPr/>
          </p:nvGrpSpPr>
          <p:grpSpPr>
            <a:xfrm>
              <a:off x="7810375" y="3586475"/>
              <a:ext cx="274500" cy="274500"/>
              <a:chOff x="7810375" y="3586475"/>
              <a:chExt cx="274500" cy="274500"/>
            </a:xfrm>
          </p:grpSpPr>
          <p:sp>
            <p:nvSpPr>
              <p:cNvPr id="1471" name="Google Shape;5889;p42">
                <a:extLst>
                  <a:ext uri="{FF2B5EF4-FFF2-40B4-BE49-F238E27FC236}">
                    <a16:creationId xmlns:a16="http://schemas.microsoft.com/office/drawing/2014/main" id="{9C9CCAC5-D26E-D29F-5D94-43DA1374ADB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90;p42">
                <a:extLst>
                  <a:ext uri="{FF2B5EF4-FFF2-40B4-BE49-F238E27FC236}">
                    <a16:creationId xmlns:a16="http://schemas.microsoft.com/office/drawing/2014/main" id="{74DC958A-8FC6-7C8B-6112-93B6E42C4EF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91;p42">
                <a:extLst>
                  <a:ext uri="{FF2B5EF4-FFF2-40B4-BE49-F238E27FC236}">
                    <a16:creationId xmlns:a16="http://schemas.microsoft.com/office/drawing/2014/main" id="{F2E63580-2380-B8EA-82BE-C9997EB78ECE}"/>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92;p42">
                <a:extLst>
                  <a:ext uri="{FF2B5EF4-FFF2-40B4-BE49-F238E27FC236}">
                    <a16:creationId xmlns:a16="http://schemas.microsoft.com/office/drawing/2014/main" id="{7D67ACD9-C046-1815-5EF7-44F24D64A742}"/>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93;p42">
                <a:extLst>
                  <a:ext uri="{FF2B5EF4-FFF2-40B4-BE49-F238E27FC236}">
                    <a16:creationId xmlns:a16="http://schemas.microsoft.com/office/drawing/2014/main" id="{746C3028-B631-362A-66DB-B03352DA4576}"/>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94;p42">
                <a:extLst>
                  <a:ext uri="{FF2B5EF4-FFF2-40B4-BE49-F238E27FC236}">
                    <a16:creationId xmlns:a16="http://schemas.microsoft.com/office/drawing/2014/main" id="{0FB46B9E-767F-051D-2722-08AC7BB00351}"/>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 name="Google Shape;5895;p42">
              <a:extLst>
                <a:ext uri="{FF2B5EF4-FFF2-40B4-BE49-F238E27FC236}">
                  <a16:creationId xmlns:a16="http://schemas.microsoft.com/office/drawing/2014/main" id="{2E073343-3B35-0F9E-24A4-72B6949A11C1}"/>
                </a:ext>
              </a:extLst>
            </p:cNvPr>
            <p:cNvGrpSpPr/>
            <p:nvPr/>
          </p:nvGrpSpPr>
          <p:grpSpPr>
            <a:xfrm>
              <a:off x="6881400" y="3156950"/>
              <a:ext cx="433700" cy="355675"/>
              <a:chOff x="6881400" y="3156950"/>
              <a:chExt cx="433700" cy="355675"/>
            </a:xfrm>
          </p:grpSpPr>
          <p:sp>
            <p:nvSpPr>
              <p:cNvPr id="1465" name="Google Shape;5896;p42">
                <a:extLst>
                  <a:ext uri="{FF2B5EF4-FFF2-40B4-BE49-F238E27FC236}">
                    <a16:creationId xmlns:a16="http://schemas.microsoft.com/office/drawing/2014/main" id="{CA1CA2B5-CA68-1459-C615-DB2805DD8CA5}"/>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97;p42">
                <a:extLst>
                  <a:ext uri="{FF2B5EF4-FFF2-40B4-BE49-F238E27FC236}">
                    <a16:creationId xmlns:a16="http://schemas.microsoft.com/office/drawing/2014/main" id="{82A098ED-7828-8B8E-62E1-AA778BF68893}"/>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98;p42">
                <a:extLst>
                  <a:ext uri="{FF2B5EF4-FFF2-40B4-BE49-F238E27FC236}">
                    <a16:creationId xmlns:a16="http://schemas.microsoft.com/office/drawing/2014/main" id="{73A62F72-E096-053C-1758-A5131BFB5457}"/>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99;p42">
                <a:extLst>
                  <a:ext uri="{FF2B5EF4-FFF2-40B4-BE49-F238E27FC236}">
                    <a16:creationId xmlns:a16="http://schemas.microsoft.com/office/drawing/2014/main" id="{32014288-B114-0C1E-5EEE-024DA86C630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900;p42">
                <a:extLst>
                  <a:ext uri="{FF2B5EF4-FFF2-40B4-BE49-F238E27FC236}">
                    <a16:creationId xmlns:a16="http://schemas.microsoft.com/office/drawing/2014/main" id="{07EC89D6-70FC-0B51-2DAB-CF32D0340801}"/>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901;p42">
                <a:extLst>
                  <a:ext uri="{FF2B5EF4-FFF2-40B4-BE49-F238E27FC236}">
                    <a16:creationId xmlns:a16="http://schemas.microsoft.com/office/drawing/2014/main" id="{6E2FD017-1362-2348-02F3-A515CAA5D951}"/>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 name="Google Shape;5902;p42">
              <a:extLst>
                <a:ext uri="{FF2B5EF4-FFF2-40B4-BE49-F238E27FC236}">
                  <a16:creationId xmlns:a16="http://schemas.microsoft.com/office/drawing/2014/main" id="{58690A40-A0DA-17EA-5E1F-1CA22F2285F1}"/>
                </a:ext>
              </a:extLst>
            </p:cNvPr>
            <p:cNvGrpSpPr/>
            <p:nvPr/>
          </p:nvGrpSpPr>
          <p:grpSpPr>
            <a:xfrm>
              <a:off x="8084850" y="3970500"/>
              <a:ext cx="396050" cy="377650"/>
              <a:chOff x="8084850" y="3970500"/>
              <a:chExt cx="396050" cy="377650"/>
            </a:xfrm>
          </p:grpSpPr>
          <p:sp>
            <p:nvSpPr>
              <p:cNvPr id="1452" name="Google Shape;5903;p42">
                <a:extLst>
                  <a:ext uri="{FF2B5EF4-FFF2-40B4-BE49-F238E27FC236}">
                    <a16:creationId xmlns:a16="http://schemas.microsoft.com/office/drawing/2014/main" id="{AB162111-94DD-D2F7-1BEC-701ADD9CEA1B}"/>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904;p42">
                <a:extLst>
                  <a:ext uri="{FF2B5EF4-FFF2-40B4-BE49-F238E27FC236}">
                    <a16:creationId xmlns:a16="http://schemas.microsoft.com/office/drawing/2014/main" id="{ADCA5330-4200-8435-465F-99A8FAA1679F}"/>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905;p42">
                <a:extLst>
                  <a:ext uri="{FF2B5EF4-FFF2-40B4-BE49-F238E27FC236}">
                    <a16:creationId xmlns:a16="http://schemas.microsoft.com/office/drawing/2014/main" id="{8DA2F232-89C5-9435-FA0C-A419E6A27EEA}"/>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906;p42">
                <a:extLst>
                  <a:ext uri="{FF2B5EF4-FFF2-40B4-BE49-F238E27FC236}">
                    <a16:creationId xmlns:a16="http://schemas.microsoft.com/office/drawing/2014/main" id="{0C1A4735-BCBB-B156-2A2D-06AD34FD44BD}"/>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907;p42">
                <a:extLst>
                  <a:ext uri="{FF2B5EF4-FFF2-40B4-BE49-F238E27FC236}">
                    <a16:creationId xmlns:a16="http://schemas.microsoft.com/office/drawing/2014/main" id="{B88EAD37-121E-0D6A-87F4-D541A1BF2CC2}"/>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908;p42">
                <a:extLst>
                  <a:ext uri="{FF2B5EF4-FFF2-40B4-BE49-F238E27FC236}">
                    <a16:creationId xmlns:a16="http://schemas.microsoft.com/office/drawing/2014/main" id="{76AC31F5-3436-CA67-5399-AD5EB6454D72}"/>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909;p42">
                <a:extLst>
                  <a:ext uri="{FF2B5EF4-FFF2-40B4-BE49-F238E27FC236}">
                    <a16:creationId xmlns:a16="http://schemas.microsoft.com/office/drawing/2014/main" id="{9ED918AF-EA6D-66A9-330F-1540790EC000}"/>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910;p42">
                <a:extLst>
                  <a:ext uri="{FF2B5EF4-FFF2-40B4-BE49-F238E27FC236}">
                    <a16:creationId xmlns:a16="http://schemas.microsoft.com/office/drawing/2014/main" id="{EA3A9ED5-1F79-5908-5E48-FCD30FB0BA81}"/>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911;p42">
                <a:extLst>
                  <a:ext uri="{FF2B5EF4-FFF2-40B4-BE49-F238E27FC236}">
                    <a16:creationId xmlns:a16="http://schemas.microsoft.com/office/drawing/2014/main" id="{F6B0471D-4F4D-84D6-6C16-3DC31FD924BF}"/>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912;p42">
                <a:extLst>
                  <a:ext uri="{FF2B5EF4-FFF2-40B4-BE49-F238E27FC236}">
                    <a16:creationId xmlns:a16="http://schemas.microsoft.com/office/drawing/2014/main" id="{4935E448-3033-9E63-4C03-C171C9AB48E5}"/>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913;p42">
                <a:extLst>
                  <a:ext uri="{FF2B5EF4-FFF2-40B4-BE49-F238E27FC236}">
                    <a16:creationId xmlns:a16="http://schemas.microsoft.com/office/drawing/2014/main" id="{B48B061C-09C0-495F-38C8-C4B3994EBDA1}"/>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914;p42">
                <a:extLst>
                  <a:ext uri="{FF2B5EF4-FFF2-40B4-BE49-F238E27FC236}">
                    <a16:creationId xmlns:a16="http://schemas.microsoft.com/office/drawing/2014/main" id="{54C1D894-8CDB-D9BF-6E09-5CE511B1E052}"/>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915;p42">
                <a:extLst>
                  <a:ext uri="{FF2B5EF4-FFF2-40B4-BE49-F238E27FC236}">
                    <a16:creationId xmlns:a16="http://schemas.microsoft.com/office/drawing/2014/main" id="{CBF0D2A3-E051-9B90-3800-80EDC12C86C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 name="Google Shape;5916;p42">
              <a:extLst>
                <a:ext uri="{FF2B5EF4-FFF2-40B4-BE49-F238E27FC236}">
                  <a16:creationId xmlns:a16="http://schemas.microsoft.com/office/drawing/2014/main" id="{3160A686-01D0-5EEE-5D40-A26FE097F73F}"/>
                </a:ext>
              </a:extLst>
            </p:cNvPr>
            <p:cNvGrpSpPr/>
            <p:nvPr/>
          </p:nvGrpSpPr>
          <p:grpSpPr>
            <a:xfrm>
              <a:off x="6688525" y="1589275"/>
              <a:ext cx="305300" cy="431550"/>
              <a:chOff x="6688525" y="1589275"/>
              <a:chExt cx="305300" cy="431550"/>
            </a:xfrm>
          </p:grpSpPr>
          <p:sp>
            <p:nvSpPr>
              <p:cNvPr id="1448" name="Google Shape;5917;p42">
                <a:extLst>
                  <a:ext uri="{FF2B5EF4-FFF2-40B4-BE49-F238E27FC236}">
                    <a16:creationId xmlns:a16="http://schemas.microsoft.com/office/drawing/2014/main" id="{9EC4BF4F-5FB5-0E4A-C304-EDB3163EB86E}"/>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918;p42">
                <a:extLst>
                  <a:ext uri="{FF2B5EF4-FFF2-40B4-BE49-F238E27FC236}">
                    <a16:creationId xmlns:a16="http://schemas.microsoft.com/office/drawing/2014/main" id="{EF273128-464E-5418-9ADA-86B894B872BC}"/>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919;p42">
                <a:extLst>
                  <a:ext uri="{FF2B5EF4-FFF2-40B4-BE49-F238E27FC236}">
                    <a16:creationId xmlns:a16="http://schemas.microsoft.com/office/drawing/2014/main" id="{BFC6A2ED-1572-E17D-D23E-9C086F7CD193}"/>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920;p42">
                <a:extLst>
                  <a:ext uri="{FF2B5EF4-FFF2-40B4-BE49-F238E27FC236}">
                    <a16:creationId xmlns:a16="http://schemas.microsoft.com/office/drawing/2014/main" id="{0C2FA335-EED6-9B86-F631-37001568BE35}"/>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 name="Google Shape;5921;p42">
              <a:extLst>
                <a:ext uri="{FF2B5EF4-FFF2-40B4-BE49-F238E27FC236}">
                  <a16:creationId xmlns:a16="http://schemas.microsoft.com/office/drawing/2014/main" id="{C75140DD-1B8E-13D4-592E-9D8B5CBC49F6}"/>
                </a:ext>
              </a:extLst>
            </p:cNvPr>
            <p:cNvGrpSpPr/>
            <p:nvPr/>
          </p:nvGrpSpPr>
          <p:grpSpPr>
            <a:xfrm>
              <a:off x="7184975" y="2012100"/>
              <a:ext cx="341250" cy="336325"/>
              <a:chOff x="7184975" y="2012100"/>
              <a:chExt cx="341250" cy="336325"/>
            </a:xfrm>
          </p:grpSpPr>
          <p:sp>
            <p:nvSpPr>
              <p:cNvPr id="1436" name="Google Shape;5922;p42">
                <a:extLst>
                  <a:ext uri="{FF2B5EF4-FFF2-40B4-BE49-F238E27FC236}">
                    <a16:creationId xmlns:a16="http://schemas.microsoft.com/office/drawing/2014/main" id="{AB9D03CF-6EFA-1D22-A776-BC9BD0643260}"/>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923;p42">
                <a:extLst>
                  <a:ext uri="{FF2B5EF4-FFF2-40B4-BE49-F238E27FC236}">
                    <a16:creationId xmlns:a16="http://schemas.microsoft.com/office/drawing/2014/main" id="{DE498C24-8407-5685-288C-EE03FF55B664}"/>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38" name="Google Shape;5924;p42">
                <a:extLst>
                  <a:ext uri="{FF2B5EF4-FFF2-40B4-BE49-F238E27FC236}">
                    <a16:creationId xmlns:a16="http://schemas.microsoft.com/office/drawing/2014/main" id="{C01F52CF-CFBB-5CB1-5520-4F1BAD22AC13}"/>
                  </a:ext>
                </a:extLst>
              </p:cNvPr>
              <p:cNvGrpSpPr/>
              <p:nvPr/>
            </p:nvGrpSpPr>
            <p:grpSpPr>
              <a:xfrm>
                <a:off x="7184975" y="2024925"/>
                <a:ext cx="332125" cy="323500"/>
                <a:chOff x="7184975" y="2024925"/>
                <a:chExt cx="332125" cy="323500"/>
              </a:xfrm>
            </p:grpSpPr>
            <p:sp>
              <p:nvSpPr>
                <p:cNvPr id="1439" name="Google Shape;5925;p42">
                  <a:extLst>
                    <a:ext uri="{FF2B5EF4-FFF2-40B4-BE49-F238E27FC236}">
                      <a16:creationId xmlns:a16="http://schemas.microsoft.com/office/drawing/2014/main" id="{74694FA4-AEDF-2F5C-A3AA-D236FB3A7409}"/>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926;p42">
                  <a:extLst>
                    <a:ext uri="{FF2B5EF4-FFF2-40B4-BE49-F238E27FC236}">
                      <a16:creationId xmlns:a16="http://schemas.microsoft.com/office/drawing/2014/main" id="{7299F817-3CC2-0596-BAA0-4F3A0DEA6FE1}"/>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927;p42">
                  <a:extLst>
                    <a:ext uri="{FF2B5EF4-FFF2-40B4-BE49-F238E27FC236}">
                      <a16:creationId xmlns:a16="http://schemas.microsoft.com/office/drawing/2014/main" id="{7A8FC357-DE67-842F-79E9-7BCAF70673EF}"/>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928;p42">
                  <a:extLst>
                    <a:ext uri="{FF2B5EF4-FFF2-40B4-BE49-F238E27FC236}">
                      <a16:creationId xmlns:a16="http://schemas.microsoft.com/office/drawing/2014/main" id="{ABB03BB8-2E87-8C33-D45D-426D61AAA80C}"/>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929;p42">
                  <a:extLst>
                    <a:ext uri="{FF2B5EF4-FFF2-40B4-BE49-F238E27FC236}">
                      <a16:creationId xmlns:a16="http://schemas.microsoft.com/office/drawing/2014/main" id="{963F5EB1-DE5B-74BF-D4B1-F5F187C5DF4F}"/>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930;p42">
                  <a:extLst>
                    <a:ext uri="{FF2B5EF4-FFF2-40B4-BE49-F238E27FC236}">
                      <a16:creationId xmlns:a16="http://schemas.microsoft.com/office/drawing/2014/main" id="{FBA9429A-72A7-920B-10A4-8206013F80B0}"/>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931;p42">
                  <a:extLst>
                    <a:ext uri="{FF2B5EF4-FFF2-40B4-BE49-F238E27FC236}">
                      <a16:creationId xmlns:a16="http://schemas.microsoft.com/office/drawing/2014/main" id="{8E713B5C-2870-E552-9CC5-B89251956CB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932;p42">
                  <a:extLst>
                    <a:ext uri="{FF2B5EF4-FFF2-40B4-BE49-F238E27FC236}">
                      <a16:creationId xmlns:a16="http://schemas.microsoft.com/office/drawing/2014/main" id="{A9FEE1FE-F0FD-24E4-8326-CA94CBA4CCC1}"/>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933;p42">
                  <a:extLst>
                    <a:ext uri="{FF2B5EF4-FFF2-40B4-BE49-F238E27FC236}">
                      <a16:creationId xmlns:a16="http://schemas.microsoft.com/office/drawing/2014/main" id="{CB441D70-A7B8-B450-CD42-ADAA0E2705EA}"/>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09" name="Google Shape;5934;p42">
              <a:extLst>
                <a:ext uri="{FF2B5EF4-FFF2-40B4-BE49-F238E27FC236}">
                  <a16:creationId xmlns:a16="http://schemas.microsoft.com/office/drawing/2014/main" id="{E27A6ED7-EB4D-05AB-4FF4-52F0EBA69895}"/>
                </a:ext>
              </a:extLst>
            </p:cNvPr>
            <p:cNvGrpSpPr/>
            <p:nvPr/>
          </p:nvGrpSpPr>
          <p:grpSpPr>
            <a:xfrm>
              <a:off x="8269750" y="1630925"/>
              <a:ext cx="171200" cy="163225"/>
              <a:chOff x="8269750" y="1630925"/>
              <a:chExt cx="171200" cy="163225"/>
            </a:xfrm>
          </p:grpSpPr>
          <p:sp>
            <p:nvSpPr>
              <p:cNvPr id="1432" name="Google Shape;5935;p42">
                <a:extLst>
                  <a:ext uri="{FF2B5EF4-FFF2-40B4-BE49-F238E27FC236}">
                    <a16:creationId xmlns:a16="http://schemas.microsoft.com/office/drawing/2014/main" id="{B054BE72-FCF5-97FD-5B96-A600B9A786F2}"/>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936;p42">
                <a:extLst>
                  <a:ext uri="{FF2B5EF4-FFF2-40B4-BE49-F238E27FC236}">
                    <a16:creationId xmlns:a16="http://schemas.microsoft.com/office/drawing/2014/main" id="{64218FC2-FCB9-9AEF-150C-2C97137E63F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937;p42">
                <a:extLst>
                  <a:ext uri="{FF2B5EF4-FFF2-40B4-BE49-F238E27FC236}">
                    <a16:creationId xmlns:a16="http://schemas.microsoft.com/office/drawing/2014/main" id="{D1A66D37-AD75-6B7D-C3F2-1140B010855B}"/>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938;p42">
                <a:extLst>
                  <a:ext uri="{FF2B5EF4-FFF2-40B4-BE49-F238E27FC236}">
                    <a16:creationId xmlns:a16="http://schemas.microsoft.com/office/drawing/2014/main" id="{AF68F3BD-A1CF-82F8-E96F-13AAEC16528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 name="Google Shape;5939;p42">
              <a:extLst>
                <a:ext uri="{FF2B5EF4-FFF2-40B4-BE49-F238E27FC236}">
                  <a16:creationId xmlns:a16="http://schemas.microsoft.com/office/drawing/2014/main" id="{B423F35D-9FCD-E45B-D0A3-3C10DCF3C511}"/>
                </a:ext>
              </a:extLst>
            </p:cNvPr>
            <p:cNvGrpSpPr/>
            <p:nvPr/>
          </p:nvGrpSpPr>
          <p:grpSpPr>
            <a:xfrm>
              <a:off x="5695050" y="1372425"/>
              <a:ext cx="483350" cy="535275"/>
              <a:chOff x="5695050" y="1372425"/>
              <a:chExt cx="483350" cy="535275"/>
            </a:xfrm>
          </p:grpSpPr>
          <p:sp>
            <p:nvSpPr>
              <p:cNvPr id="1419" name="Google Shape;5940;p42">
                <a:extLst>
                  <a:ext uri="{FF2B5EF4-FFF2-40B4-BE49-F238E27FC236}">
                    <a16:creationId xmlns:a16="http://schemas.microsoft.com/office/drawing/2014/main" id="{1A948FD0-82E9-A490-9CDA-B00CB4E9D44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941;p42">
                <a:extLst>
                  <a:ext uri="{FF2B5EF4-FFF2-40B4-BE49-F238E27FC236}">
                    <a16:creationId xmlns:a16="http://schemas.microsoft.com/office/drawing/2014/main" id="{47F4A255-B419-FAEB-D37C-43EEC74812AE}"/>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942;p42">
                <a:extLst>
                  <a:ext uri="{FF2B5EF4-FFF2-40B4-BE49-F238E27FC236}">
                    <a16:creationId xmlns:a16="http://schemas.microsoft.com/office/drawing/2014/main" id="{D9101C5C-00F5-B7C8-2270-DE7D9D733799}"/>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943;p42">
                <a:extLst>
                  <a:ext uri="{FF2B5EF4-FFF2-40B4-BE49-F238E27FC236}">
                    <a16:creationId xmlns:a16="http://schemas.microsoft.com/office/drawing/2014/main" id="{0F1839FF-532E-8BCD-9F7F-8937B44D84A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944;p42">
                <a:extLst>
                  <a:ext uri="{FF2B5EF4-FFF2-40B4-BE49-F238E27FC236}">
                    <a16:creationId xmlns:a16="http://schemas.microsoft.com/office/drawing/2014/main" id="{8A003EFC-F656-994E-FEFC-DA74E2B2D4C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945;p42">
                <a:extLst>
                  <a:ext uri="{FF2B5EF4-FFF2-40B4-BE49-F238E27FC236}">
                    <a16:creationId xmlns:a16="http://schemas.microsoft.com/office/drawing/2014/main" id="{1B25F493-8C66-1190-3749-8933A3E5151F}"/>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946;p42">
                <a:extLst>
                  <a:ext uri="{FF2B5EF4-FFF2-40B4-BE49-F238E27FC236}">
                    <a16:creationId xmlns:a16="http://schemas.microsoft.com/office/drawing/2014/main" id="{5A2993D4-60F6-1C59-7647-50A199699ABF}"/>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947;p42">
                <a:extLst>
                  <a:ext uri="{FF2B5EF4-FFF2-40B4-BE49-F238E27FC236}">
                    <a16:creationId xmlns:a16="http://schemas.microsoft.com/office/drawing/2014/main" id="{131C8460-FCE8-F41C-E1BA-6A24BC1D3173}"/>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948;p42">
                <a:extLst>
                  <a:ext uri="{FF2B5EF4-FFF2-40B4-BE49-F238E27FC236}">
                    <a16:creationId xmlns:a16="http://schemas.microsoft.com/office/drawing/2014/main" id="{B462A58D-4303-1B6A-FA7C-D9F4D5AA9908}"/>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949;p42">
                <a:extLst>
                  <a:ext uri="{FF2B5EF4-FFF2-40B4-BE49-F238E27FC236}">
                    <a16:creationId xmlns:a16="http://schemas.microsoft.com/office/drawing/2014/main" id="{DBC9C114-B836-D3A5-D93B-11B0058E376B}"/>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950;p42">
                <a:extLst>
                  <a:ext uri="{FF2B5EF4-FFF2-40B4-BE49-F238E27FC236}">
                    <a16:creationId xmlns:a16="http://schemas.microsoft.com/office/drawing/2014/main" id="{EA818C36-2653-BF88-56D0-B803DE8B074E}"/>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951;p42">
                <a:extLst>
                  <a:ext uri="{FF2B5EF4-FFF2-40B4-BE49-F238E27FC236}">
                    <a16:creationId xmlns:a16="http://schemas.microsoft.com/office/drawing/2014/main" id="{6AC664D1-920E-65B3-04F6-9D9F262C1FD7}"/>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952;p42">
                <a:extLst>
                  <a:ext uri="{FF2B5EF4-FFF2-40B4-BE49-F238E27FC236}">
                    <a16:creationId xmlns:a16="http://schemas.microsoft.com/office/drawing/2014/main" id="{E1EF922D-B83D-C351-A257-9EC02CC804F6}"/>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1" name="Google Shape;5953;p42">
              <a:extLst>
                <a:ext uri="{FF2B5EF4-FFF2-40B4-BE49-F238E27FC236}">
                  <a16:creationId xmlns:a16="http://schemas.microsoft.com/office/drawing/2014/main" id="{149B6FD2-C3F7-6A6B-B86D-032B11C2C2DE}"/>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954;p42">
              <a:extLst>
                <a:ext uri="{FF2B5EF4-FFF2-40B4-BE49-F238E27FC236}">
                  <a16:creationId xmlns:a16="http://schemas.microsoft.com/office/drawing/2014/main" id="{67BCE237-D55B-D94A-9351-3A38043DA1E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955;p42">
              <a:extLst>
                <a:ext uri="{FF2B5EF4-FFF2-40B4-BE49-F238E27FC236}">
                  <a16:creationId xmlns:a16="http://schemas.microsoft.com/office/drawing/2014/main" id="{4C0A7E14-5CA7-A021-E425-6A85F33AA8B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14" name="Google Shape;5956;p42">
              <a:extLst>
                <a:ext uri="{FF2B5EF4-FFF2-40B4-BE49-F238E27FC236}">
                  <a16:creationId xmlns:a16="http://schemas.microsoft.com/office/drawing/2014/main" id="{63ED51F7-F91C-E736-1548-E99CA2D6816A}"/>
                </a:ext>
              </a:extLst>
            </p:cNvPr>
            <p:cNvGrpSpPr/>
            <p:nvPr/>
          </p:nvGrpSpPr>
          <p:grpSpPr>
            <a:xfrm>
              <a:off x="7734325" y="2160700"/>
              <a:ext cx="773400" cy="539375"/>
              <a:chOff x="7734325" y="2160700"/>
              <a:chExt cx="773400" cy="539375"/>
            </a:xfrm>
          </p:grpSpPr>
          <p:sp>
            <p:nvSpPr>
              <p:cNvPr id="1408" name="Google Shape;5957;p42">
                <a:extLst>
                  <a:ext uri="{FF2B5EF4-FFF2-40B4-BE49-F238E27FC236}">
                    <a16:creationId xmlns:a16="http://schemas.microsoft.com/office/drawing/2014/main" id="{9019021F-3AA3-E1D8-C151-5FBFD6C3BA20}"/>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958;p42">
                <a:extLst>
                  <a:ext uri="{FF2B5EF4-FFF2-40B4-BE49-F238E27FC236}">
                    <a16:creationId xmlns:a16="http://schemas.microsoft.com/office/drawing/2014/main" id="{0CB47CC7-35E2-A9F5-071A-F220945EFF4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959;p42">
                <a:extLst>
                  <a:ext uri="{FF2B5EF4-FFF2-40B4-BE49-F238E27FC236}">
                    <a16:creationId xmlns:a16="http://schemas.microsoft.com/office/drawing/2014/main" id="{DF8F81DF-64E4-C64A-5CDD-51A5D01BE657}"/>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960;p42">
                <a:extLst>
                  <a:ext uri="{FF2B5EF4-FFF2-40B4-BE49-F238E27FC236}">
                    <a16:creationId xmlns:a16="http://schemas.microsoft.com/office/drawing/2014/main" id="{91CC0D30-B020-BD03-BB26-058C880D3C5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961;p42">
                <a:extLst>
                  <a:ext uri="{FF2B5EF4-FFF2-40B4-BE49-F238E27FC236}">
                    <a16:creationId xmlns:a16="http://schemas.microsoft.com/office/drawing/2014/main" id="{B803A81D-C804-5306-BFF8-09F26828DFD2}"/>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962;p42">
                <a:extLst>
                  <a:ext uri="{FF2B5EF4-FFF2-40B4-BE49-F238E27FC236}">
                    <a16:creationId xmlns:a16="http://schemas.microsoft.com/office/drawing/2014/main" id="{5EFACDD4-919C-98CC-C5A9-966744F4D4FC}"/>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963;p42">
                <a:extLst>
                  <a:ext uri="{FF2B5EF4-FFF2-40B4-BE49-F238E27FC236}">
                    <a16:creationId xmlns:a16="http://schemas.microsoft.com/office/drawing/2014/main" id="{DDBE618D-BC7B-7F72-887A-8595C6963E50}"/>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964;p42">
                <a:extLst>
                  <a:ext uri="{FF2B5EF4-FFF2-40B4-BE49-F238E27FC236}">
                    <a16:creationId xmlns:a16="http://schemas.microsoft.com/office/drawing/2014/main" id="{71DA15F2-BDB3-CD01-0EDB-F3FD01AF4BD4}"/>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965;p42">
                <a:extLst>
                  <a:ext uri="{FF2B5EF4-FFF2-40B4-BE49-F238E27FC236}">
                    <a16:creationId xmlns:a16="http://schemas.microsoft.com/office/drawing/2014/main" id="{58EC5995-6B82-CD7D-AAF3-AA0A57ED65E8}"/>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966;p42">
                <a:extLst>
                  <a:ext uri="{FF2B5EF4-FFF2-40B4-BE49-F238E27FC236}">
                    <a16:creationId xmlns:a16="http://schemas.microsoft.com/office/drawing/2014/main" id="{E89DFB6E-0E61-C434-9864-940243403935}"/>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967;p42">
                <a:extLst>
                  <a:ext uri="{FF2B5EF4-FFF2-40B4-BE49-F238E27FC236}">
                    <a16:creationId xmlns:a16="http://schemas.microsoft.com/office/drawing/2014/main" id="{4917C177-95CB-B313-8752-7678E539053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15" name="Google Shape;5968;p42">
              <a:extLst>
                <a:ext uri="{FF2B5EF4-FFF2-40B4-BE49-F238E27FC236}">
                  <a16:creationId xmlns:a16="http://schemas.microsoft.com/office/drawing/2014/main" id="{C46A6773-5722-C486-024D-923F1FA42C3B}"/>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969;p42">
              <a:extLst>
                <a:ext uri="{FF2B5EF4-FFF2-40B4-BE49-F238E27FC236}">
                  <a16:creationId xmlns:a16="http://schemas.microsoft.com/office/drawing/2014/main" id="{E545E74A-DD4E-4904-2427-5D5C33FD663A}"/>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970;p42">
              <a:extLst>
                <a:ext uri="{FF2B5EF4-FFF2-40B4-BE49-F238E27FC236}">
                  <a16:creationId xmlns:a16="http://schemas.microsoft.com/office/drawing/2014/main" id="{B527FFED-3813-D3F1-DC19-9FA73B6D560A}"/>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971;p42">
              <a:extLst>
                <a:ext uri="{FF2B5EF4-FFF2-40B4-BE49-F238E27FC236}">
                  <a16:creationId xmlns:a16="http://schemas.microsoft.com/office/drawing/2014/main" id="{FDDD6F22-F140-32F5-D18B-8D640938B79A}"/>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972;p42">
              <a:extLst>
                <a:ext uri="{FF2B5EF4-FFF2-40B4-BE49-F238E27FC236}">
                  <a16:creationId xmlns:a16="http://schemas.microsoft.com/office/drawing/2014/main" id="{95E9D957-FC24-C64C-6D74-3D841F2382D2}"/>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973;p42">
              <a:extLst>
                <a:ext uri="{FF2B5EF4-FFF2-40B4-BE49-F238E27FC236}">
                  <a16:creationId xmlns:a16="http://schemas.microsoft.com/office/drawing/2014/main" id="{9E1A9487-BE4E-9886-6839-9B35B1EC6D15}"/>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974;p42">
              <a:extLst>
                <a:ext uri="{FF2B5EF4-FFF2-40B4-BE49-F238E27FC236}">
                  <a16:creationId xmlns:a16="http://schemas.microsoft.com/office/drawing/2014/main" id="{196C9497-03B7-E5B6-57F9-21BC1ACD529D}"/>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975;p42">
              <a:extLst>
                <a:ext uri="{FF2B5EF4-FFF2-40B4-BE49-F238E27FC236}">
                  <a16:creationId xmlns:a16="http://schemas.microsoft.com/office/drawing/2014/main" id="{4C139FAC-9EF2-A9D6-131A-71AA509B7D22}"/>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976;p42">
              <a:extLst>
                <a:ext uri="{FF2B5EF4-FFF2-40B4-BE49-F238E27FC236}">
                  <a16:creationId xmlns:a16="http://schemas.microsoft.com/office/drawing/2014/main" id="{BA9C2CE9-A1F1-333D-A94D-B6806D45CF6D}"/>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977;p42">
              <a:extLst>
                <a:ext uri="{FF2B5EF4-FFF2-40B4-BE49-F238E27FC236}">
                  <a16:creationId xmlns:a16="http://schemas.microsoft.com/office/drawing/2014/main" id="{14C51B51-5641-7391-6D14-582DF0086E5D}"/>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978;p42">
              <a:extLst>
                <a:ext uri="{FF2B5EF4-FFF2-40B4-BE49-F238E27FC236}">
                  <a16:creationId xmlns:a16="http://schemas.microsoft.com/office/drawing/2014/main" id="{CC11B381-F1DE-28D0-55BF-C723CC163715}"/>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979;p42">
              <a:extLst>
                <a:ext uri="{FF2B5EF4-FFF2-40B4-BE49-F238E27FC236}">
                  <a16:creationId xmlns:a16="http://schemas.microsoft.com/office/drawing/2014/main" id="{A37893E7-8B61-D9C4-E026-E04F34A5019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980;p42">
              <a:extLst>
                <a:ext uri="{FF2B5EF4-FFF2-40B4-BE49-F238E27FC236}">
                  <a16:creationId xmlns:a16="http://schemas.microsoft.com/office/drawing/2014/main" id="{12065B4E-7E1A-6769-7E12-32CC6C7EDBC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981;p42">
              <a:extLst>
                <a:ext uri="{FF2B5EF4-FFF2-40B4-BE49-F238E27FC236}">
                  <a16:creationId xmlns:a16="http://schemas.microsoft.com/office/drawing/2014/main" id="{1BE2A304-F228-987A-9D76-6075F427208A}"/>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982;p42">
              <a:extLst>
                <a:ext uri="{FF2B5EF4-FFF2-40B4-BE49-F238E27FC236}">
                  <a16:creationId xmlns:a16="http://schemas.microsoft.com/office/drawing/2014/main" id="{A0D23810-A2BE-30A6-51F5-451AC2A1472A}"/>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983;p42">
              <a:extLst>
                <a:ext uri="{FF2B5EF4-FFF2-40B4-BE49-F238E27FC236}">
                  <a16:creationId xmlns:a16="http://schemas.microsoft.com/office/drawing/2014/main" id="{07982431-9E22-5FB0-7E4D-A28276BDAEBF}"/>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984;p42">
              <a:extLst>
                <a:ext uri="{FF2B5EF4-FFF2-40B4-BE49-F238E27FC236}">
                  <a16:creationId xmlns:a16="http://schemas.microsoft.com/office/drawing/2014/main" id="{0728306B-081A-72E1-E71A-EB83D9F4F619}"/>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985;p42">
              <a:extLst>
                <a:ext uri="{FF2B5EF4-FFF2-40B4-BE49-F238E27FC236}">
                  <a16:creationId xmlns:a16="http://schemas.microsoft.com/office/drawing/2014/main" id="{D28C1FCE-6CBC-90A9-C44E-DAC9C6A6388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986;p42">
              <a:extLst>
                <a:ext uri="{FF2B5EF4-FFF2-40B4-BE49-F238E27FC236}">
                  <a16:creationId xmlns:a16="http://schemas.microsoft.com/office/drawing/2014/main" id="{0B3B6203-D69B-3513-5395-15FD53857888}"/>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4" name="Google Shape;5987;p42">
              <a:extLst>
                <a:ext uri="{FF2B5EF4-FFF2-40B4-BE49-F238E27FC236}">
                  <a16:creationId xmlns:a16="http://schemas.microsoft.com/office/drawing/2014/main" id="{70CD6325-D2BC-19A0-74AF-485C0E5F0F48}"/>
                </a:ext>
              </a:extLst>
            </p:cNvPr>
            <p:cNvGrpSpPr/>
            <p:nvPr/>
          </p:nvGrpSpPr>
          <p:grpSpPr>
            <a:xfrm>
              <a:off x="5208300" y="2031000"/>
              <a:ext cx="1903650" cy="2548400"/>
              <a:chOff x="5208300" y="2031000"/>
              <a:chExt cx="1903650" cy="2548400"/>
            </a:xfrm>
          </p:grpSpPr>
          <p:sp>
            <p:nvSpPr>
              <p:cNvPr id="1335" name="Google Shape;5988;p42">
                <a:extLst>
                  <a:ext uri="{FF2B5EF4-FFF2-40B4-BE49-F238E27FC236}">
                    <a16:creationId xmlns:a16="http://schemas.microsoft.com/office/drawing/2014/main" id="{286DE65D-47E7-373D-1668-174FAB114961}"/>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989;p42">
                <a:extLst>
                  <a:ext uri="{FF2B5EF4-FFF2-40B4-BE49-F238E27FC236}">
                    <a16:creationId xmlns:a16="http://schemas.microsoft.com/office/drawing/2014/main" id="{0A8FC513-C3C3-FCA0-B83B-2C8C8EFB09C2}"/>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990;p42">
                <a:extLst>
                  <a:ext uri="{FF2B5EF4-FFF2-40B4-BE49-F238E27FC236}">
                    <a16:creationId xmlns:a16="http://schemas.microsoft.com/office/drawing/2014/main" id="{C9DD2AEE-6E8A-52BE-E3B4-0E763CBDBB73}"/>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991;p42">
                <a:extLst>
                  <a:ext uri="{FF2B5EF4-FFF2-40B4-BE49-F238E27FC236}">
                    <a16:creationId xmlns:a16="http://schemas.microsoft.com/office/drawing/2014/main" id="{179561D3-3EFA-EC47-939B-8162596A21E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992;p42">
                <a:extLst>
                  <a:ext uri="{FF2B5EF4-FFF2-40B4-BE49-F238E27FC236}">
                    <a16:creationId xmlns:a16="http://schemas.microsoft.com/office/drawing/2014/main" id="{D2CC246A-5B30-94D1-5092-E588DA58C5C8}"/>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993;p42">
                <a:extLst>
                  <a:ext uri="{FF2B5EF4-FFF2-40B4-BE49-F238E27FC236}">
                    <a16:creationId xmlns:a16="http://schemas.microsoft.com/office/drawing/2014/main" id="{F4C1793A-4960-7855-6493-FD3E1575E015}"/>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994;p42">
                <a:extLst>
                  <a:ext uri="{FF2B5EF4-FFF2-40B4-BE49-F238E27FC236}">
                    <a16:creationId xmlns:a16="http://schemas.microsoft.com/office/drawing/2014/main" id="{0226396E-F7C6-3C2C-0742-E904ED8CE188}"/>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995;p42">
                <a:extLst>
                  <a:ext uri="{FF2B5EF4-FFF2-40B4-BE49-F238E27FC236}">
                    <a16:creationId xmlns:a16="http://schemas.microsoft.com/office/drawing/2014/main" id="{5CC143D1-4F03-4B1A-8930-0471170D6F3F}"/>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996;p42">
                <a:extLst>
                  <a:ext uri="{FF2B5EF4-FFF2-40B4-BE49-F238E27FC236}">
                    <a16:creationId xmlns:a16="http://schemas.microsoft.com/office/drawing/2014/main" id="{F0E5C81A-37A0-7D16-574B-9793ECC1D7EC}"/>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997;p42">
                <a:extLst>
                  <a:ext uri="{FF2B5EF4-FFF2-40B4-BE49-F238E27FC236}">
                    <a16:creationId xmlns:a16="http://schemas.microsoft.com/office/drawing/2014/main" id="{DB1A9520-423E-4556-16AC-AF27CCEECC28}"/>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998;p42">
                <a:extLst>
                  <a:ext uri="{FF2B5EF4-FFF2-40B4-BE49-F238E27FC236}">
                    <a16:creationId xmlns:a16="http://schemas.microsoft.com/office/drawing/2014/main" id="{55E5EF8F-1305-F3CF-CAE1-710524D3FD19}"/>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999;p42">
                <a:extLst>
                  <a:ext uri="{FF2B5EF4-FFF2-40B4-BE49-F238E27FC236}">
                    <a16:creationId xmlns:a16="http://schemas.microsoft.com/office/drawing/2014/main" id="{151F9EF4-2B62-9221-4744-9BD40093E716}"/>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6000;p42">
                <a:extLst>
                  <a:ext uri="{FF2B5EF4-FFF2-40B4-BE49-F238E27FC236}">
                    <a16:creationId xmlns:a16="http://schemas.microsoft.com/office/drawing/2014/main" id="{2C384659-70A6-6897-3183-B6D0E2237490}"/>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6001;p42">
                <a:extLst>
                  <a:ext uri="{FF2B5EF4-FFF2-40B4-BE49-F238E27FC236}">
                    <a16:creationId xmlns:a16="http://schemas.microsoft.com/office/drawing/2014/main" id="{88A89E0A-A9C0-B233-54B8-B09E2762123B}"/>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6002;p42">
                <a:extLst>
                  <a:ext uri="{FF2B5EF4-FFF2-40B4-BE49-F238E27FC236}">
                    <a16:creationId xmlns:a16="http://schemas.microsoft.com/office/drawing/2014/main" id="{1AC3BBF1-FA8E-0B03-6644-19E469486472}"/>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6003;p42">
                <a:extLst>
                  <a:ext uri="{FF2B5EF4-FFF2-40B4-BE49-F238E27FC236}">
                    <a16:creationId xmlns:a16="http://schemas.microsoft.com/office/drawing/2014/main" id="{A29E42F5-02BD-666C-236F-B395F2790094}"/>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6004;p42">
                <a:extLst>
                  <a:ext uri="{FF2B5EF4-FFF2-40B4-BE49-F238E27FC236}">
                    <a16:creationId xmlns:a16="http://schemas.microsoft.com/office/drawing/2014/main" id="{2705F74C-9DF1-B326-52A7-0B303C1BA7D7}"/>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6005;p42">
                <a:extLst>
                  <a:ext uri="{FF2B5EF4-FFF2-40B4-BE49-F238E27FC236}">
                    <a16:creationId xmlns:a16="http://schemas.microsoft.com/office/drawing/2014/main" id="{1A7CFBB7-09C3-868E-2585-1B43B3E44344}"/>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6006;p42">
                <a:extLst>
                  <a:ext uri="{FF2B5EF4-FFF2-40B4-BE49-F238E27FC236}">
                    <a16:creationId xmlns:a16="http://schemas.microsoft.com/office/drawing/2014/main" id="{9DECA857-CDC2-BE7E-8931-77F13997E4EF}"/>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6007;p42">
                <a:extLst>
                  <a:ext uri="{FF2B5EF4-FFF2-40B4-BE49-F238E27FC236}">
                    <a16:creationId xmlns:a16="http://schemas.microsoft.com/office/drawing/2014/main" id="{3B44F9FC-A5ED-F29D-FC5B-CB171E6260E7}"/>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6008;p42">
                <a:extLst>
                  <a:ext uri="{FF2B5EF4-FFF2-40B4-BE49-F238E27FC236}">
                    <a16:creationId xmlns:a16="http://schemas.microsoft.com/office/drawing/2014/main" id="{93F4837A-13D5-FD60-597C-002B78348D26}"/>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6009;p42">
                <a:extLst>
                  <a:ext uri="{FF2B5EF4-FFF2-40B4-BE49-F238E27FC236}">
                    <a16:creationId xmlns:a16="http://schemas.microsoft.com/office/drawing/2014/main" id="{062A2259-E47C-8775-2B91-51E2AF04D072}"/>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6010;p42">
                <a:extLst>
                  <a:ext uri="{FF2B5EF4-FFF2-40B4-BE49-F238E27FC236}">
                    <a16:creationId xmlns:a16="http://schemas.microsoft.com/office/drawing/2014/main" id="{0424570B-DFE8-B120-61F8-DEA4ABE54841}"/>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6011;p42">
                <a:extLst>
                  <a:ext uri="{FF2B5EF4-FFF2-40B4-BE49-F238E27FC236}">
                    <a16:creationId xmlns:a16="http://schemas.microsoft.com/office/drawing/2014/main" id="{8A4117B5-CA0C-9F26-24C6-82B52F1C4E8F}"/>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6012;p42">
                <a:extLst>
                  <a:ext uri="{FF2B5EF4-FFF2-40B4-BE49-F238E27FC236}">
                    <a16:creationId xmlns:a16="http://schemas.microsoft.com/office/drawing/2014/main" id="{FCB8EA96-FA72-DC18-DFBE-3475CD02C741}"/>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6013;p42">
                <a:extLst>
                  <a:ext uri="{FF2B5EF4-FFF2-40B4-BE49-F238E27FC236}">
                    <a16:creationId xmlns:a16="http://schemas.microsoft.com/office/drawing/2014/main" id="{15BC72FE-1A3B-DCF1-9B4B-3773C8ECF64B}"/>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6014;p42">
                <a:extLst>
                  <a:ext uri="{FF2B5EF4-FFF2-40B4-BE49-F238E27FC236}">
                    <a16:creationId xmlns:a16="http://schemas.microsoft.com/office/drawing/2014/main" id="{22C3FE58-6745-5C87-4E70-C2A19F069F06}"/>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6015;p42">
                <a:extLst>
                  <a:ext uri="{FF2B5EF4-FFF2-40B4-BE49-F238E27FC236}">
                    <a16:creationId xmlns:a16="http://schemas.microsoft.com/office/drawing/2014/main" id="{66ECB36A-AD78-7F37-AAC8-48A5810BCCD7}"/>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6016;p42">
                <a:extLst>
                  <a:ext uri="{FF2B5EF4-FFF2-40B4-BE49-F238E27FC236}">
                    <a16:creationId xmlns:a16="http://schemas.microsoft.com/office/drawing/2014/main" id="{6653A5DD-5509-E617-6BE9-72FC0961D589}"/>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6017;p42">
                <a:extLst>
                  <a:ext uri="{FF2B5EF4-FFF2-40B4-BE49-F238E27FC236}">
                    <a16:creationId xmlns:a16="http://schemas.microsoft.com/office/drawing/2014/main" id="{A2EC2A82-DD03-0B6D-DB08-5B1B8F51690A}"/>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6018;p42">
                <a:extLst>
                  <a:ext uri="{FF2B5EF4-FFF2-40B4-BE49-F238E27FC236}">
                    <a16:creationId xmlns:a16="http://schemas.microsoft.com/office/drawing/2014/main" id="{6F342184-F975-67F2-9B9C-41488CBECFBC}"/>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6019;p42">
                <a:extLst>
                  <a:ext uri="{FF2B5EF4-FFF2-40B4-BE49-F238E27FC236}">
                    <a16:creationId xmlns:a16="http://schemas.microsoft.com/office/drawing/2014/main" id="{9FABC811-8289-82D4-29D2-85FF61CD4C98}"/>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6020;p42">
                <a:extLst>
                  <a:ext uri="{FF2B5EF4-FFF2-40B4-BE49-F238E27FC236}">
                    <a16:creationId xmlns:a16="http://schemas.microsoft.com/office/drawing/2014/main" id="{9AD10C44-8A55-2D6E-38CC-D7569875507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6021;p42">
                <a:extLst>
                  <a:ext uri="{FF2B5EF4-FFF2-40B4-BE49-F238E27FC236}">
                    <a16:creationId xmlns:a16="http://schemas.microsoft.com/office/drawing/2014/main" id="{558F7045-D5AD-6E13-262D-ACB52EABB3EF}"/>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6022;p42">
                <a:extLst>
                  <a:ext uri="{FF2B5EF4-FFF2-40B4-BE49-F238E27FC236}">
                    <a16:creationId xmlns:a16="http://schemas.microsoft.com/office/drawing/2014/main" id="{D6B23001-00FA-6132-712C-4ABC497515B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6023;p42">
                <a:extLst>
                  <a:ext uri="{FF2B5EF4-FFF2-40B4-BE49-F238E27FC236}">
                    <a16:creationId xmlns:a16="http://schemas.microsoft.com/office/drawing/2014/main" id="{45FF466C-AEF2-3882-BEE5-2FBB1241EAF5}"/>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6024;p42">
                <a:extLst>
                  <a:ext uri="{FF2B5EF4-FFF2-40B4-BE49-F238E27FC236}">
                    <a16:creationId xmlns:a16="http://schemas.microsoft.com/office/drawing/2014/main" id="{023A3CFD-4BB0-C8A3-EA87-6AB7D9FED8E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6025;p42">
                <a:extLst>
                  <a:ext uri="{FF2B5EF4-FFF2-40B4-BE49-F238E27FC236}">
                    <a16:creationId xmlns:a16="http://schemas.microsoft.com/office/drawing/2014/main" id="{3900E466-CFF9-054B-52B0-D54F4539D9D4}"/>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6026;p42">
                <a:extLst>
                  <a:ext uri="{FF2B5EF4-FFF2-40B4-BE49-F238E27FC236}">
                    <a16:creationId xmlns:a16="http://schemas.microsoft.com/office/drawing/2014/main" id="{9F824BFE-2756-FB12-916B-065901D904A9}"/>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6027;p42">
                <a:extLst>
                  <a:ext uri="{FF2B5EF4-FFF2-40B4-BE49-F238E27FC236}">
                    <a16:creationId xmlns:a16="http://schemas.microsoft.com/office/drawing/2014/main" id="{CB1581F7-9762-BAFD-33F6-186BD8D318D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6028;p42">
                <a:extLst>
                  <a:ext uri="{FF2B5EF4-FFF2-40B4-BE49-F238E27FC236}">
                    <a16:creationId xmlns:a16="http://schemas.microsoft.com/office/drawing/2014/main" id="{C05A1F47-5093-AE60-175B-3CF96D08CA57}"/>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6029;p42">
                <a:extLst>
                  <a:ext uri="{FF2B5EF4-FFF2-40B4-BE49-F238E27FC236}">
                    <a16:creationId xmlns:a16="http://schemas.microsoft.com/office/drawing/2014/main" id="{FF250163-DE76-FC8D-C16A-417A764436FD}"/>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6030;p42">
                <a:extLst>
                  <a:ext uri="{FF2B5EF4-FFF2-40B4-BE49-F238E27FC236}">
                    <a16:creationId xmlns:a16="http://schemas.microsoft.com/office/drawing/2014/main" id="{0FA2960D-527A-741F-169F-C689B9D1214D}"/>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6031;p42">
                <a:extLst>
                  <a:ext uri="{FF2B5EF4-FFF2-40B4-BE49-F238E27FC236}">
                    <a16:creationId xmlns:a16="http://schemas.microsoft.com/office/drawing/2014/main" id="{CEA041ED-9206-6282-7022-24B515E9C08F}"/>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6032;p42">
                <a:extLst>
                  <a:ext uri="{FF2B5EF4-FFF2-40B4-BE49-F238E27FC236}">
                    <a16:creationId xmlns:a16="http://schemas.microsoft.com/office/drawing/2014/main" id="{D46B40ED-56A8-9957-AD42-057ADA53FFDF}"/>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6033;p42">
                <a:extLst>
                  <a:ext uri="{FF2B5EF4-FFF2-40B4-BE49-F238E27FC236}">
                    <a16:creationId xmlns:a16="http://schemas.microsoft.com/office/drawing/2014/main" id="{64617689-0EDA-0FC3-7126-A11AC9FBDCC1}"/>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6034;p42">
                <a:extLst>
                  <a:ext uri="{FF2B5EF4-FFF2-40B4-BE49-F238E27FC236}">
                    <a16:creationId xmlns:a16="http://schemas.microsoft.com/office/drawing/2014/main" id="{0EDD894B-4261-6C2E-2294-A4383CBF5B04}"/>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6035;p42">
                <a:extLst>
                  <a:ext uri="{FF2B5EF4-FFF2-40B4-BE49-F238E27FC236}">
                    <a16:creationId xmlns:a16="http://schemas.microsoft.com/office/drawing/2014/main" id="{6DBA4BCA-49A9-E602-5C3B-F155BA229926}"/>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6036;p42">
                <a:extLst>
                  <a:ext uri="{FF2B5EF4-FFF2-40B4-BE49-F238E27FC236}">
                    <a16:creationId xmlns:a16="http://schemas.microsoft.com/office/drawing/2014/main" id="{7159AC9B-31D1-B36C-31C4-5608C9F2AE4E}"/>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6037;p42">
                <a:extLst>
                  <a:ext uri="{FF2B5EF4-FFF2-40B4-BE49-F238E27FC236}">
                    <a16:creationId xmlns:a16="http://schemas.microsoft.com/office/drawing/2014/main" id="{D313737C-54C5-0FC9-906E-D8AD746D2391}"/>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6038;p42">
                <a:extLst>
                  <a:ext uri="{FF2B5EF4-FFF2-40B4-BE49-F238E27FC236}">
                    <a16:creationId xmlns:a16="http://schemas.microsoft.com/office/drawing/2014/main" id="{65114D69-F3D4-E71F-A5F5-4E98EDD15CA0}"/>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6039;p42">
                <a:extLst>
                  <a:ext uri="{FF2B5EF4-FFF2-40B4-BE49-F238E27FC236}">
                    <a16:creationId xmlns:a16="http://schemas.microsoft.com/office/drawing/2014/main" id="{55DC9AC2-7BA7-F44F-F1C4-9FE74B988D0F}"/>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6040;p42">
                <a:extLst>
                  <a:ext uri="{FF2B5EF4-FFF2-40B4-BE49-F238E27FC236}">
                    <a16:creationId xmlns:a16="http://schemas.microsoft.com/office/drawing/2014/main" id="{ADBBC4E9-409D-E4C6-3CBD-589DFD18968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6041;p42">
                <a:extLst>
                  <a:ext uri="{FF2B5EF4-FFF2-40B4-BE49-F238E27FC236}">
                    <a16:creationId xmlns:a16="http://schemas.microsoft.com/office/drawing/2014/main" id="{7D0EA008-5381-4615-47B6-F0496D874801}"/>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6042;p42">
                <a:extLst>
                  <a:ext uri="{FF2B5EF4-FFF2-40B4-BE49-F238E27FC236}">
                    <a16:creationId xmlns:a16="http://schemas.microsoft.com/office/drawing/2014/main" id="{AB5F7A09-9CAF-08FD-95A5-AC07761F0E0A}"/>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6043;p42">
                <a:extLst>
                  <a:ext uri="{FF2B5EF4-FFF2-40B4-BE49-F238E27FC236}">
                    <a16:creationId xmlns:a16="http://schemas.microsoft.com/office/drawing/2014/main" id="{372BDA83-7646-7310-9B37-19874B82FFC8}"/>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6044;p42">
                <a:extLst>
                  <a:ext uri="{FF2B5EF4-FFF2-40B4-BE49-F238E27FC236}">
                    <a16:creationId xmlns:a16="http://schemas.microsoft.com/office/drawing/2014/main" id="{D3F0A12B-7F0B-911C-4DD5-249B0407846F}"/>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6045;p42">
                <a:extLst>
                  <a:ext uri="{FF2B5EF4-FFF2-40B4-BE49-F238E27FC236}">
                    <a16:creationId xmlns:a16="http://schemas.microsoft.com/office/drawing/2014/main" id="{933FAB9A-D3D9-5D99-4EB7-F4176267C71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6046;p42">
                <a:extLst>
                  <a:ext uri="{FF2B5EF4-FFF2-40B4-BE49-F238E27FC236}">
                    <a16:creationId xmlns:a16="http://schemas.microsoft.com/office/drawing/2014/main" id="{E886D653-DE76-0741-D445-94AF88816E20}"/>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6047;p42">
                <a:extLst>
                  <a:ext uri="{FF2B5EF4-FFF2-40B4-BE49-F238E27FC236}">
                    <a16:creationId xmlns:a16="http://schemas.microsoft.com/office/drawing/2014/main" id="{88BD9C1F-E8A0-0B83-7769-E4FF83E12E2B}"/>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6048;p42">
                <a:extLst>
                  <a:ext uri="{FF2B5EF4-FFF2-40B4-BE49-F238E27FC236}">
                    <a16:creationId xmlns:a16="http://schemas.microsoft.com/office/drawing/2014/main" id="{6041307E-5DD1-C0B0-8804-B85EBCA01B38}"/>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6049;p42">
                <a:extLst>
                  <a:ext uri="{FF2B5EF4-FFF2-40B4-BE49-F238E27FC236}">
                    <a16:creationId xmlns:a16="http://schemas.microsoft.com/office/drawing/2014/main" id="{1062341A-5942-D941-2EE5-FDE3BAEB58D5}"/>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6050;p42">
                <a:extLst>
                  <a:ext uri="{FF2B5EF4-FFF2-40B4-BE49-F238E27FC236}">
                    <a16:creationId xmlns:a16="http://schemas.microsoft.com/office/drawing/2014/main" id="{734F7D68-B870-5CF1-31C2-A80472EB06E5}"/>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6051;p42">
                <a:extLst>
                  <a:ext uri="{FF2B5EF4-FFF2-40B4-BE49-F238E27FC236}">
                    <a16:creationId xmlns:a16="http://schemas.microsoft.com/office/drawing/2014/main" id="{E5237618-BF0A-6445-A8C1-04647DCA37D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6052;p42">
                <a:extLst>
                  <a:ext uri="{FF2B5EF4-FFF2-40B4-BE49-F238E27FC236}">
                    <a16:creationId xmlns:a16="http://schemas.microsoft.com/office/drawing/2014/main" id="{E4F81254-684E-FAF8-E154-31848963A56D}"/>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6053;p42">
                <a:extLst>
                  <a:ext uri="{FF2B5EF4-FFF2-40B4-BE49-F238E27FC236}">
                    <a16:creationId xmlns:a16="http://schemas.microsoft.com/office/drawing/2014/main" id="{91E872B3-9A8F-64CF-DDE2-F906FFC6B183}"/>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6054;p42">
                <a:extLst>
                  <a:ext uri="{FF2B5EF4-FFF2-40B4-BE49-F238E27FC236}">
                    <a16:creationId xmlns:a16="http://schemas.microsoft.com/office/drawing/2014/main" id="{35F01AF6-74B2-9483-1D96-FDF6B7586B2C}"/>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6055;p42">
                <a:extLst>
                  <a:ext uri="{FF2B5EF4-FFF2-40B4-BE49-F238E27FC236}">
                    <a16:creationId xmlns:a16="http://schemas.microsoft.com/office/drawing/2014/main" id="{D0794E00-866E-6BDC-CFD5-F791299D388F}"/>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6056;p42">
                <a:extLst>
                  <a:ext uri="{FF2B5EF4-FFF2-40B4-BE49-F238E27FC236}">
                    <a16:creationId xmlns:a16="http://schemas.microsoft.com/office/drawing/2014/main" id="{9E8DFC56-CC11-40BF-7E49-506D80F5C96B}"/>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6057;p42">
                <a:extLst>
                  <a:ext uri="{FF2B5EF4-FFF2-40B4-BE49-F238E27FC236}">
                    <a16:creationId xmlns:a16="http://schemas.microsoft.com/office/drawing/2014/main" id="{50B5985B-2C98-E6AF-0D60-0D538410F7D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6058;p42">
                <a:extLst>
                  <a:ext uri="{FF2B5EF4-FFF2-40B4-BE49-F238E27FC236}">
                    <a16:creationId xmlns:a16="http://schemas.microsoft.com/office/drawing/2014/main" id="{0F159438-8F95-3063-33E8-981726BFA7CB}"/>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6059;p42">
                <a:extLst>
                  <a:ext uri="{FF2B5EF4-FFF2-40B4-BE49-F238E27FC236}">
                    <a16:creationId xmlns:a16="http://schemas.microsoft.com/office/drawing/2014/main" id="{7982E97C-40FD-94D0-71B3-FCD261153559}"/>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6060;p42">
                <a:extLst>
                  <a:ext uri="{FF2B5EF4-FFF2-40B4-BE49-F238E27FC236}">
                    <a16:creationId xmlns:a16="http://schemas.microsoft.com/office/drawing/2014/main" id="{FC5BB568-955B-68BE-22F9-D0F4B4BF8310}"/>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644964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24"/>
                                        </p:tgtEl>
                                        <p:attrNameLst>
                                          <p:attrName>style.visibility</p:attrName>
                                        </p:attrNameLst>
                                      </p:cBhvr>
                                      <p:to>
                                        <p:strVal val="visible"/>
                                      </p:to>
                                    </p:set>
                                    <p:animEffect transition="in" filter="barn(inVertical)">
                                      <p:cBhvr>
                                        <p:cTn id="7" dur="500"/>
                                        <p:tgtEl>
                                          <p:spTgt spid="12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23925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F5EFD-55AF-575F-5CC4-C549AD85A47C}"/>
              </a:ext>
            </a:extLst>
          </p:cNvPr>
          <p:cNvPicPr>
            <a:picLocks noChangeAspect="1"/>
          </p:cNvPicPr>
          <p:nvPr/>
        </p:nvPicPr>
        <p:blipFill>
          <a:blip r:embed="rId5"/>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6"/>
          <a:srcRect/>
          <a:stretch/>
        </p:blipFill>
        <p:spPr bwMode="auto">
          <a:xfrm>
            <a:off x="2362052" y="-218580"/>
            <a:ext cx="4540273" cy="4540273"/>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7"/>
          <a:srcRect/>
          <a:stretch/>
        </p:blipFill>
        <p:spPr bwMode="auto">
          <a:xfrm rot="2002333">
            <a:off x="874969" y="59614"/>
            <a:ext cx="773649" cy="118279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8">
            <a:clrChange>
              <a:clrFrom>
                <a:srgbClr val="FFFFFF"/>
              </a:clrFrom>
              <a:clrTo>
                <a:srgbClr val="FFFFFF">
                  <a:alpha val="0"/>
                </a:srgbClr>
              </a:clrTo>
            </a:clrChange>
          </a:blip>
          <a:srcRect/>
          <a:stretch/>
        </p:blipFill>
        <p:spPr bwMode="auto">
          <a:xfrm rot="20993505">
            <a:off x="7418629" y="220311"/>
            <a:ext cx="1121601" cy="112907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322962">
            <a:off x="109372" y="1658728"/>
            <a:ext cx="1223859" cy="122385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10"/>
          <a:srcRect/>
          <a:stretch/>
        </p:blipFill>
        <p:spPr bwMode="auto">
          <a:xfrm rot="21031989">
            <a:off x="2062503" y="391762"/>
            <a:ext cx="834254" cy="139394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362052" y="4082253"/>
            <a:ext cx="4605361"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600" b="1" i="0" u="none" strike="noStrike" kern="1200" cap="none" spc="0" normalizeH="0" baseline="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Quyển</a:t>
            </a:r>
            <a:r>
              <a:rPr kumimoji="0" lang="en-US" sz="3600" b="1" i="0" u="none" strike="noStrike" kern="1200" cap="none" spc="0" normalizeH="0" noProof="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 sách em yêu</a:t>
            </a:r>
            <a:endPar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700" b="1" i="0" u="none" strike="noStrike" kern="1200" cap="none" spc="0" normalizeH="0" baseline="0" noProof="0" dirty="0" err="1">
                <a:ln>
                  <a:noFill/>
                </a:ln>
                <a:solidFill>
                  <a:srgbClr val="0000FF"/>
                </a:solidFill>
                <a:effectLst/>
                <a:uLnTx/>
                <a:uFillTx/>
                <a:latin typeface="Calibri"/>
                <a:ea typeface="+mn-ea"/>
                <a:cs typeface="+mn-cs"/>
                <a:sym typeface="Arial"/>
              </a:rPr>
              <a:t>Chơi</a:t>
            </a:r>
            <a:endParaRPr kumimoji="0" lang="en-US" sz="2700" b="1" i="0" u="none" strike="noStrike" kern="1200" cap="none" spc="0" normalizeH="0" baseline="0" noProof="0" dirty="0">
              <a:ln>
                <a:noFill/>
              </a:ln>
              <a:solidFill>
                <a:srgbClr val="0000FF"/>
              </a:solidFill>
              <a:effectLst/>
              <a:uLnTx/>
              <a:uFillTx/>
              <a:latin typeface="Calibri"/>
              <a:ea typeface="+mn-ea"/>
              <a:cs typeface="+mn-cs"/>
              <a:sym typeface="Arial"/>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a:extLst>
              <a:ext uri="{FF2B5EF4-FFF2-40B4-BE49-F238E27FC236}">
                <a16:creationId xmlns:a16="http://schemas.microsoft.com/office/drawing/2014/main" id="{98A2DAAD-EC5F-4302-A5FE-BA58B3AC21CC}"/>
              </a:ext>
            </a:extLst>
          </p:cNvPr>
          <p:cNvPicPr>
            <a:picLocks noChangeAspect="1" noChangeArrowheads="1"/>
          </p:cNvPicPr>
          <p:nvPr/>
        </p:nvPicPr>
        <p:blipFill>
          <a:blip r:embed="rId13"/>
          <a:srcRect/>
          <a:stretch/>
        </p:blipFill>
        <p:spPr bwMode="auto">
          <a:xfrm rot="20993505">
            <a:off x="7055244" y="1874085"/>
            <a:ext cx="784399" cy="123852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id="{8DB4E715-17B1-4D68-B98B-E31BF22437E6}"/>
              </a:ext>
            </a:extLst>
          </p:cNvPr>
          <p:cNvPicPr>
            <a:picLocks noChangeAspect="1" noChangeArrowheads="1"/>
          </p:cNvPicPr>
          <p:nvPr/>
        </p:nvPicPr>
        <p:blipFill>
          <a:blip r:embed="rId14">
            <a:clrChange>
              <a:clrFrom>
                <a:srgbClr val="FFFFFF"/>
              </a:clrFrom>
              <a:clrTo>
                <a:srgbClr val="FFFFFF">
                  <a:alpha val="0"/>
                </a:srgbClr>
              </a:clrTo>
            </a:clrChange>
          </a:blip>
          <a:srcRect/>
          <a:stretch/>
        </p:blipFill>
        <p:spPr bwMode="auto">
          <a:xfrm rot="20966185">
            <a:off x="982450" y="3493831"/>
            <a:ext cx="1172049" cy="117204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id="{5B104887-4734-440B-AF82-3E4179967350}"/>
              </a:ext>
            </a:extLst>
          </p:cNvPr>
          <p:cNvPicPr>
            <a:picLocks noChangeAspect="1" noChangeArrowheads="1"/>
          </p:cNvPicPr>
          <p:nvPr/>
        </p:nvPicPr>
        <p:blipFill>
          <a:blip r:embed="rId15"/>
          <a:srcRect/>
          <a:stretch/>
        </p:blipFill>
        <p:spPr bwMode="auto">
          <a:xfrm rot="20993505">
            <a:off x="7973519" y="3166548"/>
            <a:ext cx="927173" cy="123318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id="{240607B9-43BC-4CB9-9A34-2CC2A3931D38}"/>
              </a:ext>
            </a:extLst>
          </p:cNvPr>
          <p:cNvPicPr>
            <a:picLocks noChangeAspect="1" noChangeArrowheads="1"/>
          </p:cNvPicPr>
          <p:nvPr/>
        </p:nvPicPr>
        <p:blipFill>
          <a:blip r:embed="rId16"/>
          <a:srcRect/>
          <a:stretch/>
        </p:blipFill>
        <p:spPr bwMode="auto">
          <a:xfrm rot="21031989">
            <a:off x="1716996" y="2014278"/>
            <a:ext cx="847587" cy="12713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5.55556E-7 8.64198E-7 C -0.00035 -0.01482 0.00694 -0.02809 0.01667 -0.02901 C 0.02604 -0.02994 0.0349 -0.01975 0.03542 -0.00525 C 0.03628 0.00802 0.02986 0.02099 0.02118 0.0216 C 0.01319 0.02222 0.00556 0.01389 0.00486 0.00154 C 0.00434 -0.00988 0.00937 -0.02068 0.01701 -0.02161 C 0.02378 -0.02253 0.03021 -0.01543 0.03073 -0.00494 C 0.03108 0.00463 0.02708 0.01358 0.02083 0.0142 C 0.01528 0.01481 0.0099 0.00957 0.00955 0.00093 C 0.0092 -0.00679 0.01233 -0.0142 0.01736 -0.01451 C 0.02153 -0.01482 0.02569 -0.01111 0.02604 -0.00432 C 0.02639 0.00123 0.02413 0.00648 0.02049 0.0071 C 0.01771 0.00741 0.01458 0.00525 0.01441 0.00062 C 0.01424 -0.00309 0.01528 -0.00679 0.01753 -0.00741 C 0.01927 -0.00741 0.02101 -0.00648 0.02135 -0.00401 C 0.02153 -0.00247 0.02118 -0.00093 0.02031 -0.00031 C 0.01979 8.64198E-7 0.01944 8.64198E-7 0.0191 -0.00031 " pathEditMode="relative" rAng="0" ptsTypes="AAAAAAAAAAAAAAAAA">
                                      <p:cBhvr>
                                        <p:cTn id="15" dur="5000" fill="hold"/>
                                        <p:tgtEl>
                                          <p:spTgt spid="1028"/>
                                        </p:tgtEl>
                                        <p:attrNameLst>
                                          <p:attrName>ppt_x</p:attrName>
                                          <p:attrName>ppt_y</p:attrName>
                                        </p:attrNameLst>
                                      </p:cBhvr>
                                      <p:rCtr x="1753" y="-401"/>
                                    </p:animMotion>
                                  </p:childTnLst>
                                </p:cTn>
                              </p:par>
                              <p:par>
                                <p:cTn id="16" presetID="55" presetClass="path" presetSubtype="0" repeatCount="indefinite" accel="50000" decel="50000" fill="hold" nodeType="withEffect">
                                  <p:stCondLst>
                                    <p:cond delay="0"/>
                                  </p:stCondLst>
                                  <p:childTnLst>
                                    <p:animMotion origin="layout" path="M 0.01441 -3.20988E-6 C 0.0151 -0.02191 0.00868 -0.04074 0.00034 -0.04228 C -0.00782 -0.04352 -0.01528 -0.02932 -0.0158 -0.00771 C -0.01632 0.01173 -0.01129 0.02994 -0.00365 0.03118 C 0.0033 0.03241 0.00989 0.02006 0.01024 0.00186 C 0.01076 -0.01481 0.00642 -0.03024 2.77778E-6 -0.03148 C -0.00591 -0.03271 -0.01146 -0.02253 -0.01181 -0.0071 C -0.01216 0.00648 -0.00868 0.02006 -0.0033 0.02037 C 0.00139 0.02161 0.0059 0.01358 0.00625 0.00124 C 0.00659 -0.00987 0.00399 -0.02068 -0.00018 -0.02129 C -0.00382 -0.02191 -0.00764 -0.01605 -0.00782 -0.00648 C -0.00799 0.00155 -0.00625 0.00957 -0.00313 0.01019 C -0.00052 0.01081 0.00208 0.0071 0.00208 0.00031 C 0.00243 -0.00463 0.00139 -0.01018 -0.00052 -0.0108 C -0.00191 -0.0108 -0.00347 -0.00956 -0.00382 -0.00617 C -0.00382 -0.0037 -0.00365 -0.00154 -0.00278 -0.00031 C -0.00243 -3.20988E-6 -0.00226 -3.20988E-6 -0.00191 -0.00031 " pathEditMode="relative" rAng="0" ptsTypes="AAAAAAAAAAAAAAAAA">
                                      <p:cBhvr>
                                        <p:cTn id="17" dur="5000" fill="hold"/>
                                        <p:tgtEl>
                                          <p:spTgt spid="1027"/>
                                        </p:tgtEl>
                                        <p:attrNameLst>
                                          <p:attrName>ppt_x</p:attrName>
                                          <p:attrName>ppt_y</p:attrName>
                                        </p:attrNameLst>
                                      </p:cBhvr>
                                      <p:rCtr x="-1528" y="-586"/>
                                    </p:animMotion>
                                  </p:childTnLst>
                                </p:cTn>
                              </p:par>
                              <p:par>
                                <p:cTn id="18" presetID="55" presetClass="path" presetSubtype="0" repeatCount="indefinite" accel="50000" decel="50000" fill="hold" nodeType="withEffect">
                                  <p:stCondLst>
                                    <p:cond delay="0"/>
                                  </p:stCondLst>
                                  <p:childTnLst>
                                    <p:animMotion origin="layout" path="M 0.01441 1.97531E-6 C 0.0151 -0.02192 0.00868 -0.04074 0.00035 -0.04229 C -0.00781 -0.04352 -0.01528 -0.02932 -0.0158 -0.00772 C -0.01632 0.01173 -0.01129 0.02994 -0.00365 0.03117 C 0.0033 0.03241 0.0099 0.02006 0.01024 0.00185 C 0.01076 -0.01482 0.00642 -0.03025 5.55556E-7 -0.03148 C -0.0059 -0.03272 -0.01146 -0.02253 -0.01181 -0.0071 C -0.01215 0.00648 -0.00868 0.02006 -0.0033 0.02037 C 0.00139 0.0216 0.0059 0.01358 0.00625 0.00123 C 0.0066 -0.00988 0.00399 -0.02068 -0.00017 -0.0213 C -0.00382 -0.02192 -0.00764 -0.01605 -0.00781 -0.00648 C -0.00799 0.00154 -0.00625 0.00957 -0.00313 0.01018 C -0.00052 0.0108 0.00208 0.0071 0.00208 0.00031 C 0.00243 -0.00463 0.00139 -0.01019 -0.00052 -0.0108 C -0.00191 -0.0108 -0.00347 -0.00957 -0.00382 -0.00617 C -0.00382 -0.00371 -0.00365 -0.00155 -0.00278 -0.00031 C -0.00243 1.97531E-6 -0.00226 1.97531E-6 -0.00191 -0.00031 " pathEditMode="relative" rAng="0" ptsTypes="AAAAAAAAAAAAAAAAA">
                                      <p:cBhvr>
                                        <p:cTn id="19" dur="5000" fill="hold"/>
                                        <p:tgtEl>
                                          <p:spTgt spid="8"/>
                                        </p:tgtEl>
                                        <p:attrNameLst>
                                          <p:attrName>ppt_x</p:attrName>
                                          <p:attrName>ppt_y</p:attrName>
                                        </p:attrNameLst>
                                      </p:cBhvr>
                                      <p:rCtr x="-1528" y="-586"/>
                                    </p:animMotion>
                                  </p:childTnLst>
                                </p:cTn>
                              </p:par>
                              <p:par>
                                <p:cTn id="20" presetID="46" presetClass="path" presetSubtype="0" repeatCount="indefinite" accel="50000" decel="50000" fill="hold" nodeType="withEffect">
                                  <p:stCondLst>
                                    <p:cond delay="0"/>
                                  </p:stCondLst>
                                  <p:childTnLst>
                                    <p:animMotion origin="layout" path="M -5.55556E-7 1.60494E-6 C -0.00035 -0.01482 0.00695 -0.02809 0.01667 -0.02901 C 0.02604 -0.02994 0.0349 -0.01975 0.03542 -0.00525 C 0.03629 0.00802 0.02986 0.02099 0.02118 0.0216 C 0.0132 0.02253 0.00556 0.01389 0.00486 0.00154 C 0.00434 -0.00988 0.00938 -0.02068 0.01701 -0.02161 C 0.02379 -0.02253 0.03021 -0.01543 0.03073 -0.00494 C 0.03108 0.00463 0.02708 0.01358 0.02083 0.0142 C 0.01528 0.01481 0.0099 0.00957 0.00955 0.00092 C 0.0092 -0.00679 0.01233 -0.0142 0.01736 -0.01451 C 0.02153 -0.01482 0.0257 -0.01111 0.02604 -0.00432 C 0.02639 0.00123 0.02413 0.00648 0.02049 0.0071 C 0.01771 0.00741 0.01458 0.00525 0.01441 0.00062 C 0.01424 -0.00309 0.01528 -0.00679 0.01754 -0.00741 C 0.01927 -0.00741 0.02101 -0.00648 0.02135 -0.00401 C 0.02153 -0.00247 0.02118 -0.00093 0.02031 -0.00031 C 0.01979 1.60494E-6 0.01945 1.60494E-6 0.0191 -0.00031 " pathEditMode="relative" rAng="0" ptsTypes="AAAAAAAAAAAAAAAAA">
                                      <p:cBhvr>
                                        <p:cTn id="21" dur="5000" fill="hold"/>
                                        <p:tgtEl>
                                          <p:spTgt spid="20"/>
                                        </p:tgtEl>
                                        <p:attrNameLst>
                                          <p:attrName>ppt_x</p:attrName>
                                          <p:attrName>ppt_y</p:attrName>
                                        </p:attrNameLst>
                                      </p:cBhvr>
                                      <p:rCtr x="1753" y="-401"/>
                                    </p:animMotion>
                                  </p:childTnLst>
                                </p:cTn>
                              </p:par>
                              <p:par>
                                <p:cTn id="22" presetID="46" presetClass="path" presetSubtype="0" repeatCount="indefinite" accel="50000" decel="50000" fill="hold" nodeType="withEffect">
                                  <p:stCondLst>
                                    <p:cond delay="0"/>
                                  </p:stCondLst>
                                  <p:childTnLst>
                                    <p:animMotion origin="layout" path="M 2.77778E-7 3.45679E-6 C -0.00035 -0.01482 0.00694 -0.02809 0.01667 -0.02902 C 0.02604 -0.02994 0.0349 -0.01976 0.03542 -0.00525 C 0.03628 0.00802 0.02986 0.02098 0.02118 0.0216 C 0.01319 0.02253 0.00556 0.01389 0.00486 0.00154 C 0.00434 -0.00988 0.00937 -0.02068 0.01701 -0.02161 C 0.02378 -0.02253 0.03021 -0.01544 0.03073 -0.00494 C 0.03108 0.00463 0.02708 0.01358 0.02083 0.01419 C 0.01528 0.01481 0.0099 0.00956 0.00955 0.00092 C 0.0092 -0.00679 0.01233 -0.0142 0.01736 -0.01451 C 0.02153 -0.01482 0.02569 -0.01111 0.02604 -0.00432 C 0.02639 0.00123 0.02413 0.00648 0.02049 0.0071 C 0.01771 0.0074 0.01458 0.00524 0.01441 0.00061 C 0.01424 -0.00309 0.01528 -0.00679 0.01753 -0.00741 C 0.01927 -0.00741 0.02101 -0.00648 0.02135 -0.00402 C 0.02153 -0.00247 0.02118 -0.00093 0.02031 -0.00031 C 0.01979 3.45679E-6 0.01944 3.45679E-6 0.0191 -0.00031 " pathEditMode="relative" rAng="0" ptsTypes="AAAAAAAAAAAAAAAAA">
                                      <p:cBhvr>
                                        <p:cTn id="23" dur="5000" fill="hold"/>
                                        <p:tgtEl>
                                          <p:spTgt spid="11"/>
                                        </p:tgtEl>
                                        <p:attrNameLst>
                                          <p:attrName>ppt_x</p:attrName>
                                          <p:attrName>ppt_y</p:attrName>
                                        </p:attrNameLst>
                                      </p:cBhvr>
                                      <p:rCtr x="1753" y="-401"/>
                                    </p:animMotion>
                                  </p:childTnLst>
                                </p:cTn>
                              </p:par>
                              <p:par>
                                <p:cTn id="24" presetID="55" presetClass="path" presetSubtype="0" repeatCount="indefinite" accel="50000" decel="50000" fill="hold" nodeType="withEffect">
                                  <p:stCondLst>
                                    <p:cond delay="0"/>
                                  </p:stCondLst>
                                  <p:childTnLst>
                                    <p:animMotion origin="layout" path="M 0.01441 1.23457E-7 C 0.0151 -0.02191 0.00868 -0.04074 0.00035 -0.04228 C -0.00781 -0.04352 -0.01528 -0.02932 -0.0158 -0.00772 C -0.01632 0.01173 -0.01129 0.02994 -0.00365 0.03117 C 0.0033 0.03241 0.00989 0.02006 0.01024 0.00185 C 0.01076 -0.01481 0.00642 -0.03025 2.22222E-6 -0.03148 C -0.0059 -0.03272 -0.01146 -0.02253 -0.01181 -0.0071 C -0.01215 0.00648 -0.00868 0.02006 -0.0033 0.02037 C 0.00139 0.0216 0.0059 0.01358 0.00625 0.00123 C 0.0066 -0.00988 0.00399 -0.02068 -0.00018 -0.0213 C -0.00382 -0.02191 -0.00764 -0.01605 -0.00781 -0.00648 C -0.00799 0.00154 -0.00625 0.00957 -0.00313 0.01019 C -0.00052 0.0108 0.00208 0.0071 0.00208 0.00031 C 0.00243 -0.00463 0.00139 -0.01019 -0.00052 -0.0108 C -0.00191 -0.0108 -0.00347 -0.00957 -0.00382 -0.00617 C -0.00382 -0.0037 -0.00365 -0.00154 -0.00278 -0.00031 C -0.00243 1.23457E-7 -0.00226 1.23457E-7 -0.00191 -0.00031 " pathEditMode="relative" rAng="0" ptsTypes="AAAAAAAAAAAAAAAAA">
                                      <p:cBhvr>
                                        <p:cTn id="25" dur="5000" fill="hold"/>
                                        <p:tgtEl>
                                          <p:spTgt spid="12"/>
                                        </p:tgtEl>
                                        <p:attrNameLst>
                                          <p:attrName>ppt_x</p:attrName>
                                          <p:attrName>ppt_y</p:attrName>
                                        </p:attrNameLst>
                                      </p:cBhvr>
                                      <p:rCtr x="-1528" y="-586"/>
                                    </p:animMotion>
                                  </p:childTnLst>
                                </p:cTn>
                              </p:par>
                              <p:par>
                                <p:cTn id="26" presetID="46" presetClass="path" presetSubtype="0" repeatCount="indefinite" accel="50000" decel="50000" fill="hold" nodeType="withEffect">
                                  <p:stCondLst>
                                    <p:cond delay="0"/>
                                  </p:stCondLst>
                                  <p:childTnLst>
                                    <p:animMotion origin="layout" path="M -3.05556E-6 -3.82716E-6 C -0.00034 -0.01481 0.00695 -0.02808 0.01667 -0.02901 C 0.02604 -0.02993 0.0349 -0.01975 0.03542 -0.00524 C 0.03629 0.00803 0.02986 0.02099 0.02118 0.02161 C 0.0132 0.02253 0.00556 0.01389 0.00486 0.00155 C 0.00434 -0.00987 0.00938 -0.02068 0.01702 -0.0216 C 0.02379 -0.02253 0.03021 -0.01543 0.03073 -0.00493 C 0.03108 0.00463 0.02709 0.01358 0.02084 0.0142 C 0.01528 0.01482 0.0099 0.00957 0.00955 0.00093 C 0.0092 -0.00679 0.01233 -0.01419 0.01736 -0.0145 C 0.02153 -0.01481 0.0257 -0.01111 0.02604 -0.00432 C 0.02639 0.00124 0.02414 0.00649 0.02049 0.0071 C 0.01771 0.00741 0.01459 0.00525 0.01441 0.00062 C 0.01424 -0.00308 0.01528 -0.00679 0.01754 -0.0074 C 0.01927 -0.0074 0.02101 -0.00648 0.02136 -0.00401 C 0.02153 -0.00247 0.02118 -0.00092 0.02032 -0.0003 C 0.01979 -3.82716E-6 0.01945 -3.82716E-6 0.0191 -0.0003 " pathEditMode="relative" rAng="0" ptsTypes="AAAAAAAAAAAAAAAAA">
                                      <p:cBhvr>
                                        <p:cTn id="27" dur="5000" fill="hold"/>
                                        <p:tgtEl>
                                          <p:spTgt spid="13"/>
                                        </p:tgtEl>
                                        <p:attrNameLst>
                                          <p:attrName>ppt_x</p:attrName>
                                          <p:attrName>ppt_y</p:attrName>
                                        </p:attrNameLst>
                                      </p:cBhvr>
                                      <p:rCtr x="1753" y="-401"/>
                                    </p:animMotion>
                                  </p:childTnLst>
                                </p:cTn>
                              </p:par>
                              <p:par>
                                <p:cTn id="28" presetID="46" presetClass="path" presetSubtype="0" repeatCount="indefinite" accel="50000" decel="50000" fill="hold" nodeType="withEffect">
                                  <p:stCondLst>
                                    <p:cond delay="0"/>
                                  </p:stCondLst>
                                  <p:childTnLst>
                                    <p:animMotion origin="layout" path="M 2.22222E-6 -3.45679E-6 C -0.00035 -0.01481 0.00694 -0.02808 0.01666 -0.02901 C 0.02604 -0.02993 0.03489 -0.01975 0.03541 -0.00524 C 0.03628 0.00803 0.02986 0.02099 0.02118 0.02161 C 0.01319 0.02253 0.00555 0.01389 0.00486 0.00155 C 0.00434 -0.00987 0.00937 -0.02068 0.01701 -0.0216 C 0.02378 -0.02253 0.03021 -0.01543 0.03073 -0.00493 C 0.03107 0.00463 0.02708 0.01358 0.02083 0.0142 C 0.01528 0.01482 0.00989 0.00957 0.00955 0.00093 C 0.0092 -0.00679 0.01232 -0.01419 0.01736 -0.0145 C 0.02153 -0.01481 0.02569 -0.01111 0.02604 -0.00432 C 0.02639 0.00124 0.02413 0.00648 0.02048 0.0071 C 0.01771 0.00741 0.01458 0.00525 0.01441 0.00062 C 0.01423 -0.00308 0.01528 -0.00679 0.01753 -0.0074 C 0.01927 -0.0074 0.021 -0.00648 0.02135 -0.00401 C 0.02153 -0.00247 0.02118 -0.00092 0.02031 -0.00031 C 0.01979 -3.45679E-6 0.01944 -3.45679E-6 0.0191 -0.00031 " pathEditMode="relative" rAng="0" ptsTypes="AAAAAAAAAAAAAAAAA">
                                      <p:cBhvr>
                                        <p:cTn id="29" dur="5000" fill="hold"/>
                                        <p:tgtEl>
                                          <p:spTgt spid="14"/>
                                        </p:tgtEl>
                                        <p:attrNameLst>
                                          <p:attrName>ppt_x</p:attrName>
                                          <p:attrName>ppt_y</p:attrName>
                                        </p:attrNameLst>
                                      </p:cBhvr>
                                      <p:rCtr x="1753" y="-401"/>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C5962DC-DF78-6970-79A3-4718C48D4CD6}"/>
              </a:ext>
            </a:extLst>
          </p:cNvPr>
          <p:cNvPicPr>
            <a:picLocks noChangeAspect="1"/>
          </p:cNvPicPr>
          <p:nvPr/>
        </p:nvPicPr>
        <p:blipFill>
          <a:blip r:embed="rId3"/>
          <a:stretch>
            <a:fillRect/>
          </a:stretch>
        </p:blipFill>
        <p:spPr>
          <a:xfrm>
            <a:off x="0" y="1255"/>
            <a:ext cx="9144000" cy="5140990"/>
          </a:xfrm>
          <a:prstGeom prst="rect">
            <a:avLst/>
          </a:prstGeom>
        </p:spPr>
      </p:pic>
      <p:pic>
        <p:nvPicPr>
          <p:cNvPr id="1026" name="Picture 2"/>
          <p:cNvPicPr>
            <a:picLocks noChangeAspect="1" noChangeArrowheads="1"/>
          </p:cNvPicPr>
          <p:nvPr/>
        </p:nvPicPr>
        <p:blipFill>
          <a:blip r:embed="rId4"/>
          <a:srcRect/>
          <a:stretch/>
        </p:blipFill>
        <p:spPr bwMode="auto">
          <a:xfrm>
            <a:off x="2387459" y="-196403"/>
            <a:ext cx="400050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5"/>
          <a:srcRect/>
          <a:stretch/>
        </p:blipFill>
        <p:spPr bwMode="auto">
          <a:xfrm rot="20993505">
            <a:off x="6575434" y="621463"/>
            <a:ext cx="812841" cy="124270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p:cNvPicPr>
            <a:picLocks noChangeAspect="1" noChangeArrowheads="1"/>
          </p:cNvPicPr>
          <p:nvPr/>
        </p:nvPicPr>
        <p:blipFill>
          <a:blip r:embed="rId6"/>
          <a:srcRect/>
          <a:stretch/>
        </p:blipFill>
        <p:spPr bwMode="auto">
          <a:xfrm rot="700929">
            <a:off x="7139633" y="2186967"/>
            <a:ext cx="744630" cy="12441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7"/>
          <a:srcRect/>
          <a:stretch/>
        </p:blipFill>
        <p:spPr bwMode="auto">
          <a:xfrm rot="322962">
            <a:off x="1895803" y="732940"/>
            <a:ext cx="813853" cy="10824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8"/>
          <a:srcRect/>
          <a:stretch/>
        </p:blipFill>
        <p:spPr bwMode="auto">
          <a:xfrm rot="1063156">
            <a:off x="796354" y="1573639"/>
            <a:ext cx="722671" cy="114106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9">
            <a:clrChange>
              <a:clrFrom>
                <a:srgbClr val="FFFFFF"/>
              </a:clrFrom>
              <a:clrTo>
                <a:srgbClr val="FFFFFF">
                  <a:alpha val="0"/>
                </a:srgbClr>
              </a:clrTo>
            </a:clrChange>
          </a:blip>
          <a:srcRect/>
          <a:stretch/>
        </p:blipFill>
        <p:spPr bwMode="auto">
          <a:xfrm rot="19919096">
            <a:off x="3381480" y="3668748"/>
            <a:ext cx="958246" cy="95824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10">
            <a:clrChange>
              <a:clrFrom>
                <a:srgbClr val="FFFFFF"/>
              </a:clrFrom>
              <a:clrTo>
                <a:srgbClr val="FFFFFF">
                  <a:alpha val="0"/>
                </a:srgbClr>
              </a:clrTo>
            </a:clrChange>
          </a:blip>
          <a:srcRect/>
          <a:stretch/>
        </p:blipFill>
        <p:spPr bwMode="auto">
          <a:xfrm rot="1452024">
            <a:off x="789187" y="3318856"/>
            <a:ext cx="1085343" cy="109257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1"/>
          <a:srcRect/>
          <a:stretch/>
        </p:blipFill>
        <p:spPr bwMode="auto">
          <a:xfrm rot="700929">
            <a:off x="6645942" y="3667780"/>
            <a:ext cx="849318" cy="127397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2">
            <a:clrChange>
              <a:clrFrom>
                <a:srgbClr val="FFFFFF"/>
              </a:clrFrom>
              <a:clrTo>
                <a:srgbClr val="FFFFFF">
                  <a:alpha val="0"/>
                </a:srgbClr>
              </a:clrTo>
            </a:clrChange>
          </a:blip>
          <a:srcRect/>
          <a:stretch/>
        </p:blipFill>
        <p:spPr bwMode="auto">
          <a:xfrm rot="19919096">
            <a:off x="2120874" y="3862825"/>
            <a:ext cx="1094431" cy="1094431"/>
          </a:xfrm>
          <a:prstGeom prst="rect">
            <a:avLst/>
          </a:prstGeom>
          <a:noFill/>
          <a:extLst>
            <a:ext uri="{909E8E84-426E-40DD-AFC4-6F175D3DCCD1}">
              <a14:hiddenFill xmlns:a14="http://schemas.microsoft.com/office/drawing/2010/main">
                <a:solidFill>
                  <a:srgbClr val="FFFFFF"/>
                </a:solidFill>
              </a14:hiddenFill>
            </a:ext>
          </a:extLst>
        </p:spPr>
      </p:pic>
      <p:sp>
        <p:nvSpPr>
          <p:cNvPr id="22" name="Speech Bubble: Rectangle with Corners Rounded 21">
            <a:hlinkClick r:id="rId13" action="ppaction://hlinksldjump"/>
            <a:extLst>
              <a:ext uri="{FF2B5EF4-FFF2-40B4-BE49-F238E27FC236}">
                <a16:creationId xmlns:a16="http://schemas.microsoft.com/office/drawing/2014/main" id="{AEB1942D-2469-47BF-8615-A7230412EC23}"/>
              </a:ext>
            </a:extLst>
          </p:cNvPr>
          <p:cNvSpPr/>
          <p:nvPr/>
        </p:nvSpPr>
        <p:spPr>
          <a:xfrm>
            <a:off x="304807" y="1176730"/>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3" name="Speech Bubble: Rectangle with Corners Rounded 22">
            <a:hlinkClick r:id="rId14" action="ppaction://hlinksldjump"/>
            <a:extLst>
              <a:ext uri="{FF2B5EF4-FFF2-40B4-BE49-F238E27FC236}">
                <a16:creationId xmlns:a16="http://schemas.microsoft.com/office/drawing/2014/main" id="{E85F722D-42DA-4F22-A663-1704B5956D34}"/>
              </a:ext>
            </a:extLst>
          </p:cNvPr>
          <p:cNvSpPr/>
          <p:nvPr/>
        </p:nvSpPr>
        <p:spPr>
          <a:xfrm>
            <a:off x="1864093" y="26295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4" name="Speech Bubble: Rectangle with Corners Rounded 23">
            <a:hlinkClick r:id="rId15" action="ppaction://hlinksldjump"/>
            <a:extLst>
              <a:ext uri="{FF2B5EF4-FFF2-40B4-BE49-F238E27FC236}">
                <a16:creationId xmlns:a16="http://schemas.microsoft.com/office/drawing/2014/main" id="{CC781AEC-0CE5-4477-BC6E-C87BACCE45EC}"/>
              </a:ext>
            </a:extLst>
          </p:cNvPr>
          <p:cNvSpPr/>
          <p:nvPr/>
        </p:nvSpPr>
        <p:spPr>
          <a:xfrm>
            <a:off x="1807572" y="2981292"/>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3</a:t>
            </a:r>
          </a:p>
        </p:txBody>
      </p:sp>
      <p:sp>
        <p:nvSpPr>
          <p:cNvPr id="25" name="Speech Bubble: Rectangle with Corners Rounded 24">
            <a:hlinkClick r:id="rId16"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4</a:t>
            </a:r>
          </a:p>
        </p:txBody>
      </p:sp>
      <p:sp>
        <p:nvSpPr>
          <p:cNvPr id="26" name="Speech Bubble: Rectangle with Corners Rounded 25">
            <a:hlinkClick r:id="rId17" action="ppaction://hlinksldjump"/>
            <a:extLst>
              <a:ext uri="{FF2B5EF4-FFF2-40B4-BE49-F238E27FC236}">
                <a16:creationId xmlns:a16="http://schemas.microsoft.com/office/drawing/2014/main" id="{FA8CAA92-4B2E-4B49-B7DD-5733CA3D9ED0}"/>
              </a:ext>
            </a:extLst>
          </p:cNvPr>
          <p:cNvSpPr/>
          <p:nvPr/>
        </p:nvSpPr>
        <p:spPr>
          <a:xfrm>
            <a:off x="5962801" y="368980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27" name="Speech Bubble: Rectangle with Corners Rounded 26">
            <a:hlinkClick r:id="rId18" action="ppaction://hlinksldjump"/>
            <a:extLst>
              <a:ext uri="{FF2B5EF4-FFF2-40B4-BE49-F238E27FC236}">
                <a16:creationId xmlns:a16="http://schemas.microsoft.com/office/drawing/2014/main" id="{C4C1F410-DC9C-416C-A231-702BFC69F324}"/>
              </a:ext>
            </a:extLst>
          </p:cNvPr>
          <p:cNvSpPr/>
          <p:nvPr/>
        </p:nvSpPr>
        <p:spPr>
          <a:xfrm>
            <a:off x="7531884" y="461652"/>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8</a:t>
            </a:r>
          </a:p>
        </p:txBody>
      </p:sp>
      <p:sp>
        <p:nvSpPr>
          <p:cNvPr id="28" name="Speech Bubble: Rectangle with Corners Rounded 27">
            <a:hlinkClick r:id="rId19" action="ppaction://hlinksldjump"/>
            <a:extLst>
              <a:ext uri="{FF2B5EF4-FFF2-40B4-BE49-F238E27FC236}">
                <a16:creationId xmlns:a16="http://schemas.microsoft.com/office/drawing/2014/main" id="{D4C1DFD4-5E1D-4801-8DB5-6929FDF43F37}"/>
              </a:ext>
            </a:extLst>
          </p:cNvPr>
          <p:cNvSpPr/>
          <p:nvPr/>
        </p:nvSpPr>
        <p:spPr>
          <a:xfrm>
            <a:off x="8141783" y="2137146"/>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7</a:t>
            </a:r>
          </a:p>
        </p:txBody>
      </p:sp>
      <p:sp>
        <p:nvSpPr>
          <p:cNvPr id="30" name="Speech Bubble: Rectangle with Corners Rounded 29">
            <a:hlinkClick r:id="rId20"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3" name="Rectangle: Rounded Corners 2">
            <a:hlinkClick r:id="rId21" action="ppaction://hlinksldjump"/>
            <a:extLst>
              <a:ext uri="{FF2B5EF4-FFF2-40B4-BE49-F238E27FC236}">
                <a16:creationId xmlns:a16="http://schemas.microsoft.com/office/drawing/2014/main" id="{EFBDF95C-A7D1-1572-E4F7-A592D0706745}"/>
              </a:ext>
            </a:extLst>
          </p:cNvPr>
          <p:cNvSpPr/>
          <p:nvPr/>
        </p:nvSpPr>
        <p:spPr>
          <a:xfrm>
            <a:off x="8022750" y="4681849"/>
            <a:ext cx="1121250" cy="454318"/>
          </a:xfrm>
          <a:prstGeom prst="roundRect">
            <a:avLst/>
          </a:prstGeom>
          <a:solidFill>
            <a:schemeClr val="accent3">
              <a:lumMod val="60000"/>
              <a:lumOff val="4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a:r>
              <a:rPr lang="en-US" sz="1600" b="1" i="1"/>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66667E-6 1.97531E-6 C -0.00035 -0.01482 0.00695 -0.02809 0.01667 -0.02901 C 0.02604 -0.02994 0.0349 -0.01976 0.03542 -0.00525 C 0.03629 0.00802 0.02986 0.02099 0.02118 0.0216 C 0.0132 0.02253 0.00556 0.01389 0.00486 0.00154 C 0.00434 -0.00988 0.00938 -0.02068 0.01702 -0.02161 C 0.02379 -0.02253 0.03021 -0.01543 0.03073 -0.00494 C 0.03108 0.00463 0.02709 0.01358 0.02084 0.0142 C 0.01528 0.01481 0.0099 0.00957 0.00955 0.00092 C 0.0092 -0.00679 0.01233 -0.0142 0.01736 -0.01451 C 0.02153 -0.01482 0.0257 -0.01111 0.02604 -0.00432 C 0.02639 0.00123 0.02413 0.00648 0.02049 0.0071 C 0.01771 0.00741 0.01459 0.00524 0.01441 0.00062 C 0.01424 -0.00309 0.01528 -0.00679 0.01754 -0.00741 C 0.01927 -0.00741 0.02101 -0.00648 0.02136 -0.00401 C 0.02153 -0.00247 0.02118 -0.00093 0.02031 -0.00031 C 0.01979 1.97531E-6 0.01945 1.97531E-6 0.0191 -0.00031 " pathEditMode="relative" rAng="0" ptsTypes="AAAAAAAAAAAAAAAAA">
                                      <p:cBhvr>
                                        <p:cTn id="6" dur="5000" fill="hold"/>
                                        <p:tgtEl>
                                          <p:spTgt spid="1028"/>
                                        </p:tgtEl>
                                        <p:attrNameLst>
                                          <p:attrName>ppt_x</p:attrName>
                                          <p:attrName>ppt_y</p:attrName>
                                        </p:attrNameLst>
                                      </p:cBhvr>
                                      <p:rCtr x="1753" y="-401"/>
                                    </p:animMotion>
                                  </p:childTnLst>
                                </p:cTn>
                              </p:par>
                              <p:par>
                                <p:cTn id="7" presetID="46" presetClass="path" presetSubtype="0" repeatCount="indefinite" accel="50000" decel="50000" fill="hold" nodeType="withEffect">
                                  <p:stCondLst>
                                    <p:cond delay="0"/>
                                  </p:stCondLst>
                                  <p:childTnLst>
                                    <p:animMotion origin="layout" path="M -4.16667E-6 2.34568E-6 C -0.00034 -0.01482 0.00695 -0.02809 0.01667 -0.02901 C 0.02605 -0.02994 0.0349 -0.01976 0.03542 -0.00525 C 0.03629 0.00802 0.02987 0.02099 0.02118 0.0216 C 0.0132 0.02253 0.00556 0.01389 0.00487 0.00154 C 0.00434 -0.00988 0.00938 -0.02068 0.01702 -0.02161 C 0.02379 -0.02253 0.03021 -0.01543 0.03073 -0.00494 C 0.03108 0.00463 0.02709 0.01358 0.02084 0.0142 C 0.01528 0.01481 0.0099 0.00957 0.00955 0.00092 C 0.00921 -0.00679 0.01233 -0.0142 0.01737 -0.01451 C 0.02153 -0.01482 0.0257 -0.01111 0.02605 -0.00432 C 0.02639 0.00123 0.02414 0.00648 0.02049 0.0071 C 0.01771 0.00741 0.01459 0.00524 0.01441 0.00061 C 0.01424 -0.00309 0.01528 -0.00679 0.01754 -0.00741 C 0.01928 -0.00741 0.02101 -0.00648 0.02136 -0.00401 C 0.02153 -0.00247 0.02118 -0.00093 0.02032 -0.00031 C 0.0198 2.34568E-6 0.01945 2.34568E-6 0.0191 -0.00031 " pathEditMode="relative" rAng="0" ptsTypes="AAAAAAAAAAAAAAAAA">
                                      <p:cBhvr>
                                        <p:cTn id="8" dur="5000" fill="hold"/>
                                        <p:tgtEl>
                                          <p:spTgt spid="7"/>
                                        </p:tgtEl>
                                        <p:attrNameLst>
                                          <p:attrName>ppt_x</p:attrName>
                                          <p:attrName>ppt_y</p:attrName>
                                        </p:attrNameLst>
                                      </p:cBhvr>
                                      <p:rCtr x="1753" y="-401"/>
                                    </p:animMotion>
                                  </p:childTnLst>
                                </p:cTn>
                              </p:par>
                              <p:par>
                                <p:cTn id="9" presetID="55" presetClass="path" presetSubtype="0" repeatCount="indefinite" accel="50000" decel="50000" fill="hold" nodeType="withEffect">
                                  <p:stCondLst>
                                    <p:cond delay="0"/>
                                  </p:stCondLst>
                                  <p:childTnLst>
                                    <p:animMotion origin="layout" path="M 0.01441 4.93827E-7 C 0.0151 -0.02191 0.00868 -0.04074 0.00034 -0.04228 C -0.00782 -0.04352 -0.01528 -0.02932 -0.0158 -0.00772 C -0.01632 0.01173 -0.01129 0.02994 -0.00365 0.03117 C 0.00329 0.03241 0.00989 0.02006 0.01024 0.00185 C 0.01076 -0.01482 0.00642 -0.03025 3.88889E-6 -0.03148 C -0.00591 -0.03272 -0.01146 -0.02253 -0.01181 -0.0071 C -0.01216 0.00648 -0.00868 0.02006 -0.0033 0.02037 C 0.00139 0.0216 0.0059 0.01358 0.00625 0.00123 C 0.00659 -0.00988 0.00399 -0.02068 -0.00018 -0.0213 C -0.00382 -0.02191 -0.00764 -0.01605 -0.00782 -0.00648 C -0.00799 0.00154 -0.00625 0.00957 -0.00313 0.01018 C -0.00052 0.0108 0.00208 0.0071 0.00208 0.00031 C 0.00243 -0.00463 0.00139 -0.01019 -0.00052 -0.0108 C -0.00191 -0.0108 -0.00348 -0.00957 -0.00382 -0.00617 C -0.00382 -0.0037 -0.00365 -0.00154 -0.00278 -0.00031 C -0.00243 4.93827E-7 -0.00226 4.93827E-7 -0.00191 -0.00031 " pathEditMode="relative" rAng="0" ptsTypes="AAAAAAAAAAAAAAAAA">
                                      <p:cBhvr>
                                        <p:cTn id="10" dur="5000" fill="hold"/>
                                        <p:tgtEl>
                                          <p:spTgt spid="8"/>
                                        </p:tgtEl>
                                        <p:attrNameLst>
                                          <p:attrName>ppt_x</p:attrName>
                                          <p:attrName>ppt_y</p:attrName>
                                        </p:attrNameLst>
                                      </p:cBhvr>
                                      <p:rCtr x="-1528" y="-586"/>
                                    </p:animMotion>
                                  </p:childTnLst>
                                </p:cTn>
                              </p:par>
                              <p:par>
                                <p:cTn id="11" presetID="46" presetClass="path" presetSubtype="0" repeatCount="indefinite" accel="50000" decel="50000" fill="hold" nodeType="withEffect">
                                  <p:stCondLst>
                                    <p:cond delay="0"/>
                                  </p:stCondLst>
                                  <p:childTnLst>
                                    <p:animMotion origin="layout" path="M -2.5E-6 3.33333E-6 C -0.00034 -0.01482 0.00695 -0.02809 0.01667 -0.02902 C 0.02604 -0.02994 0.0349 -0.01976 0.03542 -0.00525 C 0.03629 0.00802 0.02986 0.02098 0.02118 0.0216 C 0.0132 0.02253 0.00556 0.01389 0.00486 0.00154 C 0.00434 -0.00988 0.00938 -0.02068 0.01702 -0.02161 C 0.02379 -0.02253 0.03021 -0.01544 0.03073 -0.00494 C 0.03108 0.00463 0.02709 0.01358 0.02084 0.01419 C 0.01528 0.01481 0.0099 0.00956 0.00955 0.00092 C 0.0092 -0.00679 0.01233 -0.0142 0.01736 -0.01451 C 0.02153 -0.01482 0.0257 -0.01111 0.02604 -0.00432 C 0.02639 0.00123 0.02413 0.00648 0.02049 0.0071 C 0.01771 0.0074 0.01459 0.00524 0.01441 0.00061 C 0.01424 -0.00309 0.01528 -0.00679 0.01754 -0.00741 C 0.01927 -0.00741 0.02101 -0.00648 0.02136 -0.00402 C 0.02153 -0.00247 0.02118 -0.00093 0.02032 -0.00031 C 0.01979 3.33333E-6 0.01945 3.33333E-6 0.0191 -0.00031 " pathEditMode="relative" rAng="0" ptsTypes="AAAAAAAAAAAAAAAAA">
                                      <p:cBhvr>
                                        <p:cTn id="12" dur="5000" fill="hold"/>
                                        <p:tgtEl>
                                          <p:spTgt spid="11"/>
                                        </p:tgtEl>
                                        <p:attrNameLst>
                                          <p:attrName>ppt_x</p:attrName>
                                          <p:attrName>ppt_y</p:attrName>
                                        </p:attrNameLst>
                                      </p:cBhvr>
                                      <p:rCtr x="1753" y="-401"/>
                                    </p:animMotion>
                                  </p:childTnLst>
                                </p:cTn>
                              </p:par>
                              <p:par>
                                <p:cTn id="13" presetID="55" presetClass="path" presetSubtype="0" repeatCount="indefinite" accel="50000" decel="50000" fill="hold" nodeType="withEffect">
                                  <p:stCondLst>
                                    <p:cond delay="0"/>
                                  </p:stCondLst>
                                  <p:childTnLst>
                                    <p:animMotion origin="layout" path="M 0.01441 -1.48148E-6 C 0.01511 -0.02191 0.00868 -0.04074 0.00035 -0.04228 C -0.00781 -0.04352 -0.01528 -0.02932 -0.0158 -0.00771 C -0.01632 0.01173 -0.01128 0.02994 -0.00364 0.03117 C 0.0033 0.03241 0.0099 0.02006 0.01025 0.00185 C 0.01077 -0.01481 0.00643 -0.03025 -2.22222E-6 -0.03148 C -0.0059 -0.03271 -0.01146 -0.02253 -0.0118 -0.0071 C -0.01215 0.00648 -0.00868 0.02006 -0.0033 0.02037 C 0.00139 0.02161 0.00591 0.01358 0.00625 0.00124 C 0.0066 -0.00988 0.004 -0.02068 -0.00017 -0.02129 C -0.00382 -0.02191 -0.00764 -0.01605 -0.00781 -0.00648 C -0.00798 0.00154 -0.00625 0.00957 -0.00312 0.01019 C -0.00052 0.0108 0.00209 0.0071 0.00209 0.00031 C 0.00243 -0.00463 0.00139 -0.01018 -0.00052 -0.0108 C -0.00191 -0.0108 -0.00347 -0.00957 -0.00382 -0.00617 C -0.00382 -0.0037 -0.00364 -0.00154 -0.00278 -0.00031 C -0.00243 -1.48148E-6 -0.00225 -1.48148E-6 -0.00191 -0.00031 " pathEditMode="relative" rAng="0" ptsTypes="AAAAAAAAAAAAAAAAA">
                                      <p:cBhvr>
                                        <p:cTn id="14" dur="5000" fill="hold"/>
                                        <p:tgtEl>
                                          <p:spTgt spid="12"/>
                                        </p:tgtEl>
                                        <p:attrNameLst>
                                          <p:attrName>ppt_x</p:attrName>
                                          <p:attrName>ppt_y</p:attrName>
                                        </p:attrNameLst>
                                      </p:cBhvr>
                                      <p:rCtr x="-1528" y="-586"/>
                                    </p:animMotion>
                                  </p:childTnLst>
                                </p:cTn>
                              </p:par>
                              <p:par>
                                <p:cTn id="15" presetID="46" presetClass="path" presetSubtype="0" repeatCount="indefinite" accel="50000" decel="50000" fill="hold" nodeType="withEffect">
                                  <p:stCondLst>
                                    <p:cond delay="0"/>
                                  </p:stCondLst>
                                  <p:childTnLst>
                                    <p:animMotion origin="layout" path="M 2.77778E-7 -3.20988E-6 C -0.00035 -0.01481 0.00694 -0.02808 0.01667 -0.02901 C 0.02604 -0.02994 0.0349 -0.01975 0.03542 -0.00524 C 0.03628 0.00803 0.02986 0.02099 0.02118 0.02161 C 0.01319 0.02253 0.00556 0.01389 0.00486 0.00155 C 0.00434 -0.00987 0.00937 -0.02068 0.01701 -0.0216 C 0.02378 -0.02253 0.03021 -0.01543 0.03073 -0.00494 C 0.03108 0.00463 0.02708 0.01358 0.02083 0.0142 C 0.01528 0.01482 0.0099 0.00957 0.00955 0.00093 C 0.0092 -0.00679 0.01233 -0.01419 0.01736 -0.0145 C 0.02153 -0.01481 0.02569 -0.01111 0.02604 -0.00432 C 0.02639 0.00124 0.02413 0.00648 0.02049 0.0071 C 0.01771 0.00741 0.01458 0.00525 0.01441 0.00062 C 0.01424 -0.00308 0.01528 -0.00679 0.01753 -0.0074 C 0.01927 -0.0074 0.02101 -0.00648 0.02135 -0.00401 C 0.02153 -0.00247 0.02118 -0.00092 0.02031 -0.00031 C 0.01979 -3.20988E-6 0.01944 -3.20988E-6 0.0191 -0.00031 " pathEditMode="relative" rAng="0" ptsTypes="AAAAAAAAAAAAAAAAA">
                                      <p:cBhvr>
                                        <p:cTn id="16" dur="5000" fill="hold"/>
                                        <p:tgtEl>
                                          <p:spTgt spid="13"/>
                                        </p:tgtEl>
                                        <p:attrNameLst>
                                          <p:attrName>ppt_x</p:attrName>
                                          <p:attrName>ppt_y</p:attrName>
                                        </p:attrNameLst>
                                      </p:cBhvr>
                                      <p:rCtr x="1753" y="-401"/>
                                    </p:animMotion>
                                  </p:childTnLst>
                                </p:cTn>
                              </p:par>
                              <p:par>
                                <p:cTn id="17" presetID="46" presetClass="path" presetSubtype="0" repeatCount="indefinite" accel="50000" decel="50000" fill="hold" nodeType="withEffect">
                                  <p:stCondLst>
                                    <p:cond delay="0"/>
                                  </p:stCondLst>
                                  <p:childTnLst>
                                    <p:animMotion origin="layout" path="M -2.77778E-7 1.60494E-6 C -0.00035 -0.01482 0.00694 -0.02809 0.01667 -0.02901 C 0.02604 -0.02994 0.0349 -0.01975 0.03542 -0.00525 C 0.03629 0.00802 0.02986 0.02099 0.02118 0.0216 C 0.01319 0.02253 0.00556 0.01389 0.00486 0.00154 C 0.00434 -0.00988 0.00938 -0.02068 0.01701 -0.02161 C 0.02379 -0.02253 0.03021 -0.01543 0.03073 -0.00494 C 0.03108 0.00463 0.02708 0.01358 0.02083 0.0142 C 0.01528 0.01481 0.0099 0.00957 0.00955 0.00092 C 0.0092 -0.00679 0.01233 -0.0142 0.01736 -0.01451 C 0.02153 -0.01482 0.02569 -0.01111 0.02604 -0.00432 C 0.02639 0.00123 0.02413 0.00648 0.02049 0.0071 C 0.01771 0.00741 0.01458 0.00525 0.01441 0.00062 C 0.01424 -0.00309 0.01528 -0.00679 0.01754 -0.00741 C 0.01927 -0.00741 0.02101 -0.00648 0.02135 -0.00401 C 0.02153 -0.00247 0.02118 -0.00093 0.02031 -0.00031 C 0.01979 1.60494E-6 0.01944 1.60494E-6 0.0191 -0.00031 " pathEditMode="relative" rAng="0" ptsTypes="AAAAAAAAAAAAAAAAA">
                                      <p:cBhvr>
                                        <p:cTn id="18" dur="5000" fill="hold"/>
                                        <p:tgtEl>
                                          <p:spTgt spid="15"/>
                                        </p:tgtEl>
                                        <p:attrNameLst>
                                          <p:attrName>ppt_x</p:attrName>
                                          <p:attrName>ppt_y</p:attrName>
                                        </p:attrNameLst>
                                      </p:cBhvr>
                                      <p:rCtr x="1753" y="-401"/>
                                    </p:animMotion>
                                  </p:childTnLst>
                                </p:cTn>
                              </p:par>
                              <p:par>
                                <p:cTn id="19" presetID="55" presetClass="path" presetSubtype="0" repeatCount="indefinite" accel="50000" decel="50000" fill="hold" nodeType="withEffect">
                                  <p:stCondLst>
                                    <p:cond delay="0"/>
                                  </p:stCondLst>
                                  <p:childTnLst>
                                    <p:animMotion origin="layout" path="M 0.01441 2.59259E-6 C 0.0151 -0.02192 0.00868 -0.04074 0.00034 -0.04229 C -0.00782 -0.04352 -0.01528 -0.02932 -0.0158 -0.00772 C -0.01632 0.01173 -0.01129 0.02994 -0.00365 0.03117 C 0.0033 0.0324 0.00989 0.02006 0.01024 0.00185 C 0.01076 -0.01482 0.00642 -0.03025 3.33333E-6 -0.03148 C -0.00591 -0.03272 -0.01146 -0.02253 -0.01181 -0.0071 C -0.01216 0.00648 -0.00868 0.02006 -0.0033 0.02037 C 0.00139 0.0216 0.0059 0.01358 0.00625 0.00123 C 0.00659 -0.00988 0.00399 -0.02068 -0.00018 -0.0213 C -0.00382 -0.02192 -0.00764 -0.01605 -0.00782 -0.00648 C -0.00799 0.00154 -0.00625 0.00957 -0.00313 0.01018 C -0.00052 0.0108 0.00208 0.0071 0.00208 0.00031 C 0.00243 -0.00463 0.00139 -0.01019 -0.00052 -0.01081 C -0.00191 -0.01081 -0.00348 -0.00957 -0.00382 -0.00618 C -0.00382 -0.00371 -0.00365 -0.00155 -0.00278 -0.00031 C -0.00243 2.59259E-6 -0.00226 2.59259E-6 -0.00191 -0.00031 " pathEditMode="relative" rAng="0" ptsTypes="AAAAAAAAAAAAAAAAA">
                                      <p:cBhvr>
                                        <p:cTn id="20" dur="5000" fill="hold"/>
                                        <p:tgtEl>
                                          <p:spTgt spid="18"/>
                                        </p:tgtEl>
                                        <p:attrNameLst>
                                          <p:attrName>ppt_x</p:attrName>
                                          <p:attrName>ppt_y</p:attrName>
                                        </p:attrNameLst>
                                      </p:cBhvr>
                                      <p:rCtr x="-1528" y="-58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1028"/>
                    </p:tgtEl>
                  </p:cond>
                </p:stCondLst>
                <p:endSync evt="end" delay="0">
                  <p:rtn val="all"/>
                </p:endSync>
                <p:childTnLst>
                  <p:par>
                    <p:cTn id="22" fill="hold">
                      <p:stCondLst>
                        <p:cond delay="indefinite"/>
                      </p:stCondLst>
                      <p:childTnLst>
                        <p:par>
                          <p:cTn id="23" fill="hold">
                            <p:stCondLst>
                              <p:cond delay="0"/>
                            </p:stCondLst>
                            <p:childTnLst>
                              <p:par>
                                <p:cTn id="24" presetID="35" presetClass="path" presetSubtype="0" accel="50000" decel="50000" fill="hold" nodeType="clickEffect">
                                  <p:stCondLst>
                                    <p:cond delay="0"/>
                                  </p:stCondLst>
                                  <p:childTnLst>
                                    <p:animMotion origin="layout" path="M 0.0191 -0.00031 L -0.34687 0.27531 " pathEditMode="relative" rAng="0" ptsTypes="AA">
                                      <p:cBhvr>
                                        <p:cTn id="25" dur="1000" fill="hold"/>
                                        <p:tgtEl>
                                          <p:spTgt spid="1028"/>
                                        </p:tgtEl>
                                        <p:attrNameLst>
                                          <p:attrName>ppt_x</p:attrName>
                                          <p:attrName>ppt_y</p:attrName>
                                        </p:attrNameLst>
                                      </p:cBhvr>
                                      <p:rCtr x="-18299" y="13765"/>
                                    </p:animMotion>
                                  </p:childTnLst>
                                </p:cTn>
                              </p:par>
                              <p:par>
                                <p:cTn id="26" presetID="1" presetClass="exit" presetSubtype="0" fill="hold" nodeType="withEffect">
                                  <p:stCondLst>
                                    <p:cond delay="800"/>
                                  </p:stCondLst>
                                  <p:childTnLst>
                                    <p:set>
                                      <p:cBhvr>
                                        <p:cTn id="27" dur="1" fill="hold">
                                          <p:stCondLst>
                                            <p:cond delay="0"/>
                                          </p:stCondLst>
                                        </p:cTn>
                                        <p:tgtEl>
                                          <p:spTgt spid="1028"/>
                                        </p:tgtEl>
                                        <p:attrNameLst>
                                          <p:attrName>style.visibility</p:attrName>
                                        </p:attrNameLst>
                                      </p:cBhvr>
                                      <p:to>
                                        <p:strVal val="hidden"/>
                                      </p:to>
                                    </p:set>
                                  </p:childTnLst>
                                </p:cTn>
                              </p:par>
                              <p:par>
                                <p:cTn id="28" presetID="1" presetClass="exit" presetSubtype="0" fill="hold" grpId="0" nodeType="withEffect">
                                  <p:stCondLst>
                                    <p:cond delay="800"/>
                                  </p:stCondLst>
                                  <p:childTnLst>
                                    <p:set>
                                      <p:cBhvr>
                                        <p:cTn id="29"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0" restart="whenNotActive" fill="hold" evtFilter="cancelBubble" nodeType="interactiveSeq">
                <p:stCondLst>
                  <p:cond evt="onClick" delay="0">
                    <p:tgtEl>
                      <p:spTgt spid="7"/>
                    </p:tgtEl>
                  </p:cond>
                </p:stCondLst>
                <p:endSync evt="end" delay="0">
                  <p:rtn val="all"/>
                </p:endSync>
                <p:childTnLst>
                  <p:par>
                    <p:cTn id="31" fill="hold">
                      <p:stCondLst>
                        <p:cond delay="indefinite"/>
                      </p:stCondLst>
                      <p:childTnLst>
                        <p:par>
                          <p:cTn id="32" fill="hold">
                            <p:stCondLst>
                              <p:cond delay="0"/>
                            </p:stCondLst>
                            <p:childTnLst>
                              <p:par>
                                <p:cTn id="33" presetID="35" presetClass="path" presetSubtype="0" accel="50000" decel="50000" fill="hold" nodeType="clickEffect">
                                  <p:stCondLst>
                                    <p:cond delay="0"/>
                                  </p:stCondLst>
                                  <p:childTnLst>
                                    <p:animMotion origin="layout" path="M -4.16667E-6 2.34568E-6 L -0.47916 -0.15926 " pathEditMode="relative" rAng="0" ptsTypes="AA">
                                      <p:cBhvr>
                                        <p:cTn id="34" dur="1000" fill="hold"/>
                                        <p:tgtEl>
                                          <p:spTgt spid="7"/>
                                        </p:tgtEl>
                                        <p:attrNameLst>
                                          <p:attrName>ppt_x</p:attrName>
                                          <p:attrName>ppt_y</p:attrName>
                                        </p:attrNameLst>
                                      </p:cBhvr>
                                      <p:rCtr x="-23958" y="-7963"/>
                                    </p:animMotion>
                                  </p:childTnLst>
                                </p:cTn>
                              </p:par>
                              <p:par>
                                <p:cTn id="35" presetID="1" presetClass="exit" presetSubtype="0" fill="hold" nodeType="withEffect">
                                  <p:stCondLst>
                                    <p:cond delay="800"/>
                                  </p:stCondLst>
                                  <p:childTnLst>
                                    <p:set>
                                      <p:cBhvr>
                                        <p:cTn id="36" dur="1" fill="hold">
                                          <p:stCondLst>
                                            <p:cond delay="0"/>
                                          </p:stCondLst>
                                        </p:cTn>
                                        <p:tgtEl>
                                          <p:spTgt spid="7"/>
                                        </p:tgtEl>
                                        <p:attrNameLst>
                                          <p:attrName>style.visibility</p:attrName>
                                        </p:attrNameLst>
                                      </p:cBhvr>
                                      <p:to>
                                        <p:strVal val="hidden"/>
                                      </p:to>
                                    </p:set>
                                  </p:childTnLst>
                                </p:cTn>
                              </p:par>
                              <p:par>
                                <p:cTn id="37" presetID="1" presetClass="exit" presetSubtype="0" fill="hold" grpId="0" nodeType="withEffect">
                                  <p:stCondLst>
                                    <p:cond delay="800"/>
                                  </p:stCondLst>
                                  <p:childTnLst>
                                    <p:set>
                                      <p:cBhvr>
                                        <p:cTn id="38"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 restart="whenNotActive" fill="hold" evtFilter="cancelBubble" nodeType="interactiveSeq">
                <p:stCondLst>
                  <p:cond evt="onClick" delay="0">
                    <p:tgtEl>
                      <p:spTgt spid="8"/>
                    </p:tgtEl>
                  </p:cond>
                </p:stCondLst>
                <p:endSync evt="end" delay="0">
                  <p:rtn val="all"/>
                </p:endSync>
                <p:childTnLst>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3.88889E-6 4.93827E-7 L 0.08142 0.22315 " pathEditMode="relative" rAng="0" ptsTypes="AA">
                                      <p:cBhvr>
                                        <p:cTn id="43" dur="1000" fill="hold"/>
                                        <p:tgtEl>
                                          <p:spTgt spid="8"/>
                                        </p:tgtEl>
                                        <p:attrNameLst>
                                          <p:attrName>ppt_x</p:attrName>
                                          <p:attrName>ppt_y</p:attrName>
                                        </p:attrNameLst>
                                      </p:cBhvr>
                                      <p:rCtr x="4062" y="11142"/>
                                    </p:animMotion>
                                  </p:childTnLst>
                                </p:cTn>
                              </p:par>
                              <p:par>
                                <p:cTn id="44" presetID="1" presetClass="exit" presetSubtype="0" fill="hold" nodeType="withEffect">
                                  <p:stCondLst>
                                    <p:cond delay="600"/>
                                  </p:stCondLst>
                                  <p:childTnLst>
                                    <p:set>
                                      <p:cBhvr>
                                        <p:cTn id="45" dur="1" fill="hold">
                                          <p:stCondLst>
                                            <p:cond delay="0"/>
                                          </p:stCondLst>
                                        </p:cTn>
                                        <p:tgtEl>
                                          <p:spTgt spid="8"/>
                                        </p:tgtEl>
                                        <p:attrNameLst>
                                          <p:attrName>style.visibility</p:attrName>
                                        </p:attrNameLst>
                                      </p:cBhvr>
                                      <p:to>
                                        <p:strVal val="hidden"/>
                                      </p:to>
                                    </p:set>
                                  </p:childTnLst>
                                </p:cTn>
                              </p:par>
                              <p:par>
                                <p:cTn id="46" presetID="1" presetClass="exit" presetSubtype="0" fill="hold" grpId="0" nodeType="withEffect">
                                  <p:stCondLst>
                                    <p:cond delay="600"/>
                                  </p:stCondLst>
                                  <p:childTnLst>
                                    <p:set>
                                      <p:cBhvr>
                                        <p:cTn id="47"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8" restart="whenNotActive" fill="hold" evtFilter="cancelBubble" nodeType="interactiveSeq">
                <p:stCondLst>
                  <p:cond evt="onClick" delay="0">
                    <p:tgtEl>
                      <p:spTgt spid="11"/>
                    </p:tgtEl>
                  </p:cond>
                </p:stCondLst>
                <p:endSync evt="end" delay="0">
                  <p:rtn val="all"/>
                </p:endSync>
                <p:childTnLst>
                  <p:par>
                    <p:cTn id="49" fill="hold">
                      <p:stCondLst>
                        <p:cond delay="indefinite"/>
                      </p:stCondLst>
                      <p:childTnLst>
                        <p:par>
                          <p:cTn id="50" fill="hold">
                            <p:stCondLst>
                              <p:cond delay="0"/>
                            </p:stCondLst>
                            <p:childTnLst>
                              <p:par>
                                <p:cTn id="51" presetID="35" presetClass="path" presetSubtype="0" accel="50000" decel="50000" fill="hold" nodeType="clickEffect">
                                  <p:stCondLst>
                                    <p:cond delay="0"/>
                                  </p:stCondLst>
                                  <p:childTnLst>
                                    <p:animMotion origin="layout" path="M 0.0191 -0.00031 L 0.41806 -0.02655 " pathEditMode="relative" rAng="0" ptsTypes="AA">
                                      <p:cBhvr>
                                        <p:cTn id="52" dur="1000" fill="hold"/>
                                        <p:tgtEl>
                                          <p:spTgt spid="11"/>
                                        </p:tgtEl>
                                        <p:attrNameLst>
                                          <p:attrName>ppt_x</p:attrName>
                                          <p:attrName>ppt_y</p:attrName>
                                        </p:attrNameLst>
                                      </p:cBhvr>
                                      <p:rCtr x="19948" y="-1327"/>
                                    </p:animMotion>
                                  </p:childTnLst>
                                </p:cTn>
                              </p:par>
                              <p:par>
                                <p:cTn id="53" presetID="1" presetClass="exit" presetSubtype="0" fill="hold" nodeType="withEffect">
                                  <p:stCondLst>
                                    <p:cond delay="800"/>
                                  </p:stCondLst>
                                  <p:childTnLst>
                                    <p:set>
                                      <p:cBhvr>
                                        <p:cTn id="54" dur="1" fill="hold">
                                          <p:stCondLst>
                                            <p:cond delay="0"/>
                                          </p:stCondLst>
                                        </p:cTn>
                                        <p:tgtEl>
                                          <p:spTgt spid="11"/>
                                        </p:tgtEl>
                                        <p:attrNameLst>
                                          <p:attrName>style.visibility</p:attrName>
                                        </p:attrNameLst>
                                      </p:cBhvr>
                                      <p:to>
                                        <p:strVal val="hidden"/>
                                      </p:to>
                                    </p:set>
                                  </p:childTnLst>
                                </p:cTn>
                              </p:par>
                              <p:par>
                                <p:cTn id="55" presetID="1" presetClass="exit" presetSubtype="0" fill="hold" grpId="0" nodeType="withEffect">
                                  <p:stCondLst>
                                    <p:cond delay="800"/>
                                  </p:stCondLst>
                                  <p:childTnLst>
                                    <p:set>
                                      <p:cBhvr>
                                        <p:cTn id="56"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7" restart="whenNotActive" fill="hold" evtFilter="cancelBubble" nodeType="interactiveSeq">
                <p:stCondLst>
                  <p:cond evt="onClick" delay="0">
                    <p:tgtEl>
                      <p:spTgt spid="12"/>
                    </p:tgtEl>
                  </p:cond>
                </p:stCondLst>
                <p:endSync evt="end" delay="0">
                  <p:rtn val="all"/>
                </p:endSync>
                <p:childTnLst>
                  <p:par>
                    <p:cTn id="58" fill="hold">
                      <p:stCondLst>
                        <p:cond delay="indefinite"/>
                      </p:stCondLst>
                      <p:childTnLst>
                        <p:par>
                          <p:cTn id="59" fill="hold">
                            <p:stCondLst>
                              <p:cond delay="0"/>
                            </p:stCondLst>
                            <p:childTnLst>
                              <p:par>
                                <p:cTn id="60" presetID="63" presetClass="path" presetSubtype="0" accel="50000" decel="50000" fill="hold" nodeType="clickEffect">
                                  <p:stCondLst>
                                    <p:cond delay="0"/>
                                  </p:stCondLst>
                                  <p:childTnLst>
                                    <p:animMotion origin="layout" path="M -0.00191 -0.00062 L 0.17136 -0.2392 " pathEditMode="relative" rAng="0" ptsTypes="AA">
                                      <p:cBhvr>
                                        <p:cTn id="61" dur="1000" fill="hold"/>
                                        <p:tgtEl>
                                          <p:spTgt spid="12"/>
                                        </p:tgtEl>
                                        <p:attrNameLst>
                                          <p:attrName>ppt_x</p:attrName>
                                          <p:attrName>ppt_y</p:attrName>
                                        </p:attrNameLst>
                                      </p:cBhvr>
                                      <p:rCtr x="8663" y="-11944"/>
                                    </p:animMotion>
                                  </p:childTnLst>
                                </p:cTn>
                              </p:par>
                              <p:par>
                                <p:cTn id="62" presetID="1" presetClass="exit" presetSubtype="0" fill="hold" nodeType="withEffect">
                                  <p:stCondLst>
                                    <p:cond delay="800"/>
                                  </p:stCondLst>
                                  <p:childTnLst>
                                    <p:set>
                                      <p:cBhvr>
                                        <p:cTn id="63" dur="1" fill="hold">
                                          <p:stCondLst>
                                            <p:cond delay="0"/>
                                          </p:stCondLst>
                                        </p:cTn>
                                        <p:tgtEl>
                                          <p:spTgt spid="12"/>
                                        </p:tgtEl>
                                        <p:attrNameLst>
                                          <p:attrName>style.visibility</p:attrName>
                                        </p:attrNameLst>
                                      </p:cBhvr>
                                      <p:to>
                                        <p:strVal val="hidden"/>
                                      </p:to>
                                    </p:set>
                                  </p:childTnLst>
                                </p:cTn>
                              </p:par>
                              <p:par>
                                <p:cTn id="64" presetID="1" presetClass="exit" presetSubtype="0" fill="hold" grpId="0" nodeType="withEffect">
                                  <p:stCondLst>
                                    <p:cond delay="800"/>
                                  </p:stCondLst>
                                  <p:childTnLst>
                                    <p:set>
                                      <p:cBhvr>
                                        <p:cTn id="65"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6" restart="whenNotActive" fill="hold" evtFilter="cancelBubble" nodeType="interactiveSeq">
                <p:stCondLst>
                  <p:cond evt="onClick" delay="0">
                    <p:tgtEl>
                      <p:spTgt spid="13"/>
                    </p:tgtEl>
                  </p:cond>
                </p:stCondLst>
                <p:endSync evt="end" delay="0">
                  <p:rtn val="all"/>
                </p:endSync>
                <p:childTnLst>
                  <p:par>
                    <p:cTn id="67" fill="hold">
                      <p:stCondLst>
                        <p:cond delay="indefinite"/>
                      </p:stCondLst>
                      <p:childTnLst>
                        <p:par>
                          <p:cTn id="68" fill="hold">
                            <p:stCondLst>
                              <p:cond delay="0"/>
                            </p:stCondLst>
                            <p:childTnLst>
                              <p:par>
                                <p:cTn id="69" presetID="35" presetClass="path" presetSubtype="0" accel="50000" decel="50000" fill="hold" nodeType="clickEffect">
                                  <p:stCondLst>
                                    <p:cond delay="0"/>
                                  </p:stCondLst>
                                  <p:childTnLst>
                                    <p:animMotion origin="layout" path="M 0.0191 -0.00031 L 0.38021 -0.27994 " pathEditMode="relative" rAng="0" ptsTypes="AA">
                                      <p:cBhvr>
                                        <p:cTn id="70" dur="1000" fill="hold"/>
                                        <p:tgtEl>
                                          <p:spTgt spid="13"/>
                                        </p:tgtEl>
                                        <p:attrNameLst>
                                          <p:attrName>ppt_x</p:attrName>
                                          <p:attrName>ppt_y</p:attrName>
                                        </p:attrNameLst>
                                      </p:cBhvr>
                                      <p:rCtr x="18056" y="-13981"/>
                                    </p:animMotion>
                                  </p:childTnLst>
                                </p:cTn>
                              </p:par>
                              <p:par>
                                <p:cTn id="71" presetID="1" presetClass="exit" presetSubtype="0" fill="hold" nodeType="withEffect">
                                  <p:stCondLst>
                                    <p:cond delay="800"/>
                                  </p:stCondLst>
                                  <p:childTnLst>
                                    <p:set>
                                      <p:cBhvr>
                                        <p:cTn id="72" dur="1" fill="hold">
                                          <p:stCondLst>
                                            <p:cond delay="0"/>
                                          </p:stCondLst>
                                        </p:cTn>
                                        <p:tgtEl>
                                          <p:spTgt spid="13"/>
                                        </p:tgtEl>
                                        <p:attrNameLst>
                                          <p:attrName>style.visibility</p:attrName>
                                        </p:attrNameLst>
                                      </p:cBhvr>
                                      <p:to>
                                        <p:strVal val="hidden"/>
                                      </p:to>
                                    </p:set>
                                  </p:childTnLst>
                                </p:cTn>
                              </p:par>
                              <p:par>
                                <p:cTn id="73" presetID="1" presetClass="exit" presetSubtype="0" fill="hold" grpId="0" nodeType="withEffect">
                                  <p:stCondLst>
                                    <p:cond delay="800"/>
                                  </p:stCondLst>
                                  <p:childTnLst>
                                    <p:set>
                                      <p:cBhvr>
                                        <p:cTn id="74"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5" restart="whenNotActive" fill="hold" evtFilter="cancelBubble" nodeType="interactiveSeq">
                <p:stCondLst>
                  <p:cond evt="onClick" delay="0">
                    <p:tgtEl>
                      <p:spTgt spid="15"/>
                    </p:tgtEl>
                  </p:cond>
                </p:stCondLst>
                <p:endSync evt="end" delay="0">
                  <p:rtn val="all"/>
                </p:endSync>
                <p:childTnLst>
                  <p:par>
                    <p:cTn id="76" fill="hold">
                      <p:stCondLst>
                        <p:cond delay="indefinite"/>
                      </p:stCondLst>
                      <p:childTnLst>
                        <p:par>
                          <p:cTn id="77" fill="hold">
                            <p:stCondLst>
                              <p:cond delay="0"/>
                            </p:stCondLst>
                            <p:childTnLst>
                              <p:par>
                                <p:cTn id="78" presetID="35" presetClass="path" presetSubtype="0" accel="50000" decel="50000" fill="hold" nodeType="clickEffect">
                                  <p:stCondLst>
                                    <p:cond delay="0"/>
                                  </p:stCondLst>
                                  <p:childTnLst>
                                    <p:animMotion origin="layout" path="M -2.77778E-7 -0.00031 L -0.1184 -0.34259 " pathEditMode="relative" rAng="0" ptsTypes="AA">
                                      <p:cBhvr>
                                        <p:cTn id="79" dur="1000" fill="hold"/>
                                        <p:tgtEl>
                                          <p:spTgt spid="15"/>
                                        </p:tgtEl>
                                        <p:attrNameLst>
                                          <p:attrName>ppt_x</p:attrName>
                                          <p:attrName>ppt_y</p:attrName>
                                        </p:attrNameLst>
                                      </p:cBhvr>
                                      <p:rCtr x="-5920" y="-17130"/>
                                    </p:animMotion>
                                  </p:childTnLst>
                                </p:cTn>
                              </p:par>
                              <p:par>
                                <p:cTn id="80" presetID="1" presetClass="exit" presetSubtype="0" fill="hold" nodeType="withEffect">
                                  <p:stCondLst>
                                    <p:cond delay="800"/>
                                  </p:stCondLst>
                                  <p:childTnLst>
                                    <p:set>
                                      <p:cBhvr>
                                        <p:cTn id="81" dur="1" fill="hold">
                                          <p:stCondLst>
                                            <p:cond delay="0"/>
                                          </p:stCondLst>
                                        </p:cTn>
                                        <p:tgtEl>
                                          <p:spTgt spid="15"/>
                                        </p:tgtEl>
                                        <p:attrNameLst>
                                          <p:attrName>style.visibility</p:attrName>
                                        </p:attrNameLst>
                                      </p:cBhvr>
                                      <p:to>
                                        <p:strVal val="hidden"/>
                                      </p:to>
                                    </p:set>
                                  </p:childTnLst>
                                </p:cTn>
                              </p:par>
                              <p:par>
                                <p:cTn id="82" presetID="1" presetClass="exit" presetSubtype="0" fill="hold" grpId="0" nodeType="withEffect">
                                  <p:stCondLst>
                                    <p:cond delay="800"/>
                                  </p:stCondLst>
                                  <p:childTnLst>
                                    <p:set>
                                      <p:cBhvr>
                                        <p:cTn id="83"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84" restart="whenNotActive" fill="hold" evtFilter="cancelBubble" nodeType="interactiveSeq">
                <p:stCondLst>
                  <p:cond evt="onClick" delay="0">
                    <p:tgtEl>
                      <p:spTgt spid="18"/>
                    </p:tgtEl>
                  </p:cond>
                </p:stCondLst>
                <p:endSync evt="end" delay="0">
                  <p:rtn val="all"/>
                </p:endSync>
                <p:childTnLst>
                  <p:par>
                    <p:cTn id="85" fill="hold">
                      <p:stCondLst>
                        <p:cond delay="0"/>
                      </p:stCondLst>
                      <p:childTnLst>
                        <p:par>
                          <p:cTn id="86" fill="hold">
                            <p:stCondLst>
                              <p:cond delay="0"/>
                            </p:stCondLst>
                            <p:childTnLst>
                              <p:par>
                                <p:cTn id="87" presetID="63" presetClass="path" presetSubtype="0" accel="50000" decel="50000" fill="hold" nodeType="clickEffect">
                                  <p:stCondLst>
                                    <p:cond delay="0"/>
                                  </p:stCondLst>
                                  <p:childTnLst>
                                    <p:animMotion origin="layout" path="M -0.00191 -0.00031 L 0.26007 -0.48519 " pathEditMode="relative" rAng="0" ptsTypes="AA">
                                      <p:cBhvr>
                                        <p:cTn id="88" dur="1000" fill="hold"/>
                                        <p:tgtEl>
                                          <p:spTgt spid="18"/>
                                        </p:tgtEl>
                                        <p:attrNameLst>
                                          <p:attrName>ppt_x</p:attrName>
                                          <p:attrName>ppt_y</p:attrName>
                                        </p:attrNameLst>
                                      </p:cBhvr>
                                      <p:rCtr x="13090" y="-24259"/>
                                    </p:animMotion>
                                  </p:childTnLst>
                                </p:cTn>
                              </p:par>
                              <p:par>
                                <p:cTn id="89" presetID="1" presetClass="exit" presetSubtype="0" fill="hold" nodeType="withEffect">
                                  <p:stCondLst>
                                    <p:cond delay="800"/>
                                  </p:stCondLst>
                                  <p:childTnLst>
                                    <p:set>
                                      <p:cBhvr>
                                        <p:cTn id="90" dur="1" fill="hold">
                                          <p:stCondLst>
                                            <p:cond delay="0"/>
                                          </p:stCondLst>
                                        </p:cTn>
                                        <p:tgtEl>
                                          <p:spTgt spid="18"/>
                                        </p:tgtEl>
                                        <p:attrNameLst>
                                          <p:attrName>style.visibility</p:attrName>
                                        </p:attrNameLst>
                                      </p:cBhvr>
                                      <p:to>
                                        <p:strVal val="hidden"/>
                                      </p:to>
                                    </p:set>
                                  </p:childTnLst>
                                </p:cTn>
                              </p:par>
                              <p:par>
                                <p:cTn id="91" presetID="1" presetClass="exit" presetSubtype="0" fill="hold" grpId="0" nodeType="withEffect">
                                  <p:stCondLst>
                                    <p:cond delay="800"/>
                                  </p:stCondLst>
                                  <p:childTnLst>
                                    <p:set>
                                      <p:cBhvr>
                                        <p:cTn id="92"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2" grpId="0" animBg="1"/>
      <p:bldP spid="23" grpId="0" animBg="1"/>
      <p:bldP spid="24" grpId="0" animBg="1"/>
      <p:bldP spid="25" grpId="0" animBg="1"/>
      <p:bldP spid="26" grpId="0" animBg="1"/>
      <p:bldP spid="27" grpId="0" animBg="1"/>
      <p:bldP spid="28" grpId="0" animBg="1"/>
      <p:bldP spid="3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5DDB3BA-7877-C717-C3AB-1A4BE99B7936}"/>
              </a:ext>
            </a:extLst>
          </p:cNvPr>
          <p:cNvPicPr>
            <a:picLocks noChangeAspect="1"/>
          </p:cNvPicPr>
          <p:nvPr/>
        </p:nvPicPr>
        <p:blipFill>
          <a:blip r:embed="rId6"/>
          <a:stretch>
            <a:fillRect/>
          </a:stretch>
        </p:blipFill>
        <p:spPr>
          <a:xfrm>
            <a:off x="0" y="1255"/>
            <a:ext cx="9144000" cy="5140990"/>
          </a:xfrm>
          <a:prstGeom prst="rect">
            <a:avLst/>
          </a:prstGeom>
        </p:spPr>
      </p:pic>
      <p:sp>
        <p:nvSpPr>
          <p:cNvPr id="4" name="Snip Diagonal Corner Rectangle 3"/>
          <p:cNvSpPr/>
          <p:nvPr/>
        </p:nvSpPr>
        <p:spPr>
          <a:xfrm>
            <a:off x="628651" y="280162"/>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a:solidFill>
                  <a:schemeClr val="tx1">
                    <a:lumMod val="10000"/>
                  </a:schemeClr>
                </a:solidFill>
                <a:latin typeface="Times New Roman" panose="02020603050405020304" pitchFamily="18" charset="0"/>
                <a:cs typeface="Times New Roman" panose="02020603050405020304" pitchFamily="18" charset="0"/>
              </a:rPr>
              <a:t>Thông điệp của văn bản là </a:t>
            </a:r>
          </a:p>
        </p:txBody>
      </p:sp>
      <p:sp>
        <p:nvSpPr>
          <p:cNvPr id="26" name="Rectangle 25"/>
          <p:cNvSpPr/>
          <p:nvPr/>
        </p:nvSpPr>
        <p:spPr>
          <a:xfrm>
            <a:off x="832666" y="1284085"/>
            <a:ext cx="3680099" cy="75603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Hãy học cách phòng tránh đuối nước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br>
              <a:rPr kumimoji="0" lang="vi-VN" sz="20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0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283119"/>
            <a:ext cx="3680099" cy="76014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Hãy đọc sách, tiếp xúc trực tiếp với một cuốn sách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8"/>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Hãy học cách đọc sách hiệu quả</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97962" y="2132029"/>
            <a:ext cx="3680099" cy="9228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Hãy trồng cây bảo vệ môi trường</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3" y="2507109"/>
            <a:ext cx="603402" cy="528066"/>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74504" y="2436138"/>
            <a:ext cx="603557" cy="530398"/>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35FFB46E-2738-441B-A79C-FE444EDB4E98}"/>
              </a:ext>
            </a:extLst>
          </p:cNvPr>
          <p:cNvSpPr/>
          <p:nvPr/>
        </p:nvSpPr>
        <p:spPr>
          <a:xfrm>
            <a:off x="4029593" y="3704586"/>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E780EE-025A-7E5B-C67A-D8384D434DD4}"/>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7382"/>
            <a:ext cx="7895046" cy="95256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endParaRPr lang="en-US" sz="2400" b="1" i="1">
              <a:solidFill>
                <a:schemeClr val="tx1">
                  <a:lumMod val="10000"/>
                </a:schemeClr>
              </a:solidFill>
              <a:latin typeface="Times New Roman" panose="02020603050405020304" pitchFamily="18" charset="0"/>
              <a:cs typeface="Times New Roman" panose="02020603050405020304" pitchFamily="18" charset="0"/>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câu chuyện mở đầu kết nối như thế nào với vấn đề nghị luận?</a:t>
            </a:r>
          </a:p>
          <a:p>
            <a:pPr marL="0" marR="0" lvl="0" indent="0" algn="ctr" defTabSz="685783" rtl="0" eaLnBrk="1" fontAlgn="auto" latinLnBrk="0" hangingPunct="1">
              <a:lnSpc>
                <a:spcPct val="100000"/>
              </a:lnSpc>
              <a:spcBef>
                <a:spcPts val="0"/>
              </a:spcBef>
              <a:spcAft>
                <a:spcPts val="0"/>
              </a:spcAft>
              <a:buClrTx/>
              <a:buSzTx/>
              <a:buFont typeface="Arial"/>
              <a:buNone/>
              <a:tabLst/>
              <a:defRPr/>
            </a:pPr>
            <a:br>
              <a:rPr kumimoji="0" lang="vi-VN"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rPr>
            </a:br>
            <a:endParaRPr kumimoji="0" lang="vi-VN" sz="23900" b="1" i="1"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pPr defTabSz="685783">
              <a:buClrTx/>
              <a:defRPr/>
            </a:pP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việc đọc sách</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5151"/>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 </a:t>
            </a:r>
            <a:r>
              <a:rPr lang="en-US" sz="2400">
                <a:solidFill>
                  <a:schemeClr val="tx1">
                    <a:lumMod val="10000"/>
                  </a:schemeClr>
                </a:solidFill>
                <a:latin typeface="Times New Roman" panose="02020603050405020304" pitchFamily="18" charset="0"/>
                <a:cs typeface="Times New Roman" panose="02020603050405020304" pitchFamily="18" charset="0"/>
              </a:rPr>
              <a:t>việc nói chuyện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việc lắng nghe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4597962" y="2132030"/>
            <a:ext cx="3921561"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400">
                <a:solidFill>
                  <a:schemeClr val="tx1">
                    <a:lumMod val="10000"/>
                  </a:schemeClr>
                </a:solidFill>
                <a:latin typeface="Times New Roman" panose="02020603050405020304" pitchFamily="18" charset="0"/>
                <a:cs typeface="Times New Roman" panose="02020603050405020304" pitchFamily="18" charset="0"/>
              </a:rPr>
              <a:t>việc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9555" y="219080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001163" y="1462010"/>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211063" y="3716079"/>
            <a:ext cx="1737094" cy="84528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F048F37-E5EA-9030-1276-F2643FB8063B}"/>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24477" y="280320"/>
            <a:ext cx="7895046" cy="86267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5400" b="1" i="1"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lí lẽ nào được dùng để khẳng định vai trò của sách trong thế giới hiện đại?</a:t>
            </a:r>
          </a:p>
          <a:p>
            <a:pPr marL="0" marR="0" lvl="0" indent="0" algn="ctr" defTabSz="914378" rtl="0" eaLnBrk="1" fontAlgn="auto" latinLnBrk="0" hangingPunct="1">
              <a:lnSpc>
                <a:spcPct val="100000"/>
              </a:lnSpc>
              <a:spcBef>
                <a:spcPts val="0"/>
              </a:spcBef>
              <a:spcAft>
                <a:spcPts val="0"/>
              </a:spcAft>
              <a:buClr>
                <a:srgbClr val="000000"/>
              </a:buClr>
              <a:buSzTx/>
              <a:buFont typeface="Arial"/>
              <a:buNone/>
              <a:tabLst/>
              <a:defRPr/>
            </a:pPr>
            <a:endParaRPr kumimoji="0" lang="en-US" sz="72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832666"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sở thích của mỗi người.</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631235" y="1299932"/>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2000">
                <a:solidFill>
                  <a:schemeClr val="tx1">
                    <a:lumMod val="10000"/>
                  </a:schemeClr>
                </a:solidFill>
                <a:latin typeface="Times New Roman" panose="02020603050405020304" pitchFamily="18" charset="0"/>
                <a:cs typeface="Times New Roman" panose="02020603050405020304" pitchFamily="18" charset="0"/>
              </a:rPr>
              <a:t>Không đọc sách con người không thể sống.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Đọc là một nhu cầu không thể thiếu của con người.</a:t>
            </a:r>
            <a:endParaRPr kumimoji="0" lang="vi-VN" sz="27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48820" y="2240701"/>
            <a:ext cx="3680099" cy="86267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Đọc hay không đọc không quan trọng.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072269" y="3706066"/>
            <a:ext cx="157335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2168D19-A244-C770-2117-5986CE474F61}"/>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50439" y="303190"/>
            <a:ext cx="7895046" cy="9734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bằng chứng được dùng để khẳng định vai trò của sách trong thế giới hiện đại?</a:t>
            </a:r>
          </a:p>
        </p:txBody>
      </p:sp>
      <p:sp>
        <p:nvSpPr>
          <p:cNvPr id="26" name="Rectangle 25"/>
          <p:cNvSpPr/>
          <p:nvPr/>
        </p:nvSpPr>
        <p:spPr>
          <a:xfrm>
            <a:off x="832666" y="1462009"/>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65150"/>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Con chữ trên trang sách hàm chứa văn hóa của một dân tộc, mang hồn thiêng của đất nước</a:t>
            </a:r>
            <a:endParaRPr kumimoji="0" lang="vi-VN" sz="2400"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5" y="2471761"/>
            <a:ext cx="3680099" cy="8762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kumimoji="0" lang="vi-VN" sz="40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572000" y="2515651"/>
            <a:ext cx="3713374" cy="76824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D</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18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609696"/>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618394"/>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253192BA-372B-4383-94DD-9327CCDAE34B}"/>
              </a:ext>
            </a:extLst>
          </p:cNvPr>
          <p:cNvSpPr/>
          <p:nvPr/>
        </p:nvSpPr>
        <p:spPr>
          <a:xfrm>
            <a:off x="4210619" y="3807602"/>
            <a:ext cx="160950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1528825" y="4246869"/>
            <a:ext cx="884779" cy="878694"/>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2" name="Google Shape;1129;p30">
            <a:extLst>
              <a:ext uri="{FF2B5EF4-FFF2-40B4-BE49-F238E27FC236}">
                <a16:creationId xmlns:a16="http://schemas.microsoft.com/office/drawing/2014/main" id="{0F3764CA-4C58-156E-C149-A2D73849C0BC}"/>
              </a:ext>
            </a:extLst>
          </p:cNvPr>
          <p:cNvSpPr/>
          <p:nvPr/>
        </p:nvSpPr>
        <p:spPr>
          <a:xfrm>
            <a:off x="741575" y="1384168"/>
            <a:ext cx="1124100" cy="1124100"/>
          </a:xfrm>
          <a:prstGeom prst="ellipse">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130;p30">
            <a:extLst>
              <a:ext uri="{FF2B5EF4-FFF2-40B4-BE49-F238E27FC236}">
                <a16:creationId xmlns:a16="http://schemas.microsoft.com/office/drawing/2014/main" id="{3A65E730-E33B-EDF1-B328-155BCF3BCC33}"/>
              </a:ext>
            </a:extLst>
          </p:cNvPr>
          <p:cNvSpPr/>
          <p:nvPr/>
        </p:nvSpPr>
        <p:spPr>
          <a:xfrm>
            <a:off x="2779213" y="1384168"/>
            <a:ext cx="1124100" cy="1124100"/>
          </a:xfrm>
          <a:prstGeom prst="ellipse">
            <a:avLst/>
          </a:pr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131;p30">
            <a:extLst>
              <a:ext uri="{FF2B5EF4-FFF2-40B4-BE49-F238E27FC236}">
                <a16:creationId xmlns:a16="http://schemas.microsoft.com/office/drawing/2014/main" id="{5B777D97-7D78-A558-ABC0-A5143D330019}"/>
              </a:ext>
            </a:extLst>
          </p:cNvPr>
          <p:cNvSpPr/>
          <p:nvPr/>
        </p:nvSpPr>
        <p:spPr>
          <a:xfrm>
            <a:off x="4841725" y="1384168"/>
            <a:ext cx="1124100" cy="1124100"/>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5" name="Google Shape;1132;p30">
            <a:extLst>
              <a:ext uri="{FF2B5EF4-FFF2-40B4-BE49-F238E27FC236}">
                <a16:creationId xmlns:a16="http://schemas.microsoft.com/office/drawing/2014/main" id="{9E0ECE81-7AC6-315F-1FF1-67CBEC415F82}"/>
              </a:ext>
            </a:extLst>
          </p:cNvPr>
          <p:cNvGrpSpPr/>
          <p:nvPr/>
        </p:nvGrpSpPr>
        <p:grpSpPr>
          <a:xfrm>
            <a:off x="7331342" y="2044558"/>
            <a:ext cx="1653170" cy="3098942"/>
            <a:chOff x="6619909" y="1003710"/>
            <a:chExt cx="2066897" cy="3728305"/>
          </a:xfrm>
        </p:grpSpPr>
        <p:grpSp>
          <p:nvGrpSpPr>
            <p:cNvPr id="1326" name="Google Shape;1133;p30">
              <a:extLst>
                <a:ext uri="{FF2B5EF4-FFF2-40B4-BE49-F238E27FC236}">
                  <a16:creationId xmlns:a16="http://schemas.microsoft.com/office/drawing/2014/main" id="{65D07DEB-4A20-A984-E966-8DB2C25ACFE8}"/>
                </a:ext>
              </a:extLst>
            </p:cNvPr>
            <p:cNvGrpSpPr/>
            <p:nvPr/>
          </p:nvGrpSpPr>
          <p:grpSpPr>
            <a:xfrm>
              <a:off x="6619909" y="1003710"/>
              <a:ext cx="2066897" cy="3728305"/>
              <a:chOff x="1104525" y="1174875"/>
              <a:chExt cx="1972042" cy="3557203"/>
            </a:xfrm>
          </p:grpSpPr>
          <p:sp>
            <p:nvSpPr>
              <p:cNvPr id="1328" name="Google Shape;1134;p30">
                <a:extLst>
                  <a:ext uri="{FF2B5EF4-FFF2-40B4-BE49-F238E27FC236}">
                    <a16:creationId xmlns:a16="http://schemas.microsoft.com/office/drawing/2014/main" id="{BD2E9E81-B4F6-066B-2B6F-ADFAB1D3E963}"/>
                  </a:ext>
                </a:extLst>
              </p:cNvPr>
              <p:cNvSpPr/>
              <p:nvPr/>
            </p:nvSpPr>
            <p:spPr>
              <a:xfrm>
                <a:off x="1104525" y="4635028"/>
                <a:ext cx="1926209" cy="97050"/>
              </a:xfrm>
              <a:custGeom>
                <a:avLst/>
                <a:gdLst/>
                <a:ahLst/>
                <a:cxnLst/>
                <a:rect l="l" t="t" r="r" b="b"/>
                <a:pathLst>
                  <a:path w="52838" h="2662" extrusionOk="0">
                    <a:moveTo>
                      <a:pt x="23716" y="1"/>
                    </a:moveTo>
                    <a:lnTo>
                      <a:pt x="21097" y="26"/>
                    </a:lnTo>
                    <a:lnTo>
                      <a:pt x="18562" y="59"/>
                    </a:lnTo>
                    <a:lnTo>
                      <a:pt x="16135" y="101"/>
                    </a:lnTo>
                    <a:lnTo>
                      <a:pt x="13825" y="160"/>
                    </a:lnTo>
                    <a:lnTo>
                      <a:pt x="11649" y="227"/>
                    </a:lnTo>
                    <a:lnTo>
                      <a:pt x="9616" y="302"/>
                    </a:lnTo>
                    <a:lnTo>
                      <a:pt x="7741" y="386"/>
                    </a:lnTo>
                    <a:lnTo>
                      <a:pt x="6034" y="478"/>
                    </a:lnTo>
                    <a:lnTo>
                      <a:pt x="5256" y="528"/>
                    </a:lnTo>
                    <a:lnTo>
                      <a:pt x="4520" y="587"/>
                    </a:lnTo>
                    <a:lnTo>
                      <a:pt x="3825" y="637"/>
                    </a:lnTo>
                    <a:lnTo>
                      <a:pt x="3189" y="695"/>
                    </a:lnTo>
                    <a:lnTo>
                      <a:pt x="2612" y="754"/>
                    </a:lnTo>
                    <a:lnTo>
                      <a:pt x="2085" y="813"/>
                    </a:lnTo>
                    <a:lnTo>
                      <a:pt x="1608" y="871"/>
                    </a:lnTo>
                    <a:lnTo>
                      <a:pt x="1189" y="930"/>
                    </a:lnTo>
                    <a:lnTo>
                      <a:pt x="838" y="997"/>
                    </a:lnTo>
                    <a:lnTo>
                      <a:pt x="545" y="1064"/>
                    </a:lnTo>
                    <a:lnTo>
                      <a:pt x="310" y="1122"/>
                    </a:lnTo>
                    <a:lnTo>
                      <a:pt x="218" y="1156"/>
                    </a:lnTo>
                    <a:lnTo>
                      <a:pt x="143" y="1189"/>
                    </a:lnTo>
                    <a:lnTo>
                      <a:pt x="85" y="1223"/>
                    </a:lnTo>
                    <a:lnTo>
                      <a:pt x="43" y="1265"/>
                    </a:lnTo>
                    <a:lnTo>
                      <a:pt x="18" y="1298"/>
                    </a:lnTo>
                    <a:lnTo>
                      <a:pt x="1" y="1331"/>
                    </a:lnTo>
                    <a:lnTo>
                      <a:pt x="18" y="1365"/>
                    </a:lnTo>
                    <a:lnTo>
                      <a:pt x="43" y="1398"/>
                    </a:lnTo>
                    <a:lnTo>
                      <a:pt x="85" y="1432"/>
                    </a:lnTo>
                    <a:lnTo>
                      <a:pt x="143" y="1465"/>
                    </a:lnTo>
                    <a:lnTo>
                      <a:pt x="218" y="1499"/>
                    </a:lnTo>
                    <a:lnTo>
                      <a:pt x="310" y="1532"/>
                    </a:lnTo>
                    <a:lnTo>
                      <a:pt x="545" y="1599"/>
                    </a:lnTo>
                    <a:lnTo>
                      <a:pt x="838" y="1666"/>
                    </a:lnTo>
                    <a:lnTo>
                      <a:pt x="1189" y="1725"/>
                    </a:lnTo>
                    <a:lnTo>
                      <a:pt x="1608" y="1783"/>
                    </a:lnTo>
                    <a:lnTo>
                      <a:pt x="2085" y="1850"/>
                    </a:lnTo>
                    <a:lnTo>
                      <a:pt x="2612" y="1909"/>
                    </a:lnTo>
                    <a:lnTo>
                      <a:pt x="3189" y="1967"/>
                    </a:lnTo>
                    <a:lnTo>
                      <a:pt x="3825" y="2018"/>
                    </a:lnTo>
                    <a:lnTo>
                      <a:pt x="4520" y="2076"/>
                    </a:lnTo>
                    <a:lnTo>
                      <a:pt x="5256" y="2126"/>
                    </a:lnTo>
                    <a:lnTo>
                      <a:pt x="6034" y="2177"/>
                    </a:lnTo>
                    <a:lnTo>
                      <a:pt x="7741" y="2269"/>
                    </a:lnTo>
                    <a:lnTo>
                      <a:pt x="9616" y="2361"/>
                    </a:lnTo>
                    <a:lnTo>
                      <a:pt x="11649" y="2436"/>
                    </a:lnTo>
                    <a:lnTo>
                      <a:pt x="13825" y="2503"/>
                    </a:lnTo>
                    <a:lnTo>
                      <a:pt x="16135" y="2553"/>
                    </a:lnTo>
                    <a:lnTo>
                      <a:pt x="18562" y="2603"/>
                    </a:lnTo>
                    <a:lnTo>
                      <a:pt x="21097" y="2637"/>
                    </a:lnTo>
                    <a:lnTo>
                      <a:pt x="23716" y="2654"/>
                    </a:lnTo>
                    <a:lnTo>
                      <a:pt x="26419" y="2662"/>
                    </a:lnTo>
                    <a:lnTo>
                      <a:pt x="29122" y="2654"/>
                    </a:lnTo>
                    <a:lnTo>
                      <a:pt x="31742" y="2637"/>
                    </a:lnTo>
                    <a:lnTo>
                      <a:pt x="34277" y="2603"/>
                    </a:lnTo>
                    <a:lnTo>
                      <a:pt x="36704" y="2553"/>
                    </a:lnTo>
                    <a:lnTo>
                      <a:pt x="39014" y="2503"/>
                    </a:lnTo>
                    <a:lnTo>
                      <a:pt x="41189" y="2436"/>
                    </a:lnTo>
                    <a:lnTo>
                      <a:pt x="43223" y="2361"/>
                    </a:lnTo>
                    <a:lnTo>
                      <a:pt x="45097" y="2269"/>
                    </a:lnTo>
                    <a:lnTo>
                      <a:pt x="46804" y="2177"/>
                    </a:lnTo>
                    <a:lnTo>
                      <a:pt x="47591" y="2126"/>
                    </a:lnTo>
                    <a:lnTo>
                      <a:pt x="48327" y="2076"/>
                    </a:lnTo>
                    <a:lnTo>
                      <a:pt x="49014" y="2018"/>
                    </a:lnTo>
                    <a:lnTo>
                      <a:pt x="49650" y="1967"/>
                    </a:lnTo>
                    <a:lnTo>
                      <a:pt x="50227" y="1909"/>
                    </a:lnTo>
                    <a:lnTo>
                      <a:pt x="50763" y="1850"/>
                    </a:lnTo>
                    <a:lnTo>
                      <a:pt x="51231" y="1783"/>
                    </a:lnTo>
                    <a:lnTo>
                      <a:pt x="51650" y="1725"/>
                    </a:lnTo>
                    <a:lnTo>
                      <a:pt x="52001" y="1666"/>
                    </a:lnTo>
                    <a:lnTo>
                      <a:pt x="52302" y="1599"/>
                    </a:lnTo>
                    <a:lnTo>
                      <a:pt x="52528" y="1532"/>
                    </a:lnTo>
                    <a:lnTo>
                      <a:pt x="52620" y="1499"/>
                    </a:lnTo>
                    <a:lnTo>
                      <a:pt x="52696" y="1465"/>
                    </a:lnTo>
                    <a:lnTo>
                      <a:pt x="52754" y="1432"/>
                    </a:lnTo>
                    <a:lnTo>
                      <a:pt x="52804" y="1398"/>
                    </a:lnTo>
                    <a:lnTo>
                      <a:pt x="52830" y="1365"/>
                    </a:lnTo>
                    <a:lnTo>
                      <a:pt x="52838" y="1331"/>
                    </a:lnTo>
                    <a:lnTo>
                      <a:pt x="52830" y="1298"/>
                    </a:lnTo>
                    <a:lnTo>
                      <a:pt x="52804" y="1265"/>
                    </a:lnTo>
                    <a:lnTo>
                      <a:pt x="52754" y="1223"/>
                    </a:lnTo>
                    <a:lnTo>
                      <a:pt x="52696" y="1189"/>
                    </a:lnTo>
                    <a:lnTo>
                      <a:pt x="52620" y="1156"/>
                    </a:lnTo>
                    <a:lnTo>
                      <a:pt x="52528" y="1122"/>
                    </a:lnTo>
                    <a:lnTo>
                      <a:pt x="52302" y="1064"/>
                    </a:lnTo>
                    <a:lnTo>
                      <a:pt x="52001" y="997"/>
                    </a:lnTo>
                    <a:lnTo>
                      <a:pt x="51650" y="930"/>
                    </a:lnTo>
                    <a:lnTo>
                      <a:pt x="51231" y="871"/>
                    </a:lnTo>
                    <a:lnTo>
                      <a:pt x="50763" y="813"/>
                    </a:lnTo>
                    <a:lnTo>
                      <a:pt x="50227" y="754"/>
                    </a:lnTo>
                    <a:lnTo>
                      <a:pt x="49650" y="695"/>
                    </a:lnTo>
                    <a:lnTo>
                      <a:pt x="49014" y="637"/>
                    </a:lnTo>
                    <a:lnTo>
                      <a:pt x="48327" y="587"/>
                    </a:lnTo>
                    <a:lnTo>
                      <a:pt x="47591" y="528"/>
                    </a:lnTo>
                    <a:lnTo>
                      <a:pt x="46804" y="478"/>
                    </a:lnTo>
                    <a:lnTo>
                      <a:pt x="45097" y="386"/>
                    </a:lnTo>
                    <a:lnTo>
                      <a:pt x="43223" y="302"/>
                    </a:lnTo>
                    <a:lnTo>
                      <a:pt x="41189" y="227"/>
                    </a:lnTo>
                    <a:lnTo>
                      <a:pt x="39014" y="160"/>
                    </a:lnTo>
                    <a:lnTo>
                      <a:pt x="36704" y="101"/>
                    </a:lnTo>
                    <a:lnTo>
                      <a:pt x="34277" y="59"/>
                    </a:lnTo>
                    <a:lnTo>
                      <a:pt x="31742" y="26"/>
                    </a:lnTo>
                    <a:lnTo>
                      <a:pt x="29122" y="1"/>
                    </a:lnTo>
                    <a:close/>
                  </a:path>
                </a:pathLst>
              </a:custGeom>
              <a:solidFill>
                <a:srgbClr val="666666">
                  <a:alpha val="1254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135;p30">
                <a:extLst>
                  <a:ext uri="{FF2B5EF4-FFF2-40B4-BE49-F238E27FC236}">
                    <a16:creationId xmlns:a16="http://schemas.microsoft.com/office/drawing/2014/main" id="{7F669F05-E0C9-616D-B42E-778E03BCA4CE}"/>
                  </a:ext>
                </a:extLst>
              </p:cNvPr>
              <p:cNvSpPr/>
              <p:nvPr/>
            </p:nvSpPr>
            <p:spPr>
              <a:xfrm>
                <a:off x="1481625" y="4567913"/>
                <a:ext cx="372789" cy="106237"/>
              </a:xfrm>
              <a:custGeom>
                <a:avLst/>
                <a:gdLst/>
                <a:ahLst/>
                <a:cxnLst/>
                <a:rect l="l" t="t" r="r" b="b"/>
                <a:pathLst>
                  <a:path w="10226" h="2914" extrusionOk="0">
                    <a:moveTo>
                      <a:pt x="4828" y="1"/>
                    </a:moveTo>
                    <a:lnTo>
                      <a:pt x="4385" y="152"/>
                    </a:lnTo>
                    <a:lnTo>
                      <a:pt x="3883" y="327"/>
                    </a:lnTo>
                    <a:lnTo>
                      <a:pt x="3247" y="562"/>
                    </a:lnTo>
                    <a:lnTo>
                      <a:pt x="2895" y="695"/>
                    </a:lnTo>
                    <a:lnTo>
                      <a:pt x="2527" y="846"/>
                    </a:lnTo>
                    <a:lnTo>
                      <a:pt x="2151" y="1013"/>
                    </a:lnTo>
                    <a:lnTo>
                      <a:pt x="1757" y="1189"/>
                    </a:lnTo>
                    <a:lnTo>
                      <a:pt x="1364" y="1373"/>
                    </a:lnTo>
                    <a:lnTo>
                      <a:pt x="979" y="1574"/>
                    </a:lnTo>
                    <a:lnTo>
                      <a:pt x="603" y="1775"/>
                    </a:lnTo>
                    <a:lnTo>
                      <a:pt x="234" y="1993"/>
                    </a:lnTo>
                    <a:lnTo>
                      <a:pt x="159" y="2043"/>
                    </a:lnTo>
                    <a:lnTo>
                      <a:pt x="100" y="2101"/>
                    </a:lnTo>
                    <a:lnTo>
                      <a:pt x="59" y="2168"/>
                    </a:lnTo>
                    <a:lnTo>
                      <a:pt x="25" y="2244"/>
                    </a:lnTo>
                    <a:lnTo>
                      <a:pt x="8" y="2319"/>
                    </a:lnTo>
                    <a:lnTo>
                      <a:pt x="0" y="2394"/>
                    </a:lnTo>
                    <a:lnTo>
                      <a:pt x="0" y="2470"/>
                    </a:lnTo>
                    <a:lnTo>
                      <a:pt x="17" y="2545"/>
                    </a:lnTo>
                    <a:lnTo>
                      <a:pt x="42" y="2620"/>
                    </a:lnTo>
                    <a:lnTo>
                      <a:pt x="84" y="2687"/>
                    </a:lnTo>
                    <a:lnTo>
                      <a:pt x="126" y="2746"/>
                    </a:lnTo>
                    <a:lnTo>
                      <a:pt x="184" y="2804"/>
                    </a:lnTo>
                    <a:lnTo>
                      <a:pt x="251" y="2846"/>
                    </a:lnTo>
                    <a:lnTo>
                      <a:pt x="326" y="2880"/>
                    </a:lnTo>
                    <a:lnTo>
                      <a:pt x="410" y="2905"/>
                    </a:lnTo>
                    <a:lnTo>
                      <a:pt x="494" y="2913"/>
                    </a:lnTo>
                    <a:lnTo>
                      <a:pt x="10109" y="2913"/>
                    </a:lnTo>
                    <a:lnTo>
                      <a:pt x="10142" y="2788"/>
                    </a:lnTo>
                    <a:lnTo>
                      <a:pt x="10176" y="2670"/>
                    </a:lnTo>
                    <a:lnTo>
                      <a:pt x="10193" y="2545"/>
                    </a:lnTo>
                    <a:lnTo>
                      <a:pt x="10209" y="2419"/>
                    </a:lnTo>
                    <a:lnTo>
                      <a:pt x="10226" y="2302"/>
                    </a:lnTo>
                    <a:lnTo>
                      <a:pt x="10226" y="2177"/>
                    </a:lnTo>
                    <a:lnTo>
                      <a:pt x="10226" y="1926"/>
                    </a:lnTo>
                    <a:lnTo>
                      <a:pt x="10201" y="1675"/>
                    </a:lnTo>
                    <a:lnTo>
                      <a:pt x="10167" y="1440"/>
                    </a:lnTo>
                    <a:lnTo>
                      <a:pt x="10117" y="1206"/>
                    </a:lnTo>
                    <a:lnTo>
                      <a:pt x="10067" y="988"/>
                    </a:lnTo>
                    <a:lnTo>
                      <a:pt x="10008" y="779"/>
                    </a:lnTo>
                    <a:lnTo>
                      <a:pt x="9941" y="595"/>
                    </a:lnTo>
                    <a:lnTo>
                      <a:pt x="9883" y="428"/>
                    </a:lnTo>
                    <a:lnTo>
                      <a:pt x="9824" y="285"/>
                    </a:lnTo>
                    <a:lnTo>
                      <a:pt x="9732" y="76"/>
                    </a:lnTo>
                    <a:lnTo>
                      <a:pt x="969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136;p30">
                <a:extLst>
                  <a:ext uri="{FF2B5EF4-FFF2-40B4-BE49-F238E27FC236}">
                    <a16:creationId xmlns:a16="http://schemas.microsoft.com/office/drawing/2014/main" id="{4AB3712C-8730-3A63-6D12-D1CA15D05488}"/>
                  </a:ext>
                </a:extLst>
              </p:cNvPr>
              <p:cNvSpPr/>
              <p:nvPr/>
            </p:nvSpPr>
            <p:spPr>
              <a:xfrm>
                <a:off x="1474298" y="4565178"/>
                <a:ext cx="392037" cy="119617"/>
              </a:xfrm>
              <a:custGeom>
                <a:avLst/>
                <a:gdLst/>
                <a:ahLst/>
                <a:cxnLst/>
                <a:rect l="l" t="t" r="r" b="b"/>
                <a:pathLst>
                  <a:path w="10754" h="3281" extrusionOk="0">
                    <a:moveTo>
                      <a:pt x="4469" y="1"/>
                    </a:moveTo>
                    <a:lnTo>
                      <a:pt x="4427" y="9"/>
                    </a:lnTo>
                    <a:lnTo>
                      <a:pt x="4393" y="17"/>
                    </a:lnTo>
                    <a:lnTo>
                      <a:pt x="3582" y="344"/>
                    </a:lnTo>
                    <a:lnTo>
                      <a:pt x="3021" y="570"/>
                    </a:lnTo>
                    <a:lnTo>
                      <a:pt x="2410" y="829"/>
                    </a:lnTo>
                    <a:lnTo>
                      <a:pt x="1799" y="1097"/>
                    </a:lnTo>
                    <a:lnTo>
                      <a:pt x="1230" y="1356"/>
                    </a:lnTo>
                    <a:lnTo>
                      <a:pt x="979" y="1482"/>
                    </a:lnTo>
                    <a:lnTo>
                      <a:pt x="753" y="1607"/>
                    </a:lnTo>
                    <a:lnTo>
                      <a:pt x="561" y="1716"/>
                    </a:lnTo>
                    <a:lnTo>
                      <a:pt x="402" y="1816"/>
                    </a:lnTo>
                    <a:lnTo>
                      <a:pt x="318" y="1883"/>
                    </a:lnTo>
                    <a:lnTo>
                      <a:pt x="234" y="1959"/>
                    </a:lnTo>
                    <a:lnTo>
                      <a:pt x="176" y="2034"/>
                    </a:lnTo>
                    <a:lnTo>
                      <a:pt x="117" y="2109"/>
                    </a:lnTo>
                    <a:lnTo>
                      <a:pt x="75" y="2185"/>
                    </a:lnTo>
                    <a:lnTo>
                      <a:pt x="50" y="2260"/>
                    </a:lnTo>
                    <a:lnTo>
                      <a:pt x="25" y="2335"/>
                    </a:lnTo>
                    <a:lnTo>
                      <a:pt x="9" y="2419"/>
                    </a:lnTo>
                    <a:lnTo>
                      <a:pt x="0" y="2494"/>
                    </a:lnTo>
                    <a:lnTo>
                      <a:pt x="0" y="2570"/>
                    </a:lnTo>
                    <a:lnTo>
                      <a:pt x="9" y="2645"/>
                    </a:lnTo>
                    <a:lnTo>
                      <a:pt x="17" y="2712"/>
                    </a:lnTo>
                    <a:lnTo>
                      <a:pt x="50" y="2854"/>
                    </a:lnTo>
                    <a:lnTo>
                      <a:pt x="101" y="2980"/>
                    </a:lnTo>
                    <a:lnTo>
                      <a:pt x="134" y="3047"/>
                    </a:lnTo>
                    <a:lnTo>
                      <a:pt x="184" y="3105"/>
                    </a:lnTo>
                    <a:lnTo>
                      <a:pt x="234" y="3155"/>
                    </a:lnTo>
                    <a:lnTo>
                      <a:pt x="293" y="3206"/>
                    </a:lnTo>
                    <a:lnTo>
                      <a:pt x="360" y="3239"/>
                    </a:lnTo>
                    <a:lnTo>
                      <a:pt x="435" y="3264"/>
                    </a:lnTo>
                    <a:lnTo>
                      <a:pt x="511" y="3281"/>
                    </a:lnTo>
                    <a:lnTo>
                      <a:pt x="586" y="3281"/>
                    </a:lnTo>
                    <a:lnTo>
                      <a:pt x="10628" y="3063"/>
                    </a:lnTo>
                    <a:lnTo>
                      <a:pt x="10670" y="2946"/>
                    </a:lnTo>
                    <a:lnTo>
                      <a:pt x="10695" y="2829"/>
                    </a:lnTo>
                    <a:lnTo>
                      <a:pt x="10720" y="2712"/>
                    </a:lnTo>
                    <a:lnTo>
                      <a:pt x="10737" y="2595"/>
                    </a:lnTo>
                    <a:lnTo>
                      <a:pt x="10745" y="2478"/>
                    </a:lnTo>
                    <a:lnTo>
                      <a:pt x="10753" y="2360"/>
                    </a:lnTo>
                    <a:lnTo>
                      <a:pt x="10753" y="2143"/>
                    </a:lnTo>
                    <a:lnTo>
                      <a:pt x="10737" y="1959"/>
                    </a:lnTo>
                    <a:lnTo>
                      <a:pt x="10712" y="1808"/>
                    </a:lnTo>
                    <a:lnTo>
                      <a:pt x="10695" y="1674"/>
                    </a:lnTo>
                    <a:lnTo>
                      <a:pt x="8184" y="1883"/>
                    </a:lnTo>
                    <a:lnTo>
                      <a:pt x="7992" y="1892"/>
                    </a:lnTo>
                    <a:lnTo>
                      <a:pt x="7808" y="1892"/>
                    </a:lnTo>
                    <a:lnTo>
                      <a:pt x="7624" y="1883"/>
                    </a:lnTo>
                    <a:lnTo>
                      <a:pt x="7440" y="1858"/>
                    </a:lnTo>
                    <a:lnTo>
                      <a:pt x="7255" y="1825"/>
                    </a:lnTo>
                    <a:lnTo>
                      <a:pt x="7080" y="1775"/>
                    </a:lnTo>
                    <a:lnTo>
                      <a:pt x="6904" y="1724"/>
                    </a:lnTo>
                    <a:lnTo>
                      <a:pt x="6728" y="1657"/>
                    </a:lnTo>
                    <a:lnTo>
                      <a:pt x="6561" y="1582"/>
                    </a:lnTo>
                    <a:lnTo>
                      <a:pt x="6393" y="1498"/>
                    </a:lnTo>
                    <a:lnTo>
                      <a:pt x="6235" y="1398"/>
                    </a:lnTo>
                    <a:lnTo>
                      <a:pt x="6084" y="1298"/>
                    </a:lnTo>
                    <a:lnTo>
                      <a:pt x="5933" y="1189"/>
                    </a:lnTo>
                    <a:lnTo>
                      <a:pt x="5791" y="1063"/>
                    </a:lnTo>
                    <a:lnTo>
                      <a:pt x="5657" y="929"/>
                    </a:lnTo>
                    <a:lnTo>
                      <a:pt x="5532" y="796"/>
                    </a:lnTo>
                    <a:lnTo>
                      <a:pt x="5406" y="662"/>
                    </a:lnTo>
                    <a:lnTo>
                      <a:pt x="5289" y="536"/>
                    </a:lnTo>
                    <a:lnTo>
                      <a:pt x="5172" y="427"/>
                    </a:lnTo>
                    <a:lnTo>
                      <a:pt x="5063" y="335"/>
                    </a:lnTo>
                    <a:lnTo>
                      <a:pt x="4862" y="168"/>
                    </a:lnTo>
                    <a:lnTo>
                      <a:pt x="4703" y="51"/>
                    </a:lnTo>
                    <a:lnTo>
                      <a:pt x="4670" y="34"/>
                    </a:lnTo>
                    <a:lnTo>
                      <a:pt x="4628" y="17"/>
                    </a:lnTo>
                    <a:lnTo>
                      <a:pt x="455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137;p30">
                <a:extLst>
                  <a:ext uri="{FF2B5EF4-FFF2-40B4-BE49-F238E27FC236}">
                    <a16:creationId xmlns:a16="http://schemas.microsoft.com/office/drawing/2014/main" id="{6402F4D5-8E3C-AF58-78A0-3EB12F95B69B}"/>
                  </a:ext>
                </a:extLst>
              </p:cNvPr>
              <p:cNvSpPr/>
              <p:nvPr/>
            </p:nvSpPr>
            <p:spPr>
              <a:xfrm>
                <a:off x="2364807" y="4508125"/>
                <a:ext cx="365170" cy="163257"/>
              </a:xfrm>
              <a:custGeom>
                <a:avLst/>
                <a:gdLst/>
                <a:ahLst/>
                <a:cxnLst/>
                <a:rect l="l" t="t" r="r" b="b"/>
                <a:pathLst>
                  <a:path w="10017" h="4478" extrusionOk="0">
                    <a:moveTo>
                      <a:pt x="5113" y="1"/>
                    </a:moveTo>
                    <a:lnTo>
                      <a:pt x="4636" y="9"/>
                    </a:lnTo>
                    <a:lnTo>
                      <a:pt x="42" y="1599"/>
                    </a:lnTo>
                    <a:lnTo>
                      <a:pt x="25" y="1674"/>
                    </a:lnTo>
                    <a:lnTo>
                      <a:pt x="8" y="1900"/>
                    </a:lnTo>
                    <a:lnTo>
                      <a:pt x="0" y="2051"/>
                    </a:lnTo>
                    <a:lnTo>
                      <a:pt x="0" y="2227"/>
                    </a:lnTo>
                    <a:lnTo>
                      <a:pt x="0" y="2427"/>
                    </a:lnTo>
                    <a:lnTo>
                      <a:pt x="8" y="2645"/>
                    </a:lnTo>
                    <a:lnTo>
                      <a:pt x="34" y="2871"/>
                    </a:lnTo>
                    <a:lnTo>
                      <a:pt x="59" y="3105"/>
                    </a:lnTo>
                    <a:lnTo>
                      <a:pt x="109" y="3340"/>
                    </a:lnTo>
                    <a:lnTo>
                      <a:pt x="167" y="3582"/>
                    </a:lnTo>
                    <a:lnTo>
                      <a:pt x="243" y="3817"/>
                    </a:lnTo>
                    <a:lnTo>
                      <a:pt x="293" y="3934"/>
                    </a:lnTo>
                    <a:lnTo>
                      <a:pt x="343" y="4051"/>
                    </a:lnTo>
                    <a:lnTo>
                      <a:pt x="393" y="4160"/>
                    </a:lnTo>
                    <a:lnTo>
                      <a:pt x="460" y="4269"/>
                    </a:lnTo>
                    <a:lnTo>
                      <a:pt x="527" y="4377"/>
                    </a:lnTo>
                    <a:lnTo>
                      <a:pt x="603" y="4478"/>
                    </a:lnTo>
                    <a:lnTo>
                      <a:pt x="9682" y="1340"/>
                    </a:lnTo>
                    <a:lnTo>
                      <a:pt x="9766" y="1306"/>
                    </a:lnTo>
                    <a:lnTo>
                      <a:pt x="9841" y="1256"/>
                    </a:lnTo>
                    <a:lnTo>
                      <a:pt x="9900" y="1197"/>
                    </a:lnTo>
                    <a:lnTo>
                      <a:pt x="9941" y="1139"/>
                    </a:lnTo>
                    <a:lnTo>
                      <a:pt x="9983" y="1072"/>
                    </a:lnTo>
                    <a:lnTo>
                      <a:pt x="10008" y="997"/>
                    </a:lnTo>
                    <a:lnTo>
                      <a:pt x="10017" y="921"/>
                    </a:lnTo>
                    <a:lnTo>
                      <a:pt x="10017" y="846"/>
                    </a:lnTo>
                    <a:lnTo>
                      <a:pt x="10008" y="762"/>
                    </a:lnTo>
                    <a:lnTo>
                      <a:pt x="9992" y="695"/>
                    </a:lnTo>
                    <a:lnTo>
                      <a:pt x="9958" y="620"/>
                    </a:lnTo>
                    <a:lnTo>
                      <a:pt x="9916" y="561"/>
                    </a:lnTo>
                    <a:lnTo>
                      <a:pt x="9858" y="503"/>
                    </a:lnTo>
                    <a:lnTo>
                      <a:pt x="9799" y="453"/>
                    </a:lnTo>
                    <a:lnTo>
                      <a:pt x="9724" y="411"/>
                    </a:lnTo>
                    <a:lnTo>
                      <a:pt x="9632" y="386"/>
                    </a:lnTo>
                    <a:lnTo>
                      <a:pt x="9213" y="302"/>
                    </a:lnTo>
                    <a:lnTo>
                      <a:pt x="8795" y="235"/>
                    </a:lnTo>
                    <a:lnTo>
                      <a:pt x="8360" y="176"/>
                    </a:lnTo>
                    <a:lnTo>
                      <a:pt x="7933" y="126"/>
                    </a:lnTo>
                    <a:lnTo>
                      <a:pt x="7506" y="84"/>
                    </a:lnTo>
                    <a:lnTo>
                      <a:pt x="7088" y="59"/>
                    </a:lnTo>
                    <a:lnTo>
                      <a:pt x="6695" y="34"/>
                    </a:lnTo>
                    <a:lnTo>
                      <a:pt x="6318" y="17"/>
                    </a:lnTo>
                    <a:lnTo>
                      <a:pt x="564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138;p30">
                <a:extLst>
                  <a:ext uri="{FF2B5EF4-FFF2-40B4-BE49-F238E27FC236}">
                    <a16:creationId xmlns:a16="http://schemas.microsoft.com/office/drawing/2014/main" id="{D3EE7847-B4AD-AA6D-7557-3482B208AC61}"/>
                  </a:ext>
                </a:extLst>
              </p:cNvPr>
              <p:cNvSpPr/>
              <p:nvPr/>
            </p:nvSpPr>
            <p:spPr>
              <a:xfrm>
                <a:off x="2362656" y="4496860"/>
                <a:ext cx="379825" cy="180647"/>
              </a:xfrm>
              <a:custGeom>
                <a:avLst/>
                <a:gdLst/>
                <a:ahLst/>
                <a:cxnLst/>
                <a:rect l="l" t="t" r="r" b="b"/>
                <a:pathLst>
                  <a:path w="10419" h="4955" extrusionOk="0">
                    <a:moveTo>
                      <a:pt x="5348" y="0"/>
                    </a:moveTo>
                    <a:lnTo>
                      <a:pt x="5306" y="8"/>
                    </a:lnTo>
                    <a:lnTo>
                      <a:pt x="5231" y="34"/>
                    </a:lnTo>
                    <a:lnTo>
                      <a:pt x="5155" y="75"/>
                    </a:lnTo>
                    <a:lnTo>
                      <a:pt x="5130" y="109"/>
                    </a:lnTo>
                    <a:lnTo>
                      <a:pt x="5105" y="142"/>
                    </a:lnTo>
                    <a:lnTo>
                      <a:pt x="4988" y="301"/>
                    </a:lnTo>
                    <a:lnTo>
                      <a:pt x="4862" y="519"/>
                    </a:lnTo>
                    <a:lnTo>
                      <a:pt x="4787" y="653"/>
                    </a:lnTo>
                    <a:lnTo>
                      <a:pt x="4712" y="795"/>
                    </a:lnTo>
                    <a:lnTo>
                      <a:pt x="4645" y="946"/>
                    </a:lnTo>
                    <a:lnTo>
                      <a:pt x="4578" y="1113"/>
                    </a:lnTo>
                    <a:lnTo>
                      <a:pt x="4503" y="1289"/>
                    </a:lnTo>
                    <a:lnTo>
                      <a:pt x="4419" y="1456"/>
                    </a:lnTo>
                    <a:lnTo>
                      <a:pt x="4318" y="1615"/>
                    </a:lnTo>
                    <a:lnTo>
                      <a:pt x="4218" y="1774"/>
                    </a:lnTo>
                    <a:lnTo>
                      <a:pt x="4109" y="1925"/>
                    </a:lnTo>
                    <a:lnTo>
                      <a:pt x="3992" y="2067"/>
                    </a:lnTo>
                    <a:lnTo>
                      <a:pt x="3867" y="2201"/>
                    </a:lnTo>
                    <a:lnTo>
                      <a:pt x="3733" y="2326"/>
                    </a:lnTo>
                    <a:lnTo>
                      <a:pt x="3590" y="2444"/>
                    </a:lnTo>
                    <a:lnTo>
                      <a:pt x="3448" y="2561"/>
                    </a:lnTo>
                    <a:lnTo>
                      <a:pt x="3289" y="2661"/>
                    </a:lnTo>
                    <a:lnTo>
                      <a:pt x="3130" y="2753"/>
                    </a:lnTo>
                    <a:lnTo>
                      <a:pt x="2963" y="2837"/>
                    </a:lnTo>
                    <a:lnTo>
                      <a:pt x="2795" y="2912"/>
                    </a:lnTo>
                    <a:lnTo>
                      <a:pt x="2620" y="2979"/>
                    </a:lnTo>
                    <a:lnTo>
                      <a:pt x="2436" y="3029"/>
                    </a:lnTo>
                    <a:lnTo>
                      <a:pt x="0" y="3674"/>
                    </a:lnTo>
                    <a:lnTo>
                      <a:pt x="26" y="3808"/>
                    </a:lnTo>
                    <a:lnTo>
                      <a:pt x="59" y="3950"/>
                    </a:lnTo>
                    <a:lnTo>
                      <a:pt x="109" y="4134"/>
                    </a:lnTo>
                    <a:lnTo>
                      <a:pt x="176" y="4343"/>
                    </a:lnTo>
                    <a:lnTo>
                      <a:pt x="218" y="4444"/>
                    </a:lnTo>
                    <a:lnTo>
                      <a:pt x="268" y="4552"/>
                    </a:lnTo>
                    <a:lnTo>
                      <a:pt x="327" y="4661"/>
                    </a:lnTo>
                    <a:lnTo>
                      <a:pt x="385" y="4762"/>
                    </a:lnTo>
                    <a:lnTo>
                      <a:pt x="452" y="4862"/>
                    </a:lnTo>
                    <a:lnTo>
                      <a:pt x="528" y="4954"/>
                    </a:lnTo>
                    <a:lnTo>
                      <a:pt x="10067" y="1799"/>
                    </a:lnTo>
                    <a:lnTo>
                      <a:pt x="10134" y="1766"/>
                    </a:lnTo>
                    <a:lnTo>
                      <a:pt x="10201" y="1732"/>
                    </a:lnTo>
                    <a:lnTo>
                      <a:pt x="10260" y="1682"/>
                    </a:lnTo>
                    <a:lnTo>
                      <a:pt x="10310" y="1624"/>
                    </a:lnTo>
                    <a:lnTo>
                      <a:pt x="10352" y="1565"/>
                    </a:lnTo>
                    <a:lnTo>
                      <a:pt x="10385" y="1498"/>
                    </a:lnTo>
                    <a:lnTo>
                      <a:pt x="10411" y="1423"/>
                    </a:lnTo>
                    <a:lnTo>
                      <a:pt x="10419" y="1347"/>
                    </a:lnTo>
                    <a:lnTo>
                      <a:pt x="10419" y="1213"/>
                    </a:lnTo>
                    <a:lnTo>
                      <a:pt x="10411" y="1071"/>
                    </a:lnTo>
                    <a:lnTo>
                      <a:pt x="10394" y="1004"/>
                    </a:lnTo>
                    <a:lnTo>
                      <a:pt x="10377" y="929"/>
                    </a:lnTo>
                    <a:lnTo>
                      <a:pt x="10352" y="862"/>
                    </a:lnTo>
                    <a:lnTo>
                      <a:pt x="10318" y="787"/>
                    </a:lnTo>
                    <a:lnTo>
                      <a:pt x="10277" y="720"/>
                    </a:lnTo>
                    <a:lnTo>
                      <a:pt x="10226" y="653"/>
                    </a:lnTo>
                    <a:lnTo>
                      <a:pt x="10176" y="594"/>
                    </a:lnTo>
                    <a:lnTo>
                      <a:pt x="10109" y="536"/>
                    </a:lnTo>
                    <a:lnTo>
                      <a:pt x="10034" y="485"/>
                    </a:lnTo>
                    <a:lnTo>
                      <a:pt x="9950" y="435"/>
                    </a:lnTo>
                    <a:lnTo>
                      <a:pt x="9850" y="393"/>
                    </a:lnTo>
                    <a:lnTo>
                      <a:pt x="9741" y="360"/>
                    </a:lnTo>
                    <a:lnTo>
                      <a:pt x="9565" y="318"/>
                    </a:lnTo>
                    <a:lnTo>
                      <a:pt x="9348" y="276"/>
                    </a:lnTo>
                    <a:lnTo>
                      <a:pt x="9088" y="234"/>
                    </a:lnTo>
                    <a:lnTo>
                      <a:pt x="8812" y="201"/>
                    </a:lnTo>
                    <a:lnTo>
                      <a:pt x="8185" y="142"/>
                    </a:lnTo>
                    <a:lnTo>
                      <a:pt x="7524" y="100"/>
                    </a:lnTo>
                    <a:lnTo>
                      <a:pt x="6862" y="59"/>
                    </a:lnTo>
                    <a:lnTo>
                      <a:pt x="6252" y="34"/>
                    </a:lnTo>
                    <a:lnTo>
                      <a:pt x="5390"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139;p30">
                <a:extLst>
                  <a:ext uri="{FF2B5EF4-FFF2-40B4-BE49-F238E27FC236}">
                    <a16:creationId xmlns:a16="http://schemas.microsoft.com/office/drawing/2014/main" id="{F20ECC4C-8657-AA9F-0075-7DA824E0C3AD}"/>
                  </a:ext>
                </a:extLst>
              </p:cNvPr>
              <p:cNvSpPr/>
              <p:nvPr/>
            </p:nvSpPr>
            <p:spPr>
              <a:xfrm>
                <a:off x="1532554" y="3559356"/>
                <a:ext cx="319127" cy="1008633"/>
              </a:xfrm>
              <a:custGeom>
                <a:avLst/>
                <a:gdLst/>
                <a:ahLst/>
                <a:cxnLst/>
                <a:rect l="l" t="t" r="r" b="b"/>
                <a:pathLst>
                  <a:path w="8754" h="27666" extrusionOk="0">
                    <a:moveTo>
                      <a:pt x="1038" y="0"/>
                    </a:moveTo>
                    <a:lnTo>
                      <a:pt x="896" y="561"/>
                    </a:lnTo>
                    <a:lnTo>
                      <a:pt x="754" y="1122"/>
                    </a:lnTo>
                    <a:lnTo>
                      <a:pt x="628" y="1691"/>
                    </a:lnTo>
                    <a:lnTo>
                      <a:pt x="519" y="2268"/>
                    </a:lnTo>
                    <a:lnTo>
                      <a:pt x="419" y="2846"/>
                    </a:lnTo>
                    <a:lnTo>
                      <a:pt x="327" y="3431"/>
                    </a:lnTo>
                    <a:lnTo>
                      <a:pt x="252" y="4017"/>
                    </a:lnTo>
                    <a:lnTo>
                      <a:pt x="185" y="4603"/>
                    </a:lnTo>
                    <a:lnTo>
                      <a:pt x="126" y="5189"/>
                    </a:lnTo>
                    <a:lnTo>
                      <a:pt x="84" y="5783"/>
                    </a:lnTo>
                    <a:lnTo>
                      <a:pt x="51" y="6377"/>
                    </a:lnTo>
                    <a:lnTo>
                      <a:pt x="26" y="6963"/>
                    </a:lnTo>
                    <a:lnTo>
                      <a:pt x="9" y="7557"/>
                    </a:lnTo>
                    <a:lnTo>
                      <a:pt x="1" y="8151"/>
                    </a:lnTo>
                    <a:lnTo>
                      <a:pt x="1" y="8745"/>
                    </a:lnTo>
                    <a:lnTo>
                      <a:pt x="9" y="9339"/>
                    </a:lnTo>
                    <a:lnTo>
                      <a:pt x="26" y="9925"/>
                    </a:lnTo>
                    <a:lnTo>
                      <a:pt x="51" y="10519"/>
                    </a:lnTo>
                    <a:lnTo>
                      <a:pt x="76" y="11105"/>
                    </a:lnTo>
                    <a:lnTo>
                      <a:pt x="118" y="11682"/>
                    </a:lnTo>
                    <a:lnTo>
                      <a:pt x="159" y="12260"/>
                    </a:lnTo>
                    <a:lnTo>
                      <a:pt x="210" y="12837"/>
                    </a:lnTo>
                    <a:lnTo>
                      <a:pt x="268" y="13415"/>
                    </a:lnTo>
                    <a:lnTo>
                      <a:pt x="335" y="13975"/>
                    </a:lnTo>
                    <a:lnTo>
                      <a:pt x="402" y="14536"/>
                    </a:lnTo>
                    <a:lnTo>
                      <a:pt x="469" y="15097"/>
                    </a:lnTo>
                    <a:lnTo>
                      <a:pt x="544" y="15649"/>
                    </a:lnTo>
                    <a:lnTo>
                      <a:pt x="628" y="16193"/>
                    </a:lnTo>
                    <a:lnTo>
                      <a:pt x="804" y="17256"/>
                    </a:lnTo>
                    <a:lnTo>
                      <a:pt x="988" y="18293"/>
                    </a:lnTo>
                    <a:lnTo>
                      <a:pt x="1180" y="19289"/>
                    </a:lnTo>
                    <a:lnTo>
                      <a:pt x="1381" y="20252"/>
                    </a:lnTo>
                    <a:lnTo>
                      <a:pt x="1590" y="21172"/>
                    </a:lnTo>
                    <a:lnTo>
                      <a:pt x="1800" y="22051"/>
                    </a:lnTo>
                    <a:lnTo>
                      <a:pt x="2001" y="22871"/>
                    </a:lnTo>
                    <a:lnTo>
                      <a:pt x="2210" y="23649"/>
                    </a:lnTo>
                    <a:lnTo>
                      <a:pt x="2402" y="24360"/>
                    </a:lnTo>
                    <a:lnTo>
                      <a:pt x="2595" y="25022"/>
                    </a:lnTo>
                    <a:lnTo>
                      <a:pt x="2770" y="25607"/>
                    </a:lnTo>
                    <a:lnTo>
                      <a:pt x="2929" y="26134"/>
                    </a:lnTo>
                    <a:lnTo>
                      <a:pt x="3197" y="26971"/>
                    </a:lnTo>
                    <a:lnTo>
                      <a:pt x="3373" y="27490"/>
                    </a:lnTo>
                    <a:lnTo>
                      <a:pt x="3431" y="27666"/>
                    </a:lnTo>
                    <a:lnTo>
                      <a:pt x="8302" y="27666"/>
                    </a:lnTo>
                    <a:lnTo>
                      <a:pt x="875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140;p30">
                <a:extLst>
                  <a:ext uri="{FF2B5EF4-FFF2-40B4-BE49-F238E27FC236}">
                    <a16:creationId xmlns:a16="http://schemas.microsoft.com/office/drawing/2014/main" id="{9C1B10CC-1B2B-3AA7-FD03-BF634A7E9FE0}"/>
                  </a:ext>
                </a:extLst>
              </p:cNvPr>
              <p:cNvSpPr/>
              <p:nvPr/>
            </p:nvSpPr>
            <p:spPr>
              <a:xfrm>
                <a:off x="2021903" y="3526400"/>
                <a:ext cx="512229" cy="1039768"/>
              </a:xfrm>
              <a:custGeom>
                <a:avLst/>
                <a:gdLst/>
                <a:ahLst/>
                <a:cxnLst/>
                <a:rect l="l" t="t" r="r" b="b"/>
                <a:pathLst>
                  <a:path w="14051" h="28520" extrusionOk="0">
                    <a:moveTo>
                      <a:pt x="7289" y="1"/>
                    </a:moveTo>
                    <a:lnTo>
                      <a:pt x="0" y="2511"/>
                    </a:lnTo>
                    <a:lnTo>
                      <a:pt x="9448" y="28520"/>
                    </a:lnTo>
                    <a:lnTo>
                      <a:pt x="14050" y="26938"/>
                    </a:lnTo>
                    <a:lnTo>
                      <a:pt x="14050" y="26746"/>
                    </a:lnTo>
                    <a:lnTo>
                      <a:pt x="14050" y="26193"/>
                    </a:lnTo>
                    <a:lnTo>
                      <a:pt x="14025" y="25323"/>
                    </a:lnTo>
                    <a:lnTo>
                      <a:pt x="14009" y="24771"/>
                    </a:lnTo>
                    <a:lnTo>
                      <a:pt x="13983" y="24151"/>
                    </a:lnTo>
                    <a:lnTo>
                      <a:pt x="13942" y="23474"/>
                    </a:lnTo>
                    <a:lnTo>
                      <a:pt x="13900" y="22729"/>
                    </a:lnTo>
                    <a:lnTo>
                      <a:pt x="13841" y="21934"/>
                    </a:lnTo>
                    <a:lnTo>
                      <a:pt x="13766" y="21089"/>
                    </a:lnTo>
                    <a:lnTo>
                      <a:pt x="13674" y="20193"/>
                    </a:lnTo>
                    <a:lnTo>
                      <a:pt x="13573" y="19256"/>
                    </a:lnTo>
                    <a:lnTo>
                      <a:pt x="13448" y="18285"/>
                    </a:lnTo>
                    <a:lnTo>
                      <a:pt x="13306" y="17273"/>
                    </a:lnTo>
                    <a:lnTo>
                      <a:pt x="13147" y="16235"/>
                    </a:lnTo>
                    <a:lnTo>
                      <a:pt x="12963" y="15172"/>
                    </a:lnTo>
                    <a:lnTo>
                      <a:pt x="12862" y="14628"/>
                    </a:lnTo>
                    <a:lnTo>
                      <a:pt x="12753" y="14084"/>
                    </a:lnTo>
                    <a:lnTo>
                      <a:pt x="12636" y="13532"/>
                    </a:lnTo>
                    <a:lnTo>
                      <a:pt x="12519" y="12980"/>
                    </a:lnTo>
                    <a:lnTo>
                      <a:pt x="12393" y="12427"/>
                    </a:lnTo>
                    <a:lnTo>
                      <a:pt x="12260" y="11867"/>
                    </a:lnTo>
                    <a:lnTo>
                      <a:pt x="12117" y="11306"/>
                    </a:lnTo>
                    <a:lnTo>
                      <a:pt x="11975" y="10745"/>
                    </a:lnTo>
                    <a:lnTo>
                      <a:pt x="11824" y="10176"/>
                    </a:lnTo>
                    <a:lnTo>
                      <a:pt x="11657" y="9616"/>
                    </a:lnTo>
                    <a:lnTo>
                      <a:pt x="11490" y="9047"/>
                    </a:lnTo>
                    <a:lnTo>
                      <a:pt x="11314" y="8486"/>
                    </a:lnTo>
                    <a:lnTo>
                      <a:pt x="11130" y="7925"/>
                    </a:lnTo>
                    <a:lnTo>
                      <a:pt x="10937" y="7365"/>
                    </a:lnTo>
                    <a:lnTo>
                      <a:pt x="10737" y="6804"/>
                    </a:lnTo>
                    <a:lnTo>
                      <a:pt x="10527" y="6252"/>
                    </a:lnTo>
                    <a:lnTo>
                      <a:pt x="10310" y="5699"/>
                    </a:lnTo>
                    <a:lnTo>
                      <a:pt x="10084" y="5155"/>
                    </a:lnTo>
                    <a:lnTo>
                      <a:pt x="9841" y="4612"/>
                    </a:lnTo>
                    <a:lnTo>
                      <a:pt x="9599" y="4068"/>
                    </a:lnTo>
                    <a:lnTo>
                      <a:pt x="9347" y="3532"/>
                    </a:lnTo>
                    <a:lnTo>
                      <a:pt x="9080" y="3005"/>
                    </a:lnTo>
                    <a:lnTo>
                      <a:pt x="8812" y="2486"/>
                    </a:lnTo>
                    <a:lnTo>
                      <a:pt x="8527" y="1975"/>
                    </a:lnTo>
                    <a:lnTo>
                      <a:pt x="8234" y="1465"/>
                    </a:lnTo>
                    <a:lnTo>
                      <a:pt x="7925" y="971"/>
                    </a:lnTo>
                    <a:lnTo>
                      <a:pt x="7615" y="478"/>
                    </a:lnTo>
                    <a:lnTo>
                      <a:pt x="7289"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141;p30">
                <a:extLst>
                  <a:ext uri="{FF2B5EF4-FFF2-40B4-BE49-F238E27FC236}">
                    <a16:creationId xmlns:a16="http://schemas.microsoft.com/office/drawing/2014/main" id="{8371BC6E-892C-DAC5-9C84-591E6C252034}"/>
                  </a:ext>
                </a:extLst>
              </p:cNvPr>
              <p:cNvSpPr/>
              <p:nvPr/>
            </p:nvSpPr>
            <p:spPr>
              <a:xfrm>
                <a:off x="1534377" y="3506568"/>
                <a:ext cx="819764" cy="320060"/>
              </a:xfrm>
              <a:custGeom>
                <a:avLst/>
                <a:gdLst/>
                <a:ahLst/>
                <a:cxnLst/>
                <a:rect l="l" t="t" r="r" b="b"/>
                <a:pathLst>
                  <a:path w="22487" h="8779" extrusionOk="0">
                    <a:moveTo>
                      <a:pt x="478" y="1"/>
                    </a:moveTo>
                    <a:lnTo>
                      <a:pt x="402" y="980"/>
                    </a:lnTo>
                    <a:lnTo>
                      <a:pt x="327" y="2043"/>
                    </a:lnTo>
                    <a:lnTo>
                      <a:pt x="235" y="3348"/>
                    </a:lnTo>
                    <a:lnTo>
                      <a:pt x="151" y="4779"/>
                    </a:lnTo>
                    <a:lnTo>
                      <a:pt x="76" y="6235"/>
                    </a:lnTo>
                    <a:lnTo>
                      <a:pt x="43" y="6938"/>
                    </a:lnTo>
                    <a:lnTo>
                      <a:pt x="17" y="7607"/>
                    </a:lnTo>
                    <a:lnTo>
                      <a:pt x="1" y="8218"/>
                    </a:lnTo>
                    <a:lnTo>
                      <a:pt x="1" y="8779"/>
                    </a:lnTo>
                    <a:lnTo>
                      <a:pt x="22369" y="8779"/>
                    </a:lnTo>
                    <a:lnTo>
                      <a:pt x="22386" y="8536"/>
                    </a:lnTo>
                    <a:lnTo>
                      <a:pt x="22419" y="7875"/>
                    </a:lnTo>
                    <a:lnTo>
                      <a:pt x="22461" y="6879"/>
                    </a:lnTo>
                    <a:lnTo>
                      <a:pt x="22469" y="6285"/>
                    </a:lnTo>
                    <a:lnTo>
                      <a:pt x="22478" y="5641"/>
                    </a:lnTo>
                    <a:lnTo>
                      <a:pt x="22486" y="4955"/>
                    </a:lnTo>
                    <a:lnTo>
                      <a:pt x="22478" y="4243"/>
                    </a:lnTo>
                    <a:lnTo>
                      <a:pt x="22461" y="3515"/>
                    </a:lnTo>
                    <a:lnTo>
                      <a:pt x="22436" y="2779"/>
                    </a:lnTo>
                    <a:lnTo>
                      <a:pt x="22394" y="2051"/>
                    </a:lnTo>
                    <a:lnTo>
                      <a:pt x="22336" y="1340"/>
                    </a:lnTo>
                    <a:lnTo>
                      <a:pt x="22294" y="988"/>
                    </a:lnTo>
                    <a:lnTo>
                      <a:pt x="22252" y="653"/>
                    </a:lnTo>
                    <a:lnTo>
                      <a:pt x="22210" y="319"/>
                    </a:lnTo>
                    <a:lnTo>
                      <a:pt x="22160"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142;p30">
                <a:extLst>
                  <a:ext uri="{FF2B5EF4-FFF2-40B4-BE49-F238E27FC236}">
                    <a16:creationId xmlns:a16="http://schemas.microsoft.com/office/drawing/2014/main" id="{8548FC0C-ABBD-BA87-272A-3FCF7597265A}"/>
                  </a:ext>
                </a:extLst>
              </p:cNvPr>
              <p:cNvSpPr/>
              <p:nvPr/>
            </p:nvSpPr>
            <p:spPr>
              <a:xfrm>
                <a:off x="1473970" y="2652657"/>
                <a:ext cx="952460" cy="781685"/>
              </a:xfrm>
              <a:custGeom>
                <a:avLst/>
                <a:gdLst/>
                <a:ahLst/>
                <a:cxnLst/>
                <a:rect l="l" t="t" r="r" b="b"/>
                <a:pathLst>
                  <a:path w="26127" h="21441" extrusionOk="0">
                    <a:moveTo>
                      <a:pt x="4913" y="1"/>
                    </a:moveTo>
                    <a:lnTo>
                      <a:pt x="4796" y="9"/>
                    </a:lnTo>
                    <a:lnTo>
                      <a:pt x="4679" y="9"/>
                    </a:lnTo>
                    <a:lnTo>
                      <a:pt x="4553" y="26"/>
                    </a:lnTo>
                    <a:lnTo>
                      <a:pt x="4436" y="43"/>
                    </a:lnTo>
                    <a:lnTo>
                      <a:pt x="4210" y="93"/>
                    </a:lnTo>
                    <a:lnTo>
                      <a:pt x="3992" y="160"/>
                    </a:lnTo>
                    <a:lnTo>
                      <a:pt x="3783" y="244"/>
                    </a:lnTo>
                    <a:lnTo>
                      <a:pt x="3582" y="344"/>
                    </a:lnTo>
                    <a:lnTo>
                      <a:pt x="3390" y="461"/>
                    </a:lnTo>
                    <a:lnTo>
                      <a:pt x="3214" y="587"/>
                    </a:lnTo>
                    <a:lnTo>
                      <a:pt x="3047" y="737"/>
                    </a:lnTo>
                    <a:lnTo>
                      <a:pt x="2896" y="888"/>
                    </a:lnTo>
                    <a:lnTo>
                      <a:pt x="2762" y="1064"/>
                    </a:lnTo>
                    <a:lnTo>
                      <a:pt x="2704" y="1147"/>
                    </a:lnTo>
                    <a:lnTo>
                      <a:pt x="2645" y="1239"/>
                    </a:lnTo>
                    <a:lnTo>
                      <a:pt x="2595" y="1331"/>
                    </a:lnTo>
                    <a:lnTo>
                      <a:pt x="2545" y="1432"/>
                    </a:lnTo>
                    <a:lnTo>
                      <a:pt x="2503" y="1532"/>
                    </a:lnTo>
                    <a:lnTo>
                      <a:pt x="2461" y="1633"/>
                    </a:lnTo>
                    <a:lnTo>
                      <a:pt x="2428" y="1733"/>
                    </a:lnTo>
                    <a:lnTo>
                      <a:pt x="2402" y="1842"/>
                    </a:lnTo>
                    <a:lnTo>
                      <a:pt x="2377" y="1951"/>
                    </a:lnTo>
                    <a:lnTo>
                      <a:pt x="2361" y="2059"/>
                    </a:lnTo>
                    <a:lnTo>
                      <a:pt x="26" y="18788"/>
                    </a:lnTo>
                    <a:lnTo>
                      <a:pt x="9" y="18922"/>
                    </a:lnTo>
                    <a:lnTo>
                      <a:pt x="1" y="19047"/>
                    </a:lnTo>
                    <a:lnTo>
                      <a:pt x="1" y="19173"/>
                    </a:lnTo>
                    <a:lnTo>
                      <a:pt x="18" y="19306"/>
                    </a:lnTo>
                    <a:lnTo>
                      <a:pt x="34" y="19432"/>
                    </a:lnTo>
                    <a:lnTo>
                      <a:pt x="51" y="19549"/>
                    </a:lnTo>
                    <a:lnTo>
                      <a:pt x="84" y="19675"/>
                    </a:lnTo>
                    <a:lnTo>
                      <a:pt x="118" y="19792"/>
                    </a:lnTo>
                    <a:lnTo>
                      <a:pt x="168" y="19909"/>
                    </a:lnTo>
                    <a:lnTo>
                      <a:pt x="218" y="20026"/>
                    </a:lnTo>
                    <a:lnTo>
                      <a:pt x="277" y="20135"/>
                    </a:lnTo>
                    <a:lnTo>
                      <a:pt x="336" y="20244"/>
                    </a:lnTo>
                    <a:lnTo>
                      <a:pt x="402" y="20344"/>
                    </a:lnTo>
                    <a:lnTo>
                      <a:pt x="478" y="20445"/>
                    </a:lnTo>
                    <a:lnTo>
                      <a:pt x="561" y="20545"/>
                    </a:lnTo>
                    <a:lnTo>
                      <a:pt x="645" y="20637"/>
                    </a:lnTo>
                    <a:lnTo>
                      <a:pt x="737" y="20729"/>
                    </a:lnTo>
                    <a:lnTo>
                      <a:pt x="829" y="20813"/>
                    </a:lnTo>
                    <a:lnTo>
                      <a:pt x="930" y="20896"/>
                    </a:lnTo>
                    <a:lnTo>
                      <a:pt x="1038" y="20972"/>
                    </a:lnTo>
                    <a:lnTo>
                      <a:pt x="1147" y="21039"/>
                    </a:lnTo>
                    <a:lnTo>
                      <a:pt x="1256" y="21106"/>
                    </a:lnTo>
                    <a:lnTo>
                      <a:pt x="1373" y="21164"/>
                    </a:lnTo>
                    <a:lnTo>
                      <a:pt x="1499" y="21223"/>
                    </a:lnTo>
                    <a:lnTo>
                      <a:pt x="1624" y="21273"/>
                    </a:lnTo>
                    <a:lnTo>
                      <a:pt x="1750" y="21315"/>
                    </a:lnTo>
                    <a:lnTo>
                      <a:pt x="1884" y="21348"/>
                    </a:lnTo>
                    <a:lnTo>
                      <a:pt x="2018" y="21382"/>
                    </a:lnTo>
                    <a:lnTo>
                      <a:pt x="2151" y="21407"/>
                    </a:lnTo>
                    <a:lnTo>
                      <a:pt x="2294" y="21424"/>
                    </a:lnTo>
                    <a:lnTo>
                      <a:pt x="2436" y="21432"/>
                    </a:lnTo>
                    <a:lnTo>
                      <a:pt x="2578" y="21440"/>
                    </a:lnTo>
                    <a:lnTo>
                      <a:pt x="23549" y="21440"/>
                    </a:lnTo>
                    <a:lnTo>
                      <a:pt x="23691" y="21432"/>
                    </a:lnTo>
                    <a:lnTo>
                      <a:pt x="23834" y="21424"/>
                    </a:lnTo>
                    <a:lnTo>
                      <a:pt x="23976" y="21407"/>
                    </a:lnTo>
                    <a:lnTo>
                      <a:pt x="24110" y="21382"/>
                    </a:lnTo>
                    <a:lnTo>
                      <a:pt x="24244" y="21348"/>
                    </a:lnTo>
                    <a:lnTo>
                      <a:pt x="24377" y="21315"/>
                    </a:lnTo>
                    <a:lnTo>
                      <a:pt x="24503" y="21273"/>
                    </a:lnTo>
                    <a:lnTo>
                      <a:pt x="24629" y="21223"/>
                    </a:lnTo>
                    <a:lnTo>
                      <a:pt x="24754" y="21164"/>
                    </a:lnTo>
                    <a:lnTo>
                      <a:pt x="24871" y="21106"/>
                    </a:lnTo>
                    <a:lnTo>
                      <a:pt x="24980" y="21039"/>
                    </a:lnTo>
                    <a:lnTo>
                      <a:pt x="25089" y="20972"/>
                    </a:lnTo>
                    <a:lnTo>
                      <a:pt x="25198" y="20896"/>
                    </a:lnTo>
                    <a:lnTo>
                      <a:pt x="25298" y="20813"/>
                    </a:lnTo>
                    <a:lnTo>
                      <a:pt x="25390" y="20729"/>
                    </a:lnTo>
                    <a:lnTo>
                      <a:pt x="25482" y="20637"/>
                    </a:lnTo>
                    <a:lnTo>
                      <a:pt x="25566" y="20545"/>
                    </a:lnTo>
                    <a:lnTo>
                      <a:pt x="25649" y="20445"/>
                    </a:lnTo>
                    <a:lnTo>
                      <a:pt x="25725" y="20344"/>
                    </a:lnTo>
                    <a:lnTo>
                      <a:pt x="25792" y="20244"/>
                    </a:lnTo>
                    <a:lnTo>
                      <a:pt x="25850" y="20135"/>
                    </a:lnTo>
                    <a:lnTo>
                      <a:pt x="25909" y="20026"/>
                    </a:lnTo>
                    <a:lnTo>
                      <a:pt x="25959" y="19909"/>
                    </a:lnTo>
                    <a:lnTo>
                      <a:pt x="26009" y="19792"/>
                    </a:lnTo>
                    <a:lnTo>
                      <a:pt x="26043" y="19675"/>
                    </a:lnTo>
                    <a:lnTo>
                      <a:pt x="26076" y="19549"/>
                    </a:lnTo>
                    <a:lnTo>
                      <a:pt x="26101" y="19432"/>
                    </a:lnTo>
                    <a:lnTo>
                      <a:pt x="26118" y="19306"/>
                    </a:lnTo>
                    <a:lnTo>
                      <a:pt x="26126" y="19173"/>
                    </a:lnTo>
                    <a:lnTo>
                      <a:pt x="26126" y="19047"/>
                    </a:lnTo>
                    <a:lnTo>
                      <a:pt x="26118" y="18922"/>
                    </a:lnTo>
                    <a:lnTo>
                      <a:pt x="26101" y="18788"/>
                    </a:lnTo>
                    <a:lnTo>
                      <a:pt x="23767" y="2059"/>
                    </a:lnTo>
                    <a:lnTo>
                      <a:pt x="23750" y="1951"/>
                    </a:lnTo>
                    <a:lnTo>
                      <a:pt x="23725" y="1842"/>
                    </a:lnTo>
                    <a:lnTo>
                      <a:pt x="23700" y="1733"/>
                    </a:lnTo>
                    <a:lnTo>
                      <a:pt x="23666" y="1633"/>
                    </a:lnTo>
                    <a:lnTo>
                      <a:pt x="23624" y="1532"/>
                    </a:lnTo>
                    <a:lnTo>
                      <a:pt x="23582" y="1432"/>
                    </a:lnTo>
                    <a:lnTo>
                      <a:pt x="23532" y="1331"/>
                    </a:lnTo>
                    <a:lnTo>
                      <a:pt x="23482" y="1239"/>
                    </a:lnTo>
                    <a:lnTo>
                      <a:pt x="23423" y="1147"/>
                    </a:lnTo>
                    <a:lnTo>
                      <a:pt x="23365" y="1064"/>
                    </a:lnTo>
                    <a:lnTo>
                      <a:pt x="23231" y="888"/>
                    </a:lnTo>
                    <a:lnTo>
                      <a:pt x="23080" y="737"/>
                    </a:lnTo>
                    <a:lnTo>
                      <a:pt x="22913" y="587"/>
                    </a:lnTo>
                    <a:lnTo>
                      <a:pt x="22737" y="461"/>
                    </a:lnTo>
                    <a:lnTo>
                      <a:pt x="22545" y="344"/>
                    </a:lnTo>
                    <a:lnTo>
                      <a:pt x="22344" y="244"/>
                    </a:lnTo>
                    <a:lnTo>
                      <a:pt x="22135" y="160"/>
                    </a:lnTo>
                    <a:lnTo>
                      <a:pt x="21917" y="93"/>
                    </a:lnTo>
                    <a:lnTo>
                      <a:pt x="21691" y="43"/>
                    </a:lnTo>
                    <a:lnTo>
                      <a:pt x="21574" y="26"/>
                    </a:lnTo>
                    <a:lnTo>
                      <a:pt x="21457" y="9"/>
                    </a:lnTo>
                    <a:lnTo>
                      <a:pt x="21331" y="9"/>
                    </a:lnTo>
                    <a:lnTo>
                      <a:pt x="2121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143;p30">
                <a:extLst>
                  <a:ext uri="{FF2B5EF4-FFF2-40B4-BE49-F238E27FC236}">
                    <a16:creationId xmlns:a16="http://schemas.microsoft.com/office/drawing/2014/main" id="{9E5D0D44-A840-726F-9B7E-AC2F1C906C2B}"/>
                  </a:ext>
                </a:extLst>
              </p:cNvPr>
              <p:cNvSpPr/>
              <p:nvPr/>
            </p:nvSpPr>
            <p:spPr>
              <a:xfrm>
                <a:off x="1527378" y="2581605"/>
                <a:ext cx="806603" cy="929302"/>
              </a:xfrm>
              <a:custGeom>
                <a:avLst/>
                <a:gdLst/>
                <a:ahLst/>
                <a:cxnLst/>
                <a:rect l="l" t="t" r="r" b="b"/>
                <a:pathLst>
                  <a:path w="22126" h="25490" extrusionOk="0">
                    <a:moveTo>
                      <a:pt x="8645" y="0"/>
                    </a:moveTo>
                    <a:lnTo>
                      <a:pt x="8536" y="67"/>
                    </a:lnTo>
                    <a:lnTo>
                      <a:pt x="8226" y="234"/>
                    </a:lnTo>
                    <a:lnTo>
                      <a:pt x="8009" y="343"/>
                    </a:lnTo>
                    <a:lnTo>
                      <a:pt x="7749" y="469"/>
                    </a:lnTo>
                    <a:lnTo>
                      <a:pt x="7456" y="603"/>
                    </a:lnTo>
                    <a:lnTo>
                      <a:pt x="7130" y="745"/>
                    </a:lnTo>
                    <a:lnTo>
                      <a:pt x="6779" y="887"/>
                    </a:lnTo>
                    <a:lnTo>
                      <a:pt x="6402" y="1029"/>
                    </a:lnTo>
                    <a:lnTo>
                      <a:pt x="6000" y="1155"/>
                    </a:lnTo>
                    <a:lnTo>
                      <a:pt x="5590" y="1280"/>
                    </a:lnTo>
                    <a:lnTo>
                      <a:pt x="5373" y="1331"/>
                    </a:lnTo>
                    <a:lnTo>
                      <a:pt x="5163" y="1381"/>
                    </a:lnTo>
                    <a:lnTo>
                      <a:pt x="4946" y="1431"/>
                    </a:lnTo>
                    <a:lnTo>
                      <a:pt x="4720" y="1473"/>
                    </a:lnTo>
                    <a:lnTo>
                      <a:pt x="4502" y="1506"/>
                    </a:lnTo>
                    <a:lnTo>
                      <a:pt x="4276" y="1531"/>
                    </a:lnTo>
                    <a:lnTo>
                      <a:pt x="4059" y="1557"/>
                    </a:lnTo>
                    <a:lnTo>
                      <a:pt x="3833" y="1565"/>
                    </a:lnTo>
                    <a:lnTo>
                      <a:pt x="3465" y="1590"/>
                    </a:lnTo>
                    <a:lnTo>
                      <a:pt x="3113" y="1623"/>
                    </a:lnTo>
                    <a:lnTo>
                      <a:pt x="2795" y="1665"/>
                    </a:lnTo>
                    <a:lnTo>
                      <a:pt x="2494" y="1724"/>
                    </a:lnTo>
                    <a:lnTo>
                      <a:pt x="2218" y="1791"/>
                    </a:lnTo>
                    <a:lnTo>
                      <a:pt x="1967" y="1875"/>
                    </a:lnTo>
                    <a:lnTo>
                      <a:pt x="1732" y="1958"/>
                    </a:lnTo>
                    <a:lnTo>
                      <a:pt x="1515" y="2059"/>
                    </a:lnTo>
                    <a:lnTo>
                      <a:pt x="1322" y="2167"/>
                    </a:lnTo>
                    <a:lnTo>
                      <a:pt x="1147" y="2285"/>
                    </a:lnTo>
                    <a:lnTo>
                      <a:pt x="988" y="2410"/>
                    </a:lnTo>
                    <a:lnTo>
                      <a:pt x="845" y="2544"/>
                    </a:lnTo>
                    <a:lnTo>
                      <a:pt x="720" y="2686"/>
                    </a:lnTo>
                    <a:lnTo>
                      <a:pt x="611" y="2837"/>
                    </a:lnTo>
                    <a:lnTo>
                      <a:pt x="511" y="2996"/>
                    </a:lnTo>
                    <a:lnTo>
                      <a:pt x="419" y="3163"/>
                    </a:lnTo>
                    <a:lnTo>
                      <a:pt x="352" y="3331"/>
                    </a:lnTo>
                    <a:lnTo>
                      <a:pt x="285" y="3506"/>
                    </a:lnTo>
                    <a:lnTo>
                      <a:pt x="235" y="3690"/>
                    </a:lnTo>
                    <a:lnTo>
                      <a:pt x="184" y="3883"/>
                    </a:lnTo>
                    <a:lnTo>
                      <a:pt x="151" y="4075"/>
                    </a:lnTo>
                    <a:lnTo>
                      <a:pt x="117" y="4276"/>
                    </a:lnTo>
                    <a:lnTo>
                      <a:pt x="92" y="4485"/>
                    </a:lnTo>
                    <a:lnTo>
                      <a:pt x="76" y="4695"/>
                    </a:lnTo>
                    <a:lnTo>
                      <a:pt x="50" y="5130"/>
                    </a:lnTo>
                    <a:lnTo>
                      <a:pt x="42" y="5573"/>
                    </a:lnTo>
                    <a:lnTo>
                      <a:pt x="25" y="6025"/>
                    </a:lnTo>
                    <a:lnTo>
                      <a:pt x="9" y="6494"/>
                    </a:lnTo>
                    <a:lnTo>
                      <a:pt x="0" y="6762"/>
                    </a:lnTo>
                    <a:lnTo>
                      <a:pt x="0" y="7113"/>
                    </a:lnTo>
                    <a:lnTo>
                      <a:pt x="9" y="8025"/>
                    </a:lnTo>
                    <a:lnTo>
                      <a:pt x="34" y="9172"/>
                    </a:lnTo>
                    <a:lnTo>
                      <a:pt x="67" y="10511"/>
                    </a:lnTo>
                    <a:lnTo>
                      <a:pt x="117" y="12000"/>
                    </a:lnTo>
                    <a:lnTo>
                      <a:pt x="176" y="13598"/>
                    </a:lnTo>
                    <a:lnTo>
                      <a:pt x="318" y="16921"/>
                    </a:lnTo>
                    <a:lnTo>
                      <a:pt x="452" y="20134"/>
                    </a:lnTo>
                    <a:lnTo>
                      <a:pt x="578" y="22871"/>
                    </a:lnTo>
                    <a:lnTo>
                      <a:pt x="703" y="25490"/>
                    </a:lnTo>
                    <a:lnTo>
                      <a:pt x="22126" y="25490"/>
                    </a:lnTo>
                    <a:lnTo>
                      <a:pt x="22126" y="2904"/>
                    </a:lnTo>
                    <a:lnTo>
                      <a:pt x="21942" y="2720"/>
                    </a:lnTo>
                    <a:lnTo>
                      <a:pt x="21875" y="2644"/>
                    </a:lnTo>
                    <a:lnTo>
                      <a:pt x="21816" y="2577"/>
                    </a:lnTo>
                    <a:lnTo>
                      <a:pt x="21758" y="2494"/>
                    </a:lnTo>
                    <a:lnTo>
                      <a:pt x="21707" y="2418"/>
                    </a:lnTo>
                    <a:lnTo>
                      <a:pt x="21657" y="2335"/>
                    </a:lnTo>
                    <a:lnTo>
                      <a:pt x="21624" y="2251"/>
                    </a:lnTo>
                    <a:lnTo>
                      <a:pt x="21548" y="2084"/>
                    </a:lnTo>
                    <a:lnTo>
                      <a:pt x="21331" y="1983"/>
                    </a:lnTo>
                    <a:lnTo>
                      <a:pt x="21097" y="1883"/>
                    </a:lnTo>
                    <a:lnTo>
                      <a:pt x="20846" y="1808"/>
                    </a:lnTo>
                    <a:lnTo>
                      <a:pt x="20561" y="1732"/>
                    </a:lnTo>
                    <a:lnTo>
                      <a:pt x="20260" y="1674"/>
                    </a:lnTo>
                    <a:lnTo>
                      <a:pt x="19925" y="1623"/>
                    </a:lnTo>
                    <a:lnTo>
                      <a:pt x="19574" y="1590"/>
                    </a:lnTo>
                    <a:lnTo>
                      <a:pt x="19189" y="1565"/>
                    </a:lnTo>
                    <a:lnTo>
                      <a:pt x="18971" y="1557"/>
                    </a:lnTo>
                    <a:lnTo>
                      <a:pt x="18745" y="1531"/>
                    </a:lnTo>
                    <a:lnTo>
                      <a:pt x="18519" y="1506"/>
                    </a:lnTo>
                    <a:lnTo>
                      <a:pt x="18302" y="1473"/>
                    </a:lnTo>
                    <a:lnTo>
                      <a:pt x="18084" y="1431"/>
                    </a:lnTo>
                    <a:lnTo>
                      <a:pt x="17866" y="1381"/>
                    </a:lnTo>
                    <a:lnTo>
                      <a:pt x="17649" y="1331"/>
                    </a:lnTo>
                    <a:lnTo>
                      <a:pt x="17440" y="1280"/>
                    </a:lnTo>
                    <a:lnTo>
                      <a:pt x="17021" y="1155"/>
                    </a:lnTo>
                    <a:lnTo>
                      <a:pt x="16620" y="1029"/>
                    </a:lnTo>
                    <a:lnTo>
                      <a:pt x="16243" y="887"/>
                    </a:lnTo>
                    <a:lnTo>
                      <a:pt x="15892" y="745"/>
                    </a:lnTo>
                    <a:lnTo>
                      <a:pt x="15565" y="603"/>
                    </a:lnTo>
                    <a:lnTo>
                      <a:pt x="15272" y="469"/>
                    </a:lnTo>
                    <a:lnTo>
                      <a:pt x="15013" y="343"/>
                    </a:lnTo>
                    <a:lnTo>
                      <a:pt x="14795" y="234"/>
                    </a:lnTo>
                    <a:lnTo>
                      <a:pt x="14486" y="67"/>
                    </a:lnTo>
                    <a:lnTo>
                      <a:pt x="14377"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144;p30">
                <a:extLst>
                  <a:ext uri="{FF2B5EF4-FFF2-40B4-BE49-F238E27FC236}">
                    <a16:creationId xmlns:a16="http://schemas.microsoft.com/office/drawing/2014/main" id="{220C7E61-DB8A-241A-9888-9A71BDDBE61F}"/>
                  </a:ext>
                </a:extLst>
              </p:cNvPr>
              <p:cNvSpPr/>
              <p:nvPr/>
            </p:nvSpPr>
            <p:spPr>
              <a:xfrm>
                <a:off x="1523696" y="2620941"/>
                <a:ext cx="835330" cy="889964"/>
              </a:xfrm>
              <a:custGeom>
                <a:avLst/>
                <a:gdLst/>
                <a:ahLst/>
                <a:cxnLst/>
                <a:rect l="l" t="t" r="r" b="b"/>
                <a:pathLst>
                  <a:path w="22914" h="24411" extrusionOk="0">
                    <a:moveTo>
                      <a:pt x="17156" y="1"/>
                    </a:moveTo>
                    <a:lnTo>
                      <a:pt x="13465" y="9950"/>
                    </a:lnTo>
                    <a:lnTo>
                      <a:pt x="9817" y="9950"/>
                    </a:lnTo>
                    <a:lnTo>
                      <a:pt x="5298" y="268"/>
                    </a:lnTo>
                    <a:lnTo>
                      <a:pt x="5223" y="252"/>
                    </a:lnTo>
                    <a:lnTo>
                      <a:pt x="5022" y="226"/>
                    </a:lnTo>
                    <a:lnTo>
                      <a:pt x="4871" y="218"/>
                    </a:lnTo>
                    <a:lnTo>
                      <a:pt x="4704" y="210"/>
                    </a:lnTo>
                    <a:lnTo>
                      <a:pt x="4503" y="201"/>
                    </a:lnTo>
                    <a:lnTo>
                      <a:pt x="4285" y="201"/>
                    </a:lnTo>
                    <a:lnTo>
                      <a:pt x="4043" y="218"/>
                    </a:lnTo>
                    <a:lnTo>
                      <a:pt x="3783" y="235"/>
                    </a:lnTo>
                    <a:lnTo>
                      <a:pt x="3515" y="268"/>
                    </a:lnTo>
                    <a:lnTo>
                      <a:pt x="3231" y="319"/>
                    </a:lnTo>
                    <a:lnTo>
                      <a:pt x="2930" y="385"/>
                    </a:lnTo>
                    <a:lnTo>
                      <a:pt x="2628" y="469"/>
                    </a:lnTo>
                    <a:lnTo>
                      <a:pt x="2310" y="570"/>
                    </a:lnTo>
                    <a:lnTo>
                      <a:pt x="2160" y="637"/>
                    </a:lnTo>
                    <a:lnTo>
                      <a:pt x="2001" y="695"/>
                    </a:lnTo>
                    <a:lnTo>
                      <a:pt x="1842" y="770"/>
                    </a:lnTo>
                    <a:lnTo>
                      <a:pt x="1700" y="854"/>
                    </a:lnTo>
                    <a:lnTo>
                      <a:pt x="1557" y="946"/>
                    </a:lnTo>
                    <a:lnTo>
                      <a:pt x="1423" y="1047"/>
                    </a:lnTo>
                    <a:lnTo>
                      <a:pt x="1306" y="1147"/>
                    </a:lnTo>
                    <a:lnTo>
                      <a:pt x="1189" y="1256"/>
                    </a:lnTo>
                    <a:lnTo>
                      <a:pt x="1080" y="1373"/>
                    </a:lnTo>
                    <a:lnTo>
                      <a:pt x="980" y="1490"/>
                    </a:lnTo>
                    <a:lnTo>
                      <a:pt x="879" y="1616"/>
                    </a:lnTo>
                    <a:lnTo>
                      <a:pt x="796" y="1741"/>
                    </a:lnTo>
                    <a:lnTo>
                      <a:pt x="712" y="1867"/>
                    </a:lnTo>
                    <a:lnTo>
                      <a:pt x="637" y="2001"/>
                    </a:lnTo>
                    <a:lnTo>
                      <a:pt x="561" y="2126"/>
                    </a:lnTo>
                    <a:lnTo>
                      <a:pt x="495" y="2260"/>
                    </a:lnTo>
                    <a:lnTo>
                      <a:pt x="386" y="2519"/>
                    </a:lnTo>
                    <a:lnTo>
                      <a:pt x="294" y="2770"/>
                    </a:lnTo>
                    <a:lnTo>
                      <a:pt x="210" y="3005"/>
                    </a:lnTo>
                    <a:lnTo>
                      <a:pt x="151" y="3214"/>
                    </a:lnTo>
                    <a:lnTo>
                      <a:pt x="110" y="3406"/>
                    </a:lnTo>
                    <a:lnTo>
                      <a:pt x="59" y="3683"/>
                    </a:lnTo>
                    <a:lnTo>
                      <a:pt x="43" y="3783"/>
                    </a:lnTo>
                    <a:lnTo>
                      <a:pt x="18" y="4218"/>
                    </a:lnTo>
                    <a:lnTo>
                      <a:pt x="9" y="4720"/>
                    </a:lnTo>
                    <a:lnTo>
                      <a:pt x="1" y="5281"/>
                    </a:lnTo>
                    <a:lnTo>
                      <a:pt x="1" y="5892"/>
                    </a:lnTo>
                    <a:lnTo>
                      <a:pt x="9" y="6561"/>
                    </a:lnTo>
                    <a:lnTo>
                      <a:pt x="18" y="7273"/>
                    </a:lnTo>
                    <a:lnTo>
                      <a:pt x="51" y="8804"/>
                    </a:lnTo>
                    <a:lnTo>
                      <a:pt x="101" y="10453"/>
                    </a:lnTo>
                    <a:lnTo>
                      <a:pt x="168" y="12185"/>
                    </a:lnTo>
                    <a:lnTo>
                      <a:pt x="244" y="13942"/>
                    </a:lnTo>
                    <a:lnTo>
                      <a:pt x="327" y="15691"/>
                    </a:lnTo>
                    <a:lnTo>
                      <a:pt x="495" y="19005"/>
                    </a:lnTo>
                    <a:lnTo>
                      <a:pt x="654" y="21783"/>
                    </a:lnTo>
                    <a:lnTo>
                      <a:pt x="804" y="24411"/>
                    </a:lnTo>
                    <a:lnTo>
                      <a:pt x="22419" y="24411"/>
                    </a:lnTo>
                    <a:lnTo>
                      <a:pt x="22453" y="23499"/>
                    </a:lnTo>
                    <a:lnTo>
                      <a:pt x="22545" y="21089"/>
                    </a:lnTo>
                    <a:lnTo>
                      <a:pt x="22662" y="17658"/>
                    </a:lnTo>
                    <a:lnTo>
                      <a:pt x="22721" y="15699"/>
                    </a:lnTo>
                    <a:lnTo>
                      <a:pt x="22779" y="13666"/>
                    </a:lnTo>
                    <a:lnTo>
                      <a:pt x="22829" y="11616"/>
                    </a:lnTo>
                    <a:lnTo>
                      <a:pt x="22871" y="9616"/>
                    </a:lnTo>
                    <a:lnTo>
                      <a:pt x="22905" y="7708"/>
                    </a:lnTo>
                    <a:lnTo>
                      <a:pt x="22913" y="5959"/>
                    </a:lnTo>
                    <a:lnTo>
                      <a:pt x="22913" y="5172"/>
                    </a:lnTo>
                    <a:lnTo>
                      <a:pt x="22905" y="4436"/>
                    </a:lnTo>
                    <a:lnTo>
                      <a:pt x="22888" y="3775"/>
                    </a:lnTo>
                    <a:lnTo>
                      <a:pt x="22871" y="3197"/>
                    </a:lnTo>
                    <a:lnTo>
                      <a:pt x="22846" y="2695"/>
                    </a:lnTo>
                    <a:lnTo>
                      <a:pt x="22813" y="2293"/>
                    </a:lnTo>
                    <a:lnTo>
                      <a:pt x="22788" y="2126"/>
                    </a:lnTo>
                    <a:lnTo>
                      <a:pt x="22771" y="1984"/>
                    </a:lnTo>
                    <a:lnTo>
                      <a:pt x="22746" y="1875"/>
                    </a:lnTo>
                    <a:lnTo>
                      <a:pt x="22721" y="1783"/>
                    </a:lnTo>
                    <a:lnTo>
                      <a:pt x="22687" y="1716"/>
                    </a:lnTo>
                    <a:lnTo>
                      <a:pt x="22654" y="1649"/>
                    </a:lnTo>
                    <a:lnTo>
                      <a:pt x="22612" y="1582"/>
                    </a:lnTo>
                    <a:lnTo>
                      <a:pt x="22562" y="1515"/>
                    </a:lnTo>
                    <a:lnTo>
                      <a:pt x="22511" y="1448"/>
                    </a:lnTo>
                    <a:lnTo>
                      <a:pt x="22453" y="1390"/>
                    </a:lnTo>
                    <a:lnTo>
                      <a:pt x="22319" y="1273"/>
                    </a:lnTo>
                    <a:lnTo>
                      <a:pt x="22168" y="1164"/>
                    </a:lnTo>
                    <a:lnTo>
                      <a:pt x="22001" y="1055"/>
                    </a:lnTo>
                    <a:lnTo>
                      <a:pt x="21817" y="955"/>
                    </a:lnTo>
                    <a:lnTo>
                      <a:pt x="21616" y="862"/>
                    </a:lnTo>
                    <a:lnTo>
                      <a:pt x="21398" y="779"/>
                    </a:lnTo>
                    <a:lnTo>
                      <a:pt x="21181" y="695"/>
                    </a:lnTo>
                    <a:lnTo>
                      <a:pt x="20947" y="620"/>
                    </a:lnTo>
                    <a:lnTo>
                      <a:pt x="20712" y="553"/>
                    </a:lnTo>
                    <a:lnTo>
                      <a:pt x="20470" y="486"/>
                    </a:lnTo>
                    <a:lnTo>
                      <a:pt x="20227" y="427"/>
                    </a:lnTo>
                    <a:lnTo>
                      <a:pt x="19725" y="327"/>
                    </a:lnTo>
                    <a:lnTo>
                      <a:pt x="19239" y="235"/>
                    </a:lnTo>
                    <a:lnTo>
                      <a:pt x="18771" y="168"/>
                    </a:lnTo>
                    <a:lnTo>
                      <a:pt x="18336" y="109"/>
                    </a:lnTo>
                    <a:lnTo>
                      <a:pt x="17951" y="67"/>
                    </a:lnTo>
                    <a:lnTo>
                      <a:pt x="17373" y="17"/>
                    </a:lnTo>
                    <a:lnTo>
                      <a:pt x="17156"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145;p30">
                <a:extLst>
                  <a:ext uri="{FF2B5EF4-FFF2-40B4-BE49-F238E27FC236}">
                    <a16:creationId xmlns:a16="http://schemas.microsoft.com/office/drawing/2014/main" id="{CB18B2F7-8100-4788-D425-8ED508FE56AC}"/>
                  </a:ext>
                </a:extLst>
              </p:cNvPr>
              <p:cNvSpPr/>
              <p:nvPr/>
            </p:nvSpPr>
            <p:spPr>
              <a:xfrm>
                <a:off x="1535908" y="2621232"/>
                <a:ext cx="223943" cy="754853"/>
              </a:xfrm>
              <a:custGeom>
                <a:avLst/>
                <a:gdLst/>
                <a:ahLst/>
                <a:cxnLst/>
                <a:rect l="l" t="t" r="r" b="b"/>
                <a:pathLst>
                  <a:path w="6143" h="20705" extrusionOk="0">
                    <a:moveTo>
                      <a:pt x="4427" y="1"/>
                    </a:moveTo>
                    <a:lnTo>
                      <a:pt x="4218" y="18"/>
                    </a:lnTo>
                    <a:lnTo>
                      <a:pt x="4001" y="34"/>
                    </a:lnTo>
                    <a:lnTo>
                      <a:pt x="3775" y="68"/>
                    </a:lnTo>
                    <a:lnTo>
                      <a:pt x="3557" y="110"/>
                    </a:lnTo>
                    <a:lnTo>
                      <a:pt x="3331" y="152"/>
                    </a:lnTo>
                    <a:lnTo>
                      <a:pt x="3114" y="210"/>
                    </a:lnTo>
                    <a:lnTo>
                      <a:pt x="2687" y="319"/>
                    </a:lnTo>
                    <a:lnTo>
                      <a:pt x="2302" y="436"/>
                    </a:lnTo>
                    <a:lnTo>
                      <a:pt x="1967" y="553"/>
                    </a:lnTo>
                    <a:lnTo>
                      <a:pt x="1699" y="654"/>
                    </a:lnTo>
                    <a:lnTo>
                      <a:pt x="1649" y="679"/>
                    </a:lnTo>
                    <a:lnTo>
                      <a:pt x="1607" y="712"/>
                    </a:lnTo>
                    <a:lnTo>
                      <a:pt x="1574" y="746"/>
                    </a:lnTo>
                    <a:lnTo>
                      <a:pt x="1540" y="796"/>
                    </a:lnTo>
                    <a:lnTo>
                      <a:pt x="1524" y="846"/>
                    </a:lnTo>
                    <a:lnTo>
                      <a:pt x="1515" y="896"/>
                    </a:lnTo>
                    <a:lnTo>
                      <a:pt x="1515" y="955"/>
                    </a:lnTo>
                    <a:lnTo>
                      <a:pt x="1532" y="1013"/>
                    </a:lnTo>
                    <a:lnTo>
                      <a:pt x="1674" y="1474"/>
                    </a:lnTo>
                    <a:lnTo>
                      <a:pt x="1808" y="1926"/>
                    </a:lnTo>
                    <a:lnTo>
                      <a:pt x="1934" y="2377"/>
                    </a:lnTo>
                    <a:lnTo>
                      <a:pt x="2051" y="2821"/>
                    </a:lnTo>
                    <a:lnTo>
                      <a:pt x="2160" y="3265"/>
                    </a:lnTo>
                    <a:lnTo>
                      <a:pt x="2252" y="3700"/>
                    </a:lnTo>
                    <a:lnTo>
                      <a:pt x="2335" y="4135"/>
                    </a:lnTo>
                    <a:lnTo>
                      <a:pt x="2411" y="4562"/>
                    </a:lnTo>
                    <a:lnTo>
                      <a:pt x="2478" y="4980"/>
                    </a:lnTo>
                    <a:lnTo>
                      <a:pt x="2536" y="5398"/>
                    </a:lnTo>
                    <a:lnTo>
                      <a:pt x="2595" y="5808"/>
                    </a:lnTo>
                    <a:lnTo>
                      <a:pt x="2637" y="6210"/>
                    </a:lnTo>
                    <a:lnTo>
                      <a:pt x="2670" y="6612"/>
                    </a:lnTo>
                    <a:lnTo>
                      <a:pt x="2695" y="7005"/>
                    </a:lnTo>
                    <a:lnTo>
                      <a:pt x="2720" y="7390"/>
                    </a:lnTo>
                    <a:lnTo>
                      <a:pt x="2729" y="7775"/>
                    </a:lnTo>
                    <a:lnTo>
                      <a:pt x="2737" y="8152"/>
                    </a:lnTo>
                    <a:lnTo>
                      <a:pt x="2737" y="8520"/>
                    </a:lnTo>
                    <a:lnTo>
                      <a:pt x="2729" y="8888"/>
                    </a:lnTo>
                    <a:lnTo>
                      <a:pt x="2720" y="9248"/>
                    </a:lnTo>
                    <a:lnTo>
                      <a:pt x="2695" y="9599"/>
                    </a:lnTo>
                    <a:lnTo>
                      <a:pt x="2670" y="9951"/>
                    </a:lnTo>
                    <a:lnTo>
                      <a:pt x="2645" y="10286"/>
                    </a:lnTo>
                    <a:lnTo>
                      <a:pt x="2611" y="10620"/>
                    </a:lnTo>
                    <a:lnTo>
                      <a:pt x="2570" y="10955"/>
                    </a:lnTo>
                    <a:lnTo>
                      <a:pt x="2528" y="11273"/>
                    </a:lnTo>
                    <a:lnTo>
                      <a:pt x="2478" y="11591"/>
                    </a:lnTo>
                    <a:lnTo>
                      <a:pt x="2427" y="11901"/>
                    </a:lnTo>
                    <a:lnTo>
                      <a:pt x="2310" y="12503"/>
                    </a:lnTo>
                    <a:lnTo>
                      <a:pt x="2185" y="13072"/>
                    </a:lnTo>
                    <a:lnTo>
                      <a:pt x="2051" y="13624"/>
                    </a:lnTo>
                    <a:lnTo>
                      <a:pt x="1900" y="14143"/>
                    </a:lnTo>
                    <a:lnTo>
                      <a:pt x="1750" y="14637"/>
                    </a:lnTo>
                    <a:lnTo>
                      <a:pt x="1591" y="15097"/>
                    </a:lnTo>
                    <a:lnTo>
                      <a:pt x="1423" y="15532"/>
                    </a:lnTo>
                    <a:lnTo>
                      <a:pt x="1264" y="15942"/>
                    </a:lnTo>
                    <a:lnTo>
                      <a:pt x="1105" y="16319"/>
                    </a:lnTo>
                    <a:lnTo>
                      <a:pt x="946" y="16662"/>
                    </a:lnTo>
                    <a:lnTo>
                      <a:pt x="796" y="16980"/>
                    </a:lnTo>
                    <a:lnTo>
                      <a:pt x="645" y="17265"/>
                    </a:lnTo>
                    <a:lnTo>
                      <a:pt x="511" y="17516"/>
                    </a:lnTo>
                    <a:lnTo>
                      <a:pt x="385" y="17733"/>
                    </a:lnTo>
                    <a:lnTo>
                      <a:pt x="185" y="18076"/>
                    </a:lnTo>
                    <a:lnTo>
                      <a:pt x="42" y="18286"/>
                    </a:lnTo>
                    <a:lnTo>
                      <a:pt x="26" y="18327"/>
                    </a:lnTo>
                    <a:lnTo>
                      <a:pt x="9" y="18361"/>
                    </a:lnTo>
                    <a:lnTo>
                      <a:pt x="1" y="18403"/>
                    </a:lnTo>
                    <a:lnTo>
                      <a:pt x="1" y="18453"/>
                    </a:lnTo>
                    <a:lnTo>
                      <a:pt x="1" y="20411"/>
                    </a:lnTo>
                    <a:lnTo>
                      <a:pt x="1" y="20478"/>
                    </a:lnTo>
                    <a:lnTo>
                      <a:pt x="26" y="20537"/>
                    </a:lnTo>
                    <a:lnTo>
                      <a:pt x="51" y="20587"/>
                    </a:lnTo>
                    <a:lnTo>
                      <a:pt x="93" y="20629"/>
                    </a:lnTo>
                    <a:lnTo>
                      <a:pt x="143" y="20671"/>
                    </a:lnTo>
                    <a:lnTo>
                      <a:pt x="193" y="20687"/>
                    </a:lnTo>
                    <a:lnTo>
                      <a:pt x="252" y="20704"/>
                    </a:lnTo>
                    <a:lnTo>
                      <a:pt x="319" y="20704"/>
                    </a:lnTo>
                    <a:lnTo>
                      <a:pt x="519" y="20679"/>
                    </a:lnTo>
                    <a:lnTo>
                      <a:pt x="712" y="20645"/>
                    </a:lnTo>
                    <a:lnTo>
                      <a:pt x="913" y="20604"/>
                    </a:lnTo>
                    <a:lnTo>
                      <a:pt x="1097" y="20562"/>
                    </a:lnTo>
                    <a:lnTo>
                      <a:pt x="1281" y="20512"/>
                    </a:lnTo>
                    <a:lnTo>
                      <a:pt x="1465" y="20453"/>
                    </a:lnTo>
                    <a:lnTo>
                      <a:pt x="1641" y="20394"/>
                    </a:lnTo>
                    <a:lnTo>
                      <a:pt x="1808" y="20327"/>
                    </a:lnTo>
                    <a:lnTo>
                      <a:pt x="1975" y="20252"/>
                    </a:lnTo>
                    <a:lnTo>
                      <a:pt x="2143" y="20177"/>
                    </a:lnTo>
                    <a:lnTo>
                      <a:pt x="2302" y="20093"/>
                    </a:lnTo>
                    <a:lnTo>
                      <a:pt x="2461" y="20001"/>
                    </a:lnTo>
                    <a:lnTo>
                      <a:pt x="2611" y="19909"/>
                    </a:lnTo>
                    <a:lnTo>
                      <a:pt x="2754" y="19817"/>
                    </a:lnTo>
                    <a:lnTo>
                      <a:pt x="2904" y="19717"/>
                    </a:lnTo>
                    <a:lnTo>
                      <a:pt x="3038" y="19608"/>
                    </a:lnTo>
                    <a:lnTo>
                      <a:pt x="3180" y="19499"/>
                    </a:lnTo>
                    <a:lnTo>
                      <a:pt x="3306" y="19382"/>
                    </a:lnTo>
                    <a:lnTo>
                      <a:pt x="3440" y="19265"/>
                    </a:lnTo>
                    <a:lnTo>
                      <a:pt x="3565" y="19139"/>
                    </a:lnTo>
                    <a:lnTo>
                      <a:pt x="3683" y="19005"/>
                    </a:lnTo>
                    <a:lnTo>
                      <a:pt x="3800" y="18880"/>
                    </a:lnTo>
                    <a:lnTo>
                      <a:pt x="3917" y="18737"/>
                    </a:lnTo>
                    <a:lnTo>
                      <a:pt x="4026" y="18604"/>
                    </a:lnTo>
                    <a:lnTo>
                      <a:pt x="4243" y="18311"/>
                    </a:lnTo>
                    <a:lnTo>
                      <a:pt x="4436" y="18001"/>
                    </a:lnTo>
                    <a:lnTo>
                      <a:pt x="4628" y="17683"/>
                    </a:lnTo>
                    <a:lnTo>
                      <a:pt x="4796" y="17348"/>
                    </a:lnTo>
                    <a:lnTo>
                      <a:pt x="4963" y="17005"/>
                    </a:lnTo>
                    <a:lnTo>
                      <a:pt x="5105" y="16645"/>
                    </a:lnTo>
                    <a:lnTo>
                      <a:pt x="5247" y="16277"/>
                    </a:lnTo>
                    <a:lnTo>
                      <a:pt x="5373" y="15901"/>
                    </a:lnTo>
                    <a:lnTo>
                      <a:pt x="5482" y="15516"/>
                    </a:lnTo>
                    <a:lnTo>
                      <a:pt x="5591" y="15114"/>
                    </a:lnTo>
                    <a:lnTo>
                      <a:pt x="5683" y="14712"/>
                    </a:lnTo>
                    <a:lnTo>
                      <a:pt x="5766" y="14302"/>
                    </a:lnTo>
                    <a:lnTo>
                      <a:pt x="5842" y="13884"/>
                    </a:lnTo>
                    <a:lnTo>
                      <a:pt x="5909" y="13457"/>
                    </a:lnTo>
                    <a:lnTo>
                      <a:pt x="5967" y="13030"/>
                    </a:lnTo>
                    <a:lnTo>
                      <a:pt x="6017" y="12595"/>
                    </a:lnTo>
                    <a:lnTo>
                      <a:pt x="6051" y="12160"/>
                    </a:lnTo>
                    <a:lnTo>
                      <a:pt x="6084" y="11725"/>
                    </a:lnTo>
                    <a:lnTo>
                      <a:pt x="6109" y="11281"/>
                    </a:lnTo>
                    <a:lnTo>
                      <a:pt x="6126" y="10838"/>
                    </a:lnTo>
                    <a:lnTo>
                      <a:pt x="6143" y="10394"/>
                    </a:lnTo>
                    <a:lnTo>
                      <a:pt x="6143" y="9951"/>
                    </a:lnTo>
                    <a:lnTo>
                      <a:pt x="6143" y="9507"/>
                    </a:lnTo>
                    <a:lnTo>
                      <a:pt x="6134" y="9064"/>
                    </a:lnTo>
                    <a:lnTo>
                      <a:pt x="6126" y="8629"/>
                    </a:lnTo>
                    <a:lnTo>
                      <a:pt x="6109" y="8185"/>
                    </a:lnTo>
                    <a:lnTo>
                      <a:pt x="6059" y="7332"/>
                    </a:lnTo>
                    <a:lnTo>
                      <a:pt x="6001" y="6486"/>
                    </a:lnTo>
                    <a:lnTo>
                      <a:pt x="5925" y="5675"/>
                    </a:lnTo>
                    <a:lnTo>
                      <a:pt x="5833" y="4888"/>
                    </a:lnTo>
                    <a:lnTo>
                      <a:pt x="5741" y="4143"/>
                    </a:lnTo>
                    <a:lnTo>
                      <a:pt x="5649" y="3440"/>
                    </a:lnTo>
                    <a:lnTo>
                      <a:pt x="5549" y="2788"/>
                    </a:lnTo>
                    <a:lnTo>
                      <a:pt x="5448" y="2193"/>
                    </a:lnTo>
                    <a:lnTo>
                      <a:pt x="5356" y="1658"/>
                    </a:lnTo>
                    <a:lnTo>
                      <a:pt x="5189" y="796"/>
                    </a:lnTo>
                    <a:lnTo>
                      <a:pt x="5080" y="244"/>
                    </a:lnTo>
                    <a:lnTo>
                      <a:pt x="5063" y="202"/>
                    </a:lnTo>
                    <a:lnTo>
                      <a:pt x="5047" y="160"/>
                    </a:lnTo>
                    <a:lnTo>
                      <a:pt x="5021" y="118"/>
                    </a:lnTo>
                    <a:lnTo>
                      <a:pt x="4988" y="93"/>
                    </a:lnTo>
                    <a:lnTo>
                      <a:pt x="4955" y="59"/>
                    </a:lnTo>
                    <a:lnTo>
                      <a:pt x="4913" y="43"/>
                    </a:lnTo>
                    <a:lnTo>
                      <a:pt x="4871" y="26"/>
                    </a:lnTo>
                    <a:lnTo>
                      <a:pt x="4821" y="18"/>
                    </a:lnTo>
                    <a:lnTo>
                      <a:pt x="462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146;p30">
                <a:extLst>
                  <a:ext uri="{FF2B5EF4-FFF2-40B4-BE49-F238E27FC236}">
                    <a16:creationId xmlns:a16="http://schemas.microsoft.com/office/drawing/2014/main" id="{88219143-5417-9327-D758-F2C00171C026}"/>
                  </a:ext>
                </a:extLst>
              </p:cNvPr>
              <p:cNvSpPr/>
              <p:nvPr/>
            </p:nvSpPr>
            <p:spPr>
              <a:xfrm>
                <a:off x="2107610" y="2620321"/>
                <a:ext cx="248660" cy="755764"/>
              </a:xfrm>
              <a:custGeom>
                <a:avLst/>
                <a:gdLst/>
                <a:ahLst/>
                <a:cxnLst/>
                <a:rect l="l" t="t" r="r" b="b"/>
                <a:pathLst>
                  <a:path w="6821" h="20730" extrusionOk="0">
                    <a:moveTo>
                      <a:pt x="1507" y="1"/>
                    </a:moveTo>
                    <a:lnTo>
                      <a:pt x="1289" y="9"/>
                    </a:lnTo>
                    <a:lnTo>
                      <a:pt x="1080" y="26"/>
                    </a:lnTo>
                    <a:lnTo>
                      <a:pt x="888" y="43"/>
                    </a:lnTo>
                    <a:lnTo>
                      <a:pt x="846" y="51"/>
                    </a:lnTo>
                    <a:lnTo>
                      <a:pt x="796" y="68"/>
                    </a:lnTo>
                    <a:lnTo>
                      <a:pt x="762" y="84"/>
                    </a:lnTo>
                    <a:lnTo>
                      <a:pt x="720" y="118"/>
                    </a:lnTo>
                    <a:lnTo>
                      <a:pt x="695" y="143"/>
                    </a:lnTo>
                    <a:lnTo>
                      <a:pt x="662" y="185"/>
                    </a:lnTo>
                    <a:lnTo>
                      <a:pt x="645" y="227"/>
                    </a:lnTo>
                    <a:lnTo>
                      <a:pt x="628" y="269"/>
                    </a:lnTo>
                    <a:lnTo>
                      <a:pt x="586" y="503"/>
                    </a:lnTo>
                    <a:lnTo>
                      <a:pt x="528" y="821"/>
                    </a:lnTo>
                    <a:lnTo>
                      <a:pt x="469" y="1214"/>
                    </a:lnTo>
                    <a:lnTo>
                      <a:pt x="402" y="1683"/>
                    </a:lnTo>
                    <a:lnTo>
                      <a:pt x="335" y="2218"/>
                    </a:lnTo>
                    <a:lnTo>
                      <a:pt x="260" y="2813"/>
                    </a:lnTo>
                    <a:lnTo>
                      <a:pt x="201" y="3465"/>
                    </a:lnTo>
                    <a:lnTo>
                      <a:pt x="135" y="4168"/>
                    </a:lnTo>
                    <a:lnTo>
                      <a:pt x="84" y="4913"/>
                    </a:lnTo>
                    <a:lnTo>
                      <a:pt x="42" y="5700"/>
                    </a:lnTo>
                    <a:lnTo>
                      <a:pt x="17" y="6511"/>
                    </a:lnTo>
                    <a:lnTo>
                      <a:pt x="1" y="7357"/>
                    </a:lnTo>
                    <a:lnTo>
                      <a:pt x="1" y="8218"/>
                    </a:lnTo>
                    <a:lnTo>
                      <a:pt x="9" y="8654"/>
                    </a:lnTo>
                    <a:lnTo>
                      <a:pt x="26" y="9089"/>
                    </a:lnTo>
                    <a:lnTo>
                      <a:pt x="42" y="9532"/>
                    </a:lnTo>
                    <a:lnTo>
                      <a:pt x="68" y="9976"/>
                    </a:lnTo>
                    <a:lnTo>
                      <a:pt x="93" y="10419"/>
                    </a:lnTo>
                    <a:lnTo>
                      <a:pt x="135" y="10863"/>
                    </a:lnTo>
                    <a:lnTo>
                      <a:pt x="176" y="11306"/>
                    </a:lnTo>
                    <a:lnTo>
                      <a:pt x="227" y="11750"/>
                    </a:lnTo>
                    <a:lnTo>
                      <a:pt x="285" y="12185"/>
                    </a:lnTo>
                    <a:lnTo>
                      <a:pt x="352" y="12629"/>
                    </a:lnTo>
                    <a:lnTo>
                      <a:pt x="427" y="13055"/>
                    </a:lnTo>
                    <a:lnTo>
                      <a:pt x="511" y="13490"/>
                    </a:lnTo>
                    <a:lnTo>
                      <a:pt x="603" y="13909"/>
                    </a:lnTo>
                    <a:lnTo>
                      <a:pt x="695" y="14327"/>
                    </a:lnTo>
                    <a:lnTo>
                      <a:pt x="804" y="14737"/>
                    </a:lnTo>
                    <a:lnTo>
                      <a:pt x="921" y="15147"/>
                    </a:lnTo>
                    <a:lnTo>
                      <a:pt x="1055" y="15541"/>
                    </a:lnTo>
                    <a:lnTo>
                      <a:pt x="1189" y="15926"/>
                    </a:lnTo>
                    <a:lnTo>
                      <a:pt x="1340" y="16302"/>
                    </a:lnTo>
                    <a:lnTo>
                      <a:pt x="1499" y="16670"/>
                    </a:lnTo>
                    <a:lnTo>
                      <a:pt x="1666" y="17030"/>
                    </a:lnTo>
                    <a:lnTo>
                      <a:pt x="1842" y="17373"/>
                    </a:lnTo>
                    <a:lnTo>
                      <a:pt x="2034" y="17708"/>
                    </a:lnTo>
                    <a:lnTo>
                      <a:pt x="2243" y="18026"/>
                    </a:lnTo>
                    <a:lnTo>
                      <a:pt x="2461" y="18336"/>
                    </a:lnTo>
                    <a:lnTo>
                      <a:pt x="2687" y="18629"/>
                    </a:lnTo>
                    <a:lnTo>
                      <a:pt x="2929" y="18905"/>
                    </a:lnTo>
                    <a:lnTo>
                      <a:pt x="3055" y="19039"/>
                    </a:lnTo>
                    <a:lnTo>
                      <a:pt x="3181" y="19164"/>
                    </a:lnTo>
                    <a:lnTo>
                      <a:pt x="3314" y="19290"/>
                    </a:lnTo>
                    <a:lnTo>
                      <a:pt x="3448" y="19407"/>
                    </a:lnTo>
                    <a:lnTo>
                      <a:pt x="3582" y="19524"/>
                    </a:lnTo>
                    <a:lnTo>
                      <a:pt x="3724" y="19633"/>
                    </a:lnTo>
                    <a:lnTo>
                      <a:pt x="3875" y="19742"/>
                    </a:lnTo>
                    <a:lnTo>
                      <a:pt x="4026" y="19842"/>
                    </a:lnTo>
                    <a:lnTo>
                      <a:pt x="4176" y="19942"/>
                    </a:lnTo>
                    <a:lnTo>
                      <a:pt x="4335" y="20034"/>
                    </a:lnTo>
                    <a:lnTo>
                      <a:pt x="4494" y="20118"/>
                    </a:lnTo>
                    <a:lnTo>
                      <a:pt x="4653" y="20202"/>
                    </a:lnTo>
                    <a:lnTo>
                      <a:pt x="4821" y="20277"/>
                    </a:lnTo>
                    <a:lnTo>
                      <a:pt x="4996" y="20352"/>
                    </a:lnTo>
                    <a:lnTo>
                      <a:pt x="5172" y="20419"/>
                    </a:lnTo>
                    <a:lnTo>
                      <a:pt x="5348" y="20478"/>
                    </a:lnTo>
                    <a:lnTo>
                      <a:pt x="5532" y="20537"/>
                    </a:lnTo>
                    <a:lnTo>
                      <a:pt x="5716" y="20587"/>
                    </a:lnTo>
                    <a:lnTo>
                      <a:pt x="5909" y="20629"/>
                    </a:lnTo>
                    <a:lnTo>
                      <a:pt x="6101" y="20670"/>
                    </a:lnTo>
                    <a:lnTo>
                      <a:pt x="6302" y="20704"/>
                    </a:lnTo>
                    <a:lnTo>
                      <a:pt x="6503" y="20729"/>
                    </a:lnTo>
                    <a:lnTo>
                      <a:pt x="6561" y="20729"/>
                    </a:lnTo>
                    <a:lnTo>
                      <a:pt x="6620" y="20721"/>
                    </a:lnTo>
                    <a:lnTo>
                      <a:pt x="6678" y="20696"/>
                    </a:lnTo>
                    <a:lnTo>
                      <a:pt x="6720" y="20654"/>
                    </a:lnTo>
                    <a:lnTo>
                      <a:pt x="6762" y="20612"/>
                    </a:lnTo>
                    <a:lnTo>
                      <a:pt x="6796" y="20562"/>
                    </a:lnTo>
                    <a:lnTo>
                      <a:pt x="6812" y="20503"/>
                    </a:lnTo>
                    <a:lnTo>
                      <a:pt x="6821" y="20444"/>
                    </a:lnTo>
                    <a:lnTo>
                      <a:pt x="6821" y="18478"/>
                    </a:lnTo>
                    <a:lnTo>
                      <a:pt x="6812" y="18436"/>
                    </a:lnTo>
                    <a:lnTo>
                      <a:pt x="6804" y="18394"/>
                    </a:lnTo>
                    <a:lnTo>
                      <a:pt x="6796" y="18352"/>
                    </a:lnTo>
                    <a:lnTo>
                      <a:pt x="6771" y="18311"/>
                    </a:lnTo>
                    <a:lnTo>
                      <a:pt x="6620" y="18101"/>
                    </a:lnTo>
                    <a:lnTo>
                      <a:pt x="6386" y="17742"/>
                    </a:lnTo>
                    <a:lnTo>
                      <a:pt x="6235" y="17516"/>
                    </a:lnTo>
                    <a:lnTo>
                      <a:pt x="6076" y="17256"/>
                    </a:lnTo>
                    <a:lnTo>
                      <a:pt x="5900" y="16955"/>
                    </a:lnTo>
                    <a:lnTo>
                      <a:pt x="5716" y="16629"/>
                    </a:lnTo>
                    <a:lnTo>
                      <a:pt x="5524" y="16269"/>
                    </a:lnTo>
                    <a:lnTo>
                      <a:pt x="5323" y="15875"/>
                    </a:lnTo>
                    <a:lnTo>
                      <a:pt x="5122" y="15457"/>
                    </a:lnTo>
                    <a:lnTo>
                      <a:pt x="4913" y="15005"/>
                    </a:lnTo>
                    <a:lnTo>
                      <a:pt x="4712" y="14520"/>
                    </a:lnTo>
                    <a:lnTo>
                      <a:pt x="4511" y="14009"/>
                    </a:lnTo>
                    <a:lnTo>
                      <a:pt x="4319" y="13474"/>
                    </a:lnTo>
                    <a:lnTo>
                      <a:pt x="4135" y="12913"/>
                    </a:lnTo>
                    <a:lnTo>
                      <a:pt x="3959" y="12319"/>
                    </a:lnTo>
                    <a:lnTo>
                      <a:pt x="3875" y="12009"/>
                    </a:lnTo>
                    <a:lnTo>
                      <a:pt x="3800" y="11700"/>
                    </a:lnTo>
                    <a:lnTo>
                      <a:pt x="3724" y="11382"/>
                    </a:lnTo>
                    <a:lnTo>
                      <a:pt x="3658" y="11055"/>
                    </a:lnTo>
                    <a:lnTo>
                      <a:pt x="3591" y="10729"/>
                    </a:lnTo>
                    <a:lnTo>
                      <a:pt x="3524" y="10386"/>
                    </a:lnTo>
                    <a:lnTo>
                      <a:pt x="3473" y="10043"/>
                    </a:lnTo>
                    <a:lnTo>
                      <a:pt x="3423" y="9691"/>
                    </a:lnTo>
                    <a:lnTo>
                      <a:pt x="3373" y="9340"/>
                    </a:lnTo>
                    <a:lnTo>
                      <a:pt x="3340" y="8980"/>
                    </a:lnTo>
                    <a:lnTo>
                      <a:pt x="3306" y="8612"/>
                    </a:lnTo>
                    <a:lnTo>
                      <a:pt x="3281" y="8235"/>
                    </a:lnTo>
                    <a:lnTo>
                      <a:pt x="3264" y="7859"/>
                    </a:lnTo>
                    <a:lnTo>
                      <a:pt x="3247" y="7474"/>
                    </a:lnTo>
                    <a:lnTo>
                      <a:pt x="3247" y="7089"/>
                    </a:lnTo>
                    <a:lnTo>
                      <a:pt x="3247" y="6695"/>
                    </a:lnTo>
                    <a:lnTo>
                      <a:pt x="3264" y="6294"/>
                    </a:lnTo>
                    <a:lnTo>
                      <a:pt x="3281" y="5892"/>
                    </a:lnTo>
                    <a:lnTo>
                      <a:pt x="3314" y="5482"/>
                    </a:lnTo>
                    <a:lnTo>
                      <a:pt x="3348" y="5064"/>
                    </a:lnTo>
                    <a:lnTo>
                      <a:pt x="3398" y="4645"/>
                    </a:lnTo>
                    <a:lnTo>
                      <a:pt x="3457" y="4218"/>
                    </a:lnTo>
                    <a:lnTo>
                      <a:pt x="3524" y="3792"/>
                    </a:lnTo>
                    <a:lnTo>
                      <a:pt x="3599" y="3356"/>
                    </a:lnTo>
                    <a:lnTo>
                      <a:pt x="3683" y="2913"/>
                    </a:lnTo>
                    <a:lnTo>
                      <a:pt x="3783" y="2469"/>
                    </a:lnTo>
                    <a:lnTo>
                      <a:pt x="3892" y="2026"/>
                    </a:lnTo>
                    <a:lnTo>
                      <a:pt x="4017" y="1566"/>
                    </a:lnTo>
                    <a:lnTo>
                      <a:pt x="4151" y="1114"/>
                    </a:lnTo>
                    <a:lnTo>
                      <a:pt x="4294" y="654"/>
                    </a:lnTo>
                    <a:lnTo>
                      <a:pt x="4302" y="595"/>
                    </a:lnTo>
                    <a:lnTo>
                      <a:pt x="4310" y="545"/>
                    </a:lnTo>
                    <a:lnTo>
                      <a:pt x="4302" y="486"/>
                    </a:lnTo>
                    <a:lnTo>
                      <a:pt x="4277" y="436"/>
                    </a:lnTo>
                    <a:lnTo>
                      <a:pt x="4252" y="394"/>
                    </a:lnTo>
                    <a:lnTo>
                      <a:pt x="4218" y="352"/>
                    </a:lnTo>
                    <a:lnTo>
                      <a:pt x="4176" y="319"/>
                    </a:lnTo>
                    <a:lnTo>
                      <a:pt x="4126" y="294"/>
                    </a:lnTo>
                    <a:lnTo>
                      <a:pt x="4001" y="252"/>
                    </a:lnTo>
                    <a:lnTo>
                      <a:pt x="3850" y="210"/>
                    </a:lnTo>
                    <a:lnTo>
                      <a:pt x="3691" y="177"/>
                    </a:lnTo>
                    <a:lnTo>
                      <a:pt x="3507" y="143"/>
                    </a:lnTo>
                    <a:lnTo>
                      <a:pt x="3097" y="84"/>
                    </a:lnTo>
                    <a:lnTo>
                      <a:pt x="2653" y="43"/>
                    </a:lnTo>
                    <a:lnTo>
                      <a:pt x="2193" y="9"/>
                    </a:lnTo>
                    <a:lnTo>
                      <a:pt x="1733"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147;p30">
                <a:extLst>
                  <a:ext uri="{FF2B5EF4-FFF2-40B4-BE49-F238E27FC236}">
                    <a16:creationId xmlns:a16="http://schemas.microsoft.com/office/drawing/2014/main" id="{DFB5C564-26D9-D5F1-BE89-3EC68F3A74BF}"/>
                  </a:ext>
                </a:extLst>
              </p:cNvPr>
              <p:cNvSpPr/>
              <p:nvPr/>
            </p:nvSpPr>
            <p:spPr>
              <a:xfrm>
                <a:off x="1811698" y="2516312"/>
                <a:ext cx="255367" cy="188886"/>
              </a:xfrm>
              <a:custGeom>
                <a:avLst/>
                <a:gdLst/>
                <a:ahLst/>
                <a:cxnLst/>
                <a:rect l="l" t="t" r="r" b="b"/>
                <a:pathLst>
                  <a:path w="7005" h="5181" extrusionOk="0">
                    <a:moveTo>
                      <a:pt x="0" y="0"/>
                    </a:moveTo>
                    <a:lnTo>
                      <a:pt x="0" y="2368"/>
                    </a:lnTo>
                    <a:lnTo>
                      <a:pt x="0" y="2553"/>
                    </a:lnTo>
                    <a:lnTo>
                      <a:pt x="17" y="2720"/>
                    </a:lnTo>
                    <a:lnTo>
                      <a:pt x="42" y="2887"/>
                    </a:lnTo>
                    <a:lnTo>
                      <a:pt x="67" y="3046"/>
                    </a:lnTo>
                    <a:lnTo>
                      <a:pt x="109" y="3205"/>
                    </a:lnTo>
                    <a:lnTo>
                      <a:pt x="159" y="3348"/>
                    </a:lnTo>
                    <a:lnTo>
                      <a:pt x="210" y="3490"/>
                    </a:lnTo>
                    <a:lnTo>
                      <a:pt x="277" y="3624"/>
                    </a:lnTo>
                    <a:lnTo>
                      <a:pt x="344" y="3758"/>
                    </a:lnTo>
                    <a:lnTo>
                      <a:pt x="419" y="3883"/>
                    </a:lnTo>
                    <a:lnTo>
                      <a:pt x="503" y="4000"/>
                    </a:lnTo>
                    <a:lnTo>
                      <a:pt x="595" y="4109"/>
                    </a:lnTo>
                    <a:lnTo>
                      <a:pt x="695" y="4218"/>
                    </a:lnTo>
                    <a:lnTo>
                      <a:pt x="795" y="4318"/>
                    </a:lnTo>
                    <a:lnTo>
                      <a:pt x="913" y="4410"/>
                    </a:lnTo>
                    <a:lnTo>
                      <a:pt x="1030" y="4502"/>
                    </a:lnTo>
                    <a:lnTo>
                      <a:pt x="1147" y="4586"/>
                    </a:lnTo>
                    <a:lnTo>
                      <a:pt x="1272" y="4661"/>
                    </a:lnTo>
                    <a:lnTo>
                      <a:pt x="1406" y="4737"/>
                    </a:lnTo>
                    <a:lnTo>
                      <a:pt x="1540" y="4804"/>
                    </a:lnTo>
                    <a:lnTo>
                      <a:pt x="1682" y="4862"/>
                    </a:lnTo>
                    <a:lnTo>
                      <a:pt x="1833" y="4912"/>
                    </a:lnTo>
                    <a:lnTo>
                      <a:pt x="1984" y="4963"/>
                    </a:lnTo>
                    <a:lnTo>
                      <a:pt x="2143" y="5013"/>
                    </a:lnTo>
                    <a:lnTo>
                      <a:pt x="2302" y="5046"/>
                    </a:lnTo>
                    <a:lnTo>
                      <a:pt x="2461" y="5080"/>
                    </a:lnTo>
                    <a:lnTo>
                      <a:pt x="2628" y="5113"/>
                    </a:lnTo>
                    <a:lnTo>
                      <a:pt x="2795" y="5138"/>
                    </a:lnTo>
                    <a:lnTo>
                      <a:pt x="2971" y="5155"/>
                    </a:lnTo>
                    <a:lnTo>
                      <a:pt x="3147" y="5163"/>
                    </a:lnTo>
                    <a:lnTo>
                      <a:pt x="3323" y="5172"/>
                    </a:lnTo>
                    <a:lnTo>
                      <a:pt x="3507" y="5180"/>
                    </a:lnTo>
                    <a:lnTo>
                      <a:pt x="3682" y="5172"/>
                    </a:lnTo>
                    <a:lnTo>
                      <a:pt x="3858" y="5163"/>
                    </a:lnTo>
                    <a:lnTo>
                      <a:pt x="4034" y="5155"/>
                    </a:lnTo>
                    <a:lnTo>
                      <a:pt x="4210" y="5138"/>
                    </a:lnTo>
                    <a:lnTo>
                      <a:pt x="4377" y="5113"/>
                    </a:lnTo>
                    <a:lnTo>
                      <a:pt x="4544" y="5080"/>
                    </a:lnTo>
                    <a:lnTo>
                      <a:pt x="4712" y="5046"/>
                    </a:lnTo>
                    <a:lnTo>
                      <a:pt x="4871" y="5013"/>
                    </a:lnTo>
                    <a:lnTo>
                      <a:pt x="5021" y="4963"/>
                    </a:lnTo>
                    <a:lnTo>
                      <a:pt x="5172" y="4912"/>
                    </a:lnTo>
                    <a:lnTo>
                      <a:pt x="5323" y="4862"/>
                    </a:lnTo>
                    <a:lnTo>
                      <a:pt x="5465" y="4804"/>
                    </a:lnTo>
                    <a:lnTo>
                      <a:pt x="5599" y="4737"/>
                    </a:lnTo>
                    <a:lnTo>
                      <a:pt x="5733" y="4661"/>
                    </a:lnTo>
                    <a:lnTo>
                      <a:pt x="5858" y="4586"/>
                    </a:lnTo>
                    <a:lnTo>
                      <a:pt x="5984" y="4502"/>
                    </a:lnTo>
                    <a:lnTo>
                      <a:pt x="6101" y="4410"/>
                    </a:lnTo>
                    <a:lnTo>
                      <a:pt x="6210" y="4318"/>
                    </a:lnTo>
                    <a:lnTo>
                      <a:pt x="6310" y="4218"/>
                    </a:lnTo>
                    <a:lnTo>
                      <a:pt x="6410" y="4109"/>
                    </a:lnTo>
                    <a:lnTo>
                      <a:pt x="6503" y="4000"/>
                    </a:lnTo>
                    <a:lnTo>
                      <a:pt x="6586" y="3883"/>
                    </a:lnTo>
                    <a:lnTo>
                      <a:pt x="6662" y="3758"/>
                    </a:lnTo>
                    <a:lnTo>
                      <a:pt x="6737" y="3624"/>
                    </a:lnTo>
                    <a:lnTo>
                      <a:pt x="6795" y="3490"/>
                    </a:lnTo>
                    <a:lnTo>
                      <a:pt x="6854" y="3348"/>
                    </a:lnTo>
                    <a:lnTo>
                      <a:pt x="6896" y="3205"/>
                    </a:lnTo>
                    <a:lnTo>
                      <a:pt x="6938" y="3046"/>
                    </a:lnTo>
                    <a:lnTo>
                      <a:pt x="6971" y="2887"/>
                    </a:lnTo>
                    <a:lnTo>
                      <a:pt x="6988" y="2720"/>
                    </a:lnTo>
                    <a:lnTo>
                      <a:pt x="7005" y="2553"/>
                    </a:lnTo>
                    <a:lnTo>
                      <a:pt x="7005" y="2368"/>
                    </a:lnTo>
                    <a:lnTo>
                      <a:pt x="7005"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148;p30">
                <a:extLst>
                  <a:ext uri="{FF2B5EF4-FFF2-40B4-BE49-F238E27FC236}">
                    <a16:creationId xmlns:a16="http://schemas.microsoft.com/office/drawing/2014/main" id="{EB38456D-3739-A237-B345-7D2869E04CE1}"/>
                  </a:ext>
                </a:extLst>
              </p:cNvPr>
              <p:cNvSpPr/>
              <p:nvPr/>
            </p:nvSpPr>
            <p:spPr>
              <a:xfrm>
                <a:off x="1811698" y="2551674"/>
                <a:ext cx="255367" cy="56509"/>
              </a:xfrm>
              <a:custGeom>
                <a:avLst/>
                <a:gdLst/>
                <a:ahLst/>
                <a:cxnLst/>
                <a:rect l="l" t="t" r="r" b="b"/>
                <a:pathLst>
                  <a:path w="7005" h="1550" extrusionOk="0">
                    <a:moveTo>
                      <a:pt x="7005" y="1"/>
                    </a:moveTo>
                    <a:lnTo>
                      <a:pt x="6653" y="76"/>
                    </a:lnTo>
                    <a:lnTo>
                      <a:pt x="6293" y="152"/>
                    </a:lnTo>
                    <a:lnTo>
                      <a:pt x="5934" y="210"/>
                    </a:lnTo>
                    <a:lnTo>
                      <a:pt x="5565" y="269"/>
                    </a:lnTo>
                    <a:lnTo>
                      <a:pt x="5197" y="311"/>
                    </a:lnTo>
                    <a:lnTo>
                      <a:pt x="4829" y="352"/>
                    </a:lnTo>
                    <a:lnTo>
                      <a:pt x="4452" y="378"/>
                    </a:lnTo>
                    <a:lnTo>
                      <a:pt x="4076" y="403"/>
                    </a:lnTo>
                    <a:lnTo>
                      <a:pt x="3557" y="419"/>
                    </a:lnTo>
                    <a:lnTo>
                      <a:pt x="3030" y="419"/>
                    </a:lnTo>
                    <a:lnTo>
                      <a:pt x="2511" y="411"/>
                    </a:lnTo>
                    <a:lnTo>
                      <a:pt x="2000" y="378"/>
                    </a:lnTo>
                    <a:lnTo>
                      <a:pt x="1498" y="327"/>
                    </a:lnTo>
                    <a:lnTo>
                      <a:pt x="988" y="269"/>
                    </a:lnTo>
                    <a:lnTo>
                      <a:pt x="494" y="193"/>
                    </a:lnTo>
                    <a:lnTo>
                      <a:pt x="0" y="93"/>
                    </a:lnTo>
                    <a:lnTo>
                      <a:pt x="0" y="1223"/>
                    </a:lnTo>
                    <a:lnTo>
                      <a:pt x="494" y="1323"/>
                    </a:lnTo>
                    <a:lnTo>
                      <a:pt x="988" y="1398"/>
                    </a:lnTo>
                    <a:lnTo>
                      <a:pt x="1498" y="1457"/>
                    </a:lnTo>
                    <a:lnTo>
                      <a:pt x="2000" y="1507"/>
                    </a:lnTo>
                    <a:lnTo>
                      <a:pt x="2511" y="1541"/>
                    </a:lnTo>
                    <a:lnTo>
                      <a:pt x="3030" y="1549"/>
                    </a:lnTo>
                    <a:lnTo>
                      <a:pt x="3557" y="1549"/>
                    </a:lnTo>
                    <a:lnTo>
                      <a:pt x="4076" y="1532"/>
                    </a:lnTo>
                    <a:lnTo>
                      <a:pt x="4452" y="1507"/>
                    </a:lnTo>
                    <a:lnTo>
                      <a:pt x="4829" y="1482"/>
                    </a:lnTo>
                    <a:lnTo>
                      <a:pt x="5197" y="1440"/>
                    </a:lnTo>
                    <a:lnTo>
                      <a:pt x="5565" y="1398"/>
                    </a:lnTo>
                    <a:lnTo>
                      <a:pt x="5934" y="1340"/>
                    </a:lnTo>
                    <a:lnTo>
                      <a:pt x="6293" y="1281"/>
                    </a:lnTo>
                    <a:lnTo>
                      <a:pt x="6653" y="1206"/>
                    </a:lnTo>
                    <a:lnTo>
                      <a:pt x="7005" y="1131"/>
                    </a:lnTo>
                    <a:lnTo>
                      <a:pt x="700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149;p30">
                <a:extLst>
                  <a:ext uri="{FF2B5EF4-FFF2-40B4-BE49-F238E27FC236}">
                    <a16:creationId xmlns:a16="http://schemas.microsoft.com/office/drawing/2014/main" id="{8DB69B1B-2D04-5BFE-EF41-90416F87D18F}"/>
                  </a:ext>
                </a:extLst>
              </p:cNvPr>
              <p:cNvSpPr/>
              <p:nvPr/>
            </p:nvSpPr>
            <p:spPr>
              <a:xfrm>
                <a:off x="1883078" y="2703295"/>
                <a:ext cx="126936" cy="125742"/>
              </a:xfrm>
              <a:custGeom>
                <a:avLst/>
                <a:gdLst/>
                <a:ahLst/>
                <a:cxnLst/>
                <a:rect l="l" t="t" r="r" b="b"/>
                <a:pathLst>
                  <a:path w="3482" h="3449" extrusionOk="0">
                    <a:moveTo>
                      <a:pt x="536" y="1"/>
                    </a:moveTo>
                    <a:lnTo>
                      <a:pt x="478" y="9"/>
                    </a:lnTo>
                    <a:lnTo>
                      <a:pt x="411" y="18"/>
                    </a:lnTo>
                    <a:lnTo>
                      <a:pt x="352" y="34"/>
                    </a:lnTo>
                    <a:lnTo>
                      <a:pt x="293" y="60"/>
                    </a:lnTo>
                    <a:lnTo>
                      <a:pt x="243" y="93"/>
                    </a:lnTo>
                    <a:lnTo>
                      <a:pt x="193" y="126"/>
                    </a:lnTo>
                    <a:lnTo>
                      <a:pt x="151" y="168"/>
                    </a:lnTo>
                    <a:lnTo>
                      <a:pt x="109" y="219"/>
                    </a:lnTo>
                    <a:lnTo>
                      <a:pt x="76" y="269"/>
                    </a:lnTo>
                    <a:lnTo>
                      <a:pt x="51" y="319"/>
                    </a:lnTo>
                    <a:lnTo>
                      <a:pt x="26" y="378"/>
                    </a:lnTo>
                    <a:lnTo>
                      <a:pt x="9" y="436"/>
                    </a:lnTo>
                    <a:lnTo>
                      <a:pt x="1" y="495"/>
                    </a:lnTo>
                    <a:lnTo>
                      <a:pt x="1" y="553"/>
                    </a:lnTo>
                    <a:lnTo>
                      <a:pt x="1" y="620"/>
                    </a:lnTo>
                    <a:lnTo>
                      <a:pt x="17" y="687"/>
                    </a:lnTo>
                    <a:lnTo>
                      <a:pt x="645" y="3047"/>
                    </a:lnTo>
                    <a:lnTo>
                      <a:pt x="678" y="3131"/>
                    </a:lnTo>
                    <a:lnTo>
                      <a:pt x="720" y="3214"/>
                    </a:lnTo>
                    <a:lnTo>
                      <a:pt x="779" y="3281"/>
                    </a:lnTo>
                    <a:lnTo>
                      <a:pt x="846" y="3340"/>
                    </a:lnTo>
                    <a:lnTo>
                      <a:pt x="913" y="3390"/>
                    </a:lnTo>
                    <a:lnTo>
                      <a:pt x="996" y="3424"/>
                    </a:lnTo>
                    <a:lnTo>
                      <a:pt x="1080" y="3440"/>
                    </a:lnTo>
                    <a:lnTo>
                      <a:pt x="1172" y="3449"/>
                    </a:lnTo>
                    <a:lnTo>
                      <a:pt x="2310" y="3449"/>
                    </a:lnTo>
                    <a:lnTo>
                      <a:pt x="2402" y="3440"/>
                    </a:lnTo>
                    <a:lnTo>
                      <a:pt x="2486" y="3424"/>
                    </a:lnTo>
                    <a:lnTo>
                      <a:pt x="2570" y="3390"/>
                    </a:lnTo>
                    <a:lnTo>
                      <a:pt x="2637" y="3340"/>
                    </a:lnTo>
                    <a:lnTo>
                      <a:pt x="2704" y="3281"/>
                    </a:lnTo>
                    <a:lnTo>
                      <a:pt x="2762" y="3214"/>
                    </a:lnTo>
                    <a:lnTo>
                      <a:pt x="2804" y="3131"/>
                    </a:lnTo>
                    <a:lnTo>
                      <a:pt x="2829" y="3047"/>
                    </a:lnTo>
                    <a:lnTo>
                      <a:pt x="3465" y="687"/>
                    </a:lnTo>
                    <a:lnTo>
                      <a:pt x="3473" y="620"/>
                    </a:lnTo>
                    <a:lnTo>
                      <a:pt x="3482" y="553"/>
                    </a:lnTo>
                    <a:lnTo>
                      <a:pt x="3482" y="495"/>
                    </a:lnTo>
                    <a:lnTo>
                      <a:pt x="3473" y="436"/>
                    </a:lnTo>
                    <a:lnTo>
                      <a:pt x="3457" y="378"/>
                    </a:lnTo>
                    <a:lnTo>
                      <a:pt x="3432" y="319"/>
                    </a:lnTo>
                    <a:lnTo>
                      <a:pt x="3406" y="269"/>
                    </a:lnTo>
                    <a:lnTo>
                      <a:pt x="3373" y="219"/>
                    </a:lnTo>
                    <a:lnTo>
                      <a:pt x="3331" y="168"/>
                    </a:lnTo>
                    <a:lnTo>
                      <a:pt x="3289" y="126"/>
                    </a:lnTo>
                    <a:lnTo>
                      <a:pt x="3239" y="93"/>
                    </a:lnTo>
                    <a:lnTo>
                      <a:pt x="3189" y="60"/>
                    </a:lnTo>
                    <a:lnTo>
                      <a:pt x="3130" y="34"/>
                    </a:lnTo>
                    <a:lnTo>
                      <a:pt x="3072" y="18"/>
                    </a:lnTo>
                    <a:lnTo>
                      <a:pt x="3005" y="9"/>
                    </a:lnTo>
                    <a:lnTo>
                      <a:pt x="2938"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150;p30">
                <a:extLst>
                  <a:ext uri="{FF2B5EF4-FFF2-40B4-BE49-F238E27FC236}">
                    <a16:creationId xmlns:a16="http://schemas.microsoft.com/office/drawing/2014/main" id="{F399D86C-B882-5569-7BBC-D5C2CBA7F17B}"/>
                  </a:ext>
                </a:extLst>
              </p:cNvPr>
              <p:cNvSpPr/>
              <p:nvPr/>
            </p:nvSpPr>
            <p:spPr>
              <a:xfrm>
                <a:off x="1875751" y="2810986"/>
                <a:ext cx="141591" cy="661193"/>
              </a:xfrm>
              <a:custGeom>
                <a:avLst/>
                <a:gdLst/>
                <a:ahLst/>
                <a:cxnLst/>
                <a:rect l="l" t="t" r="r" b="b"/>
                <a:pathLst>
                  <a:path w="3884" h="18136" extrusionOk="0">
                    <a:moveTo>
                      <a:pt x="1273" y="1"/>
                    </a:moveTo>
                    <a:lnTo>
                      <a:pt x="1" y="15591"/>
                    </a:lnTo>
                    <a:lnTo>
                      <a:pt x="1859" y="18135"/>
                    </a:lnTo>
                    <a:lnTo>
                      <a:pt x="3884" y="15591"/>
                    </a:lnTo>
                    <a:lnTo>
                      <a:pt x="2612"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151;p30">
                <a:extLst>
                  <a:ext uri="{FF2B5EF4-FFF2-40B4-BE49-F238E27FC236}">
                    <a16:creationId xmlns:a16="http://schemas.microsoft.com/office/drawing/2014/main" id="{E679B400-8077-6C24-E06A-3F651D0FB621}"/>
                  </a:ext>
                </a:extLst>
              </p:cNvPr>
              <p:cNvSpPr/>
              <p:nvPr/>
            </p:nvSpPr>
            <p:spPr>
              <a:xfrm>
                <a:off x="1748556" y="2577303"/>
                <a:ext cx="199555" cy="205365"/>
              </a:xfrm>
              <a:custGeom>
                <a:avLst/>
                <a:gdLst/>
                <a:ahLst/>
                <a:cxnLst/>
                <a:rect l="l" t="t" r="r" b="b"/>
                <a:pathLst>
                  <a:path w="5474" h="5633" extrusionOk="0">
                    <a:moveTo>
                      <a:pt x="1565" y="1"/>
                    </a:moveTo>
                    <a:lnTo>
                      <a:pt x="1515" y="9"/>
                    </a:lnTo>
                    <a:lnTo>
                      <a:pt x="1465" y="26"/>
                    </a:lnTo>
                    <a:lnTo>
                      <a:pt x="1414" y="43"/>
                    </a:lnTo>
                    <a:lnTo>
                      <a:pt x="1373" y="68"/>
                    </a:lnTo>
                    <a:lnTo>
                      <a:pt x="176" y="846"/>
                    </a:lnTo>
                    <a:lnTo>
                      <a:pt x="117" y="896"/>
                    </a:lnTo>
                    <a:lnTo>
                      <a:pt x="67" y="955"/>
                    </a:lnTo>
                    <a:lnTo>
                      <a:pt x="34" y="1013"/>
                    </a:lnTo>
                    <a:lnTo>
                      <a:pt x="9" y="1089"/>
                    </a:lnTo>
                    <a:lnTo>
                      <a:pt x="0" y="1156"/>
                    </a:lnTo>
                    <a:lnTo>
                      <a:pt x="0" y="1231"/>
                    </a:lnTo>
                    <a:lnTo>
                      <a:pt x="17" y="1298"/>
                    </a:lnTo>
                    <a:lnTo>
                      <a:pt x="50" y="1365"/>
                    </a:lnTo>
                    <a:lnTo>
                      <a:pt x="184" y="1608"/>
                    </a:lnTo>
                    <a:lnTo>
                      <a:pt x="335" y="1909"/>
                    </a:lnTo>
                    <a:lnTo>
                      <a:pt x="703" y="2603"/>
                    </a:lnTo>
                    <a:lnTo>
                      <a:pt x="912" y="2988"/>
                    </a:lnTo>
                    <a:lnTo>
                      <a:pt x="1138" y="3382"/>
                    </a:lnTo>
                    <a:lnTo>
                      <a:pt x="1255" y="3582"/>
                    </a:lnTo>
                    <a:lnTo>
                      <a:pt x="1381" y="3775"/>
                    </a:lnTo>
                    <a:lnTo>
                      <a:pt x="1515" y="3967"/>
                    </a:lnTo>
                    <a:lnTo>
                      <a:pt x="1649" y="4152"/>
                    </a:lnTo>
                    <a:lnTo>
                      <a:pt x="1791" y="4336"/>
                    </a:lnTo>
                    <a:lnTo>
                      <a:pt x="1933" y="4511"/>
                    </a:lnTo>
                    <a:lnTo>
                      <a:pt x="2084" y="4679"/>
                    </a:lnTo>
                    <a:lnTo>
                      <a:pt x="2243" y="4838"/>
                    </a:lnTo>
                    <a:lnTo>
                      <a:pt x="2402" y="4988"/>
                    </a:lnTo>
                    <a:lnTo>
                      <a:pt x="2569" y="5122"/>
                    </a:lnTo>
                    <a:lnTo>
                      <a:pt x="2737" y="5248"/>
                    </a:lnTo>
                    <a:lnTo>
                      <a:pt x="2912" y="5357"/>
                    </a:lnTo>
                    <a:lnTo>
                      <a:pt x="3096" y="5449"/>
                    </a:lnTo>
                    <a:lnTo>
                      <a:pt x="3281" y="5524"/>
                    </a:lnTo>
                    <a:lnTo>
                      <a:pt x="3473" y="5583"/>
                    </a:lnTo>
                    <a:lnTo>
                      <a:pt x="3565" y="5608"/>
                    </a:lnTo>
                    <a:lnTo>
                      <a:pt x="3665" y="5616"/>
                    </a:lnTo>
                    <a:lnTo>
                      <a:pt x="3766" y="5633"/>
                    </a:lnTo>
                    <a:lnTo>
                      <a:pt x="4067" y="5633"/>
                    </a:lnTo>
                    <a:lnTo>
                      <a:pt x="4176" y="5616"/>
                    </a:lnTo>
                    <a:lnTo>
                      <a:pt x="4285" y="5599"/>
                    </a:lnTo>
                    <a:lnTo>
                      <a:pt x="4385" y="5574"/>
                    </a:lnTo>
                    <a:lnTo>
                      <a:pt x="4494" y="5549"/>
                    </a:lnTo>
                    <a:lnTo>
                      <a:pt x="4561" y="5424"/>
                    </a:lnTo>
                    <a:lnTo>
                      <a:pt x="4720" y="5097"/>
                    </a:lnTo>
                    <a:lnTo>
                      <a:pt x="4829" y="4880"/>
                    </a:lnTo>
                    <a:lnTo>
                      <a:pt x="4937" y="4629"/>
                    </a:lnTo>
                    <a:lnTo>
                      <a:pt x="5055" y="4352"/>
                    </a:lnTo>
                    <a:lnTo>
                      <a:pt x="5163" y="4068"/>
                    </a:lnTo>
                    <a:lnTo>
                      <a:pt x="5264" y="3775"/>
                    </a:lnTo>
                    <a:lnTo>
                      <a:pt x="5348" y="3482"/>
                    </a:lnTo>
                    <a:lnTo>
                      <a:pt x="5389" y="3340"/>
                    </a:lnTo>
                    <a:lnTo>
                      <a:pt x="5414" y="3198"/>
                    </a:lnTo>
                    <a:lnTo>
                      <a:pt x="5440" y="3055"/>
                    </a:lnTo>
                    <a:lnTo>
                      <a:pt x="5456" y="2921"/>
                    </a:lnTo>
                    <a:lnTo>
                      <a:pt x="5465" y="2796"/>
                    </a:lnTo>
                    <a:lnTo>
                      <a:pt x="5473" y="2679"/>
                    </a:lnTo>
                    <a:lnTo>
                      <a:pt x="5465" y="2562"/>
                    </a:lnTo>
                    <a:lnTo>
                      <a:pt x="5440" y="2453"/>
                    </a:lnTo>
                    <a:lnTo>
                      <a:pt x="5414" y="2361"/>
                    </a:lnTo>
                    <a:lnTo>
                      <a:pt x="5373" y="2277"/>
                    </a:lnTo>
                    <a:lnTo>
                      <a:pt x="5322" y="2202"/>
                    </a:lnTo>
                    <a:lnTo>
                      <a:pt x="5255" y="2135"/>
                    </a:lnTo>
                    <a:lnTo>
                      <a:pt x="5122" y="2034"/>
                    </a:lnTo>
                    <a:lnTo>
                      <a:pt x="4954" y="1917"/>
                    </a:lnTo>
                    <a:lnTo>
                      <a:pt x="4536" y="1649"/>
                    </a:lnTo>
                    <a:lnTo>
                      <a:pt x="4050" y="1348"/>
                    </a:lnTo>
                    <a:lnTo>
                      <a:pt x="3523" y="1039"/>
                    </a:lnTo>
                    <a:lnTo>
                      <a:pt x="2996" y="737"/>
                    </a:lnTo>
                    <a:lnTo>
                      <a:pt x="2511" y="461"/>
                    </a:lnTo>
                    <a:lnTo>
                      <a:pt x="1766" y="51"/>
                    </a:lnTo>
                    <a:lnTo>
                      <a:pt x="1716" y="26"/>
                    </a:lnTo>
                    <a:lnTo>
                      <a:pt x="1665" y="18"/>
                    </a:lnTo>
                    <a:lnTo>
                      <a:pt x="1615" y="9"/>
                    </a:lnTo>
                    <a:lnTo>
                      <a:pt x="156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152;p30">
                <a:extLst>
                  <a:ext uri="{FF2B5EF4-FFF2-40B4-BE49-F238E27FC236}">
                    <a16:creationId xmlns:a16="http://schemas.microsoft.com/office/drawing/2014/main" id="{1C1C5BE7-790B-F4BA-FBF4-12B52B9E149E}"/>
                  </a:ext>
                </a:extLst>
              </p:cNvPr>
              <p:cNvSpPr/>
              <p:nvPr/>
            </p:nvSpPr>
            <p:spPr>
              <a:xfrm>
                <a:off x="1928247" y="2577303"/>
                <a:ext cx="198315" cy="205365"/>
              </a:xfrm>
              <a:custGeom>
                <a:avLst/>
                <a:gdLst/>
                <a:ahLst/>
                <a:cxnLst/>
                <a:rect l="l" t="t" r="r" b="b"/>
                <a:pathLst>
                  <a:path w="5440" h="5633" extrusionOk="0">
                    <a:moveTo>
                      <a:pt x="3875" y="1"/>
                    </a:moveTo>
                    <a:lnTo>
                      <a:pt x="3816" y="9"/>
                    </a:lnTo>
                    <a:lnTo>
                      <a:pt x="3766" y="18"/>
                    </a:lnTo>
                    <a:lnTo>
                      <a:pt x="3716" y="26"/>
                    </a:lnTo>
                    <a:lnTo>
                      <a:pt x="3674" y="51"/>
                    </a:lnTo>
                    <a:lnTo>
                      <a:pt x="2929" y="461"/>
                    </a:lnTo>
                    <a:lnTo>
                      <a:pt x="2435" y="737"/>
                    </a:lnTo>
                    <a:lnTo>
                      <a:pt x="1908" y="1039"/>
                    </a:lnTo>
                    <a:lnTo>
                      <a:pt x="1389" y="1348"/>
                    </a:lnTo>
                    <a:lnTo>
                      <a:pt x="904" y="1649"/>
                    </a:lnTo>
                    <a:lnTo>
                      <a:pt x="485" y="1917"/>
                    </a:lnTo>
                    <a:lnTo>
                      <a:pt x="318" y="2034"/>
                    </a:lnTo>
                    <a:lnTo>
                      <a:pt x="184" y="2135"/>
                    </a:lnTo>
                    <a:lnTo>
                      <a:pt x="117" y="2202"/>
                    </a:lnTo>
                    <a:lnTo>
                      <a:pt x="67" y="2277"/>
                    </a:lnTo>
                    <a:lnTo>
                      <a:pt x="34" y="2361"/>
                    </a:lnTo>
                    <a:lnTo>
                      <a:pt x="8" y="2453"/>
                    </a:lnTo>
                    <a:lnTo>
                      <a:pt x="0" y="2562"/>
                    </a:lnTo>
                    <a:lnTo>
                      <a:pt x="0" y="2679"/>
                    </a:lnTo>
                    <a:lnTo>
                      <a:pt x="8" y="2796"/>
                    </a:lnTo>
                    <a:lnTo>
                      <a:pt x="34" y="2921"/>
                    </a:lnTo>
                    <a:lnTo>
                      <a:pt x="59" y="3055"/>
                    </a:lnTo>
                    <a:lnTo>
                      <a:pt x="101" y="3198"/>
                    </a:lnTo>
                    <a:lnTo>
                      <a:pt x="142" y="3340"/>
                    </a:lnTo>
                    <a:lnTo>
                      <a:pt x="193" y="3482"/>
                    </a:lnTo>
                    <a:lnTo>
                      <a:pt x="310" y="3775"/>
                    </a:lnTo>
                    <a:lnTo>
                      <a:pt x="444" y="4068"/>
                    </a:lnTo>
                    <a:lnTo>
                      <a:pt x="586" y="4352"/>
                    </a:lnTo>
                    <a:lnTo>
                      <a:pt x="737" y="4629"/>
                    </a:lnTo>
                    <a:lnTo>
                      <a:pt x="879" y="4880"/>
                    </a:lnTo>
                    <a:lnTo>
                      <a:pt x="1004" y="5097"/>
                    </a:lnTo>
                    <a:lnTo>
                      <a:pt x="1205" y="5424"/>
                    </a:lnTo>
                    <a:lnTo>
                      <a:pt x="1280" y="5549"/>
                    </a:lnTo>
                    <a:lnTo>
                      <a:pt x="1389" y="5574"/>
                    </a:lnTo>
                    <a:lnTo>
                      <a:pt x="1498" y="5599"/>
                    </a:lnTo>
                    <a:lnTo>
                      <a:pt x="1607" y="5616"/>
                    </a:lnTo>
                    <a:lnTo>
                      <a:pt x="1707" y="5633"/>
                    </a:lnTo>
                    <a:lnTo>
                      <a:pt x="2008" y="5633"/>
                    </a:lnTo>
                    <a:lnTo>
                      <a:pt x="2101" y="5616"/>
                    </a:lnTo>
                    <a:lnTo>
                      <a:pt x="2193" y="5608"/>
                    </a:lnTo>
                    <a:lnTo>
                      <a:pt x="2285" y="5583"/>
                    </a:lnTo>
                    <a:lnTo>
                      <a:pt x="2377" y="5557"/>
                    </a:lnTo>
                    <a:lnTo>
                      <a:pt x="2469" y="5524"/>
                    </a:lnTo>
                    <a:lnTo>
                      <a:pt x="2644" y="5449"/>
                    </a:lnTo>
                    <a:lnTo>
                      <a:pt x="2812" y="5357"/>
                    </a:lnTo>
                    <a:lnTo>
                      <a:pt x="2979" y="5248"/>
                    </a:lnTo>
                    <a:lnTo>
                      <a:pt x="3130" y="5122"/>
                    </a:lnTo>
                    <a:lnTo>
                      <a:pt x="3280" y="4988"/>
                    </a:lnTo>
                    <a:lnTo>
                      <a:pt x="3431" y="4838"/>
                    </a:lnTo>
                    <a:lnTo>
                      <a:pt x="3565" y="4679"/>
                    </a:lnTo>
                    <a:lnTo>
                      <a:pt x="3707" y="4511"/>
                    </a:lnTo>
                    <a:lnTo>
                      <a:pt x="3833" y="4336"/>
                    </a:lnTo>
                    <a:lnTo>
                      <a:pt x="3958" y="4152"/>
                    </a:lnTo>
                    <a:lnTo>
                      <a:pt x="4075" y="3967"/>
                    </a:lnTo>
                    <a:lnTo>
                      <a:pt x="4193" y="3775"/>
                    </a:lnTo>
                    <a:lnTo>
                      <a:pt x="4410" y="3382"/>
                    </a:lnTo>
                    <a:lnTo>
                      <a:pt x="4611" y="2988"/>
                    </a:lnTo>
                    <a:lnTo>
                      <a:pt x="4795" y="2603"/>
                    </a:lnTo>
                    <a:lnTo>
                      <a:pt x="5113" y="1909"/>
                    </a:lnTo>
                    <a:lnTo>
                      <a:pt x="5255" y="1608"/>
                    </a:lnTo>
                    <a:lnTo>
                      <a:pt x="5389" y="1365"/>
                    </a:lnTo>
                    <a:lnTo>
                      <a:pt x="5414" y="1298"/>
                    </a:lnTo>
                    <a:lnTo>
                      <a:pt x="5431" y="1231"/>
                    </a:lnTo>
                    <a:lnTo>
                      <a:pt x="5439" y="1156"/>
                    </a:lnTo>
                    <a:lnTo>
                      <a:pt x="5431" y="1089"/>
                    </a:lnTo>
                    <a:lnTo>
                      <a:pt x="5406" y="1013"/>
                    </a:lnTo>
                    <a:lnTo>
                      <a:pt x="5373" y="955"/>
                    </a:lnTo>
                    <a:lnTo>
                      <a:pt x="5322" y="896"/>
                    </a:lnTo>
                    <a:lnTo>
                      <a:pt x="5264" y="846"/>
                    </a:lnTo>
                    <a:lnTo>
                      <a:pt x="4067" y="68"/>
                    </a:lnTo>
                    <a:lnTo>
                      <a:pt x="4017" y="43"/>
                    </a:lnTo>
                    <a:lnTo>
                      <a:pt x="3975" y="26"/>
                    </a:lnTo>
                    <a:lnTo>
                      <a:pt x="3925" y="9"/>
                    </a:lnTo>
                    <a:lnTo>
                      <a:pt x="3875"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153;p30">
                <a:extLst>
                  <a:ext uri="{FF2B5EF4-FFF2-40B4-BE49-F238E27FC236}">
                    <a16:creationId xmlns:a16="http://schemas.microsoft.com/office/drawing/2014/main" id="{E1DA3245-08C4-F680-3D1A-D5124AD34797}"/>
                  </a:ext>
                </a:extLst>
              </p:cNvPr>
              <p:cNvSpPr/>
              <p:nvPr/>
            </p:nvSpPr>
            <p:spPr>
              <a:xfrm>
                <a:off x="1693325" y="2881784"/>
                <a:ext cx="452151" cy="545222"/>
              </a:xfrm>
              <a:custGeom>
                <a:avLst/>
                <a:gdLst/>
                <a:ahLst/>
                <a:cxnLst/>
                <a:rect l="l" t="t" r="r" b="b"/>
                <a:pathLst>
                  <a:path w="12403" h="14955" extrusionOk="0">
                    <a:moveTo>
                      <a:pt x="7649" y="0"/>
                    </a:moveTo>
                    <a:lnTo>
                      <a:pt x="7281" y="9"/>
                    </a:lnTo>
                    <a:lnTo>
                      <a:pt x="6921" y="26"/>
                    </a:lnTo>
                    <a:lnTo>
                      <a:pt x="6561" y="42"/>
                    </a:lnTo>
                    <a:lnTo>
                      <a:pt x="5867" y="92"/>
                    </a:lnTo>
                    <a:lnTo>
                      <a:pt x="5189" y="159"/>
                    </a:lnTo>
                    <a:lnTo>
                      <a:pt x="4545" y="243"/>
                    </a:lnTo>
                    <a:lnTo>
                      <a:pt x="3934" y="335"/>
                    </a:lnTo>
                    <a:lnTo>
                      <a:pt x="3348" y="436"/>
                    </a:lnTo>
                    <a:lnTo>
                      <a:pt x="2804" y="536"/>
                    </a:lnTo>
                    <a:lnTo>
                      <a:pt x="2293" y="645"/>
                    </a:lnTo>
                    <a:lnTo>
                      <a:pt x="1825" y="754"/>
                    </a:lnTo>
                    <a:lnTo>
                      <a:pt x="1406" y="862"/>
                    </a:lnTo>
                    <a:lnTo>
                      <a:pt x="1030" y="963"/>
                    </a:lnTo>
                    <a:lnTo>
                      <a:pt x="703" y="1055"/>
                    </a:lnTo>
                    <a:lnTo>
                      <a:pt x="620" y="1080"/>
                    </a:lnTo>
                    <a:lnTo>
                      <a:pt x="544" y="1113"/>
                    </a:lnTo>
                    <a:lnTo>
                      <a:pt x="469" y="1155"/>
                    </a:lnTo>
                    <a:lnTo>
                      <a:pt x="402" y="1205"/>
                    </a:lnTo>
                    <a:lnTo>
                      <a:pt x="335" y="1256"/>
                    </a:lnTo>
                    <a:lnTo>
                      <a:pt x="277" y="1314"/>
                    </a:lnTo>
                    <a:lnTo>
                      <a:pt x="218" y="1373"/>
                    </a:lnTo>
                    <a:lnTo>
                      <a:pt x="168" y="1440"/>
                    </a:lnTo>
                    <a:lnTo>
                      <a:pt x="126" y="1507"/>
                    </a:lnTo>
                    <a:lnTo>
                      <a:pt x="93" y="1582"/>
                    </a:lnTo>
                    <a:lnTo>
                      <a:pt x="59" y="1657"/>
                    </a:lnTo>
                    <a:lnTo>
                      <a:pt x="34" y="1741"/>
                    </a:lnTo>
                    <a:lnTo>
                      <a:pt x="17" y="1825"/>
                    </a:lnTo>
                    <a:lnTo>
                      <a:pt x="1" y="1908"/>
                    </a:lnTo>
                    <a:lnTo>
                      <a:pt x="1" y="1992"/>
                    </a:lnTo>
                    <a:lnTo>
                      <a:pt x="1" y="2076"/>
                    </a:lnTo>
                    <a:lnTo>
                      <a:pt x="109" y="3222"/>
                    </a:lnTo>
                    <a:lnTo>
                      <a:pt x="227" y="4318"/>
                    </a:lnTo>
                    <a:lnTo>
                      <a:pt x="344" y="5373"/>
                    </a:lnTo>
                    <a:lnTo>
                      <a:pt x="478" y="6369"/>
                    </a:lnTo>
                    <a:lnTo>
                      <a:pt x="611" y="7323"/>
                    </a:lnTo>
                    <a:lnTo>
                      <a:pt x="754" y="8226"/>
                    </a:lnTo>
                    <a:lnTo>
                      <a:pt x="896" y="9080"/>
                    </a:lnTo>
                    <a:lnTo>
                      <a:pt x="1038" y="9883"/>
                    </a:lnTo>
                    <a:lnTo>
                      <a:pt x="1180" y="10628"/>
                    </a:lnTo>
                    <a:lnTo>
                      <a:pt x="1323" y="11314"/>
                    </a:lnTo>
                    <a:lnTo>
                      <a:pt x="1457" y="11950"/>
                    </a:lnTo>
                    <a:lnTo>
                      <a:pt x="1582" y="12519"/>
                    </a:lnTo>
                    <a:lnTo>
                      <a:pt x="1699" y="13038"/>
                    </a:lnTo>
                    <a:lnTo>
                      <a:pt x="1808" y="13490"/>
                    </a:lnTo>
                    <a:lnTo>
                      <a:pt x="2001" y="14210"/>
                    </a:lnTo>
                    <a:lnTo>
                      <a:pt x="2017" y="14277"/>
                    </a:lnTo>
                    <a:lnTo>
                      <a:pt x="2051" y="14352"/>
                    </a:lnTo>
                    <a:lnTo>
                      <a:pt x="2084" y="14419"/>
                    </a:lnTo>
                    <a:lnTo>
                      <a:pt x="2118" y="14486"/>
                    </a:lnTo>
                    <a:lnTo>
                      <a:pt x="2160" y="14544"/>
                    </a:lnTo>
                    <a:lnTo>
                      <a:pt x="2210" y="14603"/>
                    </a:lnTo>
                    <a:lnTo>
                      <a:pt x="2260" y="14653"/>
                    </a:lnTo>
                    <a:lnTo>
                      <a:pt x="2319" y="14703"/>
                    </a:lnTo>
                    <a:lnTo>
                      <a:pt x="2369" y="14745"/>
                    </a:lnTo>
                    <a:lnTo>
                      <a:pt x="2436" y="14787"/>
                    </a:lnTo>
                    <a:lnTo>
                      <a:pt x="2503" y="14829"/>
                    </a:lnTo>
                    <a:lnTo>
                      <a:pt x="2570" y="14854"/>
                    </a:lnTo>
                    <a:lnTo>
                      <a:pt x="2637" y="14879"/>
                    </a:lnTo>
                    <a:lnTo>
                      <a:pt x="2712" y="14904"/>
                    </a:lnTo>
                    <a:lnTo>
                      <a:pt x="2787" y="14913"/>
                    </a:lnTo>
                    <a:lnTo>
                      <a:pt x="2862" y="14921"/>
                    </a:lnTo>
                    <a:lnTo>
                      <a:pt x="3130" y="14938"/>
                    </a:lnTo>
                    <a:lnTo>
                      <a:pt x="3406" y="14955"/>
                    </a:lnTo>
                    <a:lnTo>
                      <a:pt x="3984" y="14955"/>
                    </a:lnTo>
                    <a:lnTo>
                      <a:pt x="4578" y="14946"/>
                    </a:lnTo>
                    <a:lnTo>
                      <a:pt x="5189" y="14913"/>
                    </a:lnTo>
                    <a:lnTo>
                      <a:pt x="5808" y="14871"/>
                    </a:lnTo>
                    <a:lnTo>
                      <a:pt x="6427" y="14821"/>
                    </a:lnTo>
                    <a:lnTo>
                      <a:pt x="7047" y="14754"/>
                    </a:lnTo>
                    <a:lnTo>
                      <a:pt x="7657" y="14678"/>
                    </a:lnTo>
                    <a:lnTo>
                      <a:pt x="8260" y="14603"/>
                    </a:lnTo>
                    <a:lnTo>
                      <a:pt x="8837" y="14511"/>
                    </a:lnTo>
                    <a:lnTo>
                      <a:pt x="9398" y="14427"/>
                    </a:lnTo>
                    <a:lnTo>
                      <a:pt x="9925" y="14344"/>
                    </a:lnTo>
                    <a:lnTo>
                      <a:pt x="10863" y="14176"/>
                    </a:lnTo>
                    <a:lnTo>
                      <a:pt x="11616" y="14026"/>
                    </a:lnTo>
                    <a:lnTo>
                      <a:pt x="11699" y="14009"/>
                    </a:lnTo>
                    <a:lnTo>
                      <a:pt x="11783" y="13984"/>
                    </a:lnTo>
                    <a:lnTo>
                      <a:pt x="11858" y="13950"/>
                    </a:lnTo>
                    <a:lnTo>
                      <a:pt x="11934" y="13908"/>
                    </a:lnTo>
                    <a:lnTo>
                      <a:pt x="12001" y="13858"/>
                    </a:lnTo>
                    <a:lnTo>
                      <a:pt x="12068" y="13808"/>
                    </a:lnTo>
                    <a:lnTo>
                      <a:pt x="12126" y="13749"/>
                    </a:lnTo>
                    <a:lnTo>
                      <a:pt x="12185" y="13691"/>
                    </a:lnTo>
                    <a:lnTo>
                      <a:pt x="12235" y="13624"/>
                    </a:lnTo>
                    <a:lnTo>
                      <a:pt x="12277" y="13549"/>
                    </a:lnTo>
                    <a:lnTo>
                      <a:pt x="12310" y="13482"/>
                    </a:lnTo>
                    <a:lnTo>
                      <a:pt x="12344" y="13398"/>
                    </a:lnTo>
                    <a:lnTo>
                      <a:pt x="12369" y="13323"/>
                    </a:lnTo>
                    <a:lnTo>
                      <a:pt x="12386" y="13239"/>
                    </a:lnTo>
                    <a:lnTo>
                      <a:pt x="12402" y="13155"/>
                    </a:lnTo>
                    <a:lnTo>
                      <a:pt x="12402" y="13063"/>
                    </a:lnTo>
                    <a:lnTo>
                      <a:pt x="12394" y="12352"/>
                    </a:lnTo>
                    <a:lnTo>
                      <a:pt x="12360" y="11582"/>
                    </a:lnTo>
                    <a:lnTo>
                      <a:pt x="12310" y="10779"/>
                    </a:lnTo>
                    <a:lnTo>
                      <a:pt x="12252" y="9934"/>
                    </a:lnTo>
                    <a:lnTo>
                      <a:pt x="12176" y="9072"/>
                    </a:lnTo>
                    <a:lnTo>
                      <a:pt x="12093" y="8193"/>
                    </a:lnTo>
                    <a:lnTo>
                      <a:pt x="12009" y="7314"/>
                    </a:lnTo>
                    <a:lnTo>
                      <a:pt x="11909" y="6444"/>
                    </a:lnTo>
                    <a:lnTo>
                      <a:pt x="11808" y="5590"/>
                    </a:lnTo>
                    <a:lnTo>
                      <a:pt x="11708" y="4762"/>
                    </a:lnTo>
                    <a:lnTo>
                      <a:pt x="11507" y="3239"/>
                    </a:lnTo>
                    <a:lnTo>
                      <a:pt x="11323" y="1933"/>
                    </a:lnTo>
                    <a:lnTo>
                      <a:pt x="11181" y="954"/>
                    </a:lnTo>
                    <a:lnTo>
                      <a:pt x="11164" y="871"/>
                    </a:lnTo>
                    <a:lnTo>
                      <a:pt x="11139" y="787"/>
                    </a:lnTo>
                    <a:lnTo>
                      <a:pt x="11114" y="712"/>
                    </a:lnTo>
                    <a:lnTo>
                      <a:pt x="11080" y="645"/>
                    </a:lnTo>
                    <a:lnTo>
                      <a:pt x="11038" y="569"/>
                    </a:lnTo>
                    <a:lnTo>
                      <a:pt x="10996" y="511"/>
                    </a:lnTo>
                    <a:lnTo>
                      <a:pt x="10946" y="444"/>
                    </a:lnTo>
                    <a:lnTo>
                      <a:pt x="10888" y="385"/>
                    </a:lnTo>
                    <a:lnTo>
                      <a:pt x="10829" y="335"/>
                    </a:lnTo>
                    <a:lnTo>
                      <a:pt x="10762" y="285"/>
                    </a:lnTo>
                    <a:lnTo>
                      <a:pt x="10695" y="243"/>
                    </a:lnTo>
                    <a:lnTo>
                      <a:pt x="10628" y="210"/>
                    </a:lnTo>
                    <a:lnTo>
                      <a:pt x="10553" y="176"/>
                    </a:lnTo>
                    <a:lnTo>
                      <a:pt x="10469" y="151"/>
                    </a:lnTo>
                    <a:lnTo>
                      <a:pt x="10394" y="134"/>
                    </a:lnTo>
                    <a:lnTo>
                      <a:pt x="10310" y="118"/>
                    </a:lnTo>
                    <a:lnTo>
                      <a:pt x="9925" y="84"/>
                    </a:lnTo>
                    <a:lnTo>
                      <a:pt x="9532" y="51"/>
                    </a:lnTo>
                    <a:lnTo>
                      <a:pt x="9155" y="26"/>
                    </a:lnTo>
                    <a:lnTo>
                      <a:pt x="8770" y="9"/>
                    </a:lnTo>
                    <a:lnTo>
                      <a:pt x="8394"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154;p30">
                <a:extLst>
                  <a:ext uri="{FF2B5EF4-FFF2-40B4-BE49-F238E27FC236}">
                    <a16:creationId xmlns:a16="http://schemas.microsoft.com/office/drawing/2014/main" id="{8F8A1260-BF20-794E-6D90-0480D3E82096}"/>
                  </a:ext>
                </a:extLst>
              </p:cNvPr>
              <p:cNvSpPr/>
              <p:nvPr/>
            </p:nvSpPr>
            <p:spPr>
              <a:xfrm>
                <a:off x="1725953" y="2927864"/>
                <a:ext cx="356967" cy="201975"/>
              </a:xfrm>
              <a:custGeom>
                <a:avLst/>
                <a:gdLst/>
                <a:ahLst/>
                <a:cxnLst/>
                <a:rect l="l" t="t" r="r" b="b"/>
                <a:pathLst>
                  <a:path w="9792" h="5540" extrusionOk="0">
                    <a:moveTo>
                      <a:pt x="8629" y="0"/>
                    </a:moveTo>
                    <a:lnTo>
                      <a:pt x="7993" y="8"/>
                    </a:lnTo>
                    <a:lnTo>
                      <a:pt x="7357" y="33"/>
                    </a:lnTo>
                    <a:lnTo>
                      <a:pt x="6737" y="67"/>
                    </a:lnTo>
                    <a:lnTo>
                      <a:pt x="6127" y="100"/>
                    </a:lnTo>
                    <a:lnTo>
                      <a:pt x="5532" y="142"/>
                    </a:lnTo>
                    <a:lnTo>
                      <a:pt x="4947" y="201"/>
                    </a:lnTo>
                    <a:lnTo>
                      <a:pt x="4386" y="251"/>
                    </a:lnTo>
                    <a:lnTo>
                      <a:pt x="3850" y="310"/>
                    </a:lnTo>
                    <a:lnTo>
                      <a:pt x="2855" y="435"/>
                    </a:lnTo>
                    <a:lnTo>
                      <a:pt x="1967" y="561"/>
                    </a:lnTo>
                    <a:lnTo>
                      <a:pt x="1223" y="678"/>
                    </a:lnTo>
                    <a:lnTo>
                      <a:pt x="637" y="770"/>
                    </a:lnTo>
                    <a:lnTo>
                      <a:pt x="495" y="803"/>
                    </a:lnTo>
                    <a:lnTo>
                      <a:pt x="378" y="837"/>
                    </a:lnTo>
                    <a:lnTo>
                      <a:pt x="269" y="887"/>
                    </a:lnTo>
                    <a:lnTo>
                      <a:pt x="168" y="937"/>
                    </a:lnTo>
                    <a:lnTo>
                      <a:pt x="101" y="987"/>
                    </a:lnTo>
                    <a:lnTo>
                      <a:pt x="43" y="1046"/>
                    </a:lnTo>
                    <a:lnTo>
                      <a:pt x="26" y="1080"/>
                    </a:lnTo>
                    <a:lnTo>
                      <a:pt x="9" y="1105"/>
                    </a:lnTo>
                    <a:lnTo>
                      <a:pt x="1" y="1138"/>
                    </a:lnTo>
                    <a:lnTo>
                      <a:pt x="1" y="1163"/>
                    </a:lnTo>
                    <a:lnTo>
                      <a:pt x="34" y="1565"/>
                    </a:lnTo>
                    <a:lnTo>
                      <a:pt x="85" y="1941"/>
                    </a:lnTo>
                    <a:lnTo>
                      <a:pt x="135" y="2310"/>
                    </a:lnTo>
                    <a:lnTo>
                      <a:pt x="193" y="2653"/>
                    </a:lnTo>
                    <a:lnTo>
                      <a:pt x="269" y="2979"/>
                    </a:lnTo>
                    <a:lnTo>
                      <a:pt x="336" y="3289"/>
                    </a:lnTo>
                    <a:lnTo>
                      <a:pt x="419" y="3582"/>
                    </a:lnTo>
                    <a:lnTo>
                      <a:pt x="495" y="3858"/>
                    </a:lnTo>
                    <a:lnTo>
                      <a:pt x="578" y="4109"/>
                    </a:lnTo>
                    <a:lnTo>
                      <a:pt x="662" y="4343"/>
                    </a:lnTo>
                    <a:lnTo>
                      <a:pt x="746" y="4561"/>
                    </a:lnTo>
                    <a:lnTo>
                      <a:pt x="821" y="4762"/>
                    </a:lnTo>
                    <a:lnTo>
                      <a:pt x="972" y="5088"/>
                    </a:lnTo>
                    <a:lnTo>
                      <a:pt x="1089" y="5331"/>
                    </a:lnTo>
                    <a:lnTo>
                      <a:pt x="1122" y="5381"/>
                    </a:lnTo>
                    <a:lnTo>
                      <a:pt x="1181" y="5423"/>
                    </a:lnTo>
                    <a:lnTo>
                      <a:pt x="1248" y="5456"/>
                    </a:lnTo>
                    <a:lnTo>
                      <a:pt x="1332" y="5490"/>
                    </a:lnTo>
                    <a:lnTo>
                      <a:pt x="1424" y="5515"/>
                    </a:lnTo>
                    <a:lnTo>
                      <a:pt x="1532" y="5531"/>
                    </a:lnTo>
                    <a:lnTo>
                      <a:pt x="1650" y="5540"/>
                    </a:lnTo>
                    <a:lnTo>
                      <a:pt x="1775" y="5540"/>
                    </a:lnTo>
                    <a:lnTo>
                      <a:pt x="2227" y="5523"/>
                    </a:lnTo>
                    <a:lnTo>
                      <a:pt x="2696" y="5498"/>
                    </a:lnTo>
                    <a:lnTo>
                      <a:pt x="3189" y="5473"/>
                    </a:lnTo>
                    <a:lnTo>
                      <a:pt x="3700" y="5431"/>
                    </a:lnTo>
                    <a:lnTo>
                      <a:pt x="4729" y="5339"/>
                    </a:lnTo>
                    <a:lnTo>
                      <a:pt x="5758" y="5230"/>
                    </a:lnTo>
                    <a:lnTo>
                      <a:pt x="6746" y="5121"/>
                    </a:lnTo>
                    <a:lnTo>
                      <a:pt x="7650" y="5013"/>
                    </a:lnTo>
                    <a:lnTo>
                      <a:pt x="9064" y="4820"/>
                    </a:lnTo>
                    <a:lnTo>
                      <a:pt x="9206" y="4795"/>
                    </a:lnTo>
                    <a:lnTo>
                      <a:pt x="9332" y="4762"/>
                    </a:lnTo>
                    <a:lnTo>
                      <a:pt x="9449" y="4720"/>
                    </a:lnTo>
                    <a:lnTo>
                      <a:pt x="9549" y="4678"/>
                    </a:lnTo>
                    <a:lnTo>
                      <a:pt x="9633" y="4619"/>
                    </a:lnTo>
                    <a:lnTo>
                      <a:pt x="9700" y="4569"/>
                    </a:lnTo>
                    <a:lnTo>
                      <a:pt x="9742" y="4511"/>
                    </a:lnTo>
                    <a:lnTo>
                      <a:pt x="9750" y="4477"/>
                    </a:lnTo>
                    <a:lnTo>
                      <a:pt x="9758" y="4444"/>
                    </a:lnTo>
                    <a:lnTo>
                      <a:pt x="9783" y="4193"/>
                    </a:lnTo>
                    <a:lnTo>
                      <a:pt x="9792" y="3925"/>
                    </a:lnTo>
                    <a:lnTo>
                      <a:pt x="9792" y="3649"/>
                    </a:lnTo>
                    <a:lnTo>
                      <a:pt x="9783" y="3356"/>
                    </a:lnTo>
                    <a:lnTo>
                      <a:pt x="9758" y="3054"/>
                    </a:lnTo>
                    <a:lnTo>
                      <a:pt x="9733" y="2753"/>
                    </a:lnTo>
                    <a:lnTo>
                      <a:pt x="9700" y="2444"/>
                    </a:lnTo>
                    <a:lnTo>
                      <a:pt x="9658" y="2142"/>
                    </a:lnTo>
                    <a:lnTo>
                      <a:pt x="9566" y="1565"/>
                    </a:lnTo>
                    <a:lnTo>
                      <a:pt x="9474" y="1038"/>
                    </a:lnTo>
                    <a:lnTo>
                      <a:pt x="9382" y="594"/>
                    </a:lnTo>
                    <a:lnTo>
                      <a:pt x="9306" y="251"/>
                    </a:lnTo>
                    <a:lnTo>
                      <a:pt x="9298" y="226"/>
                    </a:lnTo>
                    <a:lnTo>
                      <a:pt x="9290" y="192"/>
                    </a:lnTo>
                    <a:lnTo>
                      <a:pt x="9239" y="151"/>
                    </a:lnTo>
                    <a:lnTo>
                      <a:pt x="9173" y="100"/>
                    </a:lnTo>
                    <a:lnTo>
                      <a:pt x="9097" y="67"/>
                    </a:lnTo>
                    <a:lnTo>
                      <a:pt x="8997" y="42"/>
                    </a:lnTo>
                    <a:lnTo>
                      <a:pt x="8888" y="17"/>
                    </a:lnTo>
                    <a:lnTo>
                      <a:pt x="876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155;p30">
                <a:extLst>
                  <a:ext uri="{FF2B5EF4-FFF2-40B4-BE49-F238E27FC236}">
                    <a16:creationId xmlns:a16="http://schemas.microsoft.com/office/drawing/2014/main" id="{B31F0C34-A5BA-D300-02AC-20CE6FBEF96C}"/>
                  </a:ext>
                </a:extLst>
              </p:cNvPr>
              <p:cNvSpPr/>
              <p:nvPr/>
            </p:nvSpPr>
            <p:spPr>
              <a:xfrm>
                <a:off x="1846185" y="3159105"/>
                <a:ext cx="180015" cy="187975"/>
              </a:xfrm>
              <a:custGeom>
                <a:avLst/>
                <a:gdLst/>
                <a:ahLst/>
                <a:cxnLst/>
                <a:rect l="l" t="t" r="r" b="b"/>
                <a:pathLst>
                  <a:path w="4938" h="5156" extrusionOk="0">
                    <a:moveTo>
                      <a:pt x="3013" y="0"/>
                    </a:moveTo>
                    <a:lnTo>
                      <a:pt x="2829" y="17"/>
                    </a:lnTo>
                    <a:lnTo>
                      <a:pt x="2787" y="25"/>
                    </a:lnTo>
                    <a:lnTo>
                      <a:pt x="1398" y="260"/>
                    </a:lnTo>
                    <a:lnTo>
                      <a:pt x="0" y="486"/>
                    </a:lnTo>
                    <a:lnTo>
                      <a:pt x="0" y="5155"/>
                    </a:lnTo>
                    <a:lnTo>
                      <a:pt x="996" y="4753"/>
                    </a:lnTo>
                    <a:lnTo>
                      <a:pt x="1490" y="4544"/>
                    </a:lnTo>
                    <a:lnTo>
                      <a:pt x="1975" y="4335"/>
                    </a:lnTo>
                    <a:lnTo>
                      <a:pt x="2469" y="4117"/>
                    </a:lnTo>
                    <a:lnTo>
                      <a:pt x="2954" y="3891"/>
                    </a:lnTo>
                    <a:lnTo>
                      <a:pt x="3448" y="3657"/>
                    </a:lnTo>
                    <a:lnTo>
                      <a:pt x="3933" y="3414"/>
                    </a:lnTo>
                    <a:lnTo>
                      <a:pt x="4059" y="3347"/>
                    </a:lnTo>
                    <a:lnTo>
                      <a:pt x="4184" y="3272"/>
                    </a:lnTo>
                    <a:lnTo>
                      <a:pt x="4293" y="3180"/>
                    </a:lnTo>
                    <a:lnTo>
                      <a:pt x="4402" y="3088"/>
                    </a:lnTo>
                    <a:lnTo>
                      <a:pt x="4494" y="2979"/>
                    </a:lnTo>
                    <a:lnTo>
                      <a:pt x="4586" y="2870"/>
                    </a:lnTo>
                    <a:lnTo>
                      <a:pt x="4661" y="2753"/>
                    </a:lnTo>
                    <a:lnTo>
                      <a:pt x="4736" y="2628"/>
                    </a:lnTo>
                    <a:lnTo>
                      <a:pt x="4795" y="2502"/>
                    </a:lnTo>
                    <a:lnTo>
                      <a:pt x="4845" y="2368"/>
                    </a:lnTo>
                    <a:lnTo>
                      <a:pt x="4887" y="2235"/>
                    </a:lnTo>
                    <a:lnTo>
                      <a:pt x="4912" y="2092"/>
                    </a:lnTo>
                    <a:lnTo>
                      <a:pt x="4929" y="1950"/>
                    </a:lnTo>
                    <a:lnTo>
                      <a:pt x="4937" y="1799"/>
                    </a:lnTo>
                    <a:lnTo>
                      <a:pt x="4929" y="1649"/>
                    </a:lnTo>
                    <a:lnTo>
                      <a:pt x="4912" y="1506"/>
                    </a:lnTo>
                    <a:lnTo>
                      <a:pt x="4870" y="1322"/>
                    </a:lnTo>
                    <a:lnTo>
                      <a:pt x="4812" y="1147"/>
                    </a:lnTo>
                    <a:lnTo>
                      <a:pt x="4745" y="988"/>
                    </a:lnTo>
                    <a:lnTo>
                      <a:pt x="4653" y="837"/>
                    </a:lnTo>
                    <a:lnTo>
                      <a:pt x="4552" y="686"/>
                    </a:lnTo>
                    <a:lnTo>
                      <a:pt x="4444" y="561"/>
                    </a:lnTo>
                    <a:lnTo>
                      <a:pt x="4318" y="435"/>
                    </a:lnTo>
                    <a:lnTo>
                      <a:pt x="4176" y="335"/>
                    </a:lnTo>
                    <a:lnTo>
                      <a:pt x="4034" y="234"/>
                    </a:lnTo>
                    <a:lnTo>
                      <a:pt x="3875" y="159"/>
                    </a:lnTo>
                    <a:lnTo>
                      <a:pt x="3716" y="92"/>
                    </a:lnTo>
                    <a:lnTo>
                      <a:pt x="3548" y="42"/>
                    </a:lnTo>
                    <a:lnTo>
                      <a:pt x="3372" y="9"/>
                    </a:lnTo>
                    <a:lnTo>
                      <a:pt x="3197"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156;p30">
                <a:extLst>
                  <a:ext uri="{FF2B5EF4-FFF2-40B4-BE49-F238E27FC236}">
                    <a16:creationId xmlns:a16="http://schemas.microsoft.com/office/drawing/2014/main" id="{C9EF3FD4-A70A-D216-CA12-44C9FD3C81E1}"/>
                  </a:ext>
                </a:extLst>
              </p:cNvPr>
              <p:cNvSpPr/>
              <p:nvPr/>
            </p:nvSpPr>
            <p:spPr>
              <a:xfrm>
                <a:off x="1943486" y="3032165"/>
                <a:ext cx="226094" cy="265155"/>
              </a:xfrm>
              <a:custGeom>
                <a:avLst/>
                <a:gdLst/>
                <a:ahLst/>
                <a:cxnLst/>
                <a:rect l="l" t="t" r="r" b="b"/>
                <a:pathLst>
                  <a:path w="6202" h="7273" extrusionOk="0">
                    <a:moveTo>
                      <a:pt x="5197" y="1"/>
                    </a:moveTo>
                    <a:lnTo>
                      <a:pt x="5105" y="9"/>
                    </a:lnTo>
                    <a:lnTo>
                      <a:pt x="5021" y="26"/>
                    </a:lnTo>
                    <a:lnTo>
                      <a:pt x="4929" y="43"/>
                    </a:lnTo>
                    <a:lnTo>
                      <a:pt x="4837" y="85"/>
                    </a:lnTo>
                    <a:lnTo>
                      <a:pt x="4511" y="244"/>
                    </a:lnTo>
                    <a:lnTo>
                      <a:pt x="4327" y="352"/>
                    </a:lnTo>
                    <a:lnTo>
                      <a:pt x="4118" y="470"/>
                    </a:lnTo>
                    <a:lnTo>
                      <a:pt x="3900" y="612"/>
                    </a:lnTo>
                    <a:lnTo>
                      <a:pt x="3657" y="762"/>
                    </a:lnTo>
                    <a:lnTo>
                      <a:pt x="3390" y="938"/>
                    </a:lnTo>
                    <a:lnTo>
                      <a:pt x="3105" y="1131"/>
                    </a:lnTo>
                    <a:lnTo>
                      <a:pt x="2804" y="1348"/>
                    </a:lnTo>
                    <a:lnTo>
                      <a:pt x="2478" y="1583"/>
                    </a:lnTo>
                    <a:lnTo>
                      <a:pt x="2126" y="1842"/>
                    </a:lnTo>
                    <a:lnTo>
                      <a:pt x="1749" y="2127"/>
                    </a:lnTo>
                    <a:lnTo>
                      <a:pt x="1348" y="2445"/>
                    </a:lnTo>
                    <a:lnTo>
                      <a:pt x="921" y="2779"/>
                    </a:lnTo>
                    <a:lnTo>
                      <a:pt x="477" y="3147"/>
                    </a:lnTo>
                    <a:lnTo>
                      <a:pt x="1" y="3541"/>
                    </a:lnTo>
                    <a:lnTo>
                      <a:pt x="603" y="7273"/>
                    </a:lnTo>
                    <a:lnTo>
                      <a:pt x="821" y="7240"/>
                    </a:lnTo>
                    <a:lnTo>
                      <a:pt x="1381" y="7139"/>
                    </a:lnTo>
                    <a:lnTo>
                      <a:pt x="2185" y="6980"/>
                    </a:lnTo>
                    <a:lnTo>
                      <a:pt x="2637" y="6880"/>
                    </a:lnTo>
                    <a:lnTo>
                      <a:pt x="3113" y="6771"/>
                    </a:lnTo>
                    <a:lnTo>
                      <a:pt x="3599" y="6654"/>
                    </a:lnTo>
                    <a:lnTo>
                      <a:pt x="4067" y="6528"/>
                    </a:lnTo>
                    <a:lnTo>
                      <a:pt x="4519" y="6403"/>
                    </a:lnTo>
                    <a:lnTo>
                      <a:pt x="4929" y="6260"/>
                    </a:lnTo>
                    <a:lnTo>
                      <a:pt x="5113" y="6193"/>
                    </a:lnTo>
                    <a:lnTo>
                      <a:pt x="5289" y="6127"/>
                    </a:lnTo>
                    <a:lnTo>
                      <a:pt x="5448" y="6051"/>
                    </a:lnTo>
                    <a:lnTo>
                      <a:pt x="5590" y="5984"/>
                    </a:lnTo>
                    <a:lnTo>
                      <a:pt x="5708" y="5909"/>
                    </a:lnTo>
                    <a:lnTo>
                      <a:pt x="5808" y="5842"/>
                    </a:lnTo>
                    <a:lnTo>
                      <a:pt x="5883" y="5767"/>
                    </a:lnTo>
                    <a:lnTo>
                      <a:pt x="5908" y="5733"/>
                    </a:lnTo>
                    <a:lnTo>
                      <a:pt x="5934" y="5700"/>
                    </a:lnTo>
                    <a:lnTo>
                      <a:pt x="5967" y="5633"/>
                    </a:lnTo>
                    <a:lnTo>
                      <a:pt x="5992" y="5558"/>
                    </a:lnTo>
                    <a:lnTo>
                      <a:pt x="6042" y="5365"/>
                    </a:lnTo>
                    <a:lnTo>
                      <a:pt x="6093" y="5131"/>
                    </a:lnTo>
                    <a:lnTo>
                      <a:pt x="6126" y="4863"/>
                    </a:lnTo>
                    <a:lnTo>
                      <a:pt x="6160" y="4562"/>
                    </a:lnTo>
                    <a:lnTo>
                      <a:pt x="6176" y="4227"/>
                    </a:lnTo>
                    <a:lnTo>
                      <a:pt x="6193" y="3884"/>
                    </a:lnTo>
                    <a:lnTo>
                      <a:pt x="6201" y="3516"/>
                    </a:lnTo>
                    <a:lnTo>
                      <a:pt x="6193" y="3139"/>
                    </a:lnTo>
                    <a:lnTo>
                      <a:pt x="6185" y="2754"/>
                    </a:lnTo>
                    <a:lnTo>
                      <a:pt x="6168" y="2369"/>
                    </a:lnTo>
                    <a:lnTo>
                      <a:pt x="6143" y="1993"/>
                    </a:lnTo>
                    <a:lnTo>
                      <a:pt x="6118" y="1624"/>
                    </a:lnTo>
                    <a:lnTo>
                      <a:pt x="6076" y="1273"/>
                    </a:lnTo>
                    <a:lnTo>
                      <a:pt x="6026" y="947"/>
                    </a:lnTo>
                    <a:lnTo>
                      <a:pt x="5967" y="645"/>
                    </a:lnTo>
                    <a:lnTo>
                      <a:pt x="5942" y="553"/>
                    </a:lnTo>
                    <a:lnTo>
                      <a:pt x="5908" y="461"/>
                    </a:lnTo>
                    <a:lnTo>
                      <a:pt x="5867" y="386"/>
                    </a:lnTo>
                    <a:lnTo>
                      <a:pt x="5816" y="311"/>
                    </a:lnTo>
                    <a:lnTo>
                      <a:pt x="5758" y="244"/>
                    </a:lnTo>
                    <a:lnTo>
                      <a:pt x="5691" y="185"/>
                    </a:lnTo>
                    <a:lnTo>
                      <a:pt x="5616" y="135"/>
                    </a:lnTo>
                    <a:lnTo>
                      <a:pt x="5540" y="85"/>
                    </a:lnTo>
                    <a:lnTo>
                      <a:pt x="5457" y="51"/>
                    </a:lnTo>
                    <a:lnTo>
                      <a:pt x="5373" y="26"/>
                    </a:lnTo>
                    <a:lnTo>
                      <a:pt x="5289" y="9"/>
                    </a:lnTo>
                    <a:lnTo>
                      <a:pt x="519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157;p30">
                <a:extLst>
                  <a:ext uri="{FF2B5EF4-FFF2-40B4-BE49-F238E27FC236}">
                    <a16:creationId xmlns:a16="http://schemas.microsoft.com/office/drawing/2014/main" id="{32593397-3BD9-E53E-2B2A-1B41A630AE22}"/>
                  </a:ext>
                </a:extLst>
              </p:cNvPr>
              <p:cNvSpPr/>
              <p:nvPr/>
            </p:nvSpPr>
            <p:spPr>
              <a:xfrm>
                <a:off x="1107879" y="2654189"/>
                <a:ext cx="814879" cy="812200"/>
              </a:xfrm>
              <a:custGeom>
                <a:avLst/>
                <a:gdLst/>
                <a:ahLst/>
                <a:cxnLst/>
                <a:rect l="l" t="t" r="r" b="b"/>
                <a:pathLst>
                  <a:path w="22353" h="22278" extrusionOk="0">
                    <a:moveTo>
                      <a:pt x="12980" y="1"/>
                    </a:moveTo>
                    <a:lnTo>
                      <a:pt x="12562" y="235"/>
                    </a:lnTo>
                    <a:lnTo>
                      <a:pt x="12126" y="486"/>
                    </a:lnTo>
                    <a:lnTo>
                      <a:pt x="11691" y="754"/>
                    </a:lnTo>
                    <a:lnTo>
                      <a:pt x="11256" y="1038"/>
                    </a:lnTo>
                    <a:lnTo>
                      <a:pt x="10813" y="1348"/>
                    </a:lnTo>
                    <a:lnTo>
                      <a:pt x="10378" y="1666"/>
                    </a:lnTo>
                    <a:lnTo>
                      <a:pt x="9934" y="2001"/>
                    </a:lnTo>
                    <a:lnTo>
                      <a:pt x="9490" y="2344"/>
                    </a:lnTo>
                    <a:lnTo>
                      <a:pt x="9047" y="2704"/>
                    </a:lnTo>
                    <a:lnTo>
                      <a:pt x="8612" y="3063"/>
                    </a:lnTo>
                    <a:lnTo>
                      <a:pt x="8185" y="3440"/>
                    </a:lnTo>
                    <a:lnTo>
                      <a:pt x="7750" y="3817"/>
                    </a:lnTo>
                    <a:lnTo>
                      <a:pt x="7331" y="4193"/>
                    </a:lnTo>
                    <a:lnTo>
                      <a:pt x="6921" y="4570"/>
                    </a:lnTo>
                    <a:lnTo>
                      <a:pt x="6520" y="4946"/>
                    </a:lnTo>
                    <a:lnTo>
                      <a:pt x="6126" y="5323"/>
                    </a:lnTo>
                    <a:lnTo>
                      <a:pt x="5373" y="6059"/>
                    </a:lnTo>
                    <a:lnTo>
                      <a:pt x="4670" y="6771"/>
                    </a:lnTo>
                    <a:lnTo>
                      <a:pt x="4034" y="7440"/>
                    </a:lnTo>
                    <a:lnTo>
                      <a:pt x="3465" y="8043"/>
                    </a:lnTo>
                    <a:lnTo>
                      <a:pt x="2980" y="8578"/>
                    </a:lnTo>
                    <a:lnTo>
                      <a:pt x="2587" y="9022"/>
                    </a:lnTo>
                    <a:lnTo>
                      <a:pt x="2294" y="9373"/>
                    </a:lnTo>
                    <a:lnTo>
                      <a:pt x="2110" y="9607"/>
                    </a:lnTo>
                    <a:lnTo>
                      <a:pt x="2026" y="9725"/>
                    </a:lnTo>
                    <a:lnTo>
                      <a:pt x="1926" y="9867"/>
                    </a:lnTo>
                    <a:lnTo>
                      <a:pt x="1817" y="10043"/>
                    </a:lnTo>
                    <a:lnTo>
                      <a:pt x="1691" y="10252"/>
                    </a:lnTo>
                    <a:lnTo>
                      <a:pt x="1557" y="10486"/>
                    </a:lnTo>
                    <a:lnTo>
                      <a:pt x="1415" y="10746"/>
                    </a:lnTo>
                    <a:lnTo>
                      <a:pt x="1273" y="11030"/>
                    </a:lnTo>
                    <a:lnTo>
                      <a:pt x="1131" y="11331"/>
                    </a:lnTo>
                    <a:lnTo>
                      <a:pt x="980" y="11658"/>
                    </a:lnTo>
                    <a:lnTo>
                      <a:pt x="838" y="12001"/>
                    </a:lnTo>
                    <a:lnTo>
                      <a:pt x="695" y="12369"/>
                    </a:lnTo>
                    <a:lnTo>
                      <a:pt x="562" y="12746"/>
                    </a:lnTo>
                    <a:lnTo>
                      <a:pt x="436" y="13139"/>
                    </a:lnTo>
                    <a:lnTo>
                      <a:pt x="327" y="13541"/>
                    </a:lnTo>
                    <a:lnTo>
                      <a:pt x="227" y="13959"/>
                    </a:lnTo>
                    <a:lnTo>
                      <a:pt x="143" y="14386"/>
                    </a:lnTo>
                    <a:lnTo>
                      <a:pt x="110" y="14603"/>
                    </a:lnTo>
                    <a:lnTo>
                      <a:pt x="76" y="14821"/>
                    </a:lnTo>
                    <a:lnTo>
                      <a:pt x="51" y="15038"/>
                    </a:lnTo>
                    <a:lnTo>
                      <a:pt x="26" y="15256"/>
                    </a:lnTo>
                    <a:lnTo>
                      <a:pt x="18" y="15482"/>
                    </a:lnTo>
                    <a:lnTo>
                      <a:pt x="9" y="15700"/>
                    </a:lnTo>
                    <a:lnTo>
                      <a:pt x="1" y="15926"/>
                    </a:lnTo>
                    <a:lnTo>
                      <a:pt x="9" y="16151"/>
                    </a:lnTo>
                    <a:lnTo>
                      <a:pt x="18" y="16369"/>
                    </a:lnTo>
                    <a:lnTo>
                      <a:pt x="34" y="16595"/>
                    </a:lnTo>
                    <a:lnTo>
                      <a:pt x="60" y="16821"/>
                    </a:lnTo>
                    <a:lnTo>
                      <a:pt x="93" y="17038"/>
                    </a:lnTo>
                    <a:lnTo>
                      <a:pt x="135" y="17264"/>
                    </a:lnTo>
                    <a:lnTo>
                      <a:pt x="185" y="17490"/>
                    </a:lnTo>
                    <a:lnTo>
                      <a:pt x="244" y="17708"/>
                    </a:lnTo>
                    <a:lnTo>
                      <a:pt x="311" y="17926"/>
                    </a:lnTo>
                    <a:lnTo>
                      <a:pt x="386" y="18143"/>
                    </a:lnTo>
                    <a:lnTo>
                      <a:pt x="470" y="18361"/>
                    </a:lnTo>
                    <a:lnTo>
                      <a:pt x="570" y="18578"/>
                    </a:lnTo>
                    <a:lnTo>
                      <a:pt x="670" y="18787"/>
                    </a:lnTo>
                    <a:lnTo>
                      <a:pt x="788" y="19005"/>
                    </a:lnTo>
                    <a:lnTo>
                      <a:pt x="913" y="19214"/>
                    </a:lnTo>
                    <a:lnTo>
                      <a:pt x="1047" y="19415"/>
                    </a:lnTo>
                    <a:lnTo>
                      <a:pt x="1198" y="19616"/>
                    </a:lnTo>
                    <a:lnTo>
                      <a:pt x="1348" y="19817"/>
                    </a:lnTo>
                    <a:lnTo>
                      <a:pt x="1524" y="20018"/>
                    </a:lnTo>
                    <a:lnTo>
                      <a:pt x="1708" y="20210"/>
                    </a:lnTo>
                    <a:lnTo>
                      <a:pt x="1901" y="20403"/>
                    </a:lnTo>
                    <a:lnTo>
                      <a:pt x="2101" y="20587"/>
                    </a:lnTo>
                    <a:lnTo>
                      <a:pt x="2327" y="20771"/>
                    </a:lnTo>
                    <a:lnTo>
                      <a:pt x="2553" y="20946"/>
                    </a:lnTo>
                    <a:lnTo>
                      <a:pt x="2804" y="21122"/>
                    </a:lnTo>
                    <a:lnTo>
                      <a:pt x="3064" y="21281"/>
                    </a:lnTo>
                    <a:lnTo>
                      <a:pt x="3331" y="21432"/>
                    </a:lnTo>
                    <a:lnTo>
                      <a:pt x="3616" y="21566"/>
                    </a:lnTo>
                    <a:lnTo>
                      <a:pt x="3909" y="21691"/>
                    </a:lnTo>
                    <a:lnTo>
                      <a:pt x="4219" y="21800"/>
                    </a:lnTo>
                    <a:lnTo>
                      <a:pt x="4528" y="21900"/>
                    </a:lnTo>
                    <a:lnTo>
                      <a:pt x="4854" y="21984"/>
                    </a:lnTo>
                    <a:lnTo>
                      <a:pt x="5189" y="22059"/>
                    </a:lnTo>
                    <a:lnTo>
                      <a:pt x="5532" y="22126"/>
                    </a:lnTo>
                    <a:lnTo>
                      <a:pt x="5884" y="22177"/>
                    </a:lnTo>
                    <a:lnTo>
                      <a:pt x="6244" y="22218"/>
                    </a:lnTo>
                    <a:lnTo>
                      <a:pt x="6603" y="22244"/>
                    </a:lnTo>
                    <a:lnTo>
                      <a:pt x="6980" y="22269"/>
                    </a:lnTo>
                    <a:lnTo>
                      <a:pt x="7357" y="22277"/>
                    </a:lnTo>
                    <a:lnTo>
                      <a:pt x="7742" y="22277"/>
                    </a:lnTo>
                    <a:lnTo>
                      <a:pt x="8126" y="22269"/>
                    </a:lnTo>
                    <a:lnTo>
                      <a:pt x="8520" y="22260"/>
                    </a:lnTo>
                    <a:lnTo>
                      <a:pt x="8921" y="22235"/>
                    </a:lnTo>
                    <a:lnTo>
                      <a:pt x="9323" y="22202"/>
                    </a:lnTo>
                    <a:lnTo>
                      <a:pt x="9725" y="22160"/>
                    </a:lnTo>
                    <a:lnTo>
                      <a:pt x="10126" y="22118"/>
                    </a:lnTo>
                    <a:lnTo>
                      <a:pt x="10537" y="22059"/>
                    </a:lnTo>
                    <a:lnTo>
                      <a:pt x="10947" y="22001"/>
                    </a:lnTo>
                    <a:lnTo>
                      <a:pt x="11357" y="21942"/>
                    </a:lnTo>
                    <a:lnTo>
                      <a:pt x="11767" y="21867"/>
                    </a:lnTo>
                    <a:lnTo>
                      <a:pt x="12177" y="21792"/>
                    </a:lnTo>
                    <a:lnTo>
                      <a:pt x="12988" y="21624"/>
                    </a:lnTo>
                    <a:lnTo>
                      <a:pt x="13800" y="21449"/>
                    </a:lnTo>
                    <a:lnTo>
                      <a:pt x="14595" y="21248"/>
                    </a:lnTo>
                    <a:lnTo>
                      <a:pt x="15382" y="21047"/>
                    </a:lnTo>
                    <a:lnTo>
                      <a:pt x="16143" y="20829"/>
                    </a:lnTo>
                    <a:lnTo>
                      <a:pt x="16880" y="20612"/>
                    </a:lnTo>
                    <a:lnTo>
                      <a:pt x="17591" y="20386"/>
                    </a:lnTo>
                    <a:lnTo>
                      <a:pt x="18260" y="20168"/>
                    </a:lnTo>
                    <a:lnTo>
                      <a:pt x="18905" y="19951"/>
                    </a:lnTo>
                    <a:lnTo>
                      <a:pt x="19499" y="19741"/>
                    </a:lnTo>
                    <a:lnTo>
                      <a:pt x="20060" y="19541"/>
                    </a:lnTo>
                    <a:lnTo>
                      <a:pt x="21014" y="19181"/>
                    </a:lnTo>
                    <a:lnTo>
                      <a:pt x="21733" y="18896"/>
                    </a:lnTo>
                    <a:lnTo>
                      <a:pt x="22193" y="18712"/>
                    </a:lnTo>
                    <a:lnTo>
                      <a:pt x="22352" y="18645"/>
                    </a:lnTo>
                    <a:lnTo>
                      <a:pt x="21959" y="13733"/>
                    </a:lnTo>
                    <a:lnTo>
                      <a:pt x="21541" y="13825"/>
                    </a:lnTo>
                    <a:lnTo>
                      <a:pt x="21089" y="13917"/>
                    </a:lnTo>
                    <a:lnTo>
                      <a:pt x="20620" y="14001"/>
                    </a:lnTo>
                    <a:lnTo>
                      <a:pt x="20127" y="14076"/>
                    </a:lnTo>
                    <a:lnTo>
                      <a:pt x="19608" y="14160"/>
                    </a:lnTo>
                    <a:lnTo>
                      <a:pt x="19080" y="14235"/>
                    </a:lnTo>
                    <a:lnTo>
                      <a:pt x="17984" y="14369"/>
                    </a:lnTo>
                    <a:lnTo>
                      <a:pt x="16855" y="14495"/>
                    </a:lnTo>
                    <a:lnTo>
                      <a:pt x="15708" y="14612"/>
                    </a:lnTo>
                    <a:lnTo>
                      <a:pt x="14570" y="14712"/>
                    </a:lnTo>
                    <a:lnTo>
                      <a:pt x="13465" y="14804"/>
                    </a:lnTo>
                    <a:lnTo>
                      <a:pt x="12411" y="14879"/>
                    </a:lnTo>
                    <a:lnTo>
                      <a:pt x="11432" y="14946"/>
                    </a:lnTo>
                    <a:lnTo>
                      <a:pt x="9767" y="15047"/>
                    </a:lnTo>
                    <a:lnTo>
                      <a:pt x="8645" y="15105"/>
                    </a:lnTo>
                    <a:lnTo>
                      <a:pt x="8235" y="15122"/>
                    </a:lnTo>
                    <a:lnTo>
                      <a:pt x="8235" y="15122"/>
                    </a:lnTo>
                    <a:lnTo>
                      <a:pt x="14001" y="9574"/>
                    </a:lnTo>
                    <a:lnTo>
                      <a:pt x="13976" y="9156"/>
                    </a:lnTo>
                    <a:lnTo>
                      <a:pt x="13926" y="8034"/>
                    </a:lnTo>
                    <a:lnTo>
                      <a:pt x="13834" y="6469"/>
                    </a:lnTo>
                    <a:lnTo>
                      <a:pt x="13775" y="5582"/>
                    </a:lnTo>
                    <a:lnTo>
                      <a:pt x="13716" y="4679"/>
                    </a:lnTo>
                    <a:lnTo>
                      <a:pt x="13641" y="3766"/>
                    </a:lnTo>
                    <a:lnTo>
                      <a:pt x="13566" y="2896"/>
                    </a:lnTo>
                    <a:lnTo>
                      <a:pt x="13482" y="2084"/>
                    </a:lnTo>
                    <a:lnTo>
                      <a:pt x="13398" y="1373"/>
                    </a:lnTo>
                    <a:lnTo>
                      <a:pt x="13348" y="1055"/>
                    </a:lnTo>
                    <a:lnTo>
                      <a:pt x="13298" y="771"/>
                    </a:lnTo>
                    <a:lnTo>
                      <a:pt x="13248" y="528"/>
                    </a:lnTo>
                    <a:lnTo>
                      <a:pt x="13198" y="327"/>
                    </a:lnTo>
                    <a:lnTo>
                      <a:pt x="13147" y="168"/>
                    </a:lnTo>
                    <a:lnTo>
                      <a:pt x="13122" y="109"/>
                    </a:lnTo>
                    <a:lnTo>
                      <a:pt x="13097" y="59"/>
                    </a:lnTo>
                    <a:lnTo>
                      <a:pt x="13064" y="26"/>
                    </a:lnTo>
                    <a:lnTo>
                      <a:pt x="130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158;p30">
                <a:extLst>
                  <a:ext uri="{FF2B5EF4-FFF2-40B4-BE49-F238E27FC236}">
                    <a16:creationId xmlns:a16="http://schemas.microsoft.com/office/drawing/2014/main" id="{DDB166F2-59E1-3A4B-6B13-FBD453CA6FA5}"/>
                  </a:ext>
                </a:extLst>
              </p:cNvPr>
              <p:cNvSpPr/>
              <p:nvPr/>
            </p:nvSpPr>
            <p:spPr>
              <a:xfrm>
                <a:off x="2847119" y="1794190"/>
                <a:ext cx="156538" cy="154398"/>
              </a:xfrm>
              <a:custGeom>
                <a:avLst/>
                <a:gdLst/>
                <a:ahLst/>
                <a:cxnLst/>
                <a:rect l="l" t="t" r="r" b="b"/>
                <a:pathLst>
                  <a:path w="4294" h="4235" extrusionOk="0">
                    <a:moveTo>
                      <a:pt x="2460" y="1"/>
                    </a:move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661" y="2042"/>
                    </a:lnTo>
                    <a:lnTo>
                      <a:pt x="452" y="2779"/>
                    </a:lnTo>
                    <a:lnTo>
                      <a:pt x="226" y="3507"/>
                    </a:lnTo>
                    <a:lnTo>
                      <a:pt x="0" y="4235"/>
                    </a:lnTo>
                    <a:lnTo>
                      <a:pt x="4276" y="4235"/>
                    </a:lnTo>
                    <a:lnTo>
                      <a:pt x="4293" y="3574"/>
                    </a:lnTo>
                    <a:lnTo>
                      <a:pt x="4285" y="2913"/>
                    </a:lnTo>
                    <a:lnTo>
                      <a:pt x="4268" y="2260"/>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804" y="26"/>
                    </a:lnTo>
                    <a:lnTo>
                      <a:pt x="2628" y="9"/>
                    </a:lnTo>
                    <a:lnTo>
                      <a:pt x="2460"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159;p30">
                <a:extLst>
                  <a:ext uri="{FF2B5EF4-FFF2-40B4-BE49-F238E27FC236}">
                    <a16:creationId xmlns:a16="http://schemas.microsoft.com/office/drawing/2014/main" id="{743E28D4-3F4A-CC37-7693-BBCEA7BC74A2}"/>
                  </a:ext>
                </a:extLst>
              </p:cNvPr>
              <p:cNvSpPr/>
              <p:nvPr/>
            </p:nvSpPr>
            <p:spPr>
              <a:xfrm>
                <a:off x="2847119" y="1794190"/>
                <a:ext cx="156538" cy="154398"/>
              </a:xfrm>
              <a:custGeom>
                <a:avLst/>
                <a:gdLst/>
                <a:ahLst/>
                <a:cxnLst/>
                <a:rect l="l" t="t" r="r" b="b"/>
                <a:pathLst>
                  <a:path w="4294" h="4235" fill="none" extrusionOk="0">
                    <a:moveTo>
                      <a:pt x="4276" y="4235"/>
                    </a:moveTo>
                    <a:lnTo>
                      <a:pt x="4276" y="4235"/>
                    </a:lnTo>
                    <a:lnTo>
                      <a:pt x="4293" y="3574"/>
                    </a:lnTo>
                    <a:lnTo>
                      <a:pt x="4285" y="2913"/>
                    </a:lnTo>
                    <a:lnTo>
                      <a:pt x="4268" y="2260"/>
                    </a:lnTo>
                    <a:lnTo>
                      <a:pt x="4235" y="1607"/>
                    </a:lnTo>
                    <a:lnTo>
                      <a:pt x="4235" y="1607"/>
                    </a:lnTo>
                    <a:lnTo>
                      <a:pt x="4226" y="1473"/>
                    </a:lnTo>
                    <a:lnTo>
                      <a:pt x="4201" y="1348"/>
                    </a:lnTo>
                    <a:lnTo>
                      <a:pt x="4168" y="1214"/>
                    </a:lnTo>
                    <a:lnTo>
                      <a:pt x="4126" y="1097"/>
                    </a:lnTo>
                    <a:lnTo>
                      <a:pt x="4067" y="971"/>
                    </a:lnTo>
                    <a:lnTo>
                      <a:pt x="4009" y="854"/>
                    </a:lnTo>
                    <a:lnTo>
                      <a:pt x="3942" y="745"/>
                    </a:lnTo>
                    <a:lnTo>
                      <a:pt x="3858" y="636"/>
                    </a:lnTo>
                    <a:lnTo>
                      <a:pt x="3774" y="544"/>
                    </a:lnTo>
                    <a:lnTo>
                      <a:pt x="3682" y="452"/>
                    </a:lnTo>
                    <a:lnTo>
                      <a:pt x="3582" y="360"/>
                    </a:lnTo>
                    <a:lnTo>
                      <a:pt x="3473" y="285"/>
                    </a:lnTo>
                    <a:lnTo>
                      <a:pt x="3356" y="218"/>
                    </a:lnTo>
                    <a:lnTo>
                      <a:pt x="3230" y="151"/>
                    </a:lnTo>
                    <a:lnTo>
                      <a:pt x="3105" y="101"/>
                    </a:lnTo>
                    <a:lnTo>
                      <a:pt x="2971" y="59"/>
                    </a:lnTo>
                    <a:lnTo>
                      <a:pt x="2971" y="59"/>
                    </a:lnTo>
                    <a:lnTo>
                      <a:pt x="2804" y="26"/>
                    </a:lnTo>
                    <a:lnTo>
                      <a:pt x="2628" y="9"/>
                    </a:lnTo>
                    <a:lnTo>
                      <a:pt x="2460" y="1"/>
                    </a:lnTo>
                    <a:lnTo>
                      <a:pt x="2293" y="17"/>
                    </a:lnTo>
                    <a:lnTo>
                      <a:pt x="2134" y="51"/>
                    </a:lnTo>
                    <a:lnTo>
                      <a:pt x="1975" y="93"/>
                    </a:lnTo>
                    <a:lnTo>
                      <a:pt x="1816" y="160"/>
                    </a:lnTo>
                    <a:lnTo>
                      <a:pt x="1674" y="235"/>
                    </a:lnTo>
                    <a:lnTo>
                      <a:pt x="1532" y="319"/>
                    </a:lnTo>
                    <a:lnTo>
                      <a:pt x="1406" y="419"/>
                    </a:lnTo>
                    <a:lnTo>
                      <a:pt x="1289" y="536"/>
                    </a:lnTo>
                    <a:lnTo>
                      <a:pt x="1180" y="662"/>
                    </a:lnTo>
                    <a:lnTo>
                      <a:pt x="1080" y="795"/>
                    </a:lnTo>
                    <a:lnTo>
                      <a:pt x="996" y="946"/>
                    </a:lnTo>
                    <a:lnTo>
                      <a:pt x="929" y="1105"/>
                    </a:lnTo>
                    <a:lnTo>
                      <a:pt x="871" y="1272"/>
                    </a:lnTo>
                    <a:lnTo>
                      <a:pt x="871" y="1298"/>
                    </a:lnTo>
                    <a:lnTo>
                      <a:pt x="871" y="1298"/>
                    </a:lnTo>
                    <a:lnTo>
                      <a:pt x="661" y="2042"/>
                    </a:lnTo>
                    <a:lnTo>
                      <a:pt x="452" y="2779"/>
                    </a:lnTo>
                    <a:lnTo>
                      <a:pt x="226" y="3507"/>
                    </a:lnTo>
                    <a:lnTo>
                      <a:pt x="0" y="4235"/>
                    </a:lnTo>
                    <a:lnTo>
                      <a:pt x="4276" y="4235"/>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160;p30">
                <a:extLst>
                  <a:ext uri="{FF2B5EF4-FFF2-40B4-BE49-F238E27FC236}">
                    <a16:creationId xmlns:a16="http://schemas.microsoft.com/office/drawing/2014/main" id="{AF9B1218-F4EB-0297-470C-23F55E20EC80}"/>
                  </a:ext>
                </a:extLst>
              </p:cNvPr>
              <p:cNvSpPr/>
              <p:nvPr/>
            </p:nvSpPr>
            <p:spPr>
              <a:xfrm>
                <a:off x="2838261" y="1580011"/>
                <a:ext cx="238306" cy="285608"/>
              </a:xfrm>
              <a:custGeom>
                <a:avLst/>
                <a:gdLst/>
                <a:ahLst/>
                <a:cxnLst/>
                <a:rect l="l" t="t" r="r" b="b"/>
                <a:pathLst>
                  <a:path w="6537" h="7834" extrusionOk="0">
                    <a:moveTo>
                      <a:pt x="2494" y="1"/>
                    </a:moveTo>
                    <a:lnTo>
                      <a:pt x="2452" y="18"/>
                    </a:lnTo>
                    <a:lnTo>
                      <a:pt x="2402" y="43"/>
                    </a:lnTo>
                    <a:lnTo>
                      <a:pt x="2352" y="68"/>
                    </a:lnTo>
                    <a:lnTo>
                      <a:pt x="2310" y="110"/>
                    </a:lnTo>
                    <a:lnTo>
                      <a:pt x="2260" y="152"/>
                    </a:lnTo>
                    <a:lnTo>
                      <a:pt x="2210" y="210"/>
                    </a:lnTo>
                    <a:lnTo>
                      <a:pt x="2118" y="344"/>
                    </a:lnTo>
                    <a:lnTo>
                      <a:pt x="2034" y="503"/>
                    </a:lnTo>
                    <a:lnTo>
                      <a:pt x="1950" y="696"/>
                    </a:lnTo>
                    <a:lnTo>
                      <a:pt x="1867" y="913"/>
                    </a:lnTo>
                    <a:lnTo>
                      <a:pt x="1800" y="1164"/>
                    </a:lnTo>
                    <a:lnTo>
                      <a:pt x="1733" y="1440"/>
                    </a:lnTo>
                    <a:lnTo>
                      <a:pt x="1683" y="1742"/>
                    </a:lnTo>
                    <a:lnTo>
                      <a:pt x="1641" y="2060"/>
                    </a:lnTo>
                    <a:lnTo>
                      <a:pt x="1607" y="2411"/>
                    </a:lnTo>
                    <a:lnTo>
                      <a:pt x="1590" y="2788"/>
                    </a:lnTo>
                    <a:lnTo>
                      <a:pt x="1582" y="3181"/>
                    </a:lnTo>
                    <a:lnTo>
                      <a:pt x="1448" y="3081"/>
                    </a:lnTo>
                    <a:lnTo>
                      <a:pt x="1298" y="2980"/>
                    </a:lnTo>
                    <a:lnTo>
                      <a:pt x="1122" y="2863"/>
                    </a:lnTo>
                    <a:lnTo>
                      <a:pt x="921" y="2763"/>
                    </a:lnTo>
                    <a:lnTo>
                      <a:pt x="821" y="2712"/>
                    </a:lnTo>
                    <a:lnTo>
                      <a:pt x="720" y="2679"/>
                    </a:lnTo>
                    <a:lnTo>
                      <a:pt x="620" y="2654"/>
                    </a:lnTo>
                    <a:lnTo>
                      <a:pt x="528" y="2637"/>
                    </a:lnTo>
                    <a:lnTo>
                      <a:pt x="444" y="2637"/>
                    </a:lnTo>
                    <a:lnTo>
                      <a:pt x="369" y="2654"/>
                    </a:lnTo>
                    <a:lnTo>
                      <a:pt x="302" y="2687"/>
                    </a:lnTo>
                    <a:lnTo>
                      <a:pt x="243" y="2729"/>
                    </a:lnTo>
                    <a:lnTo>
                      <a:pt x="185" y="2771"/>
                    </a:lnTo>
                    <a:lnTo>
                      <a:pt x="134" y="2821"/>
                    </a:lnTo>
                    <a:lnTo>
                      <a:pt x="93" y="2880"/>
                    </a:lnTo>
                    <a:lnTo>
                      <a:pt x="59" y="2938"/>
                    </a:lnTo>
                    <a:lnTo>
                      <a:pt x="34" y="3005"/>
                    </a:lnTo>
                    <a:lnTo>
                      <a:pt x="17" y="3081"/>
                    </a:lnTo>
                    <a:lnTo>
                      <a:pt x="9" y="3156"/>
                    </a:lnTo>
                    <a:lnTo>
                      <a:pt x="1" y="3231"/>
                    </a:lnTo>
                    <a:lnTo>
                      <a:pt x="1" y="3315"/>
                    </a:lnTo>
                    <a:lnTo>
                      <a:pt x="17" y="3398"/>
                    </a:lnTo>
                    <a:lnTo>
                      <a:pt x="34" y="3482"/>
                    </a:lnTo>
                    <a:lnTo>
                      <a:pt x="59" y="3566"/>
                    </a:lnTo>
                    <a:lnTo>
                      <a:pt x="93" y="3650"/>
                    </a:lnTo>
                    <a:lnTo>
                      <a:pt x="134" y="3742"/>
                    </a:lnTo>
                    <a:lnTo>
                      <a:pt x="185" y="3859"/>
                    </a:lnTo>
                    <a:lnTo>
                      <a:pt x="252" y="4018"/>
                    </a:lnTo>
                    <a:lnTo>
                      <a:pt x="411" y="4470"/>
                    </a:lnTo>
                    <a:lnTo>
                      <a:pt x="595" y="5022"/>
                    </a:lnTo>
                    <a:lnTo>
                      <a:pt x="796" y="5616"/>
                    </a:lnTo>
                    <a:lnTo>
                      <a:pt x="1130" y="6679"/>
                    </a:lnTo>
                    <a:lnTo>
                      <a:pt x="1273" y="7139"/>
                    </a:lnTo>
                    <a:lnTo>
                      <a:pt x="1323" y="7164"/>
                    </a:lnTo>
                    <a:lnTo>
                      <a:pt x="1432" y="7189"/>
                    </a:lnTo>
                    <a:lnTo>
                      <a:pt x="1800" y="7281"/>
                    </a:lnTo>
                    <a:lnTo>
                      <a:pt x="2319" y="7390"/>
                    </a:lnTo>
                    <a:lnTo>
                      <a:pt x="2904" y="7516"/>
                    </a:lnTo>
                    <a:lnTo>
                      <a:pt x="4001" y="7733"/>
                    </a:lnTo>
                    <a:lnTo>
                      <a:pt x="4494" y="7834"/>
                    </a:lnTo>
                    <a:lnTo>
                      <a:pt x="4595" y="7691"/>
                    </a:lnTo>
                    <a:lnTo>
                      <a:pt x="4846" y="7290"/>
                    </a:lnTo>
                    <a:lnTo>
                      <a:pt x="5013" y="7022"/>
                    </a:lnTo>
                    <a:lnTo>
                      <a:pt x="5197" y="6704"/>
                    </a:lnTo>
                    <a:lnTo>
                      <a:pt x="5390" y="6361"/>
                    </a:lnTo>
                    <a:lnTo>
                      <a:pt x="5591" y="6001"/>
                    </a:lnTo>
                    <a:lnTo>
                      <a:pt x="5791" y="5616"/>
                    </a:lnTo>
                    <a:lnTo>
                      <a:pt x="5975" y="5223"/>
                    </a:lnTo>
                    <a:lnTo>
                      <a:pt x="6151" y="4838"/>
                    </a:lnTo>
                    <a:lnTo>
                      <a:pt x="6226" y="4645"/>
                    </a:lnTo>
                    <a:lnTo>
                      <a:pt x="6302" y="4453"/>
                    </a:lnTo>
                    <a:lnTo>
                      <a:pt x="6360" y="4269"/>
                    </a:lnTo>
                    <a:lnTo>
                      <a:pt x="6419" y="4085"/>
                    </a:lnTo>
                    <a:lnTo>
                      <a:pt x="6461" y="3909"/>
                    </a:lnTo>
                    <a:lnTo>
                      <a:pt x="6503" y="3742"/>
                    </a:lnTo>
                    <a:lnTo>
                      <a:pt x="6519" y="3583"/>
                    </a:lnTo>
                    <a:lnTo>
                      <a:pt x="6536" y="3432"/>
                    </a:lnTo>
                    <a:lnTo>
                      <a:pt x="6536" y="3290"/>
                    </a:lnTo>
                    <a:lnTo>
                      <a:pt x="6528" y="3156"/>
                    </a:lnTo>
                    <a:lnTo>
                      <a:pt x="6503" y="3147"/>
                    </a:lnTo>
                    <a:lnTo>
                      <a:pt x="6444" y="3131"/>
                    </a:lnTo>
                    <a:lnTo>
                      <a:pt x="6344" y="3106"/>
                    </a:lnTo>
                    <a:lnTo>
                      <a:pt x="6218" y="3106"/>
                    </a:lnTo>
                    <a:lnTo>
                      <a:pt x="6143" y="3114"/>
                    </a:lnTo>
                    <a:lnTo>
                      <a:pt x="6051" y="3131"/>
                    </a:lnTo>
                    <a:lnTo>
                      <a:pt x="5959" y="3156"/>
                    </a:lnTo>
                    <a:lnTo>
                      <a:pt x="5867" y="3198"/>
                    </a:lnTo>
                    <a:lnTo>
                      <a:pt x="5758" y="3248"/>
                    </a:lnTo>
                    <a:lnTo>
                      <a:pt x="5649" y="3315"/>
                    </a:lnTo>
                    <a:lnTo>
                      <a:pt x="5532" y="3398"/>
                    </a:lnTo>
                    <a:lnTo>
                      <a:pt x="5406" y="3499"/>
                    </a:lnTo>
                    <a:lnTo>
                      <a:pt x="5406" y="3499"/>
                    </a:lnTo>
                    <a:lnTo>
                      <a:pt x="5440" y="3415"/>
                    </a:lnTo>
                    <a:lnTo>
                      <a:pt x="5524" y="3181"/>
                    </a:lnTo>
                    <a:lnTo>
                      <a:pt x="5641" y="2855"/>
                    </a:lnTo>
                    <a:lnTo>
                      <a:pt x="5699" y="2670"/>
                    </a:lnTo>
                    <a:lnTo>
                      <a:pt x="5758" y="2470"/>
                    </a:lnTo>
                    <a:lnTo>
                      <a:pt x="5808" y="2269"/>
                    </a:lnTo>
                    <a:lnTo>
                      <a:pt x="5850" y="2060"/>
                    </a:lnTo>
                    <a:lnTo>
                      <a:pt x="5883" y="1867"/>
                    </a:lnTo>
                    <a:lnTo>
                      <a:pt x="5909" y="1683"/>
                    </a:lnTo>
                    <a:lnTo>
                      <a:pt x="5909" y="1516"/>
                    </a:lnTo>
                    <a:lnTo>
                      <a:pt x="5900" y="1432"/>
                    </a:lnTo>
                    <a:lnTo>
                      <a:pt x="5892" y="1365"/>
                    </a:lnTo>
                    <a:lnTo>
                      <a:pt x="5875" y="1298"/>
                    </a:lnTo>
                    <a:lnTo>
                      <a:pt x="5850" y="1248"/>
                    </a:lnTo>
                    <a:lnTo>
                      <a:pt x="5825" y="1198"/>
                    </a:lnTo>
                    <a:lnTo>
                      <a:pt x="5783" y="1156"/>
                    </a:lnTo>
                    <a:lnTo>
                      <a:pt x="5741" y="1122"/>
                    </a:lnTo>
                    <a:lnTo>
                      <a:pt x="5699" y="1114"/>
                    </a:lnTo>
                    <a:lnTo>
                      <a:pt x="5649" y="1114"/>
                    </a:lnTo>
                    <a:lnTo>
                      <a:pt x="5591" y="1131"/>
                    </a:lnTo>
                    <a:lnTo>
                      <a:pt x="5540" y="1156"/>
                    </a:lnTo>
                    <a:lnTo>
                      <a:pt x="5473" y="1189"/>
                    </a:lnTo>
                    <a:lnTo>
                      <a:pt x="5415" y="1239"/>
                    </a:lnTo>
                    <a:lnTo>
                      <a:pt x="5356" y="1290"/>
                    </a:lnTo>
                    <a:lnTo>
                      <a:pt x="5222" y="1432"/>
                    </a:lnTo>
                    <a:lnTo>
                      <a:pt x="5088" y="1591"/>
                    </a:lnTo>
                    <a:lnTo>
                      <a:pt x="4955" y="1775"/>
                    </a:lnTo>
                    <a:lnTo>
                      <a:pt x="4821" y="1968"/>
                    </a:lnTo>
                    <a:lnTo>
                      <a:pt x="4695" y="2160"/>
                    </a:lnTo>
                    <a:lnTo>
                      <a:pt x="4578" y="2361"/>
                    </a:lnTo>
                    <a:lnTo>
                      <a:pt x="4377" y="2712"/>
                    </a:lnTo>
                    <a:lnTo>
                      <a:pt x="4235" y="2963"/>
                    </a:lnTo>
                    <a:lnTo>
                      <a:pt x="4185" y="3064"/>
                    </a:lnTo>
                    <a:lnTo>
                      <a:pt x="4218" y="2955"/>
                    </a:lnTo>
                    <a:lnTo>
                      <a:pt x="4302" y="2654"/>
                    </a:lnTo>
                    <a:lnTo>
                      <a:pt x="4402" y="2227"/>
                    </a:lnTo>
                    <a:lnTo>
                      <a:pt x="4452" y="1984"/>
                    </a:lnTo>
                    <a:lnTo>
                      <a:pt x="4511" y="1725"/>
                    </a:lnTo>
                    <a:lnTo>
                      <a:pt x="4553" y="1465"/>
                    </a:lnTo>
                    <a:lnTo>
                      <a:pt x="4595" y="1214"/>
                    </a:lnTo>
                    <a:lnTo>
                      <a:pt x="4620" y="972"/>
                    </a:lnTo>
                    <a:lnTo>
                      <a:pt x="4628" y="746"/>
                    </a:lnTo>
                    <a:lnTo>
                      <a:pt x="4628" y="645"/>
                    </a:lnTo>
                    <a:lnTo>
                      <a:pt x="4620" y="553"/>
                    </a:lnTo>
                    <a:lnTo>
                      <a:pt x="4611" y="461"/>
                    </a:lnTo>
                    <a:lnTo>
                      <a:pt x="4595" y="386"/>
                    </a:lnTo>
                    <a:lnTo>
                      <a:pt x="4578" y="311"/>
                    </a:lnTo>
                    <a:lnTo>
                      <a:pt x="4544" y="252"/>
                    </a:lnTo>
                    <a:lnTo>
                      <a:pt x="4511" y="210"/>
                    </a:lnTo>
                    <a:lnTo>
                      <a:pt x="4469" y="177"/>
                    </a:lnTo>
                    <a:lnTo>
                      <a:pt x="4427" y="160"/>
                    </a:lnTo>
                    <a:lnTo>
                      <a:pt x="4377" y="143"/>
                    </a:lnTo>
                    <a:lnTo>
                      <a:pt x="4327" y="152"/>
                    </a:lnTo>
                    <a:lnTo>
                      <a:pt x="4277" y="168"/>
                    </a:lnTo>
                    <a:lnTo>
                      <a:pt x="4226" y="185"/>
                    </a:lnTo>
                    <a:lnTo>
                      <a:pt x="4176" y="227"/>
                    </a:lnTo>
                    <a:lnTo>
                      <a:pt x="4118" y="269"/>
                    </a:lnTo>
                    <a:lnTo>
                      <a:pt x="4067" y="319"/>
                    </a:lnTo>
                    <a:lnTo>
                      <a:pt x="3959" y="444"/>
                    </a:lnTo>
                    <a:lnTo>
                      <a:pt x="3842" y="603"/>
                    </a:lnTo>
                    <a:lnTo>
                      <a:pt x="3733" y="779"/>
                    </a:lnTo>
                    <a:lnTo>
                      <a:pt x="3624" y="972"/>
                    </a:lnTo>
                    <a:lnTo>
                      <a:pt x="3524" y="1181"/>
                    </a:lnTo>
                    <a:lnTo>
                      <a:pt x="3423" y="1398"/>
                    </a:lnTo>
                    <a:lnTo>
                      <a:pt x="3323" y="1616"/>
                    </a:lnTo>
                    <a:lnTo>
                      <a:pt x="3239" y="1834"/>
                    </a:lnTo>
                    <a:lnTo>
                      <a:pt x="3164" y="2051"/>
                    </a:lnTo>
                    <a:lnTo>
                      <a:pt x="3088" y="2252"/>
                    </a:lnTo>
                    <a:lnTo>
                      <a:pt x="3038" y="2445"/>
                    </a:lnTo>
                    <a:lnTo>
                      <a:pt x="2996" y="2612"/>
                    </a:lnTo>
                    <a:lnTo>
                      <a:pt x="3013" y="2244"/>
                    </a:lnTo>
                    <a:lnTo>
                      <a:pt x="3021" y="1867"/>
                    </a:lnTo>
                    <a:lnTo>
                      <a:pt x="3013" y="1424"/>
                    </a:lnTo>
                    <a:lnTo>
                      <a:pt x="3005" y="1189"/>
                    </a:lnTo>
                    <a:lnTo>
                      <a:pt x="2988" y="963"/>
                    </a:lnTo>
                    <a:lnTo>
                      <a:pt x="2963" y="746"/>
                    </a:lnTo>
                    <a:lnTo>
                      <a:pt x="2929" y="545"/>
                    </a:lnTo>
                    <a:lnTo>
                      <a:pt x="2888" y="369"/>
                    </a:lnTo>
                    <a:lnTo>
                      <a:pt x="2862" y="294"/>
                    </a:lnTo>
                    <a:lnTo>
                      <a:pt x="2837" y="219"/>
                    </a:lnTo>
                    <a:lnTo>
                      <a:pt x="2804" y="160"/>
                    </a:lnTo>
                    <a:lnTo>
                      <a:pt x="2762" y="101"/>
                    </a:lnTo>
                    <a:lnTo>
                      <a:pt x="2729" y="60"/>
                    </a:lnTo>
                    <a:lnTo>
                      <a:pt x="2687" y="34"/>
                    </a:lnTo>
                    <a:lnTo>
                      <a:pt x="2637" y="9"/>
                    </a:lnTo>
                    <a:lnTo>
                      <a:pt x="259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161;p30">
                <a:extLst>
                  <a:ext uri="{FF2B5EF4-FFF2-40B4-BE49-F238E27FC236}">
                    <a16:creationId xmlns:a16="http://schemas.microsoft.com/office/drawing/2014/main" id="{7755ADE2-5C8B-4611-3D3B-ECEC1995B09E}"/>
                  </a:ext>
                </a:extLst>
              </p:cNvPr>
              <p:cNvSpPr/>
              <p:nvPr/>
            </p:nvSpPr>
            <p:spPr>
              <a:xfrm>
                <a:off x="2904465" y="1717305"/>
                <a:ext cx="72035" cy="62269"/>
              </a:xfrm>
              <a:custGeom>
                <a:avLst/>
                <a:gdLst/>
                <a:ahLst/>
                <a:cxnLst/>
                <a:rect l="l" t="t" r="r" b="b"/>
                <a:pathLst>
                  <a:path w="1976" h="1708" extrusionOk="0">
                    <a:moveTo>
                      <a:pt x="176" y="1"/>
                    </a:moveTo>
                    <a:lnTo>
                      <a:pt x="92" y="9"/>
                    </a:lnTo>
                    <a:lnTo>
                      <a:pt x="0" y="26"/>
                    </a:lnTo>
                    <a:lnTo>
                      <a:pt x="159" y="101"/>
                    </a:lnTo>
                    <a:lnTo>
                      <a:pt x="318" y="168"/>
                    </a:lnTo>
                    <a:lnTo>
                      <a:pt x="461" y="243"/>
                    </a:lnTo>
                    <a:lnTo>
                      <a:pt x="595" y="327"/>
                    </a:lnTo>
                    <a:lnTo>
                      <a:pt x="662" y="369"/>
                    </a:lnTo>
                    <a:lnTo>
                      <a:pt x="728" y="419"/>
                    </a:lnTo>
                    <a:lnTo>
                      <a:pt x="854" y="511"/>
                    </a:lnTo>
                    <a:lnTo>
                      <a:pt x="980" y="612"/>
                    </a:lnTo>
                    <a:lnTo>
                      <a:pt x="1038" y="662"/>
                    </a:lnTo>
                    <a:lnTo>
                      <a:pt x="1097" y="712"/>
                    </a:lnTo>
                    <a:lnTo>
                      <a:pt x="1214" y="829"/>
                    </a:lnTo>
                    <a:lnTo>
                      <a:pt x="1323" y="938"/>
                    </a:lnTo>
                    <a:lnTo>
                      <a:pt x="1540" y="1181"/>
                    </a:lnTo>
                    <a:lnTo>
                      <a:pt x="1749" y="1440"/>
                    </a:lnTo>
                    <a:lnTo>
                      <a:pt x="1975" y="1708"/>
                    </a:lnTo>
                    <a:lnTo>
                      <a:pt x="1967" y="1616"/>
                    </a:lnTo>
                    <a:lnTo>
                      <a:pt x="1950" y="1532"/>
                    </a:lnTo>
                    <a:lnTo>
                      <a:pt x="1900" y="1356"/>
                    </a:lnTo>
                    <a:lnTo>
                      <a:pt x="1841" y="1189"/>
                    </a:lnTo>
                    <a:lnTo>
                      <a:pt x="1766" y="1030"/>
                    </a:lnTo>
                    <a:lnTo>
                      <a:pt x="1674" y="879"/>
                    </a:lnTo>
                    <a:lnTo>
                      <a:pt x="1574" y="729"/>
                    </a:lnTo>
                    <a:lnTo>
                      <a:pt x="1457" y="595"/>
                    </a:lnTo>
                    <a:lnTo>
                      <a:pt x="1331" y="461"/>
                    </a:lnTo>
                    <a:lnTo>
                      <a:pt x="1264" y="402"/>
                    </a:lnTo>
                    <a:lnTo>
                      <a:pt x="1197" y="344"/>
                    </a:lnTo>
                    <a:lnTo>
                      <a:pt x="1122" y="294"/>
                    </a:lnTo>
                    <a:lnTo>
                      <a:pt x="1046" y="243"/>
                    </a:lnTo>
                    <a:lnTo>
                      <a:pt x="963" y="193"/>
                    </a:lnTo>
                    <a:lnTo>
                      <a:pt x="887" y="151"/>
                    </a:lnTo>
                    <a:lnTo>
                      <a:pt x="804" y="109"/>
                    </a:lnTo>
                    <a:lnTo>
                      <a:pt x="712" y="84"/>
                    </a:lnTo>
                    <a:lnTo>
                      <a:pt x="628" y="51"/>
                    </a:lnTo>
                    <a:lnTo>
                      <a:pt x="536" y="34"/>
                    </a:lnTo>
                    <a:lnTo>
                      <a:pt x="452" y="17"/>
                    </a:lnTo>
                    <a:lnTo>
                      <a:pt x="360"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162;p30">
                <a:extLst>
                  <a:ext uri="{FF2B5EF4-FFF2-40B4-BE49-F238E27FC236}">
                    <a16:creationId xmlns:a16="http://schemas.microsoft.com/office/drawing/2014/main" id="{21AD12A8-2AA4-C834-7862-1A2372F4E5EB}"/>
                  </a:ext>
                </a:extLst>
              </p:cNvPr>
              <p:cNvSpPr/>
              <p:nvPr/>
            </p:nvSpPr>
            <p:spPr>
              <a:xfrm>
                <a:off x="2272647" y="1897908"/>
                <a:ext cx="743500" cy="1040096"/>
              </a:xfrm>
              <a:custGeom>
                <a:avLst/>
                <a:gdLst/>
                <a:ahLst/>
                <a:cxnLst/>
                <a:rect l="l" t="t" r="r" b="b"/>
                <a:pathLst>
                  <a:path w="20395" h="28529" extrusionOk="0">
                    <a:moveTo>
                      <a:pt x="15817" y="1"/>
                    </a:moveTo>
                    <a:lnTo>
                      <a:pt x="15658" y="662"/>
                    </a:lnTo>
                    <a:lnTo>
                      <a:pt x="15490" y="1323"/>
                    </a:lnTo>
                    <a:lnTo>
                      <a:pt x="15306" y="1967"/>
                    </a:lnTo>
                    <a:lnTo>
                      <a:pt x="15105" y="2595"/>
                    </a:lnTo>
                    <a:lnTo>
                      <a:pt x="14896" y="3214"/>
                    </a:lnTo>
                    <a:lnTo>
                      <a:pt x="14679" y="3825"/>
                    </a:lnTo>
                    <a:lnTo>
                      <a:pt x="14444" y="4419"/>
                    </a:lnTo>
                    <a:lnTo>
                      <a:pt x="14210" y="5005"/>
                    </a:lnTo>
                    <a:lnTo>
                      <a:pt x="13959" y="5582"/>
                    </a:lnTo>
                    <a:lnTo>
                      <a:pt x="13700" y="6143"/>
                    </a:lnTo>
                    <a:lnTo>
                      <a:pt x="13432" y="6687"/>
                    </a:lnTo>
                    <a:lnTo>
                      <a:pt x="13156" y="7223"/>
                    </a:lnTo>
                    <a:lnTo>
                      <a:pt x="12871" y="7750"/>
                    </a:lnTo>
                    <a:lnTo>
                      <a:pt x="12578" y="8269"/>
                    </a:lnTo>
                    <a:lnTo>
                      <a:pt x="12285" y="8771"/>
                    </a:lnTo>
                    <a:lnTo>
                      <a:pt x="11976" y="9264"/>
                    </a:lnTo>
                    <a:lnTo>
                      <a:pt x="11666" y="9741"/>
                    </a:lnTo>
                    <a:lnTo>
                      <a:pt x="11357" y="10210"/>
                    </a:lnTo>
                    <a:lnTo>
                      <a:pt x="11039" y="10670"/>
                    </a:lnTo>
                    <a:lnTo>
                      <a:pt x="10712" y="11122"/>
                    </a:lnTo>
                    <a:lnTo>
                      <a:pt x="10386" y="11557"/>
                    </a:lnTo>
                    <a:lnTo>
                      <a:pt x="10059" y="11976"/>
                    </a:lnTo>
                    <a:lnTo>
                      <a:pt x="9725" y="12394"/>
                    </a:lnTo>
                    <a:lnTo>
                      <a:pt x="9390" y="12796"/>
                    </a:lnTo>
                    <a:lnTo>
                      <a:pt x="9055" y="13189"/>
                    </a:lnTo>
                    <a:lnTo>
                      <a:pt x="8712" y="13566"/>
                    </a:lnTo>
                    <a:lnTo>
                      <a:pt x="8377" y="13942"/>
                    </a:lnTo>
                    <a:lnTo>
                      <a:pt x="8043" y="14294"/>
                    </a:lnTo>
                    <a:lnTo>
                      <a:pt x="7700" y="14645"/>
                    </a:lnTo>
                    <a:lnTo>
                      <a:pt x="7365" y="14988"/>
                    </a:lnTo>
                    <a:lnTo>
                      <a:pt x="7030" y="15315"/>
                    </a:lnTo>
                    <a:lnTo>
                      <a:pt x="6695" y="15624"/>
                    </a:lnTo>
                    <a:lnTo>
                      <a:pt x="6361" y="15934"/>
                    </a:lnTo>
                    <a:lnTo>
                      <a:pt x="6034" y="16227"/>
                    </a:lnTo>
                    <a:lnTo>
                      <a:pt x="5708" y="16511"/>
                    </a:lnTo>
                    <a:lnTo>
                      <a:pt x="5390" y="16787"/>
                    </a:lnTo>
                    <a:lnTo>
                      <a:pt x="4762" y="17306"/>
                    </a:lnTo>
                    <a:lnTo>
                      <a:pt x="4151" y="17783"/>
                    </a:lnTo>
                    <a:lnTo>
                      <a:pt x="3574" y="18227"/>
                    </a:lnTo>
                    <a:lnTo>
                      <a:pt x="3022" y="18620"/>
                    </a:lnTo>
                    <a:lnTo>
                      <a:pt x="2503" y="18980"/>
                    </a:lnTo>
                    <a:lnTo>
                      <a:pt x="2018" y="19298"/>
                    </a:lnTo>
                    <a:lnTo>
                      <a:pt x="1582" y="19574"/>
                    </a:lnTo>
                    <a:lnTo>
                      <a:pt x="1189" y="19817"/>
                    </a:lnTo>
                    <a:lnTo>
                      <a:pt x="838" y="20018"/>
                    </a:lnTo>
                    <a:lnTo>
                      <a:pt x="553" y="20185"/>
                    </a:lnTo>
                    <a:lnTo>
                      <a:pt x="143" y="20403"/>
                    </a:lnTo>
                    <a:lnTo>
                      <a:pt x="1" y="20478"/>
                    </a:lnTo>
                    <a:lnTo>
                      <a:pt x="1741" y="28528"/>
                    </a:lnTo>
                    <a:lnTo>
                      <a:pt x="2151" y="28428"/>
                    </a:lnTo>
                    <a:lnTo>
                      <a:pt x="2562" y="28327"/>
                    </a:lnTo>
                    <a:lnTo>
                      <a:pt x="2955" y="28210"/>
                    </a:lnTo>
                    <a:lnTo>
                      <a:pt x="3348" y="28093"/>
                    </a:lnTo>
                    <a:lnTo>
                      <a:pt x="3741" y="27976"/>
                    </a:lnTo>
                    <a:lnTo>
                      <a:pt x="4118" y="27842"/>
                    </a:lnTo>
                    <a:lnTo>
                      <a:pt x="4495" y="27708"/>
                    </a:lnTo>
                    <a:lnTo>
                      <a:pt x="4863" y="27566"/>
                    </a:lnTo>
                    <a:lnTo>
                      <a:pt x="5231" y="27415"/>
                    </a:lnTo>
                    <a:lnTo>
                      <a:pt x="5582" y="27265"/>
                    </a:lnTo>
                    <a:lnTo>
                      <a:pt x="5934" y="27097"/>
                    </a:lnTo>
                    <a:lnTo>
                      <a:pt x="6285" y="26938"/>
                    </a:lnTo>
                    <a:lnTo>
                      <a:pt x="6628" y="26762"/>
                    </a:lnTo>
                    <a:lnTo>
                      <a:pt x="6963" y="26587"/>
                    </a:lnTo>
                    <a:lnTo>
                      <a:pt x="7290" y="26403"/>
                    </a:lnTo>
                    <a:lnTo>
                      <a:pt x="7616" y="26219"/>
                    </a:lnTo>
                    <a:lnTo>
                      <a:pt x="7934" y="26026"/>
                    </a:lnTo>
                    <a:lnTo>
                      <a:pt x="8252" y="25834"/>
                    </a:lnTo>
                    <a:lnTo>
                      <a:pt x="8562" y="25624"/>
                    </a:lnTo>
                    <a:lnTo>
                      <a:pt x="8863" y="25424"/>
                    </a:lnTo>
                    <a:lnTo>
                      <a:pt x="9164" y="25214"/>
                    </a:lnTo>
                    <a:lnTo>
                      <a:pt x="9457" y="24997"/>
                    </a:lnTo>
                    <a:lnTo>
                      <a:pt x="9741" y="24779"/>
                    </a:lnTo>
                    <a:lnTo>
                      <a:pt x="10026" y="24553"/>
                    </a:lnTo>
                    <a:lnTo>
                      <a:pt x="10302" y="24327"/>
                    </a:lnTo>
                    <a:lnTo>
                      <a:pt x="10578" y="24093"/>
                    </a:lnTo>
                    <a:lnTo>
                      <a:pt x="10846" y="23859"/>
                    </a:lnTo>
                    <a:lnTo>
                      <a:pt x="11105" y="23616"/>
                    </a:lnTo>
                    <a:lnTo>
                      <a:pt x="11365" y="23373"/>
                    </a:lnTo>
                    <a:lnTo>
                      <a:pt x="11616" y="23131"/>
                    </a:lnTo>
                    <a:lnTo>
                      <a:pt x="11867" y="22880"/>
                    </a:lnTo>
                    <a:lnTo>
                      <a:pt x="12110" y="22629"/>
                    </a:lnTo>
                    <a:lnTo>
                      <a:pt x="12352" y="22369"/>
                    </a:lnTo>
                    <a:lnTo>
                      <a:pt x="12587" y="22110"/>
                    </a:lnTo>
                    <a:lnTo>
                      <a:pt x="12813" y="21850"/>
                    </a:lnTo>
                    <a:lnTo>
                      <a:pt x="13039" y="21583"/>
                    </a:lnTo>
                    <a:lnTo>
                      <a:pt x="13264" y="21315"/>
                    </a:lnTo>
                    <a:lnTo>
                      <a:pt x="13474" y="21047"/>
                    </a:lnTo>
                    <a:lnTo>
                      <a:pt x="13900" y="20503"/>
                    </a:lnTo>
                    <a:lnTo>
                      <a:pt x="14302" y="19942"/>
                    </a:lnTo>
                    <a:lnTo>
                      <a:pt x="14687" y="19382"/>
                    </a:lnTo>
                    <a:lnTo>
                      <a:pt x="15055" y="18813"/>
                    </a:lnTo>
                    <a:lnTo>
                      <a:pt x="15407" y="18235"/>
                    </a:lnTo>
                    <a:lnTo>
                      <a:pt x="15750" y="17658"/>
                    </a:lnTo>
                    <a:lnTo>
                      <a:pt x="16068" y="17072"/>
                    </a:lnTo>
                    <a:lnTo>
                      <a:pt x="16377" y="16486"/>
                    </a:lnTo>
                    <a:lnTo>
                      <a:pt x="16670" y="15900"/>
                    </a:lnTo>
                    <a:lnTo>
                      <a:pt x="16947" y="15306"/>
                    </a:lnTo>
                    <a:lnTo>
                      <a:pt x="17206" y="14721"/>
                    </a:lnTo>
                    <a:lnTo>
                      <a:pt x="17457" y="14126"/>
                    </a:lnTo>
                    <a:lnTo>
                      <a:pt x="17691" y="13541"/>
                    </a:lnTo>
                    <a:lnTo>
                      <a:pt x="17917" y="12963"/>
                    </a:lnTo>
                    <a:lnTo>
                      <a:pt x="18126" y="12377"/>
                    </a:lnTo>
                    <a:lnTo>
                      <a:pt x="18327" y="11808"/>
                    </a:lnTo>
                    <a:lnTo>
                      <a:pt x="18511" y="11239"/>
                    </a:lnTo>
                    <a:lnTo>
                      <a:pt x="18687" y="10679"/>
                    </a:lnTo>
                    <a:lnTo>
                      <a:pt x="18854" y="10118"/>
                    </a:lnTo>
                    <a:lnTo>
                      <a:pt x="19005" y="9574"/>
                    </a:lnTo>
                    <a:lnTo>
                      <a:pt x="19156" y="9038"/>
                    </a:lnTo>
                    <a:lnTo>
                      <a:pt x="19281" y="8511"/>
                    </a:lnTo>
                    <a:lnTo>
                      <a:pt x="19407" y="8001"/>
                    </a:lnTo>
                    <a:lnTo>
                      <a:pt x="19524" y="7499"/>
                    </a:lnTo>
                    <a:lnTo>
                      <a:pt x="19624" y="7013"/>
                    </a:lnTo>
                    <a:lnTo>
                      <a:pt x="19725" y="6536"/>
                    </a:lnTo>
                    <a:lnTo>
                      <a:pt x="19808" y="6076"/>
                    </a:lnTo>
                    <a:lnTo>
                      <a:pt x="19967" y="5214"/>
                    </a:lnTo>
                    <a:lnTo>
                      <a:pt x="20093" y="4419"/>
                    </a:lnTo>
                    <a:lnTo>
                      <a:pt x="20185" y="3708"/>
                    </a:lnTo>
                    <a:lnTo>
                      <a:pt x="20260" y="3080"/>
                    </a:lnTo>
                    <a:lnTo>
                      <a:pt x="20319" y="2553"/>
                    </a:lnTo>
                    <a:lnTo>
                      <a:pt x="20352" y="2135"/>
                    </a:lnTo>
                    <a:lnTo>
                      <a:pt x="20377" y="1825"/>
                    </a:lnTo>
                    <a:lnTo>
                      <a:pt x="20394" y="1566"/>
                    </a:lnTo>
                    <a:lnTo>
                      <a:pt x="20336" y="1499"/>
                    </a:lnTo>
                    <a:lnTo>
                      <a:pt x="20260" y="1432"/>
                    </a:lnTo>
                    <a:lnTo>
                      <a:pt x="20160" y="1365"/>
                    </a:lnTo>
                    <a:lnTo>
                      <a:pt x="20051" y="1298"/>
                    </a:lnTo>
                    <a:lnTo>
                      <a:pt x="19917" y="1231"/>
                    </a:lnTo>
                    <a:lnTo>
                      <a:pt x="19783" y="1156"/>
                    </a:lnTo>
                    <a:lnTo>
                      <a:pt x="19457" y="1022"/>
                    </a:lnTo>
                    <a:lnTo>
                      <a:pt x="19106" y="888"/>
                    </a:lnTo>
                    <a:lnTo>
                      <a:pt x="18721" y="762"/>
                    </a:lnTo>
                    <a:lnTo>
                      <a:pt x="18319" y="637"/>
                    </a:lnTo>
                    <a:lnTo>
                      <a:pt x="17909" y="520"/>
                    </a:lnTo>
                    <a:lnTo>
                      <a:pt x="17516" y="411"/>
                    </a:lnTo>
                    <a:lnTo>
                      <a:pt x="17131" y="310"/>
                    </a:lnTo>
                    <a:lnTo>
                      <a:pt x="16461" y="143"/>
                    </a:lnTo>
                    <a:lnTo>
                      <a:pt x="15993" y="34"/>
                    </a:lnTo>
                    <a:lnTo>
                      <a:pt x="1581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163;p30">
                <a:extLst>
                  <a:ext uri="{FF2B5EF4-FFF2-40B4-BE49-F238E27FC236}">
                    <a16:creationId xmlns:a16="http://schemas.microsoft.com/office/drawing/2014/main" id="{E0DF29F1-AA73-2DEA-E851-A28936AE5AAF}"/>
                  </a:ext>
                </a:extLst>
              </p:cNvPr>
              <p:cNvSpPr/>
              <p:nvPr/>
            </p:nvSpPr>
            <p:spPr>
              <a:xfrm>
                <a:off x="2272647" y="1897908"/>
                <a:ext cx="743500" cy="1040096"/>
              </a:xfrm>
              <a:custGeom>
                <a:avLst/>
                <a:gdLst/>
                <a:ahLst/>
                <a:cxnLst/>
                <a:rect l="l" t="t" r="r" b="b"/>
                <a:pathLst>
                  <a:path w="20395" h="28529" fill="none" extrusionOk="0">
                    <a:moveTo>
                      <a:pt x="1" y="20478"/>
                    </a:moveTo>
                    <a:lnTo>
                      <a:pt x="1" y="20478"/>
                    </a:lnTo>
                    <a:lnTo>
                      <a:pt x="143" y="20403"/>
                    </a:lnTo>
                    <a:lnTo>
                      <a:pt x="553" y="20185"/>
                    </a:lnTo>
                    <a:lnTo>
                      <a:pt x="838" y="20018"/>
                    </a:lnTo>
                    <a:lnTo>
                      <a:pt x="1189" y="19817"/>
                    </a:lnTo>
                    <a:lnTo>
                      <a:pt x="1582" y="19574"/>
                    </a:lnTo>
                    <a:lnTo>
                      <a:pt x="2018" y="19298"/>
                    </a:lnTo>
                    <a:lnTo>
                      <a:pt x="2503" y="18980"/>
                    </a:lnTo>
                    <a:lnTo>
                      <a:pt x="3022" y="18620"/>
                    </a:lnTo>
                    <a:lnTo>
                      <a:pt x="3574" y="18227"/>
                    </a:lnTo>
                    <a:lnTo>
                      <a:pt x="4151" y="17783"/>
                    </a:lnTo>
                    <a:lnTo>
                      <a:pt x="4762" y="17306"/>
                    </a:lnTo>
                    <a:lnTo>
                      <a:pt x="5390" y="16787"/>
                    </a:lnTo>
                    <a:lnTo>
                      <a:pt x="5708" y="16511"/>
                    </a:lnTo>
                    <a:lnTo>
                      <a:pt x="6034" y="16227"/>
                    </a:lnTo>
                    <a:lnTo>
                      <a:pt x="6361" y="15934"/>
                    </a:lnTo>
                    <a:lnTo>
                      <a:pt x="6695" y="15624"/>
                    </a:lnTo>
                    <a:lnTo>
                      <a:pt x="7030" y="15315"/>
                    </a:lnTo>
                    <a:lnTo>
                      <a:pt x="7365" y="14988"/>
                    </a:lnTo>
                    <a:lnTo>
                      <a:pt x="7700" y="14645"/>
                    </a:lnTo>
                    <a:lnTo>
                      <a:pt x="8043" y="14294"/>
                    </a:lnTo>
                    <a:lnTo>
                      <a:pt x="8377" y="13942"/>
                    </a:lnTo>
                    <a:lnTo>
                      <a:pt x="8712" y="13566"/>
                    </a:lnTo>
                    <a:lnTo>
                      <a:pt x="9055" y="13189"/>
                    </a:lnTo>
                    <a:lnTo>
                      <a:pt x="9390" y="12796"/>
                    </a:lnTo>
                    <a:lnTo>
                      <a:pt x="9725" y="12394"/>
                    </a:lnTo>
                    <a:lnTo>
                      <a:pt x="10059" y="11976"/>
                    </a:lnTo>
                    <a:lnTo>
                      <a:pt x="10386" y="11557"/>
                    </a:lnTo>
                    <a:lnTo>
                      <a:pt x="10712" y="11122"/>
                    </a:lnTo>
                    <a:lnTo>
                      <a:pt x="11039" y="10670"/>
                    </a:lnTo>
                    <a:lnTo>
                      <a:pt x="11357" y="10210"/>
                    </a:lnTo>
                    <a:lnTo>
                      <a:pt x="11666" y="9741"/>
                    </a:lnTo>
                    <a:lnTo>
                      <a:pt x="11976" y="9264"/>
                    </a:lnTo>
                    <a:lnTo>
                      <a:pt x="12285" y="8771"/>
                    </a:lnTo>
                    <a:lnTo>
                      <a:pt x="12578" y="8269"/>
                    </a:lnTo>
                    <a:lnTo>
                      <a:pt x="12871" y="7750"/>
                    </a:lnTo>
                    <a:lnTo>
                      <a:pt x="13156" y="7223"/>
                    </a:lnTo>
                    <a:lnTo>
                      <a:pt x="13432" y="6687"/>
                    </a:lnTo>
                    <a:lnTo>
                      <a:pt x="13700" y="6143"/>
                    </a:lnTo>
                    <a:lnTo>
                      <a:pt x="13959" y="5582"/>
                    </a:lnTo>
                    <a:lnTo>
                      <a:pt x="14210" y="5005"/>
                    </a:lnTo>
                    <a:lnTo>
                      <a:pt x="14444" y="4419"/>
                    </a:lnTo>
                    <a:lnTo>
                      <a:pt x="14679" y="3825"/>
                    </a:lnTo>
                    <a:lnTo>
                      <a:pt x="14896" y="3214"/>
                    </a:lnTo>
                    <a:lnTo>
                      <a:pt x="15105" y="2595"/>
                    </a:lnTo>
                    <a:lnTo>
                      <a:pt x="15306" y="1967"/>
                    </a:lnTo>
                    <a:lnTo>
                      <a:pt x="15490" y="1323"/>
                    </a:lnTo>
                    <a:lnTo>
                      <a:pt x="15658" y="662"/>
                    </a:lnTo>
                    <a:lnTo>
                      <a:pt x="15817" y="1"/>
                    </a:lnTo>
                    <a:lnTo>
                      <a:pt x="15817" y="1"/>
                    </a:lnTo>
                    <a:lnTo>
                      <a:pt x="15993" y="34"/>
                    </a:lnTo>
                    <a:lnTo>
                      <a:pt x="16461" y="143"/>
                    </a:lnTo>
                    <a:lnTo>
                      <a:pt x="17131" y="310"/>
                    </a:lnTo>
                    <a:lnTo>
                      <a:pt x="17516" y="411"/>
                    </a:lnTo>
                    <a:lnTo>
                      <a:pt x="17909" y="520"/>
                    </a:lnTo>
                    <a:lnTo>
                      <a:pt x="18319" y="637"/>
                    </a:lnTo>
                    <a:lnTo>
                      <a:pt x="18721" y="762"/>
                    </a:lnTo>
                    <a:lnTo>
                      <a:pt x="19106" y="888"/>
                    </a:lnTo>
                    <a:lnTo>
                      <a:pt x="19457" y="1022"/>
                    </a:lnTo>
                    <a:lnTo>
                      <a:pt x="19783" y="1156"/>
                    </a:lnTo>
                    <a:lnTo>
                      <a:pt x="19917" y="1231"/>
                    </a:lnTo>
                    <a:lnTo>
                      <a:pt x="20051" y="1298"/>
                    </a:lnTo>
                    <a:lnTo>
                      <a:pt x="20160" y="1365"/>
                    </a:lnTo>
                    <a:lnTo>
                      <a:pt x="20260" y="1432"/>
                    </a:lnTo>
                    <a:lnTo>
                      <a:pt x="20336" y="1499"/>
                    </a:lnTo>
                    <a:lnTo>
                      <a:pt x="20394" y="1566"/>
                    </a:lnTo>
                    <a:lnTo>
                      <a:pt x="20394" y="1566"/>
                    </a:lnTo>
                    <a:lnTo>
                      <a:pt x="20377" y="1825"/>
                    </a:lnTo>
                    <a:lnTo>
                      <a:pt x="20352" y="2135"/>
                    </a:lnTo>
                    <a:lnTo>
                      <a:pt x="20319" y="2553"/>
                    </a:lnTo>
                    <a:lnTo>
                      <a:pt x="20260" y="3080"/>
                    </a:lnTo>
                    <a:lnTo>
                      <a:pt x="20185" y="3708"/>
                    </a:lnTo>
                    <a:lnTo>
                      <a:pt x="20093" y="4419"/>
                    </a:lnTo>
                    <a:lnTo>
                      <a:pt x="19967" y="5214"/>
                    </a:lnTo>
                    <a:lnTo>
                      <a:pt x="19808" y="6076"/>
                    </a:lnTo>
                    <a:lnTo>
                      <a:pt x="19725" y="6536"/>
                    </a:lnTo>
                    <a:lnTo>
                      <a:pt x="19624" y="7013"/>
                    </a:lnTo>
                    <a:lnTo>
                      <a:pt x="19524" y="7499"/>
                    </a:lnTo>
                    <a:lnTo>
                      <a:pt x="19407" y="8001"/>
                    </a:lnTo>
                    <a:lnTo>
                      <a:pt x="19281" y="8511"/>
                    </a:lnTo>
                    <a:lnTo>
                      <a:pt x="19156" y="9038"/>
                    </a:lnTo>
                    <a:lnTo>
                      <a:pt x="19005" y="9574"/>
                    </a:lnTo>
                    <a:lnTo>
                      <a:pt x="18854" y="10118"/>
                    </a:lnTo>
                    <a:lnTo>
                      <a:pt x="18687" y="10679"/>
                    </a:lnTo>
                    <a:lnTo>
                      <a:pt x="18511" y="11239"/>
                    </a:lnTo>
                    <a:lnTo>
                      <a:pt x="18327" y="11808"/>
                    </a:lnTo>
                    <a:lnTo>
                      <a:pt x="18126" y="12377"/>
                    </a:lnTo>
                    <a:lnTo>
                      <a:pt x="17917" y="12963"/>
                    </a:lnTo>
                    <a:lnTo>
                      <a:pt x="17691" y="13541"/>
                    </a:lnTo>
                    <a:lnTo>
                      <a:pt x="17457" y="14126"/>
                    </a:lnTo>
                    <a:lnTo>
                      <a:pt x="17206" y="14721"/>
                    </a:lnTo>
                    <a:lnTo>
                      <a:pt x="16947" y="15306"/>
                    </a:lnTo>
                    <a:lnTo>
                      <a:pt x="16670" y="15900"/>
                    </a:lnTo>
                    <a:lnTo>
                      <a:pt x="16377" y="16486"/>
                    </a:lnTo>
                    <a:lnTo>
                      <a:pt x="16068" y="17072"/>
                    </a:lnTo>
                    <a:lnTo>
                      <a:pt x="15750" y="17658"/>
                    </a:lnTo>
                    <a:lnTo>
                      <a:pt x="15407" y="18235"/>
                    </a:lnTo>
                    <a:lnTo>
                      <a:pt x="15055" y="18813"/>
                    </a:lnTo>
                    <a:lnTo>
                      <a:pt x="14687" y="19382"/>
                    </a:lnTo>
                    <a:lnTo>
                      <a:pt x="14302" y="19942"/>
                    </a:lnTo>
                    <a:lnTo>
                      <a:pt x="13900" y="20503"/>
                    </a:lnTo>
                    <a:lnTo>
                      <a:pt x="13474" y="21047"/>
                    </a:lnTo>
                    <a:lnTo>
                      <a:pt x="13264" y="21315"/>
                    </a:lnTo>
                    <a:lnTo>
                      <a:pt x="13039" y="21583"/>
                    </a:lnTo>
                    <a:lnTo>
                      <a:pt x="12813" y="21850"/>
                    </a:lnTo>
                    <a:lnTo>
                      <a:pt x="12587" y="22110"/>
                    </a:lnTo>
                    <a:lnTo>
                      <a:pt x="12352" y="22369"/>
                    </a:lnTo>
                    <a:lnTo>
                      <a:pt x="12110" y="22629"/>
                    </a:lnTo>
                    <a:lnTo>
                      <a:pt x="11867" y="22880"/>
                    </a:lnTo>
                    <a:lnTo>
                      <a:pt x="11616" y="23131"/>
                    </a:lnTo>
                    <a:lnTo>
                      <a:pt x="11365" y="23373"/>
                    </a:lnTo>
                    <a:lnTo>
                      <a:pt x="11105" y="23616"/>
                    </a:lnTo>
                    <a:lnTo>
                      <a:pt x="10846" y="23859"/>
                    </a:lnTo>
                    <a:lnTo>
                      <a:pt x="10578" y="24093"/>
                    </a:lnTo>
                    <a:lnTo>
                      <a:pt x="10302" y="24327"/>
                    </a:lnTo>
                    <a:lnTo>
                      <a:pt x="10026" y="24553"/>
                    </a:lnTo>
                    <a:lnTo>
                      <a:pt x="9741" y="24779"/>
                    </a:lnTo>
                    <a:lnTo>
                      <a:pt x="9457" y="24997"/>
                    </a:lnTo>
                    <a:lnTo>
                      <a:pt x="9164" y="25214"/>
                    </a:lnTo>
                    <a:lnTo>
                      <a:pt x="8863" y="25424"/>
                    </a:lnTo>
                    <a:lnTo>
                      <a:pt x="8562" y="25624"/>
                    </a:lnTo>
                    <a:lnTo>
                      <a:pt x="8252" y="25834"/>
                    </a:lnTo>
                    <a:lnTo>
                      <a:pt x="7934" y="26026"/>
                    </a:lnTo>
                    <a:lnTo>
                      <a:pt x="7616" y="26219"/>
                    </a:lnTo>
                    <a:lnTo>
                      <a:pt x="7290" y="26403"/>
                    </a:lnTo>
                    <a:lnTo>
                      <a:pt x="6963" y="26587"/>
                    </a:lnTo>
                    <a:lnTo>
                      <a:pt x="6628" y="26762"/>
                    </a:lnTo>
                    <a:lnTo>
                      <a:pt x="6285" y="26938"/>
                    </a:lnTo>
                    <a:lnTo>
                      <a:pt x="5934" y="27097"/>
                    </a:lnTo>
                    <a:lnTo>
                      <a:pt x="5582" y="27265"/>
                    </a:lnTo>
                    <a:lnTo>
                      <a:pt x="5231" y="27415"/>
                    </a:lnTo>
                    <a:lnTo>
                      <a:pt x="4863" y="27566"/>
                    </a:lnTo>
                    <a:lnTo>
                      <a:pt x="4495" y="27708"/>
                    </a:lnTo>
                    <a:lnTo>
                      <a:pt x="4118" y="27842"/>
                    </a:lnTo>
                    <a:lnTo>
                      <a:pt x="3741" y="27976"/>
                    </a:lnTo>
                    <a:lnTo>
                      <a:pt x="3348" y="28093"/>
                    </a:lnTo>
                    <a:lnTo>
                      <a:pt x="2955" y="28210"/>
                    </a:lnTo>
                    <a:lnTo>
                      <a:pt x="2562" y="28327"/>
                    </a:lnTo>
                    <a:lnTo>
                      <a:pt x="2151" y="28428"/>
                    </a:lnTo>
                    <a:lnTo>
                      <a:pt x="1741" y="28528"/>
                    </a:lnTo>
                    <a:lnTo>
                      <a:pt x="1" y="2047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164;p30">
                <a:extLst>
                  <a:ext uri="{FF2B5EF4-FFF2-40B4-BE49-F238E27FC236}">
                    <a16:creationId xmlns:a16="http://schemas.microsoft.com/office/drawing/2014/main" id="{E3009361-DE39-D635-A070-30FB2741A4D5}"/>
                  </a:ext>
                </a:extLst>
              </p:cNvPr>
              <p:cNvSpPr/>
              <p:nvPr/>
            </p:nvSpPr>
            <p:spPr>
              <a:xfrm>
                <a:off x="2854119" y="1935458"/>
                <a:ext cx="134592" cy="50676"/>
              </a:xfrm>
              <a:custGeom>
                <a:avLst/>
                <a:gdLst/>
                <a:ahLst/>
                <a:cxnLst/>
                <a:rect l="l" t="t" r="r" b="b"/>
                <a:pathLst>
                  <a:path w="3692" h="1390" extrusionOk="0">
                    <a:moveTo>
                      <a:pt x="1" y="0"/>
                    </a:moveTo>
                    <a:lnTo>
                      <a:pt x="210" y="126"/>
                    </a:lnTo>
                    <a:lnTo>
                      <a:pt x="427" y="251"/>
                    </a:lnTo>
                    <a:lnTo>
                      <a:pt x="653" y="360"/>
                    </a:lnTo>
                    <a:lnTo>
                      <a:pt x="871" y="469"/>
                    </a:lnTo>
                    <a:lnTo>
                      <a:pt x="1097" y="577"/>
                    </a:lnTo>
                    <a:lnTo>
                      <a:pt x="1323" y="669"/>
                    </a:lnTo>
                    <a:lnTo>
                      <a:pt x="1783" y="854"/>
                    </a:lnTo>
                    <a:lnTo>
                      <a:pt x="2252" y="1021"/>
                    </a:lnTo>
                    <a:lnTo>
                      <a:pt x="2486" y="1096"/>
                    </a:lnTo>
                    <a:lnTo>
                      <a:pt x="2720" y="1172"/>
                    </a:lnTo>
                    <a:lnTo>
                      <a:pt x="2963" y="1230"/>
                    </a:lnTo>
                    <a:lnTo>
                      <a:pt x="3197" y="1289"/>
                    </a:lnTo>
                    <a:lnTo>
                      <a:pt x="3448" y="1347"/>
                    </a:lnTo>
                    <a:lnTo>
                      <a:pt x="3691" y="1389"/>
                    </a:lnTo>
                    <a:lnTo>
                      <a:pt x="3482" y="1255"/>
                    </a:lnTo>
                    <a:lnTo>
                      <a:pt x="3264" y="1138"/>
                    </a:lnTo>
                    <a:lnTo>
                      <a:pt x="3038" y="1021"/>
                    </a:lnTo>
                    <a:lnTo>
                      <a:pt x="2821" y="912"/>
                    </a:lnTo>
                    <a:lnTo>
                      <a:pt x="2595" y="812"/>
                    </a:lnTo>
                    <a:lnTo>
                      <a:pt x="2369" y="711"/>
                    </a:lnTo>
                    <a:lnTo>
                      <a:pt x="1909" y="527"/>
                    </a:lnTo>
                    <a:lnTo>
                      <a:pt x="1440" y="368"/>
                    </a:lnTo>
                    <a:lnTo>
                      <a:pt x="1206" y="285"/>
                    </a:lnTo>
                    <a:lnTo>
                      <a:pt x="971" y="218"/>
                    </a:lnTo>
                    <a:lnTo>
                      <a:pt x="729" y="151"/>
                    </a:lnTo>
                    <a:lnTo>
                      <a:pt x="494" y="92"/>
                    </a:lnTo>
                    <a:lnTo>
                      <a:pt x="243" y="42"/>
                    </a:lnTo>
                    <a:lnTo>
                      <a:pt x="1" y="0"/>
                    </a:lnTo>
                    <a:close/>
                  </a:path>
                </a:pathLst>
              </a:custGeom>
              <a:solidFill>
                <a:srgbClr val="021E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165;p30">
                <a:extLst>
                  <a:ext uri="{FF2B5EF4-FFF2-40B4-BE49-F238E27FC236}">
                    <a16:creationId xmlns:a16="http://schemas.microsoft.com/office/drawing/2014/main" id="{3F172CF7-9F8C-FB23-C897-D7B7A34FCFD3}"/>
                  </a:ext>
                </a:extLst>
              </p:cNvPr>
              <p:cNvSpPr/>
              <p:nvPr/>
            </p:nvSpPr>
            <p:spPr>
              <a:xfrm>
                <a:off x="2854119" y="1935458"/>
                <a:ext cx="134592" cy="50676"/>
              </a:xfrm>
              <a:custGeom>
                <a:avLst/>
                <a:gdLst/>
                <a:ahLst/>
                <a:cxnLst/>
                <a:rect l="l" t="t" r="r" b="b"/>
                <a:pathLst>
                  <a:path w="3692" h="1390" fill="none" extrusionOk="0">
                    <a:moveTo>
                      <a:pt x="1" y="0"/>
                    </a:moveTo>
                    <a:lnTo>
                      <a:pt x="1" y="0"/>
                    </a:lnTo>
                    <a:lnTo>
                      <a:pt x="210" y="126"/>
                    </a:lnTo>
                    <a:lnTo>
                      <a:pt x="427" y="251"/>
                    </a:lnTo>
                    <a:lnTo>
                      <a:pt x="653" y="360"/>
                    </a:lnTo>
                    <a:lnTo>
                      <a:pt x="871" y="469"/>
                    </a:lnTo>
                    <a:lnTo>
                      <a:pt x="1097" y="577"/>
                    </a:lnTo>
                    <a:lnTo>
                      <a:pt x="1323" y="669"/>
                    </a:lnTo>
                    <a:lnTo>
                      <a:pt x="1783" y="854"/>
                    </a:lnTo>
                    <a:lnTo>
                      <a:pt x="1783" y="854"/>
                    </a:lnTo>
                    <a:lnTo>
                      <a:pt x="2252" y="1021"/>
                    </a:lnTo>
                    <a:lnTo>
                      <a:pt x="2486" y="1096"/>
                    </a:lnTo>
                    <a:lnTo>
                      <a:pt x="2720" y="1172"/>
                    </a:lnTo>
                    <a:lnTo>
                      <a:pt x="2963" y="1230"/>
                    </a:lnTo>
                    <a:lnTo>
                      <a:pt x="3197" y="1289"/>
                    </a:lnTo>
                    <a:lnTo>
                      <a:pt x="3448" y="1347"/>
                    </a:lnTo>
                    <a:lnTo>
                      <a:pt x="3691" y="1389"/>
                    </a:lnTo>
                    <a:lnTo>
                      <a:pt x="3691" y="1389"/>
                    </a:lnTo>
                    <a:lnTo>
                      <a:pt x="3482" y="1255"/>
                    </a:lnTo>
                    <a:lnTo>
                      <a:pt x="3264" y="1138"/>
                    </a:lnTo>
                    <a:lnTo>
                      <a:pt x="3038" y="1021"/>
                    </a:lnTo>
                    <a:lnTo>
                      <a:pt x="2821" y="912"/>
                    </a:lnTo>
                    <a:lnTo>
                      <a:pt x="2595" y="812"/>
                    </a:lnTo>
                    <a:lnTo>
                      <a:pt x="2369" y="711"/>
                    </a:lnTo>
                    <a:lnTo>
                      <a:pt x="1909" y="527"/>
                    </a:lnTo>
                    <a:lnTo>
                      <a:pt x="1909" y="527"/>
                    </a:lnTo>
                    <a:lnTo>
                      <a:pt x="1440" y="368"/>
                    </a:lnTo>
                    <a:lnTo>
                      <a:pt x="1206" y="285"/>
                    </a:lnTo>
                    <a:lnTo>
                      <a:pt x="971" y="218"/>
                    </a:lnTo>
                    <a:lnTo>
                      <a:pt x="729" y="151"/>
                    </a:lnTo>
                    <a:lnTo>
                      <a:pt x="494" y="92"/>
                    </a:lnTo>
                    <a:lnTo>
                      <a:pt x="243" y="42"/>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166;p30">
                <a:extLst>
                  <a:ext uri="{FF2B5EF4-FFF2-40B4-BE49-F238E27FC236}">
                    <a16:creationId xmlns:a16="http://schemas.microsoft.com/office/drawing/2014/main" id="{799FE12B-62B7-F8A1-AAFC-10A3DA4395B1}"/>
                  </a:ext>
                </a:extLst>
              </p:cNvPr>
              <p:cNvSpPr/>
              <p:nvPr/>
            </p:nvSpPr>
            <p:spPr>
              <a:xfrm>
                <a:off x="1357748" y="1393611"/>
                <a:ext cx="1159889" cy="1173713"/>
              </a:xfrm>
              <a:custGeom>
                <a:avLst/>
                <a:gdLst/>
                <a:ahLst/>
                <a:cxnLst/>
                <a:rect l="l" t="t" r="r" b="b"/>
                <a:pathLst>
                  <a:path w="31817" h="32194" extrusionOk="0">
                    <a:moveTo>
                      <a:pt x="15674" y="1"/>
                    </a:moveTo>
                    <a:lnTo>
                      <a:pt x="15063" y="9"/>
                    </a:lnTo>
                    <a:lnTo>
                      <a:pt x="14461" y="34"/>
                    </a:lnTo>
                    <a:lnTo>
                      <a:pt x="13883" y="76"/>
                    </a:lnTo>
                    <a:lnTo>
                      <a:pt x="13314" y="126"/>
                    </a:lnTo>
                    <a:lnTo>
                      <a:pt x="12762" y="193"/>
                    </a:lnTo>
                    <a:lnTo>
                      <a:pt x="12226" y="260"/>
                    </a:lnTo>
                    <a:lnTo>
                      <a:pt x="11699" y="352"/>
                    </a:lnTo>
                    <a:lnTo>
                      <a:pt x="11197" y="453"/>
                    </a:lnTo>
                    <a:lnTo>
                      <a:pt x="10695" y="562"/>
                    </a:lnTo>
                    <a:lnTo>
                      <a:pt x="10218" y="679"/>
                    </a:lnTo>
                    <a:lnTo>
                      <a:pt x="9749" y="813"/>
                    </a:lnTo>
                    <a:lnTo>
                      <a:pt x="9298" y="955"/>
                    </a:lnTo>
                    <a:lnTo>
                      <a:pt x="8854" y="1114"/>
                    </a:lnTo>
                    <a:lnTo>
                      <a:pt x="8427" y="1273"/>
                    </a:lnTo>
                    <a:lnTo>
                      <a:pt x="8009" y="1449"/>
                    </a:lnTo>
                    <a:lnTo>
                      <a:pt x="7607" y="1633"/>
                    </a:lnTo>
                    <a:lnTo>
                      <a:pt x="7214" y="1825"/>
                    </a:lnTo>
                    <a:lnTo>
                      <a:pt x="6837" y="2026"/>
                    </a:lnTo>
                    <a:lnTo>
                      <a:pt x="6478" y="2244"/>
                    </a:lnTo>
                    <a:lnTo>
                      <a:pt x="6118" y="2461"/>
                    </a:lnTo>
                    <a:lnTo>
                      <a:pt x="5783" y="2687"/>
                    </a:lnTo>
                    <a:lnTo>
                      <a:pt x="5448" y="2930"/>
                    </a:lnTo>
                    <a:lnTo>
                      <a:pt x="5130" y="3173"/>
                    </a:lnTo>
                    <a:lnTo>
                      <a:pt x="4829" y="3432"/>
                    </a:lnTo>
                    <a:lnTo>
                      <a:pt x="4528" y="3691"/>
                    </a:lnTo>
                    <a:lnTo>
                      <a:pt x="4243" y="3959"/>
                    </a:lnTo>
                    <a:lnTo>
                      <a:pt x="3975" y="4244"/>
                    </a:lnTo>
                    <a:lnTo>
                      <a:pt x="3708" y="4528"/>
                    </a:lnTo>
                    <a:lnTo>
                      <a:pt x="3457" y="4813"/>
                    </a:lnTo>
                    <a:lnTo>
                      <a:pt x="3222" y="5114"/>
                    </a:lnTo>
                    <a:lnTo>
                      <a:pt x="2988" y="5424"/>
                    </a:lnTo>
                    <a:lnTo>
                      <a:pt x="2770" y="5733"/>
                    </a:lnTo>
                    <a:lnTo>
                      <a:pt x="2553" y="6051"/>
                    </a:lnTo>
                    <a:lnTo>
                      <a:pt x="2352" y="6369"/>
                    </a:lnTo>
                    <a:lnTo>
                      <a:pt x="2160" y="6704"/>
                    </a:lnTo>
                    <a:lnTo>
                      <a:pt x="1984" y="7039"/>
                    </a:lnTo>
                    <a:lnTo>
                      <a:pt x="1808" y="7373"/>
                    </a:lnTo>
                    <a:lnTo>
                      <a:pt x="1641" y="7717"/>
                    </a:lnTo>
                    <a:lnTo>
                      <a:pt x="1490" y="8068"/>
                    </a:lnTo>
                    <a:lnTo>
                      <a:pt x="1339" y="8419"/>
                    </a:lnTo>
                    <a:lnTo>
                      <a:pt x="1206" y="8779"/>
                    </a:lnTo>
                    <a:lnTo>
                      <a:pt x="1072" y="9139"/>
                    </a:lnTo>
                    <a:lnTo>
                      <a:pt x="954" y="9507"/>
                    </a:lnTo>
                    <a:lnTo>
                      <a:pt x="846" y="9876"/>
                    </a:lnTo>
                    <a:lnTo>
                      <a:pt x="737" y="10252"/>
                    </a:lnTo>
                    <a:lnTo>
                      <a:pt x="636" y="10629"/>
                    </a:lnTo>
                    <a:lnTo>
                      <a:pt x="553" y="11005"/>
                    </a:lnTo>
                    <a:lnTo>
                      <a:pt x="469" y="11390"/>
                    </a:lnTo>
                    <a:lnTo>
                      <a:pt x="394" y="11775"/>
                    </a:lnTo>
                    <a:lnTo>
                      <a:pt x="327" y="12160"/>
                    </a:lnTo>
                    <a:lnTo>
                      <a:pt x="268" y="12545"/>
                    </a:lnTo>
                    <a:lnTo>
                      <a:pt x="210" y="12938"/>
                    </a:lnTo>
                    <a:lnTo>
                      <a:pt x="160" y="13332"/>
                    </a:lnTo>
                    <a:lnTo>
                      <a:pt x="118" y="13725"/>
                    </a:lnTo>
                    <a:lnTo>
                      <a:pt x="84" y="14118"/>
                    </a:lnTo>
                    <a:lnTo>
                      <a:pt x="59" y="14512"/>
                    </a:lnTo>
                    <a:lnTo>
                      <a:pt x="34" y="14913"/>
                    </a:lnTo>
                    <a:lnTo>
                      <a:pt x="17" y="15307"/>
                    </a:lnTo>
                    <a:lnTo>
                      <a:pt x="9" y="15708"/>
                    </a:lnTo>
                    <a:lnTo>
                      <a:pt x="1" y="16102"/>
                    </a:lnTo>
                    <a:lnTo>
                      <a:pt x="1" y="16503"/>
                    </a:lnTo>
                    <a:lnTo>
                      <a:pt x="1" y="16897"/>
                    </a:lnTo>
                    <a:lnTo>
                      <a:pt x="26" y="17691"/>
                    </a:lnTo>
                    <a:lnTo>
                      <a:pt x="42" y="18001"/>
                    </a:lnTo>
                    <a:lnTo>
                      <a:pt x="67" y="18319"/>
                    </a:lnTo>
                    <a:lnTo>
                      <a:pt x="93" y="18629"/>
                    </a:lnTo>
                    <a:lnTo>
                      <a:pt x="126" y="18947"/>
                    </a:lnTo>
                    <a:lnTo>
                      <a:pt x="168" y="19248"/>
                    </a:lnTo>
                    <a:lnTo>
                      <a:pt x="218" y="19558"/>
                    </a:lnTo>
                    <a:lnTo>
                      <a:pt x="277" y="19867"/>
                    </a:lnTo>
                    <a:lnTo>
                      <a:pt x="335" y="20169"/>
                    </a:lnTo>
                    <a:lnTo>
                      <a:pt x="402" y="20461"/>
                    </a:lnTo>
                    <a:lnTo>
                      <a:pt x="477" y="20763"/>
                    </a:lnTo>
                    <a:lnTo>
                      <a:pt x="553" y="21056"/>
                    </a:lnTo>
                    <a:lnTo>
                      <a:pt x="636" y="21348"/>
                    </a:lnTo>
                    <a:lnTo>
                      <a:pt x="729" y="21641"/>
                    </a:lnTo>
                    <a:lnTo>
                      <a:pt x="829" y="21926"/>
                    </a:lnTo>
                    <a:lnTo>
                      <a:pt x="929" y="22210"/>
                    </a:lnTo>
                    <a:lnTo>
                      <a:pt x="1038" y="22495"/>
                    </a:lnTo>
                    <a:lnTo>
                      <a:pt x="1155" y="22779"/>
                    </a:lnTo>
                    <a:lnTo>
                      <a:pt x="1272" y="23056"/>
                    </a:lnTo>
                    <a:lnTo>
                      <a:pt x="1406" y="23332"/>
                    </a:lnTo>
                    <a:lnTo>
                      <a:pt x="1532" y="23608"/>
                    </a:lnTo>
                    <a:lnTo>
                      <a:pt x="1674" y="23876"/>
                    </a:lnTo>
                    <a:lnTo>
                      <a:pt x="1816" y="24143"/>
                    </a:lnTo>
                    <a:lnTo>
                      <a:pt x="1967" y="24411"/>
                    </a:lnTo>
                    <a:lnTo>
                      <a:pt x="2118" y="24671"/>
                    </a:lnTo>
                    <a:lnTo>
                      <a:pt x="2277" y="24930"/>
                    </a:lnTo>
                    <a:lnTo>
                      <a:pt x="2436" y="25181"/>
                    </a:lnTo>
                    <a:lnTo>
                      <a:pt x="2611" y="25432"/>
                    </a:lnTo>
                    <a:lnTo>
                      <a:pt x="2779" y="25683"/>
                    </a:lnTo>
                    <a:lnTo>
                      <a:pt x="2963" y="25926"/>
                    </a:lnTo>
                    <a:lnTo>
                      <a:pt x="3147" y="26169"/>
                    </a:lnTo>
                    <a:lnTo>
                      <a:pt x="3331" y="26403"/>
                    </a:lnTo>
                    <a:lnTo>
                      <a:pt x="3524" y="26637"/>
                    </a:lnTo>
                    <a:lnTo>
                      <a:pt x="3724" y="26871"/>
                    </a:lnTo>
                    <a:lnTo>
                      <a:pt x="3925" y="27089"/>
                    </a:lnTo>
                    <a:lnTo>
                      <a:pt x="4134" y="27315"/>
                    </a:lnTo>
                    <a:lnTo>
                      <a:pt x="4344" y="27533"/>
                    </a:lnTo>
                    <a:lnTo>
                      <a:pt x="4561" y="27742"/>
                    </a:lnTo>
                    <a:lnTo>
                      <a:pt x="4779" y="27951"/>
                    </a:lnTo>
                    <a:lnTo>
                      <a:pt x="5005" y="28160"/>
                    </a:lnTo>
                    <a:lnTo>
                      <a:pt x="5231" y="28361"/>
                    </a:lnTo>
                    <a:lnTo>
                      <a:pt x="5465" y="28554"/>
                    </a:lnTo>
                    <a:lnTo>
                      <a:pt x="5699" y="28746"/>
                    </a:lnTo>
                    <a:lnTo>
                      <a:pt x="5942" y="28930"/>
                    </a:lnTo>
                    <a:lnTo>
                      <a:pt x="6185" y="29114"/>
                    </a:lnTo>
                    <a:lnTo>
                      <a:pt x="6436" y="29298"/>
                    </a:lnTo>
                    <a:lnTo>
                      <a:pt x="6687" y="29466"/>
                    </a:lnTo>
                    <a:lnTo>
                      <a:pt x="6946" y="29633"/>
                    </a:lnTo>
                    <a:lnTo>
                      <a:pt x="7206" y="29800"/>
                    </a:lnTo>
                    <a:lnTo>
                      <a:pt x="7457" y="29951"/>
                    </a:lnTo>
                    <a:lnTo>
                      <a:pt x="7708" y="30102"/>
                    </a:lnTo>
                    <a:lnTo>
                      <a:pt x="7967" y="30244"/>
                    </a:lnTo>
                    <a:lnTo>
                      <a:pt x="8226" y="30386"/>
                    </a:lnTo>
                    <a:lnTo>
                      <a:pt x="8494" y="30520"/>
                    </a:lnTo>
                    <a:lnTo>
                      <a:pt x="8762" y="30646"/>
                    </a:lnTo>
                    <a:lnTo>
                      <a:pt x="9030" y="30771"/>
                    </a:lnTo>
                    <a:lnTo>
                      <a:pt x="9306" y="30888"/>
                    </a:lnTo>
                    <a:lnTo>
                      <a:pt x="9582" y="31005"/>
                    </a:lnTo>
                    <a:lnTo>
                      <a:pt x="9858" y="31114"/>
                    </a:lnTo>
                    <a:lnTo>
                      <a:pt x="10143" y="31223"/>
                    </a:lnTo>
                    <a:lnTo>
                      <a:pt x="10427" y="31315"/>
                    </a:lnTo>
                    <a:lnTo>
                      <a:pt x="10712" y="31415"/>
                    </a:lnTo>
                    <a:lnTo>
                      <a:pt x="10996" y="31508"/>
                    </a:lnTo>
                    <a:lnTo>
                      <a:pt x="11289" y="31591"/>
                    </a:lnTo>
                    <a:lnTo>
                      <a:pt x="11582" y="31667"/>
                    </a:lnTo>
                    <a:lnTo>
                      <a:pt x="11875" y="31742"/>
                    </a:lnTo>
                    <a:lnTo>
                      <a:pt x="12176" y="31809"/>
                    </a:lnTo>
                    <a:lnTo>
                      <a:pt x="12469" y="31876"/>
                    </a:lnTo>
                    <a:lnTo>
                      <a:pt x="12770" y="31926"/>
                    </a:lnTo>
                    <a:lnTo>
                      <a:pt x="13080" y="31985"/>
                    </a:lnTo>
                    <a:lnTo>
                      <a:pt x="13381" y="32026"/>
                    </a:lnTo>
                    <a:lnTo>
                      <a:pt x="13691" y="32068"/>
                    </a:lnTo>
                    <a:lnTo>
                      <a:pt x="14001" y="32102"/>
                    </a:lnTo>
                    <a:lnTo>
                      <a:pt x="14310" y="32135"/>
                    </a:lnTo>
                    <a:lnTo>
                      <a:pt x="14620" y="32152"/>
                    </a:lnTo>
                    <a:lnTo>
                      <a:pt x="14938" y="32177"/>
                    </a:lnTo>
                    <a:lnTo>
                      <a:pt x="15256" y="32185"/>
                    </a:lnTo>
                    <a:lnTo>
                      <a:pt x="15574" y="32194"/>
                    </a:lnTo>
                    <a:lnTo>
                      <a:pt x="15892" y="32185"/>
                    </a:lnTo>
                    <a:lnTo>
                      <a:pt x="16210" y="32185"/>
                    </a:lnTo>
                    <a:lnTo>
                      <a:pt x="16528" y="32169"/>
                    </a:lnTo>
                    <a:lnTo>
                      <a:pt x="17072" y="32135"/>
                    </a:lnTo>
                    <a:lnTo>
                      <a:pt x="17607" y="32085"/>
                    </a:lnTo>
                    <a:lnTo>
                      <a:pt x="18143" y="32018"/>
                    </a:lnTo>
                    <a:lnTo>
                      <a:pt x="18670" y="31926"/>
                    </a:lnTo>
                    <a:lnTo>
                      <a:pt x="19189" y="31826"/>
                    </a:lnTo>
                    <a:lnTo>
                      <a:pt x="19708" y="31708"/>
                    </a:lnTo>
                    <a:lnTo>
                      <a:pt x="20210" y="31574"/>
                    </a:lnTo>
                    <a:lnTo>
                      <a:pt x="20712" y="31424"/>
                    </a:lnTo>
                    <a:lnTo>
                      <a:pt x="21206" y="31265"/>
                    </a:lnTo>
                    <a:lnTo>
                      <a:pt x="21691" y="31089"/>
                    </a:lnTo>
                    <a:lnTo>
                      <a:pt x="22168" y="30888"/>
                    </a:lnTo>
                    <a:lnTo>
                      <a:pt x="22637" y="30687"/>
                    </a:lnTo>
                    <a:lnTo>
                      <a:pt x="23105" y="30461"/>
                    </a:lnTo>
                    <a:lnTo>
                      <a:pt x="23557" y="30227"/>
                    </a:lnTo>
                    <a:lnTo>
                      <a:pt x="24001" y="29984"/>
                    </a:lnTo>
                    <a:lnTo>
                      <a:pt x="24436" y="29717"/>
                    </a:lnTo>
                    <a:lnTo>
                      <a:pt x="24695" y="29549"/>
                    </a:lnTo>
                    <a:lnTo>
                      <a:pt x="24955" y="29382"/>
                    </a:lnTo>
                    <a:lnTo>
                      <a:pt x="25214" y="29206"/>
                    </a:lnTo>
                    <a:lnTo>
                      <a:pt x="25465" y="29022"/>
                    </a:lnTo>
                    <a:lnTo>
                      <a:pt x="25716" y="28838"/>
                    </a:lnTo>
                    <a:lnTo>
                      <a:pt x="25959" y="28646"/>
                    </a:lnTo>
                    <a:lnTo>
                      <a:pt x="26193" y="28453"/>
                    </a:lnTo>
                    <a:lnTo>
                      <a:pt x="26436" y="28252"/>
                    </a:lnTo>
                    <a:lnTo>
                      <a:pt x="26662" y="28051"/>
                    </a:lnTo>
                    <a:lnTo>
                      <a:pt x="26896" y="27842"/>
                    </a:lnTo>
                    <a:lnTo>
                      <a:pt x="27122" y="27625"/>
                    </a:lnTo>
                    <a:lnTo>
                      <a:pt x="27340" y="27415"/>
                    </a:lnTo>
                    <a:lnTo>
                      <a:pt x="27549" y="27189"/>
                    </a:lnTo>
                    <a:lnTo>
                      <a:pt x="27766" y="26972"/>
                    </a:lnTo>
                    <a:lnTo>
                      <a:pt x="27967" y="26738"/>
                    </a:lnTo>
                    <a:lnTo>
                      <a:pt x="28168" y="26512"/>
                    </a:lnTo>
                    <a:lnTo>
                      <a:pt x="28369" y="26277"/>
                    </a:lnTo>
                    <a:lnTo>
                      <a:pt x="28561" y="26035"/>
                    </a:lnTo>
                    <a:lnTo>
                      <a:pt x="28745" y="25792"/>
                    </a:lnTo>
                    <a:lnTo>
                      <a:pt x="28929" y="25549"/>
                    </a:lnTo>
                    <a:lnTo>
                      <a:pt x="29105" y="25298"/>
                    </a:lnTo>
                    <a:lnTo>
                      <a:pt x="29281" y="25047"/>
                    </a:lnTo>
                    <a:lnTo>
                      <a:pt x="29448" y="24788"/>
                    </a:lnTo>
                    <a:lnTo>
                      <a:pt x="29607" y="24528"/>
                    </a:lnTo>
                    <a:lnTo>
                      <a:pt x="29766" y="24261"/>
                    </a:lnTo>
                    <a:lnTo>
                      <a:pt x="29917" y="24001"/>
                    </a:lnTo>
                    <a:lnTo>
                      <a:pt x="30068" y="23725"/>
                    </a:lnTo>
                    <a:lnTo>
                      <a:pt x="30210" y="23457"/>
                    </a:lnTo>
                    <a:lnTo>
                      <a:pt x="30344" y="23181"/>
                    </a:lnTo>
                    <a:lnTo>
                      <a:pt x="30469" y="22905"/>
                    </a:lnTo>
                    <a:lnTo>
                      <a:pt x="30595" y="22620"/>
                    </a:lnTo>
                    <a:lnTo>
                      <a:pt x="30712" y="22336"/>
                    </a:lnTo>
                    <a:lnTo>
                      <a:pt x="30854" y="21976"/>
                    </a:lnTo>
                    <a:lnTo>
                      <a:pt x="30988" y="21616"/>
                    </a:lnTo>
                    <a:lnTo>
                      <a:pt x="31114" y="21248"/>
                    </a:lnTo>
                    <a:lnTo>
                      <a:pt x="31222" y="20871"/>
                    </a:lnTo>
                    <a:lnTo>
                      <a:pt x="31331" y="20495"/>
                    </a:lnTo>
                    <a:lnTo>
                      <a:pt x="31423" y="20118"/>
                    </a:lnTo>
                    <a:lnTo>
                      <a:pt x="31507" y="19733"/>
                    </a:lnTo>
                    <a:lnTo>
                      <a:pt x="31582" y="19340"/>
                    </a:lnTo>
                    <a:lnTo>
                      <a:pt x="31649" y="18955"/>
                    </a:lnTo>
                    <a:lnTo>
                      <a:pt x="31699" y="18562"/>
                    </a:lnTo>
                    <a:lnTo>
                      <a:pt x="31750" y="18168"/>
                    </a:lnTo>
                    <a:lnTo>
                      <a:pt x="31783" y="17767"/>
                    </a:lnTo>
                    <a:lnTo>
                      <a:pt x="31800" y="17365"/>
                    </a:lnTo>
                    <a:lnTo>
                      <a:pt x="31817" y="16963"/>
                    </a:lnTo>
                    <a:lnTo>
                      <a:pt x="31817" y="16562"/>
                    </a:lnTo>
                    <a:lnTo>
                      <a:pt x="31800" y="16152"/>
                    </a:lnTo>
                    <a:lnTo>
                      <a:pt x="31766" y="15365"/>
                    </a:lnTo>
                    <a:lnTo>
                      <a:pt x="31708" y="14579"/>
                    </a:lnTo>
                    <a:lnTo>
                      <a:pt x="31666" y="14194"/>
                    </a:lnTo>
                    <a:lnTo>
                      <a:pt x="31624" y="13800"/>
                    </a:lnTo>
                    <a:lnTo>
                      <a:pt x="31582" y="13415"/>
                    </a:lnTo>
                    <a:lnTo>
                      <a:pt x="31524" y="13030"/>
                    </a:lnTo>
                    <a:lnTo>
                      <a:pt x="31465" y="12654"/>
                    </a:lnTo>
                    <a:lnTo>
                      <a:pt x="31406" y="12269"/>
                    </a:lnTo>
                    <a:lnTo>
                      <a:pt x="31340" y="11892"/>
                    </a:lnTo>
                    <a:lnTo>
                      <a:pt x="31264" y="11524"/>
                    </a:lnTo>
                    <a:lnTo>
                      <a:pt x="31181" y="11148"/>
                    </a:lnTo>
                    <a:lnTo>
                      <a:pt x="31097" y="10779"/>
                    </a:lnTo>
                    <a:lnTo>
                      <a:pt x="30996" y="10419"/>
                    </a:lnTo>
                    <a:lnTo>
                      <a:pt x="30904" y="10060"/>
                    </a:lnTo>
                    <a:lnTo>
                      <a:pt x="30796" y="9700"/>
                    </a:lnTo>
                    <a:lnTo>
                      <a:pt x="30678" y="9340"/>
                    </a:lnTo>
                    <a:lnTo>
                      <a:pt x="30561" y="8997"/>
                    </a:lnTo>
                    <a:lnTo>
                      <a:pt x="30436" y="8645"/>
                    </a:lnTo>
                    <a:lnTo>
                      <a:pt x="30302" y="8302"/>
                    </a:lnTo>
                    <a:lnTo>
                      <a:pt x="30160" y="7968"/>
                    </a:lnTo>
                    <a:lnTo>
                      <a:pt x="30009" y="7633"/>
                    </a:lnTo>
                    <a:lnTo>
                      <a:pt x="29850" y="7306"/>
                    </a:lnTo>
                    <a:lnTo>
                      <a:pt x="29691" y="6980"/>
                    </a:lnTo>
                    <a:lnTo>
                      <a:pt x="29515" y="6662"/>
                    </a:lnTo>
                    <a:lnTo>
                      <a:pt x="29331" y="6352"/>
                    </a:lnTo>
                    <a:lnTo>
                      <a:pt x="29147" y="6043"/>
                    </a:lnTo>
                    <a:lnTo>
                      <a:pt x="28946" y="5742"/>
                    </a:lnTo>
                    <a:lnTo>
                      <a:pt x="28745" y="5449"/>
                    </a:lnTo>
                    <a:lnTo>
                      <a:pt x="28528" y="5156"/>
                    </a:lnTo>
                    <a:lnTo>
                      <a:pt x="28310" y="4871"/>
                    </a:lnTo>
                    <a:lnTo>
                      <a:pt x="28076" y="4595"/>
                    </a:lnTo>
                    <a:lnTo>
                      <a:pt x="27833" y="4319"/>
                    </a:lnTo>
                    <a:lnTo>
                      <a:pt x="27582" y="4060"/>
                    </a:lnTo>
                    <a:lnTo>
                      <a:pt x="27323" y="3800"/>
                    </a:lnTo>
                    <a:lnTo>
                      <a:pt x="27055" y="3549"/>
                    </a:lnTo>
                    <a:lnTo>
                      <a:pt x="26779" y="3298"/>
                    </a:lnTo>
                    <a:lnTo>
                      <a:pt x="26486" y="3064"/>
                    </a:lnTo>
                    <a:lnTo>
                      <a:pt x="26193" y="2838"/>
                    </a:lnTo>
                    <a:lnTo>
                      <a:pt x="25883" y="2612"/>
                    </a:lnTo>
                    <a:lnTo>
                      <a:pt x="25565" y="2403"/>
                    </a:lnTo>
                    <a:lnTo>
                      <a:pt x="25239" y="2193"/>
                    </a:lnTo>
                    <a:lnTo>
                      <a:pt x="24896" y="1993"/>
                    </a:lnTo>
                    <a:lnTo>
                      <a:pt x="24545" y="1809"/>
                    </a:lnTo>
                    <a:lnTo>
                      <a:pt x="24185" y="1624"/>
                    </a:lnTo>
                    <a:lnTo>
                      <a:pt x="23816" y="1449"/>
                    </a:lnTo>
                    <a:lnTo>
                      <a:pt x="23432" y="1290"/>
                    </a:lnTo>
                    <a:lnTo>
                      <a:pt x="23038" y="1131"/>
                    </a:lnTo>
                    <a:lnTo>
                      <a:pt x="22628" y="988"/>
                    </a:lnTo>
                    <a:lnTo>
                      <a:pt x="22210" y="855"/>
                    </a:lnTo>
                    <a:lnTo>
                      <a:pt x="21783" y="721"/>
                    </a:lnTo>
                    <a:lnTo>
                      <a:pt x="21339" y="603"/>
                    </a:lnTo>
                    <a:lnTo>
                      <a:pt x="20888" y="495"/>
                    </a:lnTo>
                    <a:lnTo>
                      <a:pt x="20427" y="403"/>
                    </a:lnTo>
                    <a:lnTo>
                      <a:pt x="19950" y="311"/>
                    </a:lnTo>
                    <a:lnTo>
                      <a:pt x="19457" y="235"/>
                    </a:lnTo>
                    <a:lnTo>
                      <a:pt x="18955" y="168"/>
                    </a:lnTo>
                    <a:lnTo>
                      <a:pt x="18444" y="110"/>
                    </a:lnTo>
                    <a:lnTo>
                      <a:pt x="17917" y="68"/>
                    </a:lnTo>
                    <a:lnTo>
                      <a:pt x="17373" y="34"/>
                    </a:lnTo>
                    <a:lnTo>
                      <a:pt x="16821" y="9"/>
                    </a:lnTo>
                    <a:lnTo>
                      <a:pt x="16252"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167;p30">
                <a:extLst>
                  <a:ext uri="{FF2B5EF4-FFF2-40B4-BE49-F238E27FC236}">
                    <a16:creationId xmlns:a16="http://schemas.microsoft.com/office/drawing/2014/main" id="{2BCECAF0-9BCD-99E8-A22D-9A22D73DB70D}"/>
                  </a:ext>
                </a:extLst>
              </p:cNvPr>
              <p:cNvSpPr/>
              <p:nvPr/>
            </p:nvSpPr>
            <p:spPr>
              <a:xfrm>
                <a:off x="1194535" y="1938812"/>
                <a:ext cx="288323" cy="288342"/>
              </a:xfrm>
              <a:custGeom>
                <a:avLst/>
                <a:gdLst/>
                <a:ahLst/>
                <a:cxnLst/>
                <a:rect l="l" t="t" r="r" b="b"/>
                <a:pathLst>
                  <a:path w="7909" h="7909" extrusionOk="0">
                    <a:moveTo>
                      <a:pt x="3749" y="0"/>
                    </a:moveTo>
                    <a:lnTo>
                      <a:pt x="3549" y="17"/>
                    </a:lnTo>
                    <a:lnTo>
                      <a:pt x="3348" y="42"/>
                    </a:lnTo>
                    <a:lnTo>
                      <a:pt x="3155" y="75"/>
                    </a:lnTo>
                    <a:lnTo>
                      <a:pt x="2963" y="126"/>
                    </a:lnTo>
                    <a:lnTo>
                      <a:pt x="2779" y="176"/>
                    </a:lnTo>
                    <a:lnTo>
                      <a:pt x="2595" y="234"/>
                    </a:lnTo>
                    <a:lnTo>
                      <a:pt x="2411" y="310"/>
                    </a:lnTo>
                    <a:lnTo>
                      <a:pt x="2243" y="385"/>
                    </a:lnTo>
                    <a:lnTo>
                      <a:pt x="2067" y="477"/>
                    </a:lnTo>
                    <a:lnTo>
                      <a:pt x="1900" y="569"/>
                    </a:lnTo>
                    <a:lnTo>
                      <a:pt x="1741" y="678"/>
                    </a:lnTo>
                    <a:lnTo>
                      <a:pt x="1590" y="787"/>
                    </a:lnTo>
                    <a:lnTo>
                      <a:pt x="1440" y="904"/>
                    </a:lnTo>
                    <a:lnTo>
                      <a:pt x="1298" y="1029"/>
                    </a:lnTo>
                    <a:lnTo>
                      <a:pt x="1155" y="1155"/>
                    </a:lnTo>
                    <a:lnTo>
                      <a:pt x="1030" y="1297"/>
                    </a:lnTo>
                    <a:lnTo>
                      <a:pt x="904" y="1439"/>
                    </a:lnTo>
                    <a:lnTo>
                      <a:pt x="787" y="1590"/>
                    </a:lnTo>
                    <a:lnTo>
                      <a:pt x="678" y="1741"/>
                    </a:lnTo>
                    <a:lnTo>
                      <a:pt x="570" y="1900"/>
                    </a:lnTo>
                    <a:lnTo>
                      <a:pt x="477" y="2067"/>
                    </a:lnTo>
                    <a:lnTo>
                      <a:pt x="385" y="2243"/>
                    </a:lnTo>
                    <a:lnTo>
                      <a:pt x="310" y="2410"/>
                    </a:lnTo>
                    <a:lnTo>
                      <a:pt x="243" y="2594"/>
                    </a:lnTo>
                    <a:lnTo>
                      <a:pt x="176" y="2778"/>
                    </a:lnTo>
                    <a:lnTo>
                      <a:pt x="126" y="2962"/>
                    </a:lnTo>
                    <a:lnTo>
                      <a:pt x="76" y="3155"/>
                    </a:lnTo>
                    <a:lnTo>
                      <a:pt x="42" y="3347"/>
                    </a:lnTo>
                    <a:lnTo>
                      <a:pt x="17" y="3548"/>
                    </a:lnTo>
                    <a:lnTo>
                      <a:pt x="1" y="3749"/>
                    </a:lnTo>
                    <a:lnTo>
                      <a:pt x="1" y="3950"/>
                    </a:lnTo>
                    <a:lnTo>
                      <a:pt x="1" y="4159"/>
                    </a:lnTo>
                    <a:lnTo>
                      <a:pt x="17" y="4360"/>
                    </a:lnTo>
                    <a:lnTo>
                      <a:pt x="42" y="4552"/>
                    </a:lnTo>
                    <a:lnTo>
                      <a:pt x="76" y="4753"/>
                    </a:lnTo>
                    <a:lnTo>
                      <a:pt x="126" y="4946"/>
                    </a:lnTo>
                    <a:lnTo>
                      <a:pt x="176" y="5130"/>
                    </a:lnTo>
                    <a:lnTo>
                      <a:pt x="243" y="5314"/>
                    </a:lnTo>
                    <a:lnTo>
                      <a:pt x="310" y="5490"/>
                    </a:lnTo>
                    <a:lnTo>
                      <a:pt x="385" y="5665"/>
                    </a:lnTo>
                    <a:lnTo>
                      <a:pt x="477" y="5841"/>
                    </a:lnTo>
                    <a:lnTo>
                      <a:pt x="570" y="6008"/>
                    </a:lnTo>
                    <a:lnTo>
                      <a:pt x="678" y="6167"/>
                    </a:lnTo>
                    <a:lnTo>
                      <a:pt x="787" y="6318"/>
                    </a:lnTo>
                    <a:lnTo>
                      <a:pt x="904" y="6469"/>
                    </a:lnTo>
                    <a:lnTo>
                      <a:pt x="1030" y="6611"/>
                    </a:lnTo>
                    <a:lnTo>
                      <a:pt x="1155" y="6753"/>
                    </a:lnTo>
                    <a:lnTo>
                      <a:pt x="1298" y="6879"/>
                    </a:lnTo>
                    <a:lnTo>
                      <a:pt x="1440" y="7004"/>
                    </a:lnTo>
                    <a:lnTo>
                      <a:pt x="1590" y="7121"/>
                    </a:lnTo>
                    <a:lnTo>
                      <a:pt x="1741" y="7230"/>
                    </a:lnTo>
                    <a:lnTo>
                      <a:pt x="1900" y="7339"/>
                    </a:lnTo>
                    <a:lnTo>
                      <a:pt x="2067" y="7431"/>
                    </a:lnTo>
                    <a:lnTo>
                      <a:pt x="2243" y="7515"/>
                    </a:lnTo>
                    <a:lnTo>
                      <a:pt x="2411" y="7598"/>
                    </a:lnTo>
                    <a:lnTo>
                      <a:pt x="2595" y="7665"/>
                    </a:lnTo>
                    <a:lnTo>
                      <a:pt x="2779" y="7732"/>
                    </a:lnTo>
                    <a:lnTo>
                      <a:pt x="2963" y="7783"/>
                    </a:lnTo>
                    <a:lnTo>
                      <a:pt x="3155" y="7824"/>
                    </a:lnTo>
                    <a:lnTo>
                      <a:pt x="3348" y="7866"/>
                    </a:lnTo>
                    <a:lnTo>
                      <a:pt x="3549" y="7891"/>
                    </a:lnTo>
                    <a:lnTo>
                      <a:pt x="3749" y="7900"/>
                    </a:lnTo>
                    <a:lnTo>
                      <a:pt x="3950" y="7908"/>
                    </a:lnTo>
                    <a:lnTo>
                      <a:pt x="4160" y="7900"/>
                    </a:lnTo>
                    <a:lnTo>
                      <a:pt x="4360" y="7891"/>
                    </a:lnTo>
                    <a:lnTo>
                      <a:pt x="4553" y="7866"/>
                    </a:lnTo>
                    <a:lnTo>
                      <a:pt x="4754" y="7824"/>
                    </a:lnTo>
                    <a:lnTo>
                      <a:pt x="4946" y="7783"/>
                    </a:lnTo>
                    <a:lnTo>
                      <a:pt x="5130" y="7732"/>
                    </a:lnTo>
                    <a:lnTo>
                      <a:pt x="5314" y="7665"/>
                    </a:lnTo>
                    <a:lnTo>
                      <a:pt x="5490" y="7598"/>
                    </a:lnTo>
                    <a:lnTo>
                      <a:pt x="5666" y="7515"/>
                    </a:lnTo>
                    <a:lnTo>
                      <a:pt x="5842" y="7431"/>
                    </a:lnTo>
                    <a:lnTo>
                      <a:pt x="6009" y="7339"/>
                    </a:lnTo>
                    <a:lnTo>
                      <a:pt x="6168" y="7230"/>
                    </a:lnTo>
                    <a:lnTo>
                      <a:pt x="6319" y="7121"/>
                    </a:lnTo>
                    <a:lnTo>
                      <a:pt x="6469" y="7004"/>
                    </a:lnTo>
                    <a:lnTo>
                      <a:pt x="6611" y="6879"/>
                    </a:lnTo>
                    <a:lnTo>
                      <a:pt x="6754" y="6753"/>
                    </a:lnTo>
                    <a:lnTo>
                      <a:pt x="6879" y="6611"/>
                    </a:lnTo>
                    <a:lnTo>
                      <a:pt x="7005" y="6469"/>
                    </a:lnTo>
                    <a:lnTo>
                      <a:pt x="7122" y="6318"/>
                    </a:lnTo>
                    <a:lnTo>
                      <a:pt x="7231" y="6167"/>
                    </a:lnTo>
                    <a:lnTo>
                      <a:pt x="7339" y="6008"/>
                    </a:lnTo>
                    <a:lnTo>
                      <a:pt x="7431" y="5841"/>
                    </a:lnTo>
                    <a:lnTo>
                      <a:pt x="7515" y="5665"/>
                    </a:lnTo>
                    <a:lnTo>
                      <a:pt x="7599" y="5490"/>
                    </a:lnTo>
                    <a:lnTo>
                      <a:pt x="7666" y="5314"/>
                    </a:lnTo>
                    <a:lnTo>
                      <a:pt x="7733" y="5130"/>
                    </a:lnTo>
                    <a:lnTo>
                      <a:pt x="7783" y="4946"/>
                    </a:lnTo>
                    <a:lnTo>
                      <a:pt x="7833" y="4753"/>
                    </a:lnTo>
                    <a:lnTo>
                      <a:pt x="7867" y="4552"/>
                    </a:lnTo>
                    <a:lnTo>
                      <a:pt x="7892" y="4360"/>
                    </a:lnTo>
                    <a:lnTo>
                      <a:pt x="7900" y="4159"/>
                    </a:lnTo>
                    <a:lnTo>
                      <a:pt x="7908" y="3950"/>
                    </a:lnTo>
                    <a:lnTo>
                      <a:pt x="7900" y="3749"/>
                    </a:lnTo>
                    <a:lnTo>
                      <a:pt x="7892" y="3548"/>
                    </a:lnTo>
                    <a:lnTo>
                      <a:pt x="7867" y="3347"/>
                    </a:lnTo>
                    <a:lnTo>
                      <a:pt x="7833" y="3155"/>
                    </a:lnTo>
                    <a:lnTo>
                      <a:pt x="7783" y="2962"/>
                    </a:lnTo>
                    <a:lnTo>
                      <a:pt x="7733" y="2778"/>
                    </a:lnTo>
                    <a:lnTo>
                      <a:pt x="7666" y="2594"/>
                    </a:lnTo>
                    <a:lnTo>
                      <a:pt x="7599" y="2410"/>
                    </a:lnTo>
                    <a:lnTo>
                      <a:pt x="7515" y="2243"/>
                    </a:lnTo>
                    <a:lnTo>
                      <a:pt x="7431" y="2067"/>
                    </a:lnTo>
                    <a:lnTo>
                      <a:pt x="7339" y="1900"/>
                    </a:lnTo>
                    <a:lnTo>
                      <a:pt x="7231" y="1741"/>
                    </a:lnTo>
                    <a:lnTo>
                      <a:pt x="7122" y="1590"/>
                    </a:lnTo>
                    <a:lnTo>
                      <a:pt x="7005" y="1439"/>
                    </a:lnTo>
                    <a:lnTo>
                      <a:pt x="6879" y="1297"/>
                    </a:lnTo>
                    <a:lnTo>
                      <a:pt x="6754" y="1155"/>
                    </a:lnTo>
                    <a:lnTo>
                      <a:pt x="6611" y="1029"/>
                    </a:lnTo>
                    <a:lnTo>
                      <a:pt x="6469" y="904"/>
                    </a:lnTo>
                    <a:lnTo>
                      <a:pt x="6319" y="787"/>
                    </a:lnTo>
                    <a:lnTo>
                      <a:pt x="6168" y="678"/>
                    </a:lnTo>
                    <a:lnTo>
                      <a:pt x="6009" y="569"/>
                    </a:lnTo>
                    <a:lnTo>
                      <a:pt x="5842" y="477"/>
                    </a:lnTo>
                    <a:lnTo>
                      <a:pt x="5666" y="385"/>
                    </a:lnTo>
                    <a:lnTo>
                      <a:pt x="5490" y="310"/>
                    </a:lnTo>
                    <a:lnTo>
                      <a:pt x="5314" y="234"/>
                    </a:lnTo>
                    <a:lnTo>
                      <a:pt x="5130" y="176"/>
                    </a:lnTo>
                    <a:lnTo>
                      <a:pt x="4946" y="126"/>
                    </a:lnTo>
                    <a:lnTo>
                      <a:pt x="4754" y="75"/>
                    </a:lnTo>
                    <a:lnTo>
                      <a:pt x="4553" y="42"/>
                    </a:lnTo>
                    <a:lnTo>
                      <a:pt x="4360" y="17"/>
                    </a:lnTo>
                    <a:lnTo>
                      <a:pt x="4160"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168;p30">
                <a:extLst>
                  <a:ext uri="{FF2B5EF4-FFF2-40B4-BE49-F238E27FC236}">
                    <a16:creationId xmlns:a16="http://schemas.microsoft.com/office/drawing/2014/main" id="{8ECBB147-088C-82EC-4A38-11716D4D7835}"/>
                  </a:ext>
                </a:extLst>
              </p:cNvPr>
              <p:cNvSpPr/>
              <p:nvPr/>
            </p:nvSpPr>
            <p:spPr>
              <a:xfrm>
                <a:off x="2392259" y="1938812"/>
                <a:ext cx="288323" cy="288342"/>
              </a:xfrm>
              <a:custGeom>
                <a:avLst/>
                <a:gdLst/>
                <a:ahLst/>
                <a:cxnLst/>
                <a:rect l="l" t="t" r="r" b="b"/>
                <a:pathLst>
                  <a:path w="7909" h="7909" extrusionOk="0">
                    <a:moveTo>
                      <a:pt x="3749" y="0"/>
                    </a:moveTo>
                    <a:lnTo>
                      <a:pt x="3548" y="17"/>
                    </a:lnTo>
                    <a:lnTo>
                      <a:pt x="3347" y="42"/>
                    </a:lnTo>
                    <a:lnTo>
                      <a:pt x="3155" y="75"/>
                    </a:lnTo>
                    <a:lnTo>
                      <a:pt x="2963" y="126"/>
                    </a:lnTo>
                    <a:lnTo>
                      <a:pt x="2778" y="176"/>
                    </a:lnTo>
                    <a:lnTo>
                      <a:pt x="2594" y="234"/>
                    </a:lnTo>
                    <a:lnTo>
                      <a:pt x="2410" y="310"/>
                    </a:lnTo>
                    <a:lnTo>
                      <a:pt x="2243" y="385"/>
                    </a:lnTo>
                    <a:lnTo>
                      <a:pt x="2067" y="477"/>
                    </a:lnTo>
                    <a:lnTo>
                      <a:pt x="1900" y="569"/>
                    </a:lnTo>
                    <a:lnTo>
                      <a:pt x="1741" y="678"/>
                    </a:lnTo>
                    <a:lnTo>
                      <a:pt x="1590" y="787"/>
                    </a:lnTo>
                    <a:lnTo>
                      <a:pt x="1440" y="904"/>
                    </a:lnTo>
                    <a:lnTo>
                      <a:pt x="1297" y="1029"/>
                    </a:lnTo>
                    <a:lnTo>
                      <a:pt x="1155" y="1155"/>
                    </a:lnTo>
                    <a:lnTo>
                      <a:pt x="1029" y="1297"/>
                    </a:lnTo>
                    <a:lnTo>
                      <a:pt x="904" y="1439"/>
                    </a:lnTo>
                    <a:lnTo>
                      <a:pt x="787" y="1590"/>
                    </a:lnTo>
                    <a:lnTo>
                      <a:pt x="678" y="1741"/>
                    </a:lnTo>
                    <a:lnTo>
                      <a:pt x="569" y="1900"/>
                    </a:lnTo>
                    <a:lnTo>
                      <a:pt x="477" y="2067"/>
                    </a:lnTo>
                    <a:lnTo>
                      <a:pt x="385" y="2243"/>
                    </a:lnTo>
                    <a:lnTo>
                      <a:pt x="310" y="2410"/>
                    </a:lnTo>
                    <a:lnTo>
                      <a:pt x="234" y="2594"/>
                    </a:lnTo>
                    <a:lnTo>
                      <a:pt x="176" y="2778"/>
                    </a:lnTo>
                    <a:lnTo>
                      <a:pt x="126" y="2962"/>
                    </a:lnTo>
                    <a:lnTo>
                      <a:pt x="75" y="3155"/>
                    </a:lnTo>
                    <a:lnTo>
                      <a:pt x="42" y="3347"/>
                    </a:lnTo>
                    <a:lnTo>
                      <a:pt x="17" y="3548"/>
                    </a:lnTo>
                    <a:lnTo>
                      <a:pt x="0" y="3749"/>
                    </a:lnTo>
                    <a:lnTo>
                      <a:pt x="0" y="3950"/>
                    </a:lnTo>
                    <a:lnTo>
                      <a:pt x="0" y="4159"/>
                    </a:lnTo>
                    <a:lnTo>
                      <a:pt x="17" y="4360"/>
                    </a:lnTo>
                    <a:lnTo>
                      <a:pt x="42" y="4552"/>
                    </a:lnTo>
                    <a:lnTo>
                      <a:pt x="75" y="4753"/>
                    </a:lnTo>
                    <a:lnTo>
                      <a:pt x="126" y="4946"/>
                    </a:lnTo>
                    <a:lnTo>
                      <a:pt x="176" y="5130"/>
                    </a:lnTo>
                    <a:lnTo>
                      <a:pt x="234" y="5314"/>
                    </a:lnTo>
                    <a:lnTo>
                      <a:pt x="310" y="5490"/>
                    </a:lnTo>
                    <a:lnTo>
                      <a:pt x="385" y="5665"/>
                    </a:lnTo>
                    <a:lnTo>
                      <a:pt x="477" y="5841"/>
                    </a:lnTo>
                    <a:lnTo>
                      <a:pt x="569" y="6008"/>
                    </a:lnTo>
                    <a:lnTo>
                      <a:pt x="678" y="6167"/>
                    </a:lnTo>
                    <a:lnTo>
                      <a:pt x="787" y="6318"/>
                    </a:lnTo>
                    <a:lnTo>
                      <a:pt x="904" y="6469"/>
                    </a:lnTo>
                    <a:lnTo>
                      <a:pt x="1029" y="6611"/>
                    </a:lnTo>
                    <a:lnTo>
                      <a:pt x="1155" y="6753"/>
                    </a:lnTo>
                    <a:lnTo>
                      <a:pt x="1297" y="6879"/>
                    </a:lnTo>
                    <a:lnTo>
                      <a:pt x="1440" y="7004"/>
                    </a:lnTo>
                    <a:lnTo>
                      <a:pt x="1590" y="7121"/>
                    </a:lnTo>
                    <a:lnTo>
                      <a:pt x="1741" y="7230"/>
                    </a:lnTo>
                    <a:lnTo>
                      <a:pt x="1900" y="7339"/>
                    </a:lnTo>
                    <a:lnTo>
                      <a:pt x="2067" y="7431"/>
                    </a:lnTo>
                    <a:lnTo>
                      <a:pt x="2243" y="7515"/>
                    </a:lnTo>
                    <a:lnTo>
                      <a:pt x="2410" y="7598"/>
                    </a:lnTo>
                    <a:lnTo>
                      <a:pt x="2594" y="7665"/>
                    </a:lnTo>
                    <a:lnTo>
                      <a:pt x="2778" y="7732"/>
                    </a:lnTo>
                    <a:lnTo>
                      <a:pt x="2963" y="7783"/>
                    </a:lnTo>
                    <a:lnTo>
                      <a:pt x="3155" y="7824"/>
                    </a:lnTo>
                    <a:lnTo>
                      <a:pt x="3347" y="7866"/>
                    </a:lnTo>
                    <a:lnTo>
                      <a:pt x="3548" y="7891"/>
                    </a:lnTo>
                    <a:lnTo>
                      <a:pt x="3749" y="7900"/>
                    </a:lnTo>
                    <a:lnTo>
                      <a:pt x="3950" y="7908"/>
                    </a:lnTo>
                    <a:lnTo>
                      <a:pt x="4159" y="7900"/>
                    </a:lnTo>
                    <a:lnTo>
                      <a:pt x="4360" y="7891"/>
                    </a:lnTo>
                    <a:lnTo>
                      <a:pt x="4552" y="7866"/>
                    </a:lnTo>
                    <a:lnTo>
                      <a:pt x="4753" y="7824"/>
                    </a:lnTo>
                    <a:lnTo>
                      <a:pt x="4946" y="7783"/>
                    </a:lnTo>
                    <a:lnTo>
                      <a:pt x="5130" y="7732"/>
                    </a:lnTo>
                    <a:lnTo>
                      <a:pt x="5314" y="7665"/>
                    </a:lnTo>
                    <a:lnTo>
                      <a:pt x="5490" y="7598"/>
                    </a:lnTo>
                    <a:lnTo>
                      <a:pt x="5665" y="7515"/>
                    </a:lnTo>
                    <a:lnTo>
                      <a:pt x="5841" y="7431"/>
                    </a:lnTo>
                    <a:lnTo>
                      <a:pt x="6009" y="7339"/>
                    </a:lnTo>
                    <a:lnTo>
                      <a:pt x="6168" y="7230"/>
                    </a:lnTo>
                    <a:lnTo>
                      <a:pt x="6318" y="7121"/>
                    </a:lnTo>
                    <a:lnTo>
                      <a:pt x="6469" y="7004"/>
                    </a:lnTo>
                    <a:lnTo>
                      <a:pt x="6611" y="6879"/>
                    </a:lnTo>
                    <a:lnTo>
                      <a:pt x="6753" y="6753"/>
                    </a:lnTo>
                    <a:lnTo>
                      <a:pt x="6879" y="6611"/>
                    </a:lnTo>
                    <a:lnTo>
                      <a:pt x="7004" y="6469"/>
                    </a:lnTo>
                    <a:lnTo>
                      <a:pt x="7122" y="6318"/>
                    </a:lnTo>
                    <a:lnTo>
                      <a:pt x="7230" y="6167"/>
                    </a:lnTo>
                    <a:lnTo>
                      <a:pt x="7339" y="6008"/>
                    </a:lnTo>
                    <a:lnTo>
                      <a:pt x="7431" y="5841"/>
                    </a:lnTo>
                    <a:lnTo>
                      <a:pt x="7515" y="5665"/>
                    </a:lnTo>
                    <a:lnTo>
                      <a:pt x="7599" y="5490"/>
                    </a:lnTo>
                    <a:lnTo>
                      <a:pt x="7665" y="5314"/>
                    </a:lnTo>
                    <a:lnTo>
                      <a:pt x="7732" y="5130"/>
                    </a:lnTo>
                    <a:lnTo>
                      <a:pt x="7783" y="4946"/>
                    </a:lnTo>
                    <a:lnTo>
                      <a:pt x="7824" y="4753"/>
                    </a:lnTo>
                    <a:lnTo>
                      <a:pt x="7866" y="4552"/>
                    </a:lnTo>
                    <a:lnTo>
                      <a:pt x="7891" y="4360"/>
                    </a:lnTo>
                    <a:lnTo>
                      <a:pt x="7900" y="4159"/>
                    </a:lnTo>
                    <a:lnTo>
                      <a:pt x="7908" y="3950"/>
                    </a:lnTo>
                    <a:lnTo>
                      <a:pt x="7900" y="3749"/>
                    </a:lnTo>
                    <a:lnTo>
                      <a:pt x="7891" y="3548"/>
                    </a:lnTo>
                    <a:lnTo>
                      <a:pt x="7866" y="3347"/>
                    </a:lnTo>
                    <a:lnTo>
                      <a:pt x="7824" y="3155"/>
                    </a:lnTo>
                    <a:lnTo>
                      <a:pt x="7783" y="2962"/>
                    </a:lnTo>
                    <a:lnTo>
                      <a:pt x="7732" y="2778"/>
                    </a:lnTo>
                    <a:lnTo>
                      <a:pt x="7665" y="2594"/>
                    </a:lnTo>
                    <a:lnTo>
                      <a:pt x="7599" y="2410"/>
                    </a:lnTo>
                    <a:lnTo>
                      <a:pt x="7515" y="2243"/>
                    </a:lnTo>
                    <a:lnTo>
                      <a:pt x="7431" y="2067"/>
                    </a:lnTo>
                    <a:lnTo>
                      <a:pt x="7339" y="1900"/>
                    </a:lnTo>
                    <a:lnTo>
                      <a:pt x="7230" y="1741"/>
                    </a:lnTo>
                    <a:lnTo>
                      <a:pt x="7122" y="1590"/>
                    </a:lnTo>
                    <a:lnTo>
                      <a:pt x="7004" y="1439"/>
                    </a:lnTo>
                    <a:lnTo>
                      <a:pt x="6879" y="1297"/>
                    </a:lnTo>
                    <a:lnTo>
                      <a:pt x="6753" y="1155"/>
                    </a:lnTo>
                    <a:lnTo>
                      <a:pt x="6611" y="1029"/>
                    </a:lnTo>
                    <a:lnTo>
                      <a:pt x="6469" y="904"/>
                    </a:lnTo>
                    <a:lnTo>
                      <a:pt x="6318" y="787"/>
                    </a:lnTo>
                    <a:lnTo>
                      <a:pt x="6168" y="678"/>
                    </a:lnTo>
                    <a:lnTo>
                      <a:pt x="6009" y="569"/>
                    </a:lnTo>
                    <a:lnTo>
                      <a:pt x="5841" y="477"/>
                    </a:lnTo>
                    <a:lnTo>
                      <a:pt x="5665" y="385"/>
                    </a:lnTo>
                    <a:lnTo>
                      <a:pt x="5490" y="310"/>
                    </a:lnTo>
                    <a:lnTo>
                      <a:pt x="5314" y="234"/>
                    </a:lnTo>
                    <a:lnTo>
                      <a:pt x="5130" y="176"/>
                    </a:lnTo>
                    <a:lnTo>
                      <a:pt x="4946" y="126"/>
                    </a:lnTo>
                    <a:lnTo>
                      <a:pt x="4753" y="75"/>
                    </a:lnTo>
                    <a:lnTo>
                      <a:pt x="4552" y="42"/>
                    </a:lnTo>
                    <a:lnTo>
                      <a:pt x="4360" y="17"/>
                    </a:lnTo>
                    <a:lnTo>
                      <a:pt x="4159"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169;p30">
                <a:extLst>
                  <a:ext uri="{FF2B5EF4-FFF2-40B4-BE49-F238E27FC236}">
                    <a16:creationId xmlns:a16="http://schemas.microsoft.com/office/drawing/2014/main" id="{281AF3B6-831A-E287-B829-BDDBE5B6CBDE}"/>
                  </a:ext>
                </a:extLst>
              </p:cNvPr>
              <p:cNvSpPr/>
              <p:nvPr/>
            </p:nvSpPr>
            <p:spPr>
              <a:xfrm>
                <a:off x="1254651" y="2011396"/>
                <a:ext cx="154387" cy="100732"/>
              </a:xfrm>
              <a:custGeom>
                <a:avLst/>
                <a:gdLst/>
                <a:ahLst/>
                <a:cxnLst/>
                <a:rect l="l" t="t" r="r" b="b"/>
                <a:pathLst>
                  <a:path w="4235" h="2763" extrusionOk="0">
                    <a:moveTo>
                      <a:pt x="1381" y="1"/>
                    </a:moveTo>
                    <a:lnTo>
                      <a:pt x="1205" y="9"/>
                    </a:lnTo>
                    <a:lnTo>
                      <a:pt x="1021" y="26"/>
                    </a:lnTo>
                    <a:lnTo>
                      <a:pt x="845" y="59"/>
                    </a:lnTo>
                    <a:lnTo>
                      <a:pt x="670" y="101"/>
                    </a:lnTo>
                    <a:lnTo>
                      <a:pt x="494" y="151"/>
                    </a:lnTo>
                    <a:lnTo>
                      <a:pt x="326" y="210"/>
                    </a:lnTo>
                    <a:lnTo>
                      <a:pt x="159" y="285"/>
                    </a:lnTo>
                    <a:lnTo>
                      <a:pt x="0" y="369"/>
                    </a:lnTo>
                    <a:lnTo>
                      <a:pt x="352" y="411"/>
                    </a:lnTo>
                    <a:lnTo>
                      <a:pt x="686" y="453"/>
                    </a:lnTo>
                    <a:lnTo>
                      <a:pt x="1021" y="511"/>
                    </a:lnTo>
                    <a:lnTo>
                      <a:pt x="1339" y="570"/>
                    </a:lnTo>
                    <a:lnTo>
                      <a:pt x="1640" y="645"/>
                    </a:lnTo>
                    <a:lnTo>
                      <a:pt x="1941" y="737"/>
                    </a:lnTo>
                    <a:lnTo>
                      <a:pt x="2084" y="787"/>
                    </a:lnTo>
                    <a:lnTo>
                      <a:pt x="2226" y="838"/>
                    </a:lnTo>
                    <a:lnTo>
                      <a:pt x="2368" y="904"/>
                    </a:lnTo>
                    <a:lnTo>
                      <a:pt x="2502" y="963"/>
                    </a:lnTo>
                    <a:lnTo>
                      <a:pt x="2636" y="1030"/>
                    </a:lnTo>
                    <a:lnTo>
                      <a:pt x="2762" y="1105"/>
                    </a:lnTo>
                    <a:lnTo>
                      <a:pt x="2887" y="1189"/>
                    </a:lnTo>
                    <a:lnTo>
                      <a:pt x="3004" y="1273"/>
                    </a:lnTo>
                    <a:lnTo>
                      <a:pt x="3121" y="1373"/>
                    </a:lnTo>
                    <a:lnTo>
                      <a:pt x="3239" y="1474"/>
                    </a:lnTo>
                    <a:lnTo>
                      <a:pt x="3347" y="1574"/>
                    </a:lnTo>
                    <a:lnTo>
                      <a:pt x="3448" y="1691"/>
                    </a:lnTo>
                    <a:lnTo>
                      <a:pt x="3557" y="1800"/>
                    </a:lnTo>
                    <a:lnTo>
                      <a:pt x="3657" y="1925"/>
                    </a:lnTo>
                    <a:lnTo>
                      <a:pt x="3757" y="2051"/>
                    </a:lnTo>
                    <a:lnTo>
                      <a:pt x="3849" y="2185"/>
                    </a:lnTo>
                    <a:lnTo>
                      <a:pt x="4034" y="2469"/>
                    </a:lnTo>
                    <a:lnTo>
                      <a:pt x="4234" y="2762"/>
                    </a:lnTo>
                    <a:lnTo>
                      <a:pt x="4234" y="2578"/>
                    </a:lnTo>
                    <a:lnTo>
                      <a:pt x="4226" y="2402"/>
                    </a:lnTo>
                    <a:lnTo>
                      <a:pt x="4209" y="2227"/>
                    </a:lnTo>
                    <a:lnTo>
                      <a:pt x="4184" y="2043"/>
                    </a:lnTo>
                    <a:lnTo>
                      <a:pt x="4134" y="1867"/>
                    </a:lnTo>
                    <a:lnTo>
                      <a:pt x="4075" y="1691"/>
                    </a:lnTo>
                    <a:lnTo>
                      <a:pt x="4008" y="1524"/>
                    </a:lnTo>
                    <a:lnTo>
                      <a:pt x="3916" y="1356"/>
                    </a:lnTo>
                    <a:lnTo>
                      <a:pt x="3875" y="1273"/>
                    </a:lnTo>
                    <a:lnTo>
                      <a:pt x="3824" y="1189"/>
                    </a:lnTo>
                    <a:lnTo>
                      <a:pt x="3774" y="1114"/>
                    </a:lnTo>
                    <a:lnTo>
                      <a:pt x="3716" y="1038"/>
                    </a:lnTo>
                    <a:lnTo>
                      <a:pt x="3590" y="896"/>
                    </a:lnTo>
                    <a:lnTo>
                      <a:pt x="3464" y="745"/>
                    </a:lnTo>
                    <a:lnTo>
                      <a:pt x="3314" y="628"/>
                    </a:lnTo>
                    <a:lnTo>
                      <a:pt x="3163" y="511"/>
                    </a:lnTo>
                    <a:lnTo>
                      <a:pt x="3004" y="402"/>
                    </a:lnTo>
                    <a:lnTo>
                      <a:pt x="2829" y="310"/>
                    </a:lnTo>
                    <a:lnTo>
                      <a:pt x="2661" y="235"/>
                    </a:lnTo>
                    <a:lnTo>
                      <a:pt x="2477" y="168"/>
                    </a:lnTo>
                    <a:lnTo>
                      <a:pt x="2301" y="110"/>
                    </a:lnTo>
                    <a:lnTo>
                      <a:pt x="2117" y="68"/>
                    </a:lnTo>
                    <a:lnTo>
                      <a:pt x="1933" y="34"/>
                    </a:lnTo>
                    <a:lnTo>
                      <a:pt x="1749" y="9"/>
                    </a:lnTo>
                    <a:lnTo>
                      <a:pt x="1565"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170;p30">
                <a:extLst>
                  <a:ext uri="{FF2B5EF4-FFF2-40B4-BE49-F238E27FC236}">
                    <a16:creationId xmlns:a16="http://schemas.microsoft.com/office/drawing/2014/main" id="{C9FA8B59-B249-0A90-E3BE-A9C05C6347D4}"/>
                  </a:ext>
                </a:extLst>
              </p:cNvPr>
              <p:cNvSpPr/>
              <p:nvPr/>
            </p:nvSpPr>
            <p:spPr>
              <a:xfrm>
                <a:off x="1306819" y="2041618"/>
                <a:ext cx="59823" cy="133033"/>
              </a:xfrm>
              <a:custGeom>
                <a:avLst/>
                <a:gdLst/>
                <a:ahLst/>
                <a:cxnLst/>
                <a:rect l="l" t="t" r="r" b="b"/>
                <a:pathLst>
                  <a:path w="1641" h="3649" extrusionOk="0">
                    <a:moveTo>
                      <a:pt x="1640" y="0"/>
                    </a:moveTo>
                    <a:lnTo>
                      <a:pt x="1498" y="25"/>
                    </a:lnTo>
                    <a:lnTo>
                      <a:pt x="1347" y="59"/>
                    </a:lnTo>
                    <a:lnTo>
                      <a:pt x="1213" y="101"/>
                    </a:lnTo>
                    <a:lnTo>
                      <a:pt x="1071" y="159"/>
                    </a:lnTo>
                    <a:lnTo>
                      <a:pt x="937" y="226"/>
                    </a:lnTo>
                    <a:lnTo>
                      <a:pt x="803" y="301"/>
                    </a:lnTo>
                    <a:lnTo>
                      <a:pt x="686" y="393"/>
                    </a:lnTo>
                    <a:lnTo>
                      <a:pt x="569" y="494"/>
                    </a:lnTo>
                    <a:lnTo>
                      <a:pt x="452" y="603"/>
                    </a:lnTo>
                    <a:lnTo>
                      <a:pt x="343" y="728"/>
                    </a:lnTo>
                    <a:lnTo>
                      <a:pt x="251" y="862"/>
                    </a:lnTo>
                    <a:lnTo>
                      <a:pt x="176" y="1004"/>
                    </a:lnTo>
                    <a:lnTo>
                      <a:pt x="109" y="1155"/>
                    </a:lnTo>
                    <a:lnTo>
                      <a:pt x="59" y="1314"/>
                    </a:lnTo>
                    <a:lnTo>
                      <a:pt x="25" y="1481"/>
                    </a:lnTo>
                    <a:lnTo>
                      <a:pt x="8" y="1640"/>
                    </a:lnTo>
                    <a:lnTo>
                      <a:pt x="0" y="1808"/>
                    </a:lnTo>
                    <a:lnTo>
                      <a:pt x="17" y="1967"/>
                    </a:lnTo>
                    <a:lnTo>
                      <a:pt x="42" y="2126"/>
                    </a:lnTo>
                    <a:lnTo>
                      <a:pt x="75" y="2285"/>
                    </a:lnTo>
                    <a:lnTo>
                      <a:pt x="126" y="2435"/>
                    </a:lnTo>
                    <a:lnTo>
                      <a:pt x="176" y="2578"/>
                    </a:lnTo>
                    <a:lnTo>
                      <a:pt x="251" y="2720"/>
                    </a:lnTo>
                    <a:lnTo>
                      <a:pt x="326" y="2845"/>
                    </a:lnTo>
                    <a:lnTo>
                      <a:pt x="410" y="2971"/>
                    </a:lnTo>
                    <a:lnTo>
                      <a:pt x="494" y="3088"/>
                    </a:lnTo>
                    <a:lnTo>
                      <a:pt x="594" y="3205"/>
                    </a:lnTo>
                    <a:lnTo>
                      <a:pt x="695" y="3314"/>
                    </a:lnTo>
                    <a:lnTo>
                      <a:pt x="803" y="3406"/>
                    </a:lnTo>
                    <a:lnTo>
                      <a:pt x="921" y="3498"/>
                    </a:lnTo>
                    <a:lnTo>
                      <a:pt x="1046" y="3573"/>
                    </a:lnTo>
                    <a:lnTo>
                      <a:pt x="1180" y="3649"/>
                    </a:lnTo>
                    <a:lnTo>
                      <a:pt x="996" y="3113"/>
                    </a:lnTo>
                    <a:lnTo>
                      <a:pt x="921" y="2862"/>
                    </a:lnTo>
                    <a:lnTo>
                      <a:pt x="845" y="2611"/>
                    </a:lnTo>
                    <a:lnTo>
                      <a:pt x="795" y="2377"/>
                    </a:lnTo>
                    <a:lnTo>
                      <a:pt x="753" y="2142"/>
                    </a:lnTo>
                    <a:lnTo>
                      <a:pt x="736" y="2025"/>
                    </a:lnTo>
                    <a:lnTo>
                      <a:pt x="736" y="1917"/>
                    </a:lnTo>
                    <a:lnTo>
                      <a:pt x="736" y="1808"/>
                    </a:lnTo>
                    <a:lnTo>
                      <a:pt x="736" y="1691"/>
                    </a:lnTo>
                    <a:lnTo>
                      <a:pt x="745" y="1590"/>
                    </a:lnTo>
                    <a:lnTo>
                      <a:pt x="762" y="1481"/>
                    </a:lnTo>
                    <a:lnTo>
                      <a:pt x="787" y="1381"/>
                    </a:lnTo>
                    <a:lnTo>
                      <a:pt x="812" y="1272"/>
                    </a:lnTo>
                    <a:lnTo>
                      <a:pt x="854" y="1172"/>
                    </a:lnTo>
                    <a:lnTo>
                      <a:pt x="895" y="1063"/>
                    </a:lnTo>
                    <a:lnTo>
                      <a:pt x="946" y="963"/>
                    </a:lnTo>
                    <a:lnTo>
                      <a:pt x="1004" y="862"/>
                    </a:lnTo>
                    <a:lnTo>
                      <a:pt x="1071" y="753"/>
                    </a:lnTo>
                    <a:lnTo>
                      <a:pt x="1138" y="653"/>
                    </a:lnTo>
                    <a:lnTo>
                      <a:pt x="1289" y="444"/>
                    </a:lnTo>
                    <a:lnTo>
                      <a:pt x="1464" y="226"/>
                    </a:lnTo>
                    <a:lnTo>
                      <a:pt x="164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171;p30">
                <a:extLst>
                  <a:ext uri="{FF2B5EF4-FFF2-40B4-BE49-F238E27FC236}">
                    <a16:creationId xmlns:a16="http://schemas.microsoft.com/office/drawing/2014/main" id="{D956E118-1DDD-3B60-1C65-8C1B6580AB80}"/>
                  </a:ext>
                </a:extLst>
              </p:cNvPr>
              <p:cNvSpPr/>
              <p:nvPr/>
            </p:nvSpPr>
            <p:spPr>
              <a:xfrm>
                <a:off x="2466082" y="2011396"/>
                <a:ext cx="154095" cy="100732"/>
              </a:xfrm>
              <a:custGeom>
                <a:avLst/>
                <a:gdLst/>
                <a:ahLst/>
                <a:cxnLst/>
                <a:rect l="l" t="t" r="r" b="b"/>
                <a:pathLst>
                  <a:path w="4227" h="2763" extrusionOk="0">
                    <a:moveTo>
                      <a:pt x="2670" y="1"/>
                    </a:moveTo>
                    <a:lnTo>
                      <a:pt x="2486" y="9"/>
                    </a:lnTo>
                    <a:lnTo>
                      <a:pt x="2302" y="34"/>
                    </a:lnTo>
                    <a:lnTo>
                      <a:pt x="2117" y="68"/>
                    </a:lnTo>
                    <a:lnTo>
                      <a:pt x="1933" y="110"/>
                    </a:lnTo>
                    <a:lnTo>
                      <a:pt x="1749" y="168"/>
                    </a:lnTo>
                    <a:lnTo>
                      <a:pt x="1574" y="235"/>
                    </a:lnTo>
                    <a:lnTo>
                      <a:pt x="1398" y="310"/>
                    </a:lnTo>
                    <a:lnTo>
                      <a:pt x="1230" y="402"/>
                    </a:lnTo>
                    <a:lnTo>
                      <a:pt x="1071" y="511"/>
                    </a:lnTo>
                    <a:lnTo>
                      <a:pt x="921" y="628"/>
                    </a:lnTo>
                    <a:lnTo>
                      <a:pt x="770" y="745"/>
                    </a:lnTo>
                    <a:lnTo>
                      <a:pt x="645" y="896"/>
                    </a:lnTo>
                    <a:lnTo>
                      <a:pt x="519" y="1038"/>
                    </a:lnTo>
                    <a:lnTo>
                      <a:pt x="461" y="1114"/>
                    </a:lnTo>
                    <a:lnTo>
                      <a:pt x="410" y="1189"/>
                    </a:lnTo>
                    <a:lnTo>
                      <a:pt x="360" y="1273"/>
                    </a:lnTo>
                    <a:lnTo>
                      <a:pt x="318" y="1356"/>
                    </a:lnTo>
                    <a:lnTo>
                      <a:pt x="226" y="1524"/>
                    </a:lnTo>
                    <a:lnTo>
                      <a:pt x="159" y="1691"/>
                    </a:lnTo>
                    <a:lnTo>
                      <a:pt x="101" y="1867"/>
                    </a:lnTo>
                    <a:lnTo>
                      <a:pt x="51" y="2043"/>
                    </a:lnTo>
                    <a:lnTo>
                      <a:pt x="25" y="2227"/>
                    </a:lnTo>
                    <a:lnTo>
                      <a:pt x="0" y="2402"/>
                    </a:lnTo>
                    <a:lnTo>
                      <a:pt x="0" y="2578"/>
                    </a:lnTo>
                    <a:lnTo>
                      <a:pt x="0" y="2762"/>
                    </a:lnTo>
                    <a:lnTo>
                      <a:pt x="201" y="2469"/>
                    </a:lnTo>
                    <a:lnTo>
                      <a:pt x="385" y="2185"/>
                    </a:lnTo>
                    <a:lnTo>
                      <a:pt x="477" y="2051"/>
                    </a:lnTo>
                    <a:lnTo>
                      <a:pt x="578" y="1925"/>
                    </a:lnTo>
                    <a:lnTo>
                      <a:pt x="678" y="1800"/>
                    </a:lnTo>
                    <a:lnTo>
                      <a:pt x="787" y="1691"/>
                    </a:lnTo>
                    <a:lnTo>
                      <a:pt x="887" y="1574"/>
                    </a:lnTo>
                    <a:lnTo>
                      <a:pt x="996" y="1474"/>
                    </a:lnTo>
                    <a:lnTo>
                      <a:pt x="1113" y="1373"/>
                    </a:lnTo>
                    <a:lnTo>
                      <a:pt x="1230" y="1273"/>
                    </a:lnTo>
                    <a:lnTo>
                      <a:pt x="1348" y="1189"/>
                    </a:lnTo>
                    <a:lnTo>
                      <a:pt x="1473" y="1105"/>
                    </a:lnTo>
                    <a:lnTo>
                      <a:pt x="1599" y="1030"/>
                    </a:lnTo>
                    <a:lnTo>
                      <a:pt x="1733" y="963"/>
                    </a:lnTo>
                    <a:lnTo>
                      <a:pt x="1866" y="904"/>
                    </a:lnTo>
                    <a:lnTo>
                      <a:pt x="2009" y="838"/>
                    </a:lnTo>
                    <a:lnTo>
                      <a:pt x="2151" y="787"/>
                    </a:lnTo>
                    <a:lnTo>
                      <a:pt x="2293" y="737"/>
                    </a:lnTo>
                    <a:lnTo>
                      <a:pt x="2586" y="645"/>
                    </a:lnTo>
                    <a:lnTo>
                      <a:pt x="2896" y="570"/>
                    </a:lnTo>
                    <a:lnTo>
                      <a:pt x="3214" y="511"/>
                    </a:lnTo>
                    <a:lnTo>
                      <a:pt x="3548" y="453"/>
                    </a:lnTo>
                    <a:lnTo>
                      <a:pt x="3883" y="411"/>
                    </a:lnTo>
                    <a:lnTo>
                      <a:pt x="4226" y="369"/>
                    </a:lnTo>
                    <a:lnTo>
                      <a:pt x="4076" y="285"/>
                    </a:lnTo>
                    <a:lnTo>
                      <a:pt x="3908" y="210"/>
                    </a:lnTo>
                    <a:lnTo>
                      <a:pt x="3741" y="151"/>
                    </a:lnTo>
                    <a:lnTo>
                      <a:pt x="3565" y="101"/>
                    </a:lnTo>
                    <a:lnTo>
                      <a:pt x="3389" y="59"/>
                    </a:lnTo>
                    <a:lnTo>
                      <a:pt x="3214" y="26"/>
                    </a:lnTo>
                    <a:lnTo>
                      <a:pt x="3030" y="9"/>
                    </a:lnTo>
                    <a:lnTo>
                      <a:pt x="285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172;p30">
                <a:extLst>
                  <a:ext uri="{FF2B5EF4-FFF2-40B4-BE49-F238E27FC236}">
                    <a16:creationId xmlns:a16="http://schemas.microsoft.com/office/drawing/2014/main" id="{817D2018-3E13-695A-3865-DE268F339519}"/>
                  </a:ext>
                </a:extLst>
              </p:cNvPr>
              <p:cNvSpPr/>
              <p:nvPr/>
            </p:nvSpPr>
            <p:spPr>
              <a:xfrm>
                <a:off x="2508480" y="2041618"/>
                <a:ext cx="59823" cy="133033"/>
              </a:xfrm>
              <a:custGeom>
                <a:avLst/>
                <a:gdLst/>
                <a:ahLst/>
                <a:cxnLst/>
                <a:rect l="l" t="t" r="r" b="b"/>
                <a:pathLst>
                  <a:path w="1641" h="3649" extrusionOk="0">
                    <a:moveTo>
                      <a:pt x="0" y="0"/>
                    </a:moveTo>
                    <a:lnTo>
                      <a:pt x="176" y="226"/>
                    </a:lnTo>
                    <a:lnTo>
                      <a:pt x="344" y="444"/>
                    </a:lnTo>
                    <a:lnTo>
                      <a:pt x="503" y="653"/>
                    </a:lnTo>
                    <a:lnTo>
                      <a:pt x="570" y="753"/>
                    </a:lnTo>
                    <a:lnTo>
                      <a:pt x="636" y="862"/>
                    </a:lnTo>
                    <a:lnTo>
                      <a:pt x="695" y="963"/>
                    </a:lnTo>
                    <a:lnTo>
                      <a:pt x="745" y="1063"/>
                    </a:lnTo>
                    <a:lnTo>
                      <a:pt x="787" y="1172"/>
                    </a:lnTo>
                    <a:lnTo>
                      <a:pt x="829" y="1272"/>
                    </a:lnTo>
                    <a:lnTo>
                      <a:pt x="854" y="1381"/>
                    </a:lnTo>
                    <a:lnTo>
                      <a:pt x="879" y="1481"/>
                    </a:lnTo>
                    <a:lnTo>
                      <a:pt x="896" y="1590"/>
                    </a:lnTo>
                    <a:lnTo>
                      <a:pt x="904" y="1691"/>
                    </a:lnTo>
                    <a:lnTo>
                      <a:pt x="904" y="1808"/>
                    </a:lnTo>
                    <a:lnTo>
                      <a:pt x="904" y="1917"/>
                    </a:lnTo>
                    <a:lnTo>
                      <a:pt x="896" y="2025"/>
                    </a:lnTo>
                    <a:lnTo>
                      <a:pt x="888" y="2142"/>
                    </a:lnTo>
                    <a:lnTo>
                      <a:pt x="846" y="2377"/>
                    </a:lnTo>
                    <a:lnTo>
                      <a:pt x="795" y="2611"/>
                    </a:lnTo>
                    <a:lnTo>
                      <a:pt x="720" y="2862"/>
                    </a:lnTo>
                    <a:lnTo>
                      <a:pt x="645" y="3113"/>
                    </a:lnTo>
                    <a:lnTo>
                      <a:pt x="461" y="3649"/>
                    </a:lnTo>
                    <a:lnTo>
                      <a:pt x="595" y="3573"/>
                    </a:lnTo>
                    <a:lnTo>
                      <a:pt x="712" y="3498"/>
                    </a:lnTo>
                    <a:lnTo>
                      <a:pt x="829" y="3406"/>
                    </a:lnTo>
                    <a:lnTo>
                      <a:pt x="946" y="3314"/>
                    </a:lnTo>
                    <a:lnTo>
                      <a:pt x="1047" y="3205"/>
                    </a:lnTo>
                    <a:lnTo>
                      <a:pt x="1147" y="3088"/>
                    </a:lnTo>
                    <a:lnTo>
                      <a:pt x="1231" y="2971"/>
                    </a:lnTo>
                    <a:lnTo>
                      <a:pt x="1314" y="2845"/>
                    </a:lnTo>
                    <a:lnTo>
                      <a:pt x="1390" y="2720"/>
                    </a:lnTo>
                    <a:lnTo>
                      <a:pt x="1457" y="2578"/>
                    </a:lnTo>
                    <a:lnTo>
                      <a:pt x="1515" y="2435"/>
                    </a:lnTo>
                    <a:lnTo>
                      <a:pt x="1565" y="2285"/>
                    </a:lnTo>
                    <a:lnTo>
                      <a:pt x="1599" y="2126"/>
                    </a:lnTo>
                    <a:lnTo>
                      <a:pt x="1624" y="1967"/>
                    </a:lnTo>
                    <a:lnTo>
                      <a:pt x="1641" y="1808"/>
                    </a:lnTo>
                    <a:lnTo>
                      <a:pt x="1632" y="1640"/>
                    </a:lnTo>
                    <a:lnTo>
                      <a:pt x="1616" y="1481"/>
                    </a:lnTo>
                    <a:lnTo>
                      <a:pt x="1582" y="1314"/>
                    </a:lnTo>
                    <a:lnTo>
                      <a:pt x="1532" y="1155"/>
                    </a:lnTo>
                    <a:lnTo>
                      <a:pt x="1465" y="1004"/>
                    </a:lnTo>
                    <a:lnTo>
                      <a:pt x="1390" y="862"/>
                    </a:lnTo>
                    <a:lnTo>
                      <a:pt x="1298" y="728"/>
                    </a:lnTo>
                    <a:lnTo>
                      <a:pt x="1189" y="603"/>
                    </a:lnTo>
                    <a:lnTo>
                      <a:pt x="1072" y="494"/>
                    </a:lnTo>
                    <a:lnTo>
                      <a:pt x="954" y="393"/>
                    </a:lnTo>
                    <a:lnTo>
                      <a:pt x="829" y="301"/>
                    </a:lnTo>
                    <a:lnTo>
                      <a:pt x="703" y="226"/>
                    </a:lnTo>
                    <a:lnTo>
                      <a:pt x="570" y="159"/>
                    </a:lnTo>
                    <a:lnTo>
                      <a:pt x="427" y="101"/>
                    </a:lnTo>
                    <a:lnTo>
                      <a:pt x="285" y="59"/>
                    </a:lnTo>
                    <a:lnTo>
                      <a:pt x="143" y="25"/>
                    </a:lnTo>
                    <a:lnTo>
                      <a:pt x="0"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173;p30">
                <a:extLst>
                  <a:ext uri="{FF2B5EF4-FFF2-40B4-BE49-F238E27FC236}">
                    <a16:creationId xmlns:a16="http://schemas.microsoft.com/office/drawing/2014/main" id="{EFBE7334-780A-883E-5885-0FF309EB0F73}"/>
                  </a:ext>
                </a:extLst>
              </p:cNvPr>
              <p:cNvSpPr/>
              <p:nvPr/>
            </p:nvSpPr>
            <p:spPr>
              <a:xfrm>
                <a:off x="1861132" y="2070272"/>
                <a:ext cx="152856" cy="54650"/>
              </a:xfrm>
              <a:custGeom>
                <a:avLst/>
                <a:gdLst/>
                <a:ahLst/>
                <a:cxnLst/>
                <a:rect l="l" t="t" r="r" b="b"/>
                <a:pathLst>
                  <a:path w="4193" h="1499" extrusionOk="0">
                    <a:moveTo>
                      <a:pt x="2234" y="1"/>
                    </a:moveTo>
                    <a:lnTo>
                      <a:pt x="2084" y="9"/>
                    </a:lnTo>
                    <a:lnTo>
                      <a:pt x="1942" y="26"/>
                    </a:lnTo>
                    <a:lnTo>
                      <a:pt x="1799" y="43"/>
                    </a:lnTo>
                    <a:lnTo>
                      <a:pt x="1657" y="68"/>
                    </a:lnTo>
                    <a:lnTo>
                      <a:pt x="1523" y="101"/>
                    </a:lnTo>
                    <a:lnTo>
                      <a:pt x="1381" y="135"/>
                    </a:lnTo>
                    <a:lnTo>
                      <a:pt x="1247" y="177"/>
                    </a:lnTo>
                    <a:lnTo>
                      <a:pt x="1121" y="227"/>
                    </a:lnTo>
                    <a:lnTo>
                      <a:pt x="996" y="285"/>
                    </a:lnTo>
                    <a:lnTo>
                      <a:pt x="870" y="352"/>
                    </a:lnTo>
                    <a:lnTo>
                      <a:pt x="745" y="419"/>
                    </a:lnTo>
                    <a:lnTo>
                      <a:pt x="636" y="486"/>
                    </a:lnTo>
                    <a:lnTo>
                      <a:pt x="519" y="561"/>
                    </a:lnTo>
                    <a:lnTo>
                      <a:pt x="410" y="637"/>
                    </a:lnTo>
                    <a:lnTo>
                      <a:pt x="301" y="729"/>
                    </a:lnTo>
                    <a:lnTo>
                      <a:pt x="201" y="821"/>
                    </a:lnTo>
                    <a:lnTo>
                      <a:pt x="101" y="921"/>
                    </a:lnTo>
                    <a:lnTo>
                      <a:pt x="67" y="963"/>
                    </a:lnTo>
                    <a:lnTo>
                      <a:pt x="42" y="1005"/>
                    </a:lnTo>
                    <a:lnTo>
                      <a:pt x="25" y="1047"/>
                    </a:lnTo>
                    <a:lnTo>
                      <a:pt x="8" y="1097"/>
                    </a:lnTo>
                    <a:lnTo>
                      <a:pt x="0" y="1139"/>
                    </a:lnTo>
                    <a:lnTo>
                      <a:pt x="0" y="1189"/>
                    </a:lnTo>
                    <a:lnTo>
                      <a:pt x="8" y="1239"/>
                    </a:lnTo>
                    <a:lnTo>
                      <a:pt x="25" y="1290"/>
                    </a:lnTo>
                    <a:lnTo>
                      <a:pt x="59" y="1348"/>
                    </a:lnTo>
                    <a:lnTo>
                      <a:pt x="109" y="1407"/>
                    </a:lnTo>
                    <a:lnTo>
                      <a:pt x="159" y="1440"/>
                    </a:lnTo>
                    <a:lnTo>
                      <a:pt x="218" y="1474"/>
                    </a:lnTo>
                    <a:lnTo>
                      <a:pt x="276" y="1490"/>
                    </a:lnTo>
                    <a:lnTo>
                      <a:pt x="343" y="1499"/>
                    </a:lnTo>
                    <a:lnTo>
                      <a:pt x="410" y="1490"/>
                    </a:lnTo>
                    <a:lnTo>
                      <a:pt x="477" y="1474"/>
                    </a:lnTo>
                    <a:lnTo>
                      <a:pt x="519" y="1457"/>
                    </a:lnTo>
                    <a:lnTo>
                      <a:pt x="921" y="1298"/>
                    </a:lnTo>
                    <a:lnTo>
                      <a:pt x="1130" y="1223"/>
                    </a:lnTo>
                    <a:lnTo>
                      <a:pt x="1331" y="1156"/>
                    </a:lnTo>
                    <a:lnTo>
                      <a:pt x="1531" y="1105"/>
                    </a:lnTo>
                    <a:lnTo>
                      <a:pt x="1732" y="1064"/>
                    </a:lnTo>
                    <a:lnTo>
                      <a:pt x="1933" y="1030"/>
                    </a:lnTo>
                    <a:lnTo>
                      <a:pt x="2034" y="1022"/>
                    </a:lnTo>
                    <a:lnTo>
                      <a:pt x="2326" y="1022"/>
                    </a:lnTo>
                    <a:lnTo>
                      <a:pt x="2519" y="1038"/>
                    </a:lnTo>
                    <a:lnTo>
                      <a:pt x="2703" y="1064"/>
                    </a:lnTo>
                    <a:lnTo>
                      <a:pt x="2895" y="1114"/>
                    </a:lnTo>
                    <a:lnTo>
                      <a:pt x="2988" y="1139"/>
                    </a:lnTo>
                    <a:lnTo>
                      <a:pt x="3080" y="1172"/>
                    </a:lnTo>
                    <a:lnTo>
                      <a:pt x="3264" y="1248"/>
                    </a:lnTo>
                    <a:lnTo>
                      <a:pt x="3649" y="1440"/>
                    </a:lnTo>
                    <a:lnTo>
                      <a:pt x="3699" y="1465"/>
                    </a:lnTo>
                    <a:lnTo>
                      <a:pt x="3741" y="1482"/>
                    </a:lnTo>
                    <a:lnTo>
                      <a:pt x="3791" y="1490"/>
                    </a:lnTo>
                    <a:lnTo>
                      <a:pt x="3833" y="1499"/>
                    </a:lnTo>
                    <a:lnTo>
                      <a:pt x="3883" y="1490"/>
                    </a:lnTo>
                    <a:lnTo>
                      <a:pt x="3933" y="1482"/>
                    </a:lnTo>
                    <a:lnTo>
                      <a:pt x="3975" y="1474"/>
                    </a:lnTo>
                    <a:lnTo>
                      <a:pt x="4017" y="1449"/>
                    </a:lnTo>
                    <a:lnTo>
                      <a:pt x="4059" y="1423"/>
                    </a:lnTo>
                    <a:lnTo>
                      <a:pt x="4109" y="1373"/>
                    </a:lnTo>
                    <a:lnTo>
                      <a:pt x="4151" y="1315"/>
                    </a:lnTo>
                    <a:lnTo>
                      <a:pt x="4176" y="1256"/>
                    </a:lnTo>
                    <a:lnTo>
                      <a:pt x="4184" y="1189"/>
                    </a:lnTo>
                    <a:lnTo>
                      <a:pt x="4193" y="1131"/>
                    </a:lnTo>
                    <a:lnTo>
                      <a:pt x="4176" y="1064"/>
                    </a:lnTo>
                    <a:lnTo>
                      <a:pt x="4151" y="997"/>
                    </a:lnTo>
                    <a:lnTo>
                      <a:pt x="4117" y="938"/>
                    </a:lnTo>
                    <a:lnTo>
                      <a:pt x="4025" y="838"/>
                    </a:lnTo>
                    <a:lnTo>
                      <a:pt x="3933" y="729"/>
                    </a:lnTo>
                    <a:lnTo>
                      <a:pt x="3833" y="628"/>
                    </a:lnTo>
                    <a:lnTo>
                      <a:pt x="3724" y="536"/>
                    </a:lnTo>
                    <a:lnTo>
                      <a:pt x="3615" y="444"/>
                    </a:lnTo>
                    <a:lnTo>
                      <a:pt x="3498" y="369"/>
                    </a:lnTo>
                    <a:lnTo>
                      <a:pt x="3372" y="294"/>
                    </a:lnTo>
                    <a:lnTo>
                      <a:pt x="3239" y="227"/>
                    </a:lnTo>
                    <a:lnTo>
                      <a:pt x="3105" y="168"/>
                    </a:lnTo>
                    <a:lnTo>
                      <a:pt x="2962" y="118"/>
                    </a:lnTo>
                    <a:lnTo>
                      <a:pt x="2820" y="76"/>
                    </a:lnTo>
                    <a:lnTo>
                      <a:pt x="2678" y="43"/>
                    </a:lnTo>
                    <a:lnTo>
                      <a:pt x="2527" y="18"/>
                    </a:lnTo>
                    <a:lnTo>
                      <a:pt x="2377" y="9"/>
                    </a:lnTo>
                    <a:lnTo>
                      <a:pt x="2234" y="1"/>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174;p30">
                <a:extLst>
                  <a:ext uri="{FF2B5EF4-FFF2-40B4-BE49-F238E27FC236}">
                    <a16:creationId xmlns:a16="http://schemas.microsoft.com/office/drawing/2014/main" id="{6D8E9340-297C-D28F-465B-B0DECA0A05C0}"/>
                  </a:ext>
                </a:extLst>
              </p:cNvPr>
              <p:cNvSpPr/>
              <p:nvPr/>
            </p:nvSpPr>
            <p:spPr>
              <a:xfrm>
                <a:off x="1481006" y="2097140"/>
                <a:ext cx="244394" cy="244411"/>
              </a:xfrm>
              <a:custGeom>
                <a:avLst/>
                <a:gdLst/>
                <a:ahLst/>
                <a:cxnLst/>
                <a:rect l="l" t="t" r="r" b="b"/>
                <a:pathLst>
                  <a:path w="6704" h="6704" extrusionOk="0">
                    <a:moveTo>
                      <a:pt x="3356" y="0"/>
                    </a:moveTo>
                    <a:lnTo>
                      <a:pt x="3180" y="9"/>
                    </a:lnTo>
                    <a:lnTo>
                      <a:pt x="3013" y="17"/>
                    </a:lnTo>
                    <a:lnTo>
                      <a:pt x="2845" y="42"/>
                    </a:lnTo>
                    <a:lnTo>
                      <a:pt x="2678" y="67"/>
                    </a:lnTo>
                    <a:lnTo>
                      <a:pt x="2519" y="109"/>
                    </a:lnTo>
                    <a:lnTo>
                      <a:pt x="2360" y="151"/>
                    </a:lnTo>
                    <a:lnTo>
                      <a:pt x="2201" y="209"/>
                    </a:lnTo>
                    <a:lnTo>
                      <a:pt x="2050" y="268"/>
                    </a:lnTo>
                    <a:lnTo>
                      <a:pt x="1900" y="335"/>
                    </a:lnTo>
                    <a:lnTo>
                      <a:pt x="1758" y="410"/>
                    </a:lnTo>
                    <a:lnTo>
                      <a:pt x="1615" y="486"/>
                    </a:lnTo>
                    <a:lnTo>
                      <a:pt x="1481" y="578"/>
                    </a:lnTo>
                    <a:lnTo>
                      <a:pt x="1348" y="670"/>
                    </a:lnTo>
                    <a:lnTo>
                      <a:pt x="1222" y="770"/>
                    </a:lnTo>
                    <a:lnTo>
                      <a:pt x="1105" y="871"/>
                    </a:lnTo>
                    <a:lnTo>
                      <a:pt x="988" y="988"/>
                    </a:lnTo>
                    <a:lnTo>
                      <a:pt x="871" y="1105"/>
                    </a:lnTo>
                    <a:lnTo>
                      <a:pt x="770" y="1222"/>
                    </a:lnTo>
                    <a:lnTo>
                      <a:pt x="670" y="1348"/>
                    </a:lnTo>
                    <a:lnTo>
                      <a:pt x="578" y="1481"/>
                    </a:lnTo>
                    <a:lnTo>
                      <a:pt x="486" y="1615"/>
                    </a:lnTo>
                    <a:lnTo>
                      <a:pt x="410" y="1758"/>
                    </a:lnTo>
                    <a:lnTo>
                      <a:pt x="335" y="1900"/>
                    </a:lnTo>
                    <a:lnTo>
                      <a:pt x="268" y="2050"/>
                    </a:lnTo>
                    <a:lnTo>
                      <a:pt x="209" y="2201"/>
                    </a:lnTo>
                    <a:lnTo>
                      <a:pt x="151" y="2360"/>
                    </a:lnTo>
                    <a:lnTo>
                      <a:pt x="109" y="2519"/>
                    </a:lnTo>
                    <a:lnTo>
                      <a:pt x="76" y="2678"/>
                    </a:lnTo>
                    <a:lnTo>
                      <a:pt x="42" y="2845"/>
                    </a:lnTo>
                    <a:lnTo>
                      <a:pt x="17" y="3013"/>
                    </a:lnTo>
                    <a:lnTo>
                      <a:pt x="9" y="3180"/>
                    </a:lnTo>
                    <a:lnTo>
                      <a:pt x="0" y="3356"/>
                    </a:lnTo>
                    <a:lnTo>
                      <a:pt x="9" y="3523"/>
                    </a:lnTo>
                    <a:lnTo>
                      <a:pt x="17" y="3699"/>
                    </a:lnTo>
                    <a:lnTo>
                      <a:pt x="42" y="3866"/>
                    </a:lnTo>
                    <a:lnTo>
                      <a:pt x="76" y="4025"/>
                    </a:lnTo>
                    <a:lnTo>
                      <a:pt x="109" y="4193"/>
                    </a:lnTo>
                    <a:lnTo>
                      <a:pt x="151" y="4352"/>
                    </a:lnTo>
                    <a:lnTo>
                      <a:pt x="209" y="4502"/>
                    </a:lnTo>
                    <a:lnTo>
                      <a:pt x="268" y="4661"/>
                    </a:lnTo>
                    <a:lnTo>
                      <a:pt x="335" y="4804"/>
                    </a:lnTo>
                    <a:lnTo>
                      <a:pt x="410" y="4954"/>
                    </a:lnTo>
                    <a:lnTo>
                      <a:pt x="486" y="5088"/>
                    </a:lnTo>
                    <a:lnTo>
                      <a:pt x="578" y="5230"/>
                    </a:lnTo>
                    <a:lnTo>
                      <a:pt x="670" y="5356"/>
                    </a:lnTo>
                    <a:lnTo>
                      <a:pt x="770" y="5481"/>
                    </a:lnTo>
                    <a:lnTo>
                      <a:pt x="871" y="5607"/>
                    </a:lnTo>
                    <a:lnTo>
                      <a:pt x="988" y="5724"/>
                    </a:lnTo>
                    <a:lnTo>
                      <a:pt x="1105" y="5833"/>
                    </a:lnTo>
                    <a:lnTo>
                      <a:pt x="1222" y="5942"/>
                    </a:lnTo>
                    <a:lnTo>
                      <a:pt x="1348" y="6042"/>
                    </a:lnTo>
                    <a:lnTo>
                      <a:pt x="1481" y="6134"/>
                    </a:lnTo>
                    <a:lnTo>
                      <a:pt x="1615" y="6218"/>
                    </a:lnTo>
                    <a:lnTo>
                      <a:pt x="1758" y="6302"/>
                    </a:lnTo>
                    <a:lnTo>
                      <a:pt x="1900" y="6377"/>
                    </a:lnTo>
                    <a:lnTo>
                      <a:pt x="2050" y="6444"/>
                    </a:lnTo>
                    <a:lnTo>
                      <a:pt x="2201" y="6502"/>
                    </a:lnTo>
                    <a:lnTo>
                      <a:pt x="2360" y="6553"/>
                    </a:lnTo>
                    <a:lnTo>
                      <a:pt x="2519" y="6603"/>
                    </a:lnTo>
                    <a:lnTo>
                      <a:pt x="2678" y="6636"/>
                    </a:lnTo>
                    <a:lnTo>
                      <a:pt x="2845" y="6670"/>
                    </a:lnTo>
                    <a:lnTo>
                      <a:pt x="3013" y="6686"/>
                    </a:lnTo>
                    <a:lnTo>
                      <a:pt x="3180" y="6703"/>
                    </a:lnTo>
                    <a:lnTo>
                      <a:pt x="3523" y="6703"/>
                    </a:lnTo>
                    <a:lnTo>
                      <a:pt x="3699" y="6686"/>
                    </a:lnTo>
                    <a:lnTo>
                      <a:pt x="3866" y="6670"/>
                    </a:lnTo>
                    <a:lnTo>
                      <a:pt x="4034" y="6636"/>
                    </a:lnTo>
                    <a:lnTo>
                      <a:pt x="4193" y="6603"/>
                    </a:lnTo>
                    <a:lnTo>
                      <a:pt x="4352" y="6553"/>
                    </a:lnTo>
                    <a:lnTo>
                      <a:pt x="4511" y="6502"/>
                    </a:lnTo>
                    <a:lnTo>
                      <a:pt x="4661" y="6444"/>
                    </a:lnTo>
                    <a:lnTo>
                      <a:pt x="4804" y="6377"/>
                    </a:lnTo>
                    <a:lnTo>
                      <a:pt x="4954" y="6302"/>
                    </a:lnTo>
                    <a:lnTo>
                      <a:pt x="5088" y="6218"/>
                    </a:lnTo>
                    <a:lnTo>
                      <a:pt x="5230" y="6134"/>
                    </a:lnTo>
                    <a:lnTo>
                      <a:pt x="5356" y="6042"/>
                    </a:lnTo>
                    <a:lnTo>
                      <a:pt x="5490" y="5942"/>
                    </a:lnTo>
                    <a:lnTo>
                      <a:pt x="5607" y="5833"/>
                    </a:lnTo>
                    <a:lnTo>
                      <a:pt x="5724" y="5724"/>
                    </a:lnTo>
                    <a:lnTo>
                      <a:pt x="5833" y="5607"/>
                    </a:lnTo>
                    <a:lnTo>
                      <a:pt x="5942" y="5481"/>
                    </a:lnTo>
                    <a:lnTo>
                      <a:pt x="6042" y="5356"/>
                    </a:lnTo>
                    <a:lnTo>
                      <a:pt x="6134" y="5230"/>
                    </a:lnTo>
                    <a:lnTo>
                      <a:pt x="6218" y="5088"/>
                    </a:lnTo>
                    <a:lnTo>
                      <a:pt x="6302" y="4954"/>
                    </a:lnTo>
                    <a:lnTo>
                      <a:pt x="6377" y="4804"/>
                    </a:lnTo>
                    <a:lnTo>
                      <a:pt x="6444" y="4661"/>
                    </a:lnTo>
                    <a:lnTo>
                      <a:pt x="6502" y="4502"/>
                    </a:lnTo>
                    <a:lnTo>
                      <a:pt x="6553" y="4352"/>
                    </a:lnTo>
                    <a:lnTo>
                      <a:pt x="6603" y="4193"/>
                    </a:lnTo>
                    <a:lnTo>
                      <a:pt x="6636" y="4025"/>
                    </a:lnTo>
                    <a:lnTo>
                      <a:pt x="6670" y="3866"/>
                    </a:lnTo>
                    <a:lnTo>
                      <a:pt x="6686" y="3699"/>
                    </a:lnTo>
                    <a:lnTo>
                      <a:pt x="6703" y="3523"/>
                    </a:lnTo>
                    <a:lnTo>
                      <a:pt x="6703" y="3356"/>
                    </a:lnTo>
                    <a:lnTo>
                      <a:pt x="6703" y="3180"/>
                    </a:lnTo>
                    <a:lnTo>
                      <a:pt x="6686" y="3013"/>
                    </a:lnTo>
                    <a:lnTo>
                      <a:pt x="6670" y="2845"/>
                    </a:lnTo>
                    <a:lnTo>
                      <a:pt x="6636" y="2678"/>
                    </a:lnTo>
                    <a:lnTo>
                      <a:pt x="6603" y="2519"/>
                    </a:lnTo>
                    <a:lnTo>
                      <a:pt x="6553" y="2360"/>
                    </a:lnTo>
                    <a:lnTo>
                      <a:pt x="6502" y="2201"/>
                    </a:lnTo>
                    <a:lnTo>
                      <a:pt x="6444" y="2050"/>
                    </a:lnTo>
                    <a:lnTo>
                      <a:pt x="6377" y="1900"/>
                    </a:lnTo>
                    <a:lnTo>
                      <a:pt x="6302" y="1758"/>
                    </a:lnTo>
                    <a:lnTo>
                      <a:pt x="6218" y="1615"/>
                    </a:lnTo>
                    <a:lnTo>
                      <a:pt x="6134" y="1481"/>
                    </a:lnTo>
                    <a:lnTo>
                      <a:pt x="6042" y="1348"/>
                    </a:lnTo>
                    <a:lnTo>
                      <a:pt x="5942" y="1222"/>
                    </a:lnTo>
                    <a:lnTo>
                      <a:pt x="5833" y="1105"/>
                    </a:lnTo>
                    <a:lnTo>
                      <a:pt x="5724" y="988"/>
                    </a:lnTo>
                    <a:lnTo>
                      <a:pt x="5607" y="871"/>
                    </a:lnTo>
                    <a:lnTo>
                      <a:pt x="5490" y="770"/>
                    </a:lnTo>
                    <a:lnTo>
                      <a:pt x="5356" y="670"/>
                    </a:lnTo>
                    <a:lnTo>
                      <a:pt x="5230" y="578"/>
                    </a:lnTo>
                    <a:lnTo>
                      <a:pt x="5088" y="486"/>
                    </a:lnTo>
                    <a:lnTo>
                      <a:pt x="4954" y="410"/>
                    </a:lnTo>
                    <a:lnTo>
                      <a:pt x="4804" y="335"/>
                    </a:lnTo>
                    <a:lnTo>
                      <a:pt x="4661" y="268"/>
                    </a:lnTo>
                    <a:lnTo>
                      <a:pt x="4511" y="209"/>
                    </a:lnTo>
                    <a:lnTo>
                      <a:pt x="4352" y="151"/>
                    </a:lnTo>
                    <a:lnTo>
                      <a:pt x="4193" y="109"/>
                    </a:lnTo>
                    <a:lnTo>
                      <a:pt x="4034" y="67"/>
                    </a:lnTo>
                    <a:lnTo>
                      <a:pt x="3866" y="42"/>
                    </a:lnTo>
                    <a:lnTo>
                      <a:pt x="3699" y="17"/>
                    </a:lnTo>
                    <a:lnTo>
                      <a:pt x="3523" y="9"/>
                    </a:lnTo>
                    <a:lnTo>
                      <a:pt x="3356"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175;p30">
                <a:extLst>
                  <a:ext uri="{FF2B5EF4-FFF2-40B4-BE49-F238E27FC236}">
                    <a16:creationId xmlns:a16="http://schemas.microsoft.com/office/drawing/2014/main" id="{BE7E3913-85C4-0B1D-559C-7787123CD004}"/>
                  </a:ext>
                </a:extLst>
              </p:cNvPr>
              <p:cNvSpPr/>
              <p:nvPr/>
            </p:nvSpPr>
            <p:spPr>
              <a:xfrm>
                <a:off x="2149717" y="2097140"/>
                <a:ext cx="244394" cy="244411"/>
              </a:xfrm>
              <a:custGeom>
                <a:avLst/>
                <a:gdLst/>
                <a:ahLst/>
                <a:cxnLst/>
                <a:rect l="l" t="t" r="r" b="b"/>
                <a:pathLst>
                  <a:path w="6704" h="6704" extrusionOk="0">
                    <a:moveTo>
                      <a:pt x="3348" y="0"/>
                    </a:moveTo>
                    <a:lnTo>
                      <a:pt x="3172" y="9"/>
                    </a:lnTo>
                    <a:lnTo>
                      <a:pt x="3005" y="17"/>
                    </a:lnTo>
                    <a:lnTo>
                      <a:pt x="2837" y="42"/>
                    </a:lnTo>
                    <a:lnTo>
                      <a:pt x="2670" y="67"/>
                    </a:lnTo>
                    <a:lnTo>
                      <a:pt x="2511" y="109"/>
                    </a:lnTo>
                    <a:lnTo>
                      <a:pt x="2352" y="151"/>
                    </a:lnTo>
                    <a:lnTo>
                      <a:pt x="2193" y="209"/>
                    </a:lnTo>
                    <a:lnTo>
                      <a:pt x="2042" y="268"/>
                    </a:lnTo>
                    <a:lnTo>
                      <a:pt x="1892" y="335"/>
                    </a:lnTo>
                    <a:lnTo>
                      <a:pt x="1749" y="410"/>
                    </a:lnTo>
                    <a:lnTo>
                      <a:pt x="1607" y="486"/>
                    </a:lnTo>
                    <a:lnTo>
                      <a:pt x="1473" y="578"/>
                    </a:lnTo>
                    <a:lnTo>
                      <a:pt x="1339" y="670"/>
                    </a:lnTo>
                    <a:lnTo>
                      <a:pt x="1214" y="770"/>
                    </a:lnTo>
                    <a:lnTo>
                      <a:pt x="1097" y="871"/>
                    </a:lnTo>
                    <a:lnTo>
                      <a:pt x="980" y="988"/>
                    </a:lnTo>
                    <a:lnTo>
                      <a:pt x="871" y="1105"/>
                    </a:lnTo>
                    <a:lnTo>
                      <a:pt x="762" y="1222"/>
                    </a:lnTo>
                    <a:lnTo>
                      <a:pt x="662" y="1348"/>
                    </a:lnTo>
                    <a:lnTo>
                      <a:pt x="569" y="1481"/>
                    </a:lnTo>
                    <a:lnTo>
                      <a:pt x="486" y="1615"/>
                    </a:lnTo>
                    <a:lnTo>
                      <a:pt x="402" y="1758"/>
                    </a:lnTo>
                    <a:lnTo>
                      <a:pt x="327" y="1900"/>
                    </a:lnTo>
                    <a:lnTo>
                      <a:pt x="260" y="2050"/>
                    </a:lnTo>
                    <a:lnTo>
                      <a:pt x="201" y="2201"/>
                    </a:lnTo>
                    <a:lnTo>
                      <a:pt x="151" y="2360"/>
                    </a:lnTo>
                    <a:lnTo>
                      <a:pt x="101" y="2519"/>
                    </a:lnTo>
                    <a:lnTo>
                      <a:pt x="67" y="2678"/>
                    </a:lnTo>
                    <a:lnTo>
                      <a:pt x="34" y="2845"/>
                    </a:lnTo>
                    <a:lnTo>
                      <a:pt x="17" y="3013"/>
                    </a:lnTo>
                    <a:lnTo>
                      <a:pt x="0" y="3180"/>
                    </a:lnTo>
                    <a:lnTo>
                      <a:pt x="0" y="3356"/>
                    </a:lnTo>
                    <a:lnTo>
                      <a:pt x="0" y="3523"/>
                    </a:lnTo>
                    <a:lnTo>
                      <a:pt x="17" y="3699"/>
                    </a:lnTo>
                    <a:lnTo>
                      <a:pt x="34" y="3866"/>
                    </a:lnTo>
                    <a:lnTo>
                      <a:pt x="67" y="4025"/>
                    </a:lnTo>
                    <a:lnTo>
                      <a:pt x="101" y="4193"/>
                    </a:lnTo>
                    <a:lnTo>
                      <a:pt x="151" y="4352"/>
                    </a:lnTo>
                    <a:lnTo>
                      <a:pt x="201" y="4502"/>
                    </a:lnTo>
                    <a:lnTo>
                      <a:pt x="260" y="4661"/>
                    </a:lnTo>
                    <a:lnTo>
                      <a:pt x="327" y="4804"/>
                    </a:lnTo>
                    <a:lnTo>
                      <a:pt x="402" y="4954"/>
                    </a:lnTo>
                    <a:lnTo>
                      <a:pt x="486" y="5088"/>
                    </a:lnTo>
                    <a:lnTo>
                      <a:pt x="569" y="5230"/>
                    </a:lnTo>
                    <a:lnTo>
                      <a:pt x="662" y="5356"/>
                    </a:lnTo>
                    <a:lnTo>
                      <a:pt x="762" y="5481"/>
                    </a:lnTo>
                    <a:lnTo>
                      <a:pt x="871" y="5607"/>
                    </a:lnTo>
                    <a:lnTo>
                      <a:pt x="980" y="5724"/>
                    </a:lnTo>
                    <a:lnTo>
                      <a:pt x="1097" y="5833"/>
                    </a:lnTo>
                    <a:lnTo>
                      <a:pt x="1214" y="5942"/>
                    </a:lnTo>
                    <a:lnTo>
                      <a:pt x="1339" y="6042"/>
                    </a:lnTo>
                    <a:lnTo>
                      <a:pt x="1473" y="6134"/>
                    </a:lnTo>
                    <a:lnTo>
                      <a:pt x="1607" y="6218"/>
                    </a:lnTo>
                    <a:lnTo>
                      <a:pt x="1749" y="6302"/>
                    </a:lnTo>
                    <a:lnTo>
                      <a:pt x="1892" y="6377"/>
                    </a:lnTo>
                    <a:lnTo>
                      <a:pt x="2042" y="6444"/>
                    </a:lnTo>
                    <a:lnTo>
                      <a:pt x="2193" y="6502"/>
                    </a:lnTo>
                    <a:lnTo>
                      <a:pt x="2352" y="6553"/>
                    </a:lnTo>
                    <a:lnTo>
                      <a:pt x="2511" y="6603"/>
                    </a:lnTo>
                    <a:lnTo>
                      <a:pt x="2670" y="6636"/>
                    </a:lnTo>
                    <a:lnTo>
                      <a:pt x="2837" y="6670"/>
                    </a:lnTo>
                    <a:lnTo>
                      <a:pt x="3005" y="6686"/>
                    </a:lnTo>
                    <a:lnTo>
                      <a:pt x="3172" y="6703"/>
                    </a:lnTo>
                    <a:lnTo>
                      <a:pt x="3523" y="6703"/>
                    </a:lnTo>
                    <a:lnTo>
                      <a:pt x="3691" y="6686"/>
                    </a:lnTo>
                    <a:lnTo>
                      <a:pt x="3858" y="6670"/>
                    </a:lnTo>
                    <a:lnTo>
                      <a:pt x="4026" y="6636"/>
                    </a:lnTo>
                    <a:lnTo>
                      <a:pt x="4185" y="6603"/>
                    </a:lnTo>
                    <a:lnTo>
                      <a:pt x="4344" y="6553"/>
                    </a:lnTo>
                    <a:lnTo>
                      <a:pt x="4503" y="6502"/>
                    </a:lnTo>
                    <a:lnTo>
                      <a:pt x="4653" y="6444"/>
                    </a:lnTo>
                    <a:lnTo>
                      <a:pt x="4804" y="6377"/>
                    </a:lnTo>
                    <a:lnTo>
                      <a:pt x="4946" y="6302"/>
                    </a:lnTo>
                    <a:lnTo>
                      <a:pt x="5088" y="6218"/>
                    </a:lnTo>
                    <a:lnTo>
                      <a:pt x="5222" y="6134"/>
                    </a:lnTo>
                    <a:lnTo>
                      <a:pt x="5356" y="6042"/>
                    </a:lnTo>
                    <a:lnTo>
                      <a:pt x="5482" y="5942"/>
                    </a:lnTo>
                    <a:lnTo>
                      <a:pt x="5599" y="5833"/>
                    </a:lnTo>
                    <a:lnTo>
                      <a:pt x="5716" y="5724"/>
                    </a:lnTo>
                    <a:lnTo>
                      <a:pt x="5825" y="5607"/>
                    </a:lnTo>
                    <a:lnTo>
                      <a:pt x="5934" y="5481"/>
                    </a:lnTo>
                    <a:lnTo>
                      <a:pt x="6034" y="5356"/>
                    </a:lnTo>
                    <a:lnTo>
                      <a:pt x="6126" y="5230"/>
                    </a:lnTo>
                    <a:lnTo>
                      <a:pt x="6218" y="5088"/>
                    </a:lnTo>
                    <a:lnTo>
                      <a:pt x="6293" y="4954"/>
                    </a:lnTo>
                    <a:lnTo>
                      <a:pt x="6369" y="4804"/>
                    </a:lnTo>
                    <a:lnTo>
                      <a:pt x="6436" y="4661"/>
                    </a:lnTo>
                    <a:lnTo>
                      <a:pt x="6494" y="4502"/>
                    </a:lnTo>
                    <a:lnTo>
                      <a:pt x="6553" y="4352"/>
                    </a:lnTo>
                    <a:lnTo>
                      <a:pt x="6595" y="4193"/>
                    </a:lnTo>
                    <a:lnTo>
                      <a:pt x="6628" y="4025"/>
                    </a:lnTo>
                    <a:lnTo>
                      <a:pt x="6662" y="3866"/>
                    </a:lnTo>
                    <a:lnTo>
                      <a:pt x="6678" y="3699"/>
                    </a:lnTo>
                    <a:lnTo>
                      <a:pt x="6695" y="3523"/>
                    </a:lnTo>
                    <a:lnTo>
                      <a:pt x="6703" y="3356"/>
                    </a:lnTo>
                    <a:lnTo>
                      <a:pt x="6695" y="3180"/>
                    </a:lnTo>
                    <a:lnTo>
                      <a:pt x="6678" y="3013"/>
                    </a:lnTo>
                    <a:lnTo>
                      <a:pt x="6662" y="2845"/>
                    </a:lnTo>
                    <a:lnTo>
                      <a:pt x="6628" y="2678"/>
                    </a:lnTo>
                    <a:lnTo>
                      <a:pt x="6595" y="2519"/>
                    </a:lnTo>
                    <a:lnTo>
                      <a:pt x="6553" y="2360"/>
                    </a:lnTo>
                    <a:lnTo>
                      <a:pt x="6494" y="2201"/>
                    </a:lnTo>
                    <a:lnTo>
                      <a:pt x="6436" y="2050"/>
                    </a:lnTo>
                    <a:lnTo>
                      <a:pt x="6369" y="1900"/>
                    </a:lnTo>
                    <a:lnTo>
                      <a:pt x="6293" y="1758"/>
                    </a:lnTo>
                    <a:lnTo>
                      <a:pt x="6218" y="1615"/>
                    </a:lnTo>
                    <a:lnTo>
                      <a:pt x="6126" y="1481"/>
                    </a:lnTo>
                    <a:lnTo>
                      <a:pt x="6034" y="1348"/>
                    </a:lnTo>
                    <a:lnTo>
                      <a:pt x="5934" y="1222"/>
                    </a:lnTo>
                    <a:lnTo>
                      <a:pt x="5825" y="1105"/>
                    </a:lnTo>
                    <a:lnTo>
                      <a:pt x="5716" y="988"/>
                    </a:lnTo>
                    <a:lnTo>
                      <a:pt x="5599" y="871"/>
                    </a:lnTo>
                    <a:lnTo>
                      <a:pt x="5482" y="770"/>
                    </a:lnTo>
                    <a:lnTo>
                      <a:pt x="5356" y="670"/>
                    </a:lnTo>
                    <a:lnTo>
                      <a:pt x="5222" y="578"/>
                    </a:lnTo>
                    <a:lnTo>
                      <a:pt x="5088" y="486"/>
                    </a:lnTo>
                    <a:lnTo>
                      <a:pt x="4946" y="410"/>
                    </a:lnTo>
                    <a:lnTo>
                      <a:pt x="4804" y="335"/>
                    </a:lnTo>
                    <a:lnTo>
                      <a:pt x="4653" y="268"/>
                    </a:lnTo>
                    <a:lnTo>
                      <a:pt x="4503" y="209"/>
                    </a:lnTo>
                    <a:lnTo>
                      <a:pt x="4344" y="151"/>
                    </a:lnTo>
                    <a:lnTo>
                      <a:pt x="4185" y="109"/>
                    </a:lnTo>
                    <a:lnTo>
                      <a:pt x="4026" y="67"/>
                    </a:lnTo>
                    <a:lnTo>
                      <a:pt x="3858" y="42"/>
                    </a:lnTo>
                    <a:lnTo>
                      <a:pt x="3691" y="17"/>
                    </a:lnTo>
                    <a:lnTo>
                      <a:pt x="3523" y="9"/>
                    </a:lnTo>
                    <a:lnTo>
                      <a:pt x="334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176;p30">
                <a:extLst>
                  <a:ext uri="{FF2B5EF4-FFF2-40B4-BE49-F238E27FC236}">
                    <a16:creationId xmlns:a16="http://schemas.microsoft.com/office/drawing/2014/main" id="{9BE0D5FD-3F22-CE35-CAF9-DD00591658C8}"/>
                  </a:ext>
                </a:extLst>
              </p:cNvPr>
              <p:cNvSpPr/>
              <p:nvPr/>
            </p:nvSpPr>
            <p:spPr>
              <a:xfrm>
                <a:off x="1791246" y="2168521"/>
                <a:ext cx="292588" cy="83014"/>
              </a:xfrm>
              <a:custGeom>
                <a:avLst/>
                <a:gdLst/>
                <a:ahLst/>
                <a:cxnLst/>
                <a:rect l="l" t="t" r="r" b="b"/>
                <a:pathLst>
                  <a:path w="8026" h="2277" extrusionOk="0">
                    <a:moveTo>
                      <a:pt x="135" y="0"/>
                    </a:moveTo>
                    <a:lnTo>
                      <a:pt x="93" y="9"/>
                    </a:lnTo>
                    <a:lnTo>
                      <a:pt x="59" y="25"/>
                    </a:lnTo>
                    <a:lnTo>
                      <a:pt x="34" y="42"/>
                    </a:lnTo>
                    <a:lnTo>
                      <a:pt x="17" y="67"/>
                    </a:lnTo>
                    <a:lnTo>
                      <a:pt x="9" y="92"/>
                    </a:lnTo>
                    <a:lnTo>
                      <a:pt x="1" y="118"/>
                    </a:lnTo>
                    <a:lnTo>
                      <a:pt x="1" y="143"/>
                    </a:lnTo>
                    <a:lnTo>
                      <a:pt x="1" y="168"/>
                    </a:lnTo>
                    <a:lnTo>
                      <a:pt x="9" y="193"/>
                    </a:lnTo>
                    <a:lnTo>
                      <a:pt x="26" y="218"/>
                    </a:lnTo>
                    <a:lnTo>
                      <a:pt x="202" y="444"/>
                    </a:lnTo>
                    <a:lnTo>
                      <a:pt x="386" y="661"/>
                    </a:lnTo>
                    <a:lnTo>
                      <a:pt x="587" y="862"/>
                    </a:lnTo>
                    <a:lnTo>
                      <a:pt x="796" y="1055"/>
                    </a:lnTo>
                    <a:lnTo>
                      <a:pt x="1022" y="1231"/>
                    </a:lnTo>
                    <a:lnTo>
                      <a:pt x="1256" y="1398"/>
                    </a:lnTo>
                    <a:lnTo>
                      <a:pt x="1499" y="1549"/>
                    </a:lnTo>
                    <a:lnTo>
                      <a:pt x="1750" y="1691"/>
                    </a:lnTo>
                    <a:lnTo>
                      <a:pt x="2009" y="1825"/>
                    </a:lnTo>
                    <a:lnTo>
                      <a:pt x="2277" y="1933"/>
                    </a:lnTo>
                    <a:lnTo>
                      <a:pt x="2553" y="2034"/>
                    </a:lnTo>
                    <a:lnTo>
                      <a:pt x="2838" y="2118"/>
                    </a:lnTo>
                    <a:lnTo>
                      <a:pt x="3130" y="2185"/>
                    </a:lnTo>
                    <a:lnTo>
                      <a:pt x="3423" y="2235"/>
                    </a:lnTo>
                    <a:lnTo>
                      <a:pt x="3716" y="2260"/>
                    </a:lnTo>
                    <a:lnTo>
                      <a:pt x="3867" y="2268"/>
                    </a:lnTo>
                    <a:lnTo>
                      <a:pt x="4009" y="2277"/>
                    </a:lnTo>
                    <a:lnTo>
                      <a:pt x="4310" y="2268"/>
                    </a:lnTo>
                    <a:lnTo>
                      <a:pt x="4603" y="2235"/>
                    </a:lnTo>
                    <a:lnTo>
                      <a:pt x="4905" y="2193"/>
                    </a:lnTo>
                    <a:lnTo>
                      <a:pt x="5189" y="2126"/>
                    </a:lnTo>
                    <a:lnTo>
                      <a:pt x="5474" y="2042"/>
                    </a:lnTo>
                    <a:lnTo>
                      <a:pt x="5750" y="1942"/>
                    </a:lnTo>
                    <a:lnTo>
                      <a:pt x="6026" y="1825"/>
                    </a:lnTo>
                    <a:lnTo>
                      <a:pt x="6285" y="1699"/>
                    </a:lnTo>
                    <a:lnTo>
                      <a:pt x="6536" y="1549"/>
                    </a:lnTo>
                    <a:lnTo>
                      <a:pt x="6771" y="1390"/>
                    </a:lnTo>
                    <a:lnTo>
                      <a:pt x="7005" y="1222"/>
                    </a:lnTo>
                    <a:lnTo>
                      <a:pt x="7223" y="1046"/>
                    </a:lnTo>
                    <a:lnTo>
                      <a:pt x="7440" y="854"/>
                    </a:lnTo>
                    <a:lnTo>
                      <a:pt x="7633" y="653"/>
                    </a:lnTo>
                    <a:lnTo>
                      <a:pt x="7825" y="444"/>
                    </a:lnTo>
                    <a:lnTo>
                      <a:pt x="8001" y="226"/>
                    </a:lnTo>
                    <a:lnTo>
                      <a:pt x="8018" y="184"/>
                    </a:lnTo>
                    <a:lnTo>
                      <a:pt x="8026" y="143"/>
                    </a:lnTo>
                    <a:lnTo>
                      <a:pt x="8018" y="101"/>
                    </a:lnTo>
                    <a:lnTo>
                      <a:pt x="8001" y="67"/>
                    </a:lnTo>
                    <a:lnTo>
                      <a:pt x="7984" y="42"/>
                    </a:lnTo>
                    <a:lnTo>
                      <a:pt x="7967" y="25"/>
                    </a:lnTo>
                    <a:lnTo>
                      <a:pt x="7942" y="9"/>
                    </a:lnTo>
                    <a:lnTo>
                      <a:pt x="7917" y="0"/>
                    </a:lnTo>
                    <a:lnTo>
                      <a:pt x="7859" y="0"/>
                    </a:lnTo>
                    <a:lnTo>
                      <a:pt x="7833" y="9"/>
                    </a:lnTo>
                    <a:lnTo>
                      <a:pt x="7808" y="25"/>
                    </a:lnTo>
                    <a:lnTo>
                      <a:pt x="7356" y="302"/>
                    </a:lnTo>
                    <a:lnTo>
                      <a:pt x="7122" y="436"/>
                    </a:lnTo>
                    <a:lnTo>
                      <a:pt x="6896" y="561"/>
                    </a:lnTo>
                    <a:lnTo>
                      <a:pt x="6662" y="687"/>
                    </a:lnTo>
                    <a:lnTo>
                      <a:pt x="6428" y="795"/>
                    </a:lnTo>
                    <a:lnTo>
                      <a:pt x="6193" y="904"/>
                    </a:lnTo>
                    <a:lnTo>
                      <a:pt x="5959" y="996"/>
                    </a:lnTo>
                    <a:lnTo>
                      <a:pt x="5725" y="1080"/>
                    </a:lnTo>
                    <a:lnTo>
                      <a:pt x="5482" y="1155"/>
                    </a:lnTo>
                    <a:lnTo>
                      <a:pt x="5239" y="1214"/>
                    </a:lnTo>
                    <a:lnTo>
                      <a:pt x="4997" y="1264"/>
                    </a:lnTo>
                    <a:lnTo>
                      <a:pt x="4754" y="1306"/>
                    </a:lnTo>
                    <a:lnTo>
                      <a:pt x="4511" y="1331"/>
                    </a:lnTo>
                    <a:lnTo>
                      <a:pt x="4269" y="1348"/>
                    </a:lnTo>
                    <a:lnTo>
                      <a:pt x="4026" y="1348"/>
                    </a:lnTo>
                    <a:lnTo>
                      <a:pt x="3775" y="1339"/>
                    </a:lnTo>
                    <a:lnTo>
                      <a:pt x="3532" y="1314"/>
                    </a:lnTo>
                    <a:lnTo>
                      <a:pt x="3289" y="1281"/>
                    </a:lnTo>
                    <a:lnTo>
                      <a:pt x="3047" y="1239"/>
                    </a:lnTo>
                    <a:lnTo>
                      <a:pt x="2804" y="1189"/>
                    </a:lnTo>
                    <a:lnTo>
                      <a:pt x="2561" y="1122"/>
                    </a:lnTo>
                    <a:lnTo>
                      <a:pt x="2319" y="1046"/>
                    </a:lnTo>
                    <a:lnTo>
                      <a:pt x="2076" y="963"/>
                    </a:lnTo>
                    <a:lnTo>
                      <a:pt x="1842" y="871"/>
                    </a:lnTo>
                    <a:lnTo>
                      <a:pt x="1607" y="770"/>
                    </a:lnTo>
                    <a:lnTo>
                      <a:pt x="1373" y="661"/>
                    </a:lnTo>
                    <a:lnTo>
                      <a:pt x="1139" y="553"/>
                    </a:lnTo>
                    <a:lnTo>
                      <a:pt x="905" y="427"/>
                    </a:lnTo>
                    <a:lnTo>
                      <a:pt x="670" y="302"/>
                    </a:lnTo>
                    <a:lnTo>
                      <a:pt x="444" y="168"/>
                    </a:lnTo>
                    <a:lnTo>
                      <a:pt x="218" y="25"/>
                    </a:lnTo>
                    <a:lnTo>
                      <a:pt x="210" y="17"/>
                    </a:lnTo>
                    <a:lnTo>
                      <a:pt x="176" y="9"/>
                    </a:lnTo>
                    <a:lnTo>
                      <a:pt x="135"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177;p30">
                <a:extLst>
                  <a:ext uri="{FF2B5EF4-FFF2-40B4-BE49-F238E27FC236}">
                    <a16:creationId xmlns:a16="http://schemas.microsoft.com/office/drawing/2014/main" id="{31D1C9F2-0707-993D-42B1-FADD7E86B7B6}"/>
                  </a:ext>
                </a:extLst>
              </p:cNvPr>
              <p:cNvSpPr/>
              <p:nvPr/>
            </p:nvSpPr>
            <p:spPr>
              <a:xfrm>
                <a:off x="2056973" y="2148069"/>
                <a:ext cx="40903" cy="58004"/>
              </a:xfrm>
              <a:custGeom>
                <a:avLst/>
                <a:gdLst/>
                <a:ahLst/>
                <a:cxnLst/>
                <a:rect l="l" t="t" r="r" b="b"/>
                <a:pathLst>
                  <a:path w="1122" h="1591" extrusionOk="0">
                    <a:moveTo>
                      <a:pt x="134" y="1"/>
                    </a:moveTo>
                    <a:lnTo>
                      <a:pt x="93" y="9"/>
                    </a:lnTo>
                    <a:lnTo>
                      <a:pt x="51" y="34"/>
                    </a:lnTo>
                    <a:lnTo>
                      <a:pt x="17" y="68"/>
                    </a:lnTo>
                    <a:lnTo>
                      <a:pt x="9" y="93"/>
                    </a:lnTo>
                    <a:lnTo>
                      <a:pt x="0" y="118"/>
                    </a:lnTo>
                    <a:lnTo>
                      <a:pt x="0" y="143"/>
                    </a:lnTo>
                    <a:lnTo>
                      <a:pt x="9" y="176"/>
                    </a:lnTo>
                    <a:lnTo>
                      <a:pt x="17" y="193"/>
                    </a:lnTo>
                    <a:lnTo>
                      <a:pt x="34" y="218"/>
                    </a:lnTo>
                    <a:lnTo>
                      <a:pt x="51" y="235"/>
                    </a:lnTo>
                    <a:lnTo>
                      <a:pt x="76" y="252"/>
                    </a:lnTo>
                    <a:lnTo>
                      <a:pt x="93" y="268"/>
                    </a:lnTo>
                    <a:lnTo>
                      <a:pt x="159" y="310"/>
                    </a:lnTo>
                    <a:lnTo>
                      <a:pt x="235" y="361"/>
                    </a:lnTo>
                    <a:lnTo>
                      <a:pt x="302" y="419"/>
                    </a:lnTo>
                    <a:lnTo>
                      <a:pt x="369" y="478"/>
                    </a:lnTo>
                    <a:lnTo>
                      <a:pt x="436" y="545"/>
                    </a:lnTo>
                    <a:lnTo>
                      <a:pt x="494" y="612"/>
                    </a:lnTo>
                    <a:lnTo>
                      <a:pt x="553" y="687"/>
                    </a:lnTo>
                    <a:lnTo>
                      <a:pt x="603" y="762"/>
                    </a:lnTo>
                    <a:lnTo>
                      <a:pt x="645" y="846"/>
                    </a:lnTo>
                    <a:lnTo>
                      <a:pt x="687" y="930"/>
                    </a:lnTo>
                    <a:lnTo>
                      <a:pt x="729" y="1013"/>
                    </a:lnTo>
                    <a:lnTo>
                      <a:pt x="754" y="1097"/>
                    </a:lnTo>
                    <a:lnTo>
                      <a:pt x="804" y="1281"/>
                    </a:lnTo>
                    <a:lnTo>
                      <a:pt x="846" y="1474"/>
                    </a:lnTo>
                    <a:lnTo>
                      <a:pt x="846" y="1482"/>
                    </a:lnTo>
                    <a:lnTo>
                      <a:pt x="862" y="1524"/>
                    </a:lnTo>
                    <a:lnTo>
                      <a:pt x="896" y="1566"/>
                    </a:lnTo>
                    <a:lnTo>
                      <a:pt x="938" y="1582"/>
                    </a:lnTo>
                    <a:lnTo>
                      <a:pt x="988" y="1591"/>
                    </a:lnTo>
                    <a:lnTo>
                      <a:pt x="1013" y="1591"/>
                    </a:lnTo>
                    <a:lnTo>
                      <a:pt x="1038" y="1582"/>
                    </a:lnTo>
                    <a:lnTo>
                      <a:pt x="1063" y="1566"/>
                    </a:lnTo>
                    <a:lnTo>
                      <a:pt x="1080" y="1549"/>
                    </a:lnTo>
                    <a:lnTo>
                      <a:pt x="1097" y="1532"/>
                    </a:lnTo>
                    <a:lnTo>
                      <a:pt x="1105" y="1507"/>
                    </a:lnTo>
                    <a:lnTo>
                      <a:pt x="1113" y="1482"/>
                    </a:lnTo>
                    <a:lnTo>
                      <a:pt x="1122" y="1457"/>
                    </a:lnTo>
                    <a:lnTo>
                      <a:pt x="1113" y="1340"/>
                    </a:lnTo>
                    <a:lnTo>
                      <a:pt x="1105" y="1231"/>
                    </a:lnTo>
                    <a:lnTo>
                      <a:pt x="1088" y="1122"/>
                    </a:lnTo>
                    <a:lnTo>
                      <a:pt x="1063" y="1013"/>
                    </a:lnTo>
                    <a:lnTo>
                      <a:pt x="1038" y="904"/>
                    </a:lnTo>
                    <a:lnTo>
                      <a:pt x="996" y="796"/>
                    </a:lnTo>
                    <a:lnTo>
                      <a:pt x="946" y="687"/>
                    </a:lnTo>
                    <a:lnTo>
                      <a:pt x="888" y="586"/>
                    </a:lnTo>
                    <a:lnTo>
                      <a:pt x="829" y="494"/>
                    </a:lnTo>
                    <a:lnTo>
                      <a:pt x="754" y="402"/>
                    </a:lnTo>
                    <a:lnTo>
                      <a:pt x="678" y="319"/>
                    </a:lnTo>
                    <a:lnTo>
                      <a:pt x="595" y="235"/>
                    </a:lnTo>
                    <a:lnTo>
                      <a:pt x="503" y="168"/>
                    </a:lnTo>
                    <a:lnTo>
                      <a:pt x="402" y="101"/>
                    </a:lnTo>
                    <a:lnTo>
                      <a:pt x="293" y="51"/>
                    </a:lnTo>
                    <a:lnTo>
                      <a:pt x="176" y="9"/>
                    </a:lnTo>
                    <a:lnTo>
                      <a:pt x="13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178;p30">
                <a:extLst>
                  <a:ext uri="{FF2B5EF4-FFF2-40B4-BE49-F238E27FC236}">
                    <a16:creationId xmlns:a16="http://schemas.microsoft.com/office/drawing/2014/main" id="{E96D6C83-4E8B-31F5-B27E-C55B90F3A444}"/>
                  </a:ext>
                </a:extLst>
              </p:cNvPr>
              <p:cNvSpPr/>
              <p:nvPr/>
            </p:nvSpPr>
            <p:spPr>
              <a:xfrm>
                <a:off x="1777210" y="2148069"/>
                <a:ext cx="40939" cy="58004"/>
              </a:xfrm>
              <a:custGeom>
                <a:avLst/>
                <a:gdLst/>
                <a:ahLst/>
                <a:cxnLst/>
                <a:rect l="l" t="t" r="r" b="b"/>
                <a:pathLst>
                  <a:path w="1123" h="1591" extrusionOk="0">
                    <a:moveTo>
                      <a:pt x="972" y="1"/>
                    </a:moveTo>
                    <a:lnTo>
                      <a:pt x="938" y="9"/>
                    </a:lnTo>
                    <a:lnTo>
                      <a:pt x="829" y="51"/>
                    </a:lnTo>
                    <a:lnTo>
                      <a:pt x="720" y="101"/>
                    </a:lnTo>
                    <a:lnTo>
                      <a:pt x="620" y="168"/>
                    </a:lnTo>
                    <a:lnTo>
                      <a:pt x="528" y="235"/>
                    </a:lnTo>
                    <a:lnTo>
                      <a:pt x="444" y="319"/>
                    </a:lnTo>
                    <a:lnTo>
                      <a:pt x="369" y="402"/>
                    </a:lnTo>
                    <a:lnTo>
                      <a:pt x="294" y="494"/>
                    </a:lnTo>
                    <a:lnTo>
                      <a:pt x="235" y="586"/>
                    </a:lnTo>
                    <a:lnTo>
                      <a:pt x="177" y="687"/>
                    </a:lnTo>
                    <a:lnTo>
                      <a:pt x="126" y="796"/>
                    </a:lnTo>
                    <a:lnTo>
                      <a:pt x="85" y="904"/>
                    </a:lnTo>
                    <a:lnTo>
                      <a:pt x="59" y="1013"/>
                    </a:lnTo>
                    <a:lnTo>
                      <a:pt x="34" y="1122"/>
                    </a:lnTo>
                    <a:lnTo>
                      <a:pt x="18" y="1231"/>
                    </a:lnTo>
                    <a:lnTo>
                      <a:pt x="9" y="1340"/>
                    </a:lnTo>
                    <a:lnTo>
                      <a:pt x="1" y="1457"/>
                    </a:lnTo>
                    <a:lnTo>
                      <a:pt x="9" y="1499"/>
                    </a:lnTo>
                    <a:lnTo>
                      <a:pt x="34" y="1540"/>
                    </a:lnTo>
                    <a:lnTo>
                      <a:pt x="76" y="1574"/>
                    </a:lnTo>
                    <a:lnTo>
                      <a:pt x="118" y="1591"/>
                    </a:lnTo>
                    <a:lnTo>
                      <a:pt x="177" y="1591"/>
                    </a:lnTo>
                    <a:lnTo>
                      <a:pt x="202" y="1582"/>
                    </a:lnTo>
                    <a:lnTo>
                      <a:pt x="218" y="1566"/>
                    </a:lnTo>
                    <a:lnTo>
                      <a:pt x="244" y="1549"/>
                    </a:lnTo>
                    <a:lnTo>
                      <a:pt x="260" y="1532"/>
                    </a:lnTo>
                    <a:lnTo>
                      <a:pt x="269" y="1507"/>
                    </a:lnTo>
                    <a:lnTo>
                      <a:pt x="277" y="1482"/>
                    </a:lnTo>
                    <a:lnTo>
                      <a:pt x="277" y="1474"/>
                    </a:lnTo>
                    <a:lnTo>
                      <a:pt x="310" y="1281"/>
                    </a:lnTo>
                    <a:lnTo>
                      <a:pt x="369" y="1097"/>
                    </a:lnTo>
                    <a:lnTo>
                      <a:pt x="394" y="1013"/>
                    </a:lnTo>
                    <a:lnTo>
                      <a:pt x="436" y="930"/>
                    </a:lnTo>
                    <a:lnTo>
                      <a:pt x="478" y="846"/>
                    </a:lnTo>
                    <a:lnTo>
                      <a:pt x="520" y="762"/>
                    </a:lnTo>
                    <a:lnTo>
                      <a:pt x="570" y="687"/>
                    </a:lnTo>
                    <a:lnTo>
                      <a:pt x="628" y="612"/>
                    </a:lnTo>
                    <a:lnTo>
                      <a:pt x="687" y="545"/>
                    </a:lnTo>
                    <a:lnTo>
                      <a:pt x="746" y="478"/>
                    </a:lnTo>
                    <a:lnTo>
                      <a:pt x="813" y="419"/>
                    </a:lnTo>
                    <a:lnTo>
                      <a:pt x="888" y="361"/>
                    </a:lnTo>
                    <a:lnTo>
                      <a:pt x="963" y="310"/>
                    </a:lnTo>
                    <a:lnTo>
                      <a:pt x="1030" y="268"/>
                    </a:lnTo>
                    <a:lnTo>
                      <a:pt x="1047" y="252"/>
                    </a:lnTo>
                    <a:lnTo>
                      <a:pt x="1089" y="227"/>
                    </a:lnTo>
                    <a:lnTo>
                      <a:pt x="1114" y="185"/>
                    </a:lnTo>
                    <a:lnTo>
                      <a:pt x="1122" y="143"/>
                    </a:lnTo>
                    <a:lnTo>
                      <a:pt x="1114" y="93"/>
                    </a:lnTo>
                    <a:lnTo>
                      <a:pt x="1105" y="68"/>
                    </a:lnTo>
                    <a:lnTo>
                      <a:pt x="1089" y="51"/>
                    </a:lnTo>
                    <a:lnTo>
                      <a:pt x="1072" y="26"/>
                    </a:lnTo>
                    <a:lnTo>
                      <a:pt x="1047" y="17"/>
                    </a:lnTo>
                    <a:lnTo>
                      <a:pt x="1022"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179;p30">
                <a:extLst>
                  <a:ext uri="{FF2B5EF4-FFF2-40B4-BE49-F238E27FC236}">
                    <a16:creationId xmlns:a16="http://schemas.microsoft.com/office/drawing/2014/main" id="{E875163A-A813-4F7E-E0FD-930E5805261E}"/>
                  </a:ext>
                </a:extLst>
              </p:cNvPr>
              <p:cNvSpPr/>
              <p:nvPr/>
            </p:nvSpPr>
            <p:spPr>
              <a:xfrm>
                <a:off x="1884609" y="2259443"/>
                <a:ext cx="105902" cy="21984"/>
              </a:xfrm>
              <a:custGeom>
                <a:avLst/>
                <a:gdLst/>
                <a:ahLst/>
                <a:cxnLst/>
                <a:rect l="l" t="t" r="r" b="b"/>
                <a:pathLst>
                  <a:path w="2905" h="603" extrusionOk="0">
                    <a:moveTo>
                      <a:pt x="76" y="0"/>
                    </a:moveTo>
                    <a:lnTo>
                      <a:pt x="42" y="17"/>
                    </a:lnTo>
                    <a:lnTo>
                      <a:pt x="17" y="42"/>
                    </a:lnTo>
                    <a:lnTo>
                      <a:pt x="0" y="84"/>
                    </a:lnTo>
                    <a:lnTo>
                      <a:pt x="0" y="126"/>
                    </a:lnTo>
                    <a:lnTo>
                      <a:pt x="17" y="159"/>
                    </a:lnTo>
                    <a:lnTo>
                      <a:pt x="42" y="184"/>
                    </a:lnTo>
                    <a:lnTo>
                      <a:pt x="210" y="285"/>
                    </a:lnTo>
                    <a:lnTo>
                      <a:pt x="369" y="368"/>
                    </a:lnTo>
                    <a:lnTo>
                      <a:pt x="544" y="444"/>
                    </a:lnTo>
                    <a:lnTo>
                      <a:pt x="720" y="494"/>
                    </a:lnTo>
                    <a:lnTo>
                      <a:pt x="896" y="544"/>
                    </a:lnTo>
                    <a:lnTo>
                      <a:pt x="1080" y="578"/>
                    </a:lnTo>
                    <a:lnTo>
                      <a:pt x="1264" y="594"/>
                    </a:lnTo>
                    <a:lnTo>
                      <a:pt x="1448" y="603"/>
                    </a:lnTo>
                    <a:lnTo>
                      <a:pt x="1641" y="594"/>
                    </a:lnTo>
                    <a:lnTo>
                      <a:pt x="1825" y="578"/>
                    </a:lnTo>
                    <a:lnTo>
                      <a:pt x="2009" y="544"/>
                    </a:lnTo>
                    <a:lnTo>
                      <a:pt x="2185" y="494"/>
                    </a:lnTo>
                    <a:lnTo>
                      <a:pt x="2360" y="435"/>
                    </a:lnTo>
                    <a:lnTo>
                      <a:pt x="2528" y="368"/>
                    </a:lnTo>
                    <a:lnTo>
                      <a:pt x="2695" y="285"/>
                    </a:lnTo>
                    <a:lnTo>
                      <a:pt x="2854" y="193"/>
                    </a:lnTo>
                    <a:lnTo>
                      <a:pt x="2879" y="167"/>
                    </a:lnTo>
                    <a:lnTo>
                      <a:pt x="2896" y="134"/>
                    </a:lnTo>
                    <a:lnTo>
                      <a:pt x="2904" y="92"/>
                    </a:lnTo>
                    <a:lnTo>
                      <a:pt x="2896" y="59"/>
                    </a:lnTo>
                    <a:lnTo>
                      <a:pt x="2871" y="25"/>
                    </a:lnTo>
                    <a:lnTo>
                      <a:pt x="2837" y="8"/>
                    </a:lnTo>
                    <a:lnTo>
                      <a:pt x="2795" y="0"/>
                    </a:lnTo>
                    <a:lnTo>
                      <a:pt x="2754" y="8"/>
                    </a:lnTo>
                    <a:lnTo>
                      <a:pt x="2595" y="84"/>
                    </a:lnTo>
                    <a:lnTo>
                      <a:pt x="2436" y="142"/>
                    </a:lnTo>
                    <a:lnTo>
                      <a:pt x="2277" y="201"/>
                    </a:lnTo>
                    <a:lnTo>
                      <a:pt x="2118" y="251"/>
                    </a:lnTo>
                    <a:lnTo>
                      <a:pt x="1950" y="285"/>
                    </a:lnTo>
                    <a:lnTo>
                      <a:pt x="1783" y="310"/>
                    </a:lnTo>
                    <a:lnTo>
                      <a:pt x="1624" y="326"/>
                    </a:lnTo>
                    <a:lnTo>
                      <a:pt x="1281" y="326"/>
                    </a:lnTo>
                    <a:lnTo>
                      <a:pt x="1113" y="310"/>
                    </a:lnTo>
                    <a:lnTo>
                      <a:pt x="954" y="285"/>
                    </a:lnTo>
                    <a:lnTo>
                      <a:pt x="787" y="243"/>
                    </a:lnTo>
                    <a:lnTo>
                      <a:pt x="628" y="201"/>
                    </a:lnTo>
                    <a:lnTo>
                      <a:pt x="461" y="151"/>
                    </a:lnTo>
                    <a:lnTo>
                      <a:pt x="310" y="84"/>
                    </a:lnTo>
                    <a:lnTo>
                      <a:pt x="159" y="17"/>
                    </a:lnTo>
                    <a:lnTo>
                      <a:pt x="151" y="8"/>
                    </a:lnTo>
                    <a:lnTo>
                      <a:pt x="118" y="0"/>
                    </a:lnTo>
                    <a:close/>
                  </a:path>
                </a:pathLst>
              </a:custGeom>
              <a:solidFill>
                <a:srgbClr val="E3C4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180;p30">
                <a:extLst>
                  <a:ext uri="{FF2B5EF4-FFF2-40B4-BE49-F238E27FC236}">
                    <a16:creationId xmlns:a16="http://schemas.microsoft.com/office/drawing/2014/main" id="{E754D97E-2F3F-9B92-2FA8-0F3F8976E437}"/>
                  </a:ext>
                </a:extLst>
              </p:cNvPr>
              <p:cNvSpPr/>
              <p:nvPr/>
            </p:nvSpPr>
            <p:spPr>
              <a:xfrm>
                <a:off x="2029522" y="1896705"/>
                <a:ext cx="290437" cy="93076"/>
              </a:xfrm>
              <a:custGeom>
                <a:avLst/>
                <a:gdLst/>
                <a:ahLst/>
                <a:cxnLst/>
                <a:rect l="l" t="t" r="r" b="b"/>
                <a:pathLst>
                  <a:path w="7967" h="2553" extrusionOk="0">
                    <a:moveTo>
                      <a:pt x="4034" y="0"/>
                    </a:moveTo>
                    <a:lnTo>
                      <a:pt x="3883" y="9"/>
                    </a:lnTo>
                    <a:lnTo>
                      <a:pt x="3590" y="34"/>
                    </a:lnTo>
                    <a:lnTo>
                      <a:pt x="3306" y="84"/>
                    </a:lnTo>
                    <a:lnTo>
                      <a:pt x="3021" y="151"/>
                    </a:lnTo>
                    <a:lnTo>
                      <a:pt x="2745" y="226"/>
                    </a:lnTo>
                    <a:lnTo>
                      <a:pt x="2477" y="318"/>
                    </a:lnTo>
                    <a:lnTo>
                      <a:pt x="2218" y="427"/>
                    </a:lnTo>
                    <a:lnTo>
                      <a:pt x="1959" y="544"/>
                    </a:lnTo>
                    <a:lnTo>
                      <a:pt x="1707" y="670"/>
                    </a:lnTo>
                    <a:lnTo>
                      <a:pt x="1473" y="812"/>
                    </a:lnTo>
                    <a:lnTo>
                      <a:pt x="1239" y="963"/>
                    </a:lnTo>
                    <a:lnTo>
                      <a:pt x="1013" y="1122"/>
                    </a:lnTo>
                    <a:lnTo>
                      <a:pt x="795" y="1289"/>
                    </a:lnTo>
                    <a:lnTo>
                      <a:pt x="594" y="1465"/>
                    </a:lnTo>
                    <a:lnTo>
                      <a:pt x="394" y="1657"/>
                    </a:lnTo>
                    <a:lnTo>
                      <a:pt x="210" y="1858"/>
                    </a:lnTo>
                    <a:lnTo>
                      <a:pt x="126" y="1967"/>
                    </a:lnTo>
                    <a:lnTo>
                      <a:pt x="34" y="2076"/>
                    </a:lnTo>
                    <a:lnTo>
                      <a:pt x="17" y="2117"/>
                    </a:lnTo>
                    <a:lnTo>
                      <a:pt x="0" y="2159"/>
                    </a:lnTo>
                    <a:lnTo>
                      <a:pt x="0" y="2201"/>
                    </a:lnTo>
                    <a:lnTo>
                      <a:pt x="17" y="2243"/>
                    </a:lnTo>
                    <a:lnTo>
                      <a:pt x="34" y="2276"/>
                    </a:lnTo>
                    <a:lnTo>
                      <a:pt x="51" y="2302"/>
                    </a:lnTo>
                    <a:lnTo>
                      <a:pt x="76" y="2327"/>
                    </a:lnTo>
                    <a:lnTo>
                      <a:pt x="109" y="2343"/>
                    </a:lnTo>
                    <a:lnTo>
                      <a:pt x="143" y="2352"/>
                    </a:lnTo>
                    <a:lnTo>
                      <a:pt x="176" y="2360"/>
                    </a:lnTo>
                    <a:lnTo>
                      <a:pt x="210" y="2360"/>
                    </a:lnTo>
                    <a:lnTo>
                      <a:pt x="243" y="2343"/>
                    </a:lnTo>
                    <a:lnTo>
                      <a:pt x="260" y="2343"/>
                    </a:lnTo>
                    <a:lnTo>
                      <a:pt x="318" y="2318"/>
                    </a:lnTo>
                    <a:lnTo>
                      <a:pt x="377" y="2293"/>
                    </a:lnTo>
                    <a:lnTo>
                      <a:pt x="494" y="2243"/>
                    </a:lnTo>
                    <a:lnTo>
                      <a:pt x="728" y="2143"/>
                    </a:lnTo>
                    <a:lnTo>
                      <a:pt x="963" y="2050"/>
                    </a:lnTo>
                    <a:lnTo>
                      <a:pt x="1197" y="1967"/>
                    </a:lnTo>
                    <a:lnTo>
                      <a:pt x="1423" y="1891"/>
                    </a:lnTo>
                    <a:lnTo>
                      <a:pt x="1657" y="1816"/>
                    </a:lnTo>
                    <a:lnTo>
                      <a:pt x="1892" y="1741"/>
                    </a:lnTo>
                    <a:lnTo>
                      <a:pt x="2126" y="1682"/>
                    </a:lnTo>
                    <a:lnTo>
                      <a:pt x="2352" y="1624"/>
                    </a:lnTo>
                    <a:lnTo>
                      <a:pt x="2586" y="1573"/>
                    </a:lnTo>
                    <a:lnTo>
                      <a:pt x="2812" y="1532"/>
                    </a:lnTo>
                    <a:lnTo>
                      <a:pt x="3038" y="1498"/>
                    </a:lnTo>
                    <a:lnTo>
                      <a:pt x="3264" y="1473"/>
                    </a:lnTo>
                    <a:lnTo>
                      <a:pt x="3490" y="1456"/>
                    </a:lnTo>
                    <a:lnTo>
                      <a:pt x="3716" y="1448"/>
                    </a:lnTo>
                    <a:lnTo>
                      <a:pt x="3942" y="1440"/>
                    </a:lnTo>
                    <a:lnTo>
                      <a:pt x="4159" y="1448"/>
                    </a:lnTo>
                    <a:lnTo>
                      <a:pt x="4377" y="1456"/>
                    </a:lnTo>
                    <a:lnTo>
                      <a:pt x="4595" y="1473"/>
                    </a:lnTo>
                    <a:lnTo>
                      <a:pt x="4812" y="1498"/>
                    </a:lnTo>
                    <a:lnTo>
                      <a:pt x="5021" y="1532"/>
                    </a:lnTo>
                    <a:lnTo>
                      <a:pt x="5239" y="1573"/>
                    </a:lnTo>
                    <a:lnTo>
                      <a:pt x="5456" y="1624"/>
                    </a:lnTo>
                    <a:lnTo>
                      <a:pt x="5666" y="1682"/>
                    </a:lnTo>
                    <a:lnTo>
                      <a:pt x="5875" y="1758"/>
                    </a:lnTo>
                    <a:lnTo>
                      <a:pt x="6084" y="1841"/>
                    </a:lnTo>
                    <a:lnTo>
                      <a:pt x="6293" y="1942"/>
                    </a:lnTo>
                    <a:lnTo>
                      <a:pt x="6502" y="2042"/>
                    </a:lnTo>
                    <a:lnTo>
                      <a:pt x="6603" y="2101"/>
                    </a:lnTo>
                    <a:lnTo>
                      <a:pt x="6712" y="2151"/>
                    </a:lnTo>
                    <a:lnTo>
                      <a:pt x="6812" y="2209"/>
                    </a:lnTo>
                    <a:lnTo>
                      <a:pt x="6913" y="2268"/>
                    </a:lnTo>
                    <a:lnTo>
                      <a:pt x="6971" y="2293"/>
                    </a:lnTo>
                    <a:lnTo>
                      <a:pt x="7021" y="2327"/>
                    </a:lnTo>
                    <a:lnTo>
                      <a:pt x="7130" y="2385"/>
                    </a:lnTo>
                    <a:lnTo>
                      <a:pt x="7348" y="2502"/>
                    </a:lnTo>
                    <a:lnTo>
                      <a:pt x="7373" y="2511"/>
                    </a:lnTo>
                    <a:lnTo>
                      <a:pt x="7423" y="2536"/>
                    </a:lnTo>
                    <a:lnTo>
                      <a:pt x="7473" y="2544"/>
                    </a:lnTo>
                    <a:lnTo>
                      <a:pt x="7523" y="2553"/>
                    </a:lnTo>
                    <a:lnTo>
                      <a:pt x="7582" y="2553"/>
                    </a:lnTo>
                    <a:lnTo>
                      <a:pt x="7632" y="2544"/>
                    </a:lnTo>
                    <a:lnTo>
                      <a:pt x="7682" y="2536"/>
                    </a:lnTo>
                    <a:lnTo>
                      <a:pt x="7733" y="2511"/>
                    </a:lnTo>
                    <a:lnTo>
                      <a:pt x="7783" y="2486"/>
                    </a:lnTo>
                    <a:lnTo>
                      <a:pt x="7841" y="2435"/>
                    </a:lnTo>
                    <a:lnTo>
                      <a:pt x="7892" y="2368"/>
                    </a:lnTo>
                    <a:lnTo>
                      <a:pt x="7933" y="2302"/>
                    </a:lnTo>
                    <a:lnTo>
                      <a:pt x="7959" y="2226"/>
                    </a:lnTo>
                    <a:lnTo>
                      <a:pt x="7967" y="2143"/>
                    </a:lnTo>
                    <a:lnTo>
                      <a:pt x="7959" y="2067"/>
                    </a:lnTo>
                    <a:lnTo>
                      <a:pt x="7933" y="1992"/>
                    </a:lnTo>
                    <a:lnTo>
                      <a:pt x="7892" y="1917"/>
                    </a:lnTo>
                    <a:lnTo>
                      <a:pt x="7816" y="1799"/>
                    </a:lnTo>
                    <a:lnTo>
                      <a:pt x="7733" y="1691"/>
                    </a:lnTo>
                    <a:lnTo>
                      <a:pt x="7641" y="1582"/>
                    </a:lnTo>
                    <a:lnTo>
                      <a:pt x="7548" y="1473"/>
                    </a:lnTo>
                    <a:lnTo>
                      <a:pt x="7456" y="1373"/>
                    </a:lnTo>
                    <a:lnTo>
                      <a:pt x="7356" y="1272"/>
                    </a:lnTo>
                    <a:lnTo>
                      <a:pt x="7247" y="1180"/>
                    </a:lnTo>
                    <a:lnTo>
                      <a:pt x="7138" y="1088"/>
                    </a:lnTo>
                    <a:lnTo>
                      <a:pt x="7030" y="1004"/>
                    </a:lnTo>
                    <a:lnTo>
                      <a:pt x="6913" y="912"/>
                    </a:lnTo>
                    <a:lnTo>
                      <a:pt x="6795" y="837"/>
                    </a:lnTo>
                    <a:lnTo>
                      <a:pt x="6670" y="762"/>
                    </a:lnTo>
                    <a:lnTo>
                      <a:pt x="6427" y="611"/>
                    </a:lnTo>
                    <a:lnTo>
                      <a:pt x="6168" y="477"/>
                    </a:lnTo>
                    <a:lnTo>
                      <a:pt x="5900" y="360"/>
                    </a:lnTo>
                    <a:lnTo>
                      <a:pt x="5624" y="251"/>
                    </a:lnTo>
                    <a:lnTo>
                      <a:pt x="5490" y="201"/>
                    </a:lnTo>
                    <a:lnTo>
                      <a:pt x="5348" y="159"/>
                    </a:lnTo>
                    <a:lnTo>
                      <a:pt x="5055" y="92"/>
                    </a:lnTo>
                    <a:lnTo>
                      <a:pt x="4913" y="59"/>
                    </a:lnTo>
                    <a:lnTo>
                      <a:pt x="4770" y="34"/>
                    </a:lnTo>
                    <a:lnTo>
                      <a:pt x="4620" y="17"/>
                    </a:lnTo>
                    <a:lnTo>
                      <a:pt x="4469" y="9"/>
                    </a:lnTo>
                    <a:lnTo>
                      <a:pt x="4327"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181;p30">
                <a:extLst>
                  <a:ext uri="{FF2B5EF4-FFF2-40B4-BE49-F238E27FC236}">
                    <a16:creationId xmlns:a16="http://schemas.microsoft.com/office/drawing/2014/main" id="{06252F29-9087-F3A2-E13A-DB83C3874E51}"/>
                  </a:ext>
                </a:extLst>
              </p:cNvPr>
              <p:cNvSpPr/>
              <p:nvPr/>
            </p:nvSpPr>
            <p:spPr>
              <a:xfrm>
                <a:off x="1555121" y="1896705"/>
                <a:ext cx="290473" cy="93076"/>
              </a:xfrm>
              <a:custGeom>
                <a:avLst/>
                <a:gdLst/>
                <a:ahLst/>
                <a:cxnLst/>
                <a:rect l="l" t="t" r="r" b="b"/>
                <a:pathLst>
                  <a:path w="7968" h="2553" extrusionOk="0">
                    <a:moveTo>
                      <a:pt x="3641" y="0"/>
                    </a:moveTo>
                    <a:lnTo>
                      <a:pt x="3499" y="9"/>
                    </a:lnTo>
                    <a:lnTo>
                      <a:pt x="3348" y="17"/>
                    </a:lnTo>
                    <a:lnTo>
                      <a:pt x="3197" y="34"/>
                    </a:lnTo>
                    <a:lnTo>
                      <a:pt x="3055" y="59"/>
                    </a:lnTo>
                    <a:lnTo>
                      <a:pt x="2913" y="92"/>
                    </a:lnTo>
                    <a:lnTo>
                      <a:pt x="2620" y="159"/>
                    </a:lnTo>
                    <a:lnTo>
                      <a:pt x="2478" y="201"/>
                    </a:lnTo>
                    <a:lnTo>
                      <a:pt x="2344" y="251"/>
                    </a:lnTo>
                    <a:lnTo>
                      <a:pt x="2068" y="360"/>
                    </a:lnTo>
                    <a:lnTo>
                      <a:pt x="1800" y="477"/>
                    </a:lnTo>
                    <a:lnTo>
                      <a:pt x="1541" y="611"/>
                    </a:lnTo>
                    <a:lnTo>
                      <a:pt x="1289" y="762"/>
                    </a:lnTo>
                    <a:lnTo>
                      <a:pt x="1172" y="837"/>
                    </a:lnTo>
                    <a:lnTo>
                      <a:pt x="1055" y="912"/>
                    </a:lnTo>
                    <a:lnTo>
                      <a:pt x="938" y="1004"/>
                    </a:lnTo>
                    <a:lnTo>
                      <a:pt x="829" y="1088"/>
                    </a:lnTo>
                    <a:lnTo>
                      <a:pt x="720" y="1180"/>
                    </a:lnTo>
                    <a:lnTo>
                      <a:pt x="612" y="1272"/>
                    </a:lnTo>
                    <a:lnTo>
                      <a:pt x="511" y="1373"/>
                    </a:lnTo>
                    <a:lnTo>
                      <a:pt x="419" y="1473"/>
                    </a:lnTo>
                    <a:lnTo>
                      <a:pt x="327" y="1582"/>
                    </a:lnTo>
                    <a:lnTo>
                      <a:pt x="235" y="1691"/>
                    </a:lnTo>
                    <a:lnTo>
                      <a:pt x="151" y="1799"/>
                    </a:lnTo>
                    <a:lnTo>
                      <a:pt x="68" y="1917"/>
                    </a:lnTo>
                    <a:lnTo>
                      <a:pt x="43" y="1958"/>
                    </a:lnTo>
                    <a:lnTo>
                      <a:pt x="26" y="2009"/>
                    </a:lnTo>
                    <a:lnTo>
                      <a:pt x="9" y="2059"/>
                    </a:lnTo>
                    <a:lnTo>
                      <a:pt x="1" y="2109"/>
                    </a:lnTo>
                    <a:lnTo>
                      <a:pt x="1" y="2168"/>
                    </a:lnTo>
                    <a:lnTo>
                      <a:pt x="9" y="2218"/>
                    </a:lnTo>
                    <a:lnTo>
                      <a:pt x="26" y="2268"/>
                    </a:lnTo>
                    <a:lnTo>
                      <a:pt x="43" y="2318"/>
                    </a:lnTo>
                    <a:lnTo>
                      <a:pt x="84" y="2394"/>
                    </a:lnTo>
                    <a:lnTo>
                      <a:pt x="143" y="2452"/>
                    </a:lnTo>
                    <a:lnTo>
                      <a:pt x="210" y="2494"/>
                    </a:lnTo>
                    <a:lnTo>
                      <a:pt x="277" y="2527"/>
                    </a:lnTo>
                    <a:lnTo>
                      <a:pt x="352" y="2553"/>
                    </a:lnTo>
                    <a:lnTo>
                      <a:pt x="436" y="2553"/>
                    </a:lnTo>
                    <a:lnTo>
                      <a:pt x="511" y="2544"/>
                    </a:lnTo>
                    <a:lnTo>
                      <a:pt x="595" y="2511"/>
                    </a:lnTo>
                    <a:lnTo>
                      <a:pt x="620" y="2502"/>
                    </a:lnTo>
                    <a:lnTo>
                      <a:pt x="838" y="2385"/>
                    </a:lnTo>
                    <a:lnTo>
                      <a:pt x="946" y="2327"/>
                    </a:lnTo>
                    <a:lnTo>
                      <a:pt x="997" y="2293"/>
                    </a:lnTo>
                    <a:lnTo>
                      <a:pt x="1047" y="2268"/>
                    </a:lnTo>
                    <a:lnTo>
                      <a:pt x="1156" y="2209"/>
                    </a:lnTo>
                    <a:lnTo>
                      <a:pt x="1256" y="2151"/>
                    </a:lnTo>
                    <a:lnTo>
                      <a:pt x="1365" y="2101"/>
                    </a:lnTo>
                    <a:lnTo>
                      <a:pt x="1465" y="2042"/>
                    </a:lnTo>
                    <a:lnTo>
                      <a:pt x="1674" y="1942"/>
                    </a:lnTo>
                    <a:lnTo>
                      <a:pt x="1884" y="1841"/>
                    </a:lnTo>
                    <a:lnTo>
                      <a:pt x="2084" y="1758"/>
                    </a:lnTo>
                    <a:lnTo>
                      <a:pt x="2302" y="1682"/>
                    </a:lnTo>
                    <a:lnTo>
                      <a:pt x="2511" y="1624"/>
                    </a:lnTo>
                    <a:lnTo>
                      <a:pt x="2729" y="1573"/>
                    </a:lnTo>
                    <a:lnTo>
                      <a:pt x="2946" y="1532"/>
                    </a:lnTo>
                    <a:lnTo>
                      <a:pt x="3156" y="1498"/>
                    </a:lnTo>
                    <a:lnTo>
                      <a:pt x="3373" y="1473"/>
                    </a:lnTo>
                    <a:lnTo>
                      <a:pt x="3591" y="1456"/>
                    </a:lnTo>
                    <a:lnTo>
                      <a:pt x="3808" y="1448"/>
                    </a:lnTo>
                    <a:lnTo>
                      <a:pt x="4026" y="1440"/>
                    </a:lnTo>
                    <a:lnTo>
                      <a:pt x="4252" y="1448"/>
                    </a:lnTo>
                    <a:lnTo>
                      <a:pt x="4478" y="1456"/>
                    </a:lnTo>
                    <a:lnTo>
                      <a:pt x="4695" y="1473"/>
                    </a:lnTo>
                    <a:lnTo>
                      <a:pt x="4930" y="1498"/>
                    </a:lnTo>
                    <a:lnTo>
                      <a:pt x="5156" y="1532"/>
                    </a:lnTo>
                    <a:lnTo>
                      <a:pt x="5382" y="1573"/>
                    </a:lnTo>
                    <a:lnTo>
                      <a:pt x="5616" y="1624"/>
                    </a:lnTo>
                    <a:lnTo>
                      <a:pt x="5842" y="1682"/>
                    </a:lnTo>
                    <a:lnTo>
                      <a:pt x="6076" y="1741"/>
                    </a:lnTo>
                    <a:lnTo>
                      <a:pt x="6310" y="1816"/>
                    </a:lnTo>
                    <a:lnTo>
                      <a:pt x="6536" y="1891"/>
                    </a:lnTo>
                    <a:lnTo>
                      <a:pt x="6771" y="1967"/>
                    </a:lnTo>
                    <a:lnTo>
                      <a:pt x="7005" y="2050"/>
                    </a:lnTo>
                    <a:lnTo>
                      <a:pt x="7239" y="2143"/>
                    </a:lnTo>
                    <a:lnTo>
                      <a:pt x="7474" y="2243"/>
                    </a:lnTo>
                    <a:lnTo>
                      <a:pt x="7591" y="2293"/>
                    </a:lnTo>
                    <a:lnTo>
                      <a:pt x="7649" y="2318"/>
                    </a:lnTo>
                    <a:lnTo>
                      <a:pt x="7708" y="2343"/>
                    </a:lnTo>
                    <a:lnTo>
                      <a:pt x="7725" y="2343"/>
                    </a:lnTo>
                    <a:lnTo>
                      <a:pt x="7766" y="2360"/>
                    </a:lnTo>
                    <a:lnTo>
                      <a:pt x="7808" y="2360"/>
                    </a:lnTo>
                    <a:lnTo>
                      <a:pt x="7850" y="2343"/>
                    </a:lnTo>
                    <a:lnTo>
                      <a:pt x="7892" y="2327"/>
                    </a:lnTo>
                    <a:lnTo>
                      <a:pt x="7917" y="2302"/>
                    </a:lnTo>
                    <a:lnTo>
                      <a:pt x="7942" y="2268"/>
                    </a:lnTo>
                    <a:lnTo>
                      <a:pt x="7959" y="2243"/>
                    </a:lnTo>
                    <a:lnTo>
                      <a:pt x="7967" y="2209"/>
                    </a:lnTo>
                    <a:lnTo>
                      <a:pt x="7967" y="2176"/>
                    </a:lnTo>
                    <a:lnTo>
                      <a:pt x="7959" y="2143"/>
                    </a:lnTo>
                    <a:lnTo>
                      <a:pt x="7951" y="2109"/>
                    </a:lnTo>
                    <a:lnTo>
                      <a:pt x="7934" y="2076"/>
                    </a:lnTo>
                    <a:lnTo>
                      <a:pt x="7842" y="1967"/>
                    </a:lnTo>
                    <a:lnTo>
                      <a:pt x="7758" y="1858"/>
                    </a:lnTo>
                    <a:lnTo>
                      <a:pt x="7574" y="1657"/>
                    </a:lnTo>
                    <a:lnTo>
                      <a:pt x="7373" y="1465"/>
                    </a:lnTo>
                    <a:lnTo>
                      <a:pt x="7172" y="1289"/>
                    </a:lnTo>
                    <a:lnTo>
                      <a:pt x="6955" y="1122"/>
                    </a:lnTo>
                    <a:lnTo>
                      <a:pt x="6729" y="963"/>
                    </a:lnTo>
                    <a:lnTo>
                      <a:pt x="6494" y="812"/>
                    </a:lnTo>
                    <a:lnTo>
                      <a:pt x="6260" y="670"/>
                    </a:lnTo>
                    <a:lnTo>
                      <a:pt x="6009" y="544"/>
                    </a:lnTo>
                    <a:lnTo>
                      <a:pt x="5750" y="427"/>
                    </a:lnTo>
                    <a:lnTo>
                      <a:pt x="5490" y="318"/>
                    </a:lnTo>
                    <a:lnTo>
                      <a:pt x="5223" y="226"/>
                    </a:lnTo>
                    <a:lnTo>
                      <a:pt x="4946" y="151"/>
                    </a:lnTo>
                    <a:lnTo>
                      <a:pt x="4662" y="84"/>
                    </a:lnTo>
                    <a:lnTo>
                      <a:pt x="4377" y="34"/>
                    </a:lnTo>
                    <a:lnTo>
                      <a:pt x="4084" y="9"/>
                    </a:lnTo>
                    <a:lnTo>
                      <a:pt x="3934"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182;p30">
                <a:extLst>
                  <a:ext uri="{FF2B5EF4-FFF2-40B4-BE49-F238E27FC236}">
                    <a16:creationId xmlns:a16="http://schemas.microsoft.com/office/drawing/2014/main" id="{2DCD801F-D688-169A-2EBD-12C4DD0C47F2}"/>
                  </a:ext>
                </a:extLst>
              </p:cNvPr>
              <p:cNvSpPr/>
              <p:nvPr/>
            </p:nvSpPr>
            <p:spPr>
              <a:xfrm>
                <a:off x="2051796" y="1735314"/>
                <a:ext cx="281615" cy="115643"/>
              </a:xfrm>
              <a:custGeom>
                <a:avLst/>
                <a:gdLst/>
                <a:ahLst/>
                <a:cxnLst/>
                <a:rect l="l" t="t" r="r" b="b"/>
                <a:pathLst>
                  <a:path w="7725" h="3172" extrusionOk="0">
                    <a:moveTo>
                      <a:pt x="2519" y="0"/>
                    </a:moveTo>
                    <a:lnTo>
                      <a:pt x="2260" y="9"/>
                    </a:lnTo>
                    <a:lnTo>
                      <a:pt x="2000" y="34"/>
                    </a:lnTo>
                    <a:lnTo>
                      <a:pt x="1749" y="59"/>
                    </a:lnTo>
                    <a:lnTo>
                      <a:pt x="1498" y="92"/>
                    </a:lnTo>
                    <a:lnTo>
                      <a:pt x="1239" y="143"/>
                    </a:lnTo>
                    <a:lnTo>
                      <a:pt x="988" y="201"/>
                    </a:lnTo>
                    <a:lnTo>
                      <a:pt x="737" y="268"/>
                    </a:lnTo>
                    <a:lnTo>
                      <a:pt x="477" y="360"/>
                    </a:lnTo>
                    <a:lnTo>
                      <a:pt x="377" y="402"/>
                    </a:lnTo>
                    <a:lnTo>
                      <a:pt x="285" y="461"/>
                    </a:lnTo>
                    <a:lnTo>
                      <a:pt x="209" y="528"/>
                    </a:lnTo>
                    <a:lnTo>
                      <a:pt x="134" y="611"/>
                    </a:lnTo>
                    <a:lnTo>
                      <a:pt x="76" y="703"/>
                    </a:lnTo>
                    <a:lnTo>
                      <a:pt x="34" y="804"/>
                    </a:lnTo>
                    <a:lnTo>
                      <a:pt x="9" y="913"/>
                    </a:lnTo>
                    <a:lnTo>
                      <a:pt x="0" y="1030"/>
                    </a:lnTo>
                    <a:lnTo>
                      <a:pt x="0" y="1105"/>
                    </a:lnTo>
                    <a:lnTo>
                      <a:pt x="9" y="1172"/>
                    </a:lnTo>
                    <a:lnTo>
                      <a:pt x="25" y="1247"/>
                    </a:lnTo>
                    <a:lnTo>
                      <a:pt x="50" y="1314"/>
                    </a:lnTo>
                    <a:lnTo>
                      <a:pt x="76" y="1373"/>
                    </a:lnTo>
                    <a:lnTo>
                      <a:pt x="117" y="1440"/>
                    </a:lnTo>
                    <a:lnTo>
                      <a:pt x="151" y="1498"/>
                    </a:lnTo>
                    <a:lnTo>
                      <a:pt x="201" y="1549"/>
                    </a:lnTo>
                    <a:lnTo>
                      <a:pt x="251" y="1599"/>
                    </a:lnTo>
                    <a:lnTo>
                      <a:pt x="310" y="1641"/>
                    </a:lnTo>
                    <a:lnTo>
                      <a:pt x="368" y="1674"/>
                    </a:lnTo>
                    <a:lnTo>
                      <a:pt x="427" y="1708"/>
                    </a:lnTo>
                    <a:lnTo>
                      <a:pt x="494" y="1733"/>
                    </a:lnTo>
                    <a:lnTo>
                      <a:pt x="569" y="1749"/>
                    </a:lnTo>
                    <a:lnTo>
                      <a:pt x="636" y="1766"/>
                    </a:lnTo>
                    <a:lnTo>
                      <a:pt x="762" y="1766"/>
                    </a:lnTo>
                    <a:lnTo>
                      <a:pt x="2519" y="1800"/>
                    </a:lnTo>
                    <a:lnTo>
                      <a:pt x="2954" y="1816"/>
                    </a:lnTo>
                    <a:lnTo>
                      <a:pt x="3389" y="1833"/>
                    </a:lnTo>
                    <a:lnTo>
                      <a:pt x="3816" y="1867"/>
                    </a:lnTo>
                    <a:lnTo>
                      <a:pt x="4025" y="1892"/>
                    </a:lnTo>
                    <a:lnTo>
                      <a:pt x="4243" y="1917"/>
                    </a:lnTo>
                    <a:lnTo>
                      <a:pt x="4653" y="1984"/>
                    </a:lnTo>
                    <a:lnTo>
                      <a:pt x="5063" y="2067"/>
                    </a:lnTo>
                    <a:lnTo>
                      <a:pt x="5473" y="2168"/>
                    </a:lnTo>
                    <a:lnTo>
                      <a:pt x="5674" y="2218"/>
                    </a:lnTo>
                    <a:lnTo>
                      <a:pt x="5875" y="2285"/>
                    </a:lnTo>
                    <a:lnTo>
                      <a:pt x="6067" y="2360"/>
                    </a:lnTo>
                    <a:lnTo>
                      <a:pt x="6260" y="2444"/>
                    </a:lnTo>
                    <a:lnTo>
                      <a:pt x="6452" y="2536"/>
                    </a:lnTo>
                    <a:lnTo>
                      <a:pt x="6645" y="2636"/>
                    </a:lnTo>
                    <a:lnTo>
                      <a:pt x="6837" y="2745"/>
                    </a:lnTo>
                    <a:lnTo>
                      <a:pt x="7030" y="2862"/>
                    </a:lnTo>
                    <a:lnTo>
                      <a:pt x="7230" y="2988"/>
                    </a:lnTo>
                    <a:lnTo>
                      <a:pt x="7423" y="3130"/>
                    </a:lnTo>
                    <a:lnTo>
                      <a:pt x="7440" y="3139"/>
                    </a:lnTo>
                    <a:lnTo>
                      <a:pt x="7473" y="3155"/>
                    </a:lnTo>
                    <a:lnTo>
                      <a:pt x="7515" y="3164"/>
                    </a:lnTo>
                    <a:lnTo>
                      <a:pt x="7557" y="3172"/>
                    </a:lnTo>
                    <a:lnTo>
                      <a:pt x="7590" y="3164"/>
                    </a:lnTo>
                    <a:lnTo>
                      <a:pt x="7624" y="3147"/>
                    </a:lnTo>
                    <a:lnTo>
                      <a:pt x="7657" y="3130"/>
                    </a:lnTo>
                    <a:lnTo>
                      <a:pt x="7682" y="3105"/>
                    </a:lnTo>
                    <a:lnTo>
                      <a:pt x="7699" y="3080"/>
                    </a:lnTo>
                    <a:lnTo>
                      <a:pt x="7716" y="3046"/>
                    </a:lnTo>
                    <a:lnTo>
                      <a:pt x="7724" y="3013"/>
                    </a:lnTo>
                    <a:lnTo>
                      <a:pt x="7724" y="2971"/>
                    </a:lnTo>
                    <a:lnTo>
                      <a:pt x="7716" y="2938"/>
                    </a:lnTo>
                    <a:lnTo>
                      <a:pt x="7682" y="2812"/>
                    </a:lnTo>
                    <a:lnTo>
                      <a:pt x="7632" y="2687"/>
                    </a:lnTo>
                    <a:lnTo>
                      <a:pt x="7582" y="2569"/>
                    </a:lnTo>
                    <a:lnTo>
                      <a:pt x="7532" y="2444"/>
                    </a:lnTo>
                    <a:lnTo>
                      <a:pt x="7473" y="2327"/>
                    </a:lnTo>
                    <a:lnTo>
                      <a:pt x="7406" y="2210"/>
                    </a:lnTo>
                    <a:lnTo>
                      <a:pt x="7331" y="2101"/>
                    </a:lnTo>
                    <a:lnTo>
                      <a:pt x="7255" y="1984"/>
                    </a:lnTo>
                    <a:lnTo>
                      <a:pt x="7096" y="1766"/>
                    </a:lnTo>
                    <a:lnTo>
                      <a:pt x="6921" y="1565"/>
                    </a:lnTo>
                    <a:lnTo>
                      <a:pt x="6728" y="1364"/>
                    </a:lnTo>
                    <a:lnTo>
                      <a:pt x="6519" y="1189"/>
                    </a:lnTo>
                    <a:lnTo>
                      <a:pt x="6302" y="1021"/>
                    </a:lnTo>
                    <a:lnTo>
                      <a:pt x="6067" y="871"/>
                    </a:lnTo>
                    <a:lnTo>
                      <a:pt x="5833" y="737"/>
                    </a:lnTo>
                    <a:lnTo>
                      <a:pt x="5590" y="611"/>
                    </a:lnTo>
                    <a:lnTo>
                      <a:pt x="5348" y="503"/>
                    </a:lnTo>
                    <a:lnTo>
                      <a:pt x="5096" y="402"/>
                    </a:lnTo>
                    <a:lnTo>
                      <a:pt x="4845" y="318"/>
                    </a:lnTo>
                    <a:lnTo>
                      <a:pt x="4586" y="243"/>
                    </a:lnTo>
                    <a:lnTo>
                      <a:pt x="4327" y="176"/>
                    </a:lnTo>
                    <a:lnTo>
                      <a:pt x="4076" y="118"/>
                    </a:lnTo>
                    <a:lnTo>
                      <a:pt x="3816" y="76"/>
                    </a:lnTo>
                    <a:lnTo>
                      <a:pt x="3557" y="42"/>
                    </a:lnTo>
                    <a:lnTo>
                      <a:pt x="3289" y="17"/>
                    </a:lnTo>
                    <a:lnTo>
                      <a:pt x="3030" y="9"/>
                    </a:lnTo>
                    <a:lnTo>
                      <a:pt x="277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183;p30">
                <a:extLst>
                  <a:ext uri="{FF2B5EF4-FFF2-40B4-BE49-F238E27FC236}">
                    <a16:creationId xmlns:a16="http://schemas.microsoft.com/office/drawing/2014/main" id="{CF4EE3F1-A7B9-4F89-4320-E8598C6131DE}"/>
                  </a:ext>
                </a:extLst>
              </p:cNvPr>
              <p:cNvSpPr/>
              <p:nvPr/>
            </p:nvSpPr>
            <p:spPr>
              <a:xfrm>
                <a:off x="1541705" y="1735314"/>
                <a:ext cx="281615" cy="115643"/>
              </a:xfrm>
              <a:custGeom>
                <a:avLst/>
                <a:gdLst/>
                <a:ahLst/>
                <a:cxnLst/>
                <a:rect l="l" t="t" r="r" b="b"/>
                <a:pathLst>
                  <a:path w="7725" h="3172" extrusionOk="0">
                    <a:moveTo>
                      <a:pt x="4946" y="0"/>
                    </a:moveTo>
                    <a:lnTo>
                      <a:pt x="4687" y="9"/>
                    </a:lnTo>
                    <a:lnTo>
                      <a:pt x="4427" y="17"/>
                    </a:lnTo>
                    <a:lnTo>
                      <a:pt x="4168" y="42"/>
                    </a:lnTo>
                    <a:lnTo>
                      <a:pt x="3909" y="76"/>
                    </a:lnTo>
                    <a:lnTo>
                      <a:pt x="3649" y="118"/>
                    </a:lnTo>
                    <a:lnTo>
                      <a:pt x="3390" y="176"/>
                    </a:lnTo>
                    <a:lnTo>
                      <a:pt x="3139" y="243"/>
                    </a:lnTo>
                    <a:lnTo>
                      <a:pt x="2879" y="318"/>
                    </a:lnTo>
                    <a:lnTo>
                      <a:pt x="2628" y="402"/>
                    </a:lnTo>
                    <a:lnTo>
                      <a:pt x="2377" y="503"/>
                    </a:lnTo>
                    <a:lnTo>
                      <a:pt x="2126" y="611"/>
                    </a:lnTo>
                    <a:lnTo>
                      <a:pt x="1892" y="737"/>
                    </a:lnTo>
                    <a:lnTo>
                      <a:pt x="1657" y="871"/>
                    </a:lnTo>
                    <a:lnTo>
                      <a:pt x="1423" y="1021"/>
                    </a:lnTo>
                    <a:lnTo>
                      <a:pt x="1206" y="1189"/>
                    </a:lnTo>
                    <a:lnTo>
                      <a:pt x="996" y="1364"/>
                    </a:lnTo>
                    <a:lnTo>
                      <a:pt x="804" y="1565"/>
                    </a:lnTo>
                    <a:lnTo>
                      <a:pt x="628" y="1766"/>
                    </a:lnTo>
                    <a:lnTo>
                      <a:pt x="461" y="1984"/>
                    </a:lnTo>
                    <a:lnTo>
                      <a:pt x="394" y="2101"/>
                    </a:lnTo>
                    <a:lnTo>
                      <a:pt x="319" y="2210"/>
                    </a:lnTo>
                    <a:lnTo>
                      <a:pt x="252" y="2327"/>
                    </a:lnTo>
                    <a:lnTo>
                      <a:pt x="193" y="2444"/>
                    </a:lnTo>
                    <a:lnTo>
                      <a:pt x="143" y="2569"/>
                    </a:lnTo>
                    <a:lnTo>
                      <a:pt x="93" y="2687"/>
                    </a:lnTo>
                    <a:lnTo>
                      <a:pt x="42" y="2812"/>
                    </a:lnTo>
                    <a:lnTo>
                      <a:pt x="9" y="2938"/>
                    </a:lnTo>
                    <a:lnTo>
                      <a:pt x="1" y="2971"/>
                    </a:lnTo>
                    <a:lnTo>
                      <a:pt x="1" y="3013"/>
                    </a:lnTo>
                    <a:lnTo>
                      <a:pt x="9" y="3046"/>
                    </a:lnTo>
                    <a:lnTo>
                      <a:pt x="26" y="3080"/>
                    </a:lnTo>
                    <a:lnTo>
                      <a:pt x="42" y="3105"/>
                    </a:lnTo>
                    <a:lnTo>
                      <a:pt x="67" y="3130"/>
                    </a:lnTo>
                    <a:lnTo>
                      <a:pt x="93" y="3147"/>
                    </a:lnTo>
                    <a:lnTo>
                      <a:pt x="134" y="3164"/>
                    </a:lnTo>
                    <a:lnTo>
                      <a:pt x="168" y="3172"/>
                    </a:lnTo>
                    <a:lnTo>
                      <a:pt x="210" y="3164"/>
                    </a:lnTo>
                    <a:lnTo>
                      <a:pt x="252" y="3155"/>
                    </a:lnTo>
                    <a:lnTo>
                      <a:pt x="285" y="3139"/>
                    </a:lnTo>
                    <a:lnTo>
                      <a:pt x="293" y="3130"/>
                    </a:lnTo>
                    <a:lnTo>
                      <a:pt x="494" y="2988"/>
                    </a:lnTo>
                    <a:lnTo>
                      <a:pt x="695" y="2862"/>
                    </a:lnTo>
                    <a:lnTo>
                      <a:pt x="888" y="2745"/>
                    </a:lnTo>
                    <a:lnTo>
                      <a:pt x="1080" y="2636"/>
                    </a:lnTo>
                    <a:lnTo>
                      <a:pt x="1273" y="2536"/>
                    </a:lnTo>
                    <a:lnTo>
                      <a:pt x="1465" y="2444"/>
                    </a:lnTo>
                    <a:lnTo>
                      <a:pt x="1657" y="2360"/>
                    </a:lnTo>
                    <a:lnTo>
                      <a:pt x="1850" y="2285"/>
                    </a:lnTo>
                    <a:lnTo>
                      <a:pt x="2051" y="2218"/>
                    </a:lnTo>
                    <a:lnTo>
                      <a:pt x="2252" y="2168"/>
                    </a:lnTo>
                    <a:lnTo>
                      <a:pt x="2662" y="2067"/>
                    </a:lnTo>
                    <a:lnTo>
                      <a:pt x="3072" y="1984"/>
                    </a:lnTo>
                    <a:lnTo>
                      <a:pt x="3482" y="1917"/>
                    </a:lnTo>
                    <a:lnTo>
                      <a:pt x="3691" y="1892"/>
                    </a:lnTo>
                    <a:lnTo>
                      <a:pt x="3909" y="1867"/>
                    </a:lnTo>
                    <a:lnTo>
                      <a:pt x="4335" y="1833"/>
                    </a:lnTo>
                    <a:lnTo>
                      <a:pt x="4770" y="1816"/>
                    </a:lnTo>
                    <a:lnTo>
                      <a:pt x="5206" y="1800"/>
                    </a:lnTo>
                    <a:lnTo>
                      <a:pt x="6963" y="1766"/>
                    </a:lnTo>
                    <a:lnTo>
                      <a:pt x="7088" y="1766"/>
                    </a:lnTo>
                    <a:lnTo>
                      <a:pt x="7155" y="1749"/>
                    </a:lnTo>
                    <a:lnTo>
                      <a:pt x="7231" y="1733"/>
                    </a:lnTo>
                    <a:lnTo>
                      <a:pt x="7298" y="1708"/>
                    </a:lnTo>
                    <a:lnTo>
                      <a:pt x="7356" y="1674"/>
                    </a:lnTo>
                    <a:lnTo>
                      <a:pt x="7415" y="1641"/>
                    </a:lnTo>
                    <a:lnTo>
                      <a:pt x="7473" y="1599"/>
                    </a:lnTo>
                    <a:lnTo>
                      <a:pt x="7524" y="1549"/>
                    </a:lnTo>
                    <a:lnTo>
                      <a:pt x="7565" y="1498"/>
                    </a:lnTo>
                    <a:lnTo>
                      <a:pt x="7607" y="1440"/>
                    </a:lnTo>
                    <a:lnTo>
                      <a:pt x="7649" y="1373"/>
                    </a:lnTo>
                    <a:lnTo>
                      <a:pt x="7674" y="1314"/>
                    </a:lnTo>
                    <a:lnTo>
                      <a:pt x="7699" y="1247"/>
                    </a:lnTo>
                    <a:lnTo>
                      <a:pt x="7716" y="1172"/>
                    </a:lnTo>
                    <a:lnTo>
                      <a:pt x="7724" y="1105"/>
                    </a:lnTo>
                    <a:lnTo>
                      <a:pt x="7724" y="1030"/>
                    </a:lnTo>
                    <a:lnTo>
                      <a:pt x="7716" y="913"/>
                    </a:lnTo>
                    <a:lnTo>
                      <a:pt x="7691" y="804"/>
                    </a:lnTo>
                    <a:lnTo>
                      <a:pt x="7649" y="703"/>
                    </a:lnTo>
                    <a:lnTo>
                      <a:pt x="7591" y="611"/>
                    </a:lnTo>
                    <a:lnTo>
                      <a:pt x="7515" y="528"/>
                    </a:lnTo>
                    <a:lnTo>
                      <a:pt x="7440" y="461"/>
                    </a:lnTo>
                    <a:lnTo>
                      <a:pt x="7348" y="402"/>
                    </a:lnTo>
                    <a:lnTo>
                      <a:pt x="7247" y="360"/>
                    </a:lnTo>
                    <a:lnTo>
                      <a:pt x="6988" y="268"/>
                    </a:lnTo>
                    <a:lnTo>
                      <a:pt x="6737" y="201"/>
                    </a:lnTo>
                    <a:lnTo>
                      <a:pt x="6478" y="143"/>
                    </a:lnTo>
                    <a:lnTo>
                      <a:pt x="6227" y="92"/>
                    </a:lnTo>
                    <a:lnTo>
                      <a:pt x="5975" y="59"/>
                    </a:lnTo>
                    <a:lnTo>
                      <a:pt x="5724" y="34"/>
                    </a:lnTo>
                    <a:lnTo>
                      <a:pt x="5465" y="9"/>
                    </a:lnTo>
                    <a:lnTo>
                      <a:pt x="5206"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184;p30">
                <a:extLst>
                  <a:ext uri="{FF2B5EF4-FFF2-40B4-BE49-F238E27FC236}">
                    <a16:creationId xmlns:a16="http://schemas.microsoft.com/office/drawing/2014/main" id="{502148ED-50E7-4F59-3EA0-37832C9C4FCD}"/>
                  </a:ext>
                </a:extLst>
              </p:cNvPr>
              <p:cNvSpPr/>
              <p:nvPr/>
            </p:nvSpPr>
            <p:spPr>
              <a:xfrm>
                <a:off x="1193623" y="1174875"/>
                <a:ext cx="1497899" cy="888761"/>
              </a:xfrm>
              <a:custGeom>
                <a:avLst/>
                <a:gdLst/>
                <a:ahLst/>
                <a:cxnLst/>
                <a:rect l="l" t="t" r="r" b="b"/>
                <a:pathLst>
                  <a:path w="41089" h="24378" extrusionOk="0">
                    <a:moveTo>
                      <a:pt x="22611" y="1"/>
                    </a:moveTo>
                    <a:lnTo>
                      <a:pt x="22277" y="9"/>
                    </a:lnTo>
                    <a:lnTo>
                      <a:pt x="21934" y="26"/>
                    </a:lnTo>
                    <a:lnTo>
                      <a:pt x="21607" y="51"/>
                    </a:lnTo>
                    <a:lnTo>
                      <a:pt x="21272" y="85"/>
                    </a:lnTo>
                    <a:lnTo>
                      <a:pt x="20946" y="126"/>
                    </a:lnTo>
                    <a:lnTo>
                      <a:pt x="20620" y="177"/>
                    </a:lnTo>
                    <a:lnTo>
                      <a:pt x="20302" y="235"/>
                    </a:lnTo>
                    <a:lnTo>
                      <a:pt x="19992" y="294"/>
                    </a:lnTo>
                    <a:lnTo>
                      <a:pt x="19682" y="361"/>
                    </a:lnTo>
                    <a:lnTo>
                      <a:pt x="19381" y="428"/>
                    </a:lnTo>
                    <a:lnTo>
                      <a:pt x="19088" y="503"/>
                    </a:lnTo>
                    <a:lnTo>
                      <a:pt x="18795" y="587"/>
                    </a:lnTo>
                    <a:lnTo>
                      <a:pt x="18511" y="670"/>
                    </a:lnTo>
                    <a:lnTo>
                      <a:pt x="17959" y="846"/>
                    </a:lnTo>
                    <a:lnTo>
                      <a:pt x="17440" y="1030"/>
                    </a:lnTo>
                    <a:lnTo>
                      <a:pt x="16954" y="1214"/>
                    </a:lnTo>
                    <a:lnTo>
                      <a:pt x="16503" y="1407"/>
                    </a:lnTo>
                    <a:lnTo>
                      <a:pt x="16084" y="1591"/>
                    </a:lnTo>
                    <a:lnTo>
                      <a:pt x="15716" y="1767"/>
                    </a:lnTo>
                    <a:lnTo>
                      <a:pt x="15381" y="1934"/>
                    </a:lnTo>
                    <a:lnTo>
                      <a:pt x="15088" y="2085"/>
                    </a:lnTo>
                    <a:lnTo>
                      <a:pt x="14846" y="2218"/>
                    </a:lnTo>
                    <a:lnTo>
                      <a:pt x="14511" y="2411"/>
                    </a:lnTo>
                    <a:lnTo>
                      <a:pt x="14394" y="2478"/>
                    </a:lnTo>
                    <a:lnTo>
                      <a:pt x="13883" y="2444"/>
                    </a:lnTo>
                    <a:lnTo>
                      <a:pt x="13381" y="2436"/>
                    </a:lnTo>
                    <a:lnTo>
                      <a:pt x="12896" y="2436"/>
                    </a:lnTo>
                    <a:lnTo>
                      <a:pt x="12427" y="2453"/>
                    </a:lnTo>
                    <a:lnTo>
                      <a:pt x="11975" y="2486"/>
                    </a:lnTo>
                    <a:lnTo>
                      <a:pt x="11532" y="2536"/>
                    </a:lnTo>
                    <a:lnTo>
                      <a:pt x="11105" y="2595"/>
                    </a:lnTo>
                    <a:lnTo>
                      <a:pt x="10695" y="2679"/>
                    </a:lnTo>
                    <a:lnTo>
                      <a:pt x="10293" y="2762"/>
                    </a:lnTo>
                    <a:lnTo>
                      <a:pt x="9900" y="2871"/>
                    </a:lnTo>
                    <a:lnTo>
                      <a:pt x="9532" y="2988"/>
                    </a:lnTo>
                    <a:lnTo>
                      <a:pt x="9172" y="3114"/>
                    </a:lnTo>
                    <a:lnTo>
                      <a:pt x="8821" y="3248"/>
                    </a:lnTo>
                    <a:lnTo>
                      <a:pt x="8486" y="3398"/>
                    </a:lnTo>
                    <a:lnTo>
                      <a:pt x="8159" y="3557"/>
                    </a:lnTo>
                    <a:lnTo>
                      <a:pt x="7841" y="3733"/>
                    </a:lnTo>
                    <a:lnTo>
                      <a:pt x="7540" y="3909"/>
                    </a:lnTo>
                    <a:lnTo>
                      <a:pt x="7256" y="4093"/>
                    </a:lnTo>
                    <a:lnTo>
                      <a:pt x="6971" y="4294"/>
                    </a:lnTo>
                    <a:lnTo>
                      <a:pt x="6703" y="4495"/>
                    </a:lnTo>
                    <a:lnTo>
                      <a:pt x="6452" y="4704"/>
                    </a:lnTo>
                    <a:lnTo>
                      <a:pt x="6201" y="4921"/>
                    </a:lnTo>
                    <a:lnTo>
                      <a:pt x="5967" y="5139"/>
                    </a:lnTo>
                    <a:lnTo>
                      <a:pt x="5741" y="5373"/>
                    </a:lnTo>
                    <a:lnTo>
                      <a:pt x="5523" y="5599"/>
                    </a:lnTo>
                    <a:lnTo>
                      <a:pt x="5323" y="5842"/>
                    </a:lnTo>
                    <a:lnTo>
                      <a:pt x="5122" y="6085"/>
                    </a:lnTo>
                    <a:lnTo>
                      <a:pt x="4938" y="6327"/>
                    </a:lnTo>
                    <a:lnTo>
                      <a:pt x="4754" y="6570"/>
                    </a:lnTo>
                    <a:lnTo>
                      <a:pt x="4586" y="6821"/>
                    </a:lnTo>
                    <a:lnTo>
                      <a:pt x="4427" y="7072"/>
                    </a:lnTo>
                    <a:lnTo>
                      <a:pt x="4277" y="7323"/>
                    </a:lnTo>
                    <a:lnTo>
                      <a:pt x="4126" y="7574"/>
                    </a:lnTo>
                    <a:lnTo>
                      <a:pt x="3992" y="7834"/>
                    </a:lnTo>
                    <a:lnTo>
                      <a:pt x="3867" y="8085"/>
                    </a:lnTo>
                    <a:lnTo>
                      <a:pt x="3741" y="8336"/>
                    </a:lnTo>
                    <a:lnTo>
                      <a:pt x="3624" y="8587"/>
                    </a:lnTo>
                    <a:lnTo>
                      <a:pt x="3523" y="8829"/>
                    </a:lnTo>
                    <a:lnTo>
                      <a:pt x="3423" y="9080"/>
                    </a:lnTo>
                    <a:lnTo>
                      <a:pt x="3323" y="9323"/>
                    </a:lnTo>
                    <a:lnTo>
                      <a:pt x="3155" y="9792"/>
                    </a:lnTo>
                    <a:lnTo>
                      <a:pt x="3013" y="10244"/>
                    </a:lnTo>
                    <a:lnTo>
                      <a:pt x="2887" y="10679"/>
                    </a:lnTo>
                    <a:lnTo>
                      <a:pt x="2787" y="11081"/>
                    </a:lnTo>
                    <a:lnTo>
                      <a:pt x="2703" y="11457"/>
                    </a:lnTo>
                    <a:lnTo>
                      <a:pt x="2636" y="11792"/>
                    </a:lnTo>
                    <a:lnTo>
                      <a:pt x="2586" y="12085"/>
                    </a:lnTo>
                    <a:lnTo>
                      <a:pt x="2544" y="12344"/>
                    </a:lnTo>
                    <a:lnTo>
                      <a:pt x="2502" y="12696"/>
                    </a:lnTo>
                    <a:lnTo>
                      <a:pt x="2494" y="12821"/>
                    </a:lnTo>
                    <a:lnTo>
                      <a:pt x="2302" y="13014"/>
                    </a:lnTo>
                    <a:lnTo>
                      <a:pt x="2109" y="13206"/>
                    </a:lnTo>
                    <a:lnTo>
                      <a:pt x="1933" y="13407"/>
                    </a:lnTo>
                    <a:lnTo>
                      <a:pt x="1774" y="13608"/>
                    </a:lnTo>
                    <a:lnTo>
                      <a:pt x="1615" y="13809"/>
                    </a:lnTo>
                    <a:lnTo>
                      <a:pt x="1465" y="14009"/>
                    </a:lnTo>
                    <a:lnTo>
                      <a:pt x="1323" y="14210"/>
                    </a:lnTo>
                    <a:lnTo>
                      <a:pt x="1197" y="14419"/>
                    </a:lnTo>
                    <a:lnTo>
                      <a:pt x="1072" y="14620"/>
                    </a:lnTo>
                    <a:lnTo>
                      <a:pt x="954" y="14829"/>
                    </a:lnTo>
                    <a:lnTo>
                      <a:pt x="846" y="15039"/>
                    </a:lnTo>
                    <a:lnTo>
                      <a:pt x="745" y="15248"/>
                    </a:lnTo>
                    <a:lnTo>
                      <a:pt x="653" y="15457"/>
                    </a:lnTo>
                    <a:lnTo>
                      <a:pt x="569" y="15666"/>
                    </a:lnTo>
                    <a:lnTo>
                      <a:pt x="494" y="15876"/>
                    </a:lnTo>
                    <a:lnTo>
                      <a:pt x="419" y="16085"/>
                    </a:lnTo>
                    <a:lnTo>
                      <a:pt x="352" y="16294"/>
                    </a:lnTo>
                    <a:lnTo>
                      <a:pt x="293" y="16503"/>
                    </a:lnTo>
                    <a:lnTo>
                      <a:pt x="243" y="16704"/>
                    </a:lnTo>
                    <a:lnTo>
                      <a:pt x="193" y="16913"/>
                    </a:lnTo>
                    <a:lnTo>
                      <a:pt x="151" y="17122"/>
                    </a:lnTo>
                    <a:lnTo>
                      <a:pt x="118" y="17323"/>
                    </a:lnTo>
                    <a:lnTo>
                      <a:pt x="59" y="17733"/>
                    </a:lnTo>
                    <a:lnTo>
                      <a:pt x="26" y="18127"/>
                    </a:lnTo>
                    <a:lnTo>
                      <a:pt x="9" y="18520"/>
                    </a:lnTo>
                    <a:lnTo>
                      <a:pt x="0" y="18905"/>
                    </a:lnTo>
                    <a:lnTo>
                      <a:pt x="9" y="19273"/>
                    </a:lnTo>
                    <a:lnTo>
                      <a:pt x="34" y="19633"/>
                    </a:lnTo>
                    <a:lnTo>
                      <a:pt x="67" y="19984"/>
                    </a:lnTo>
                    <a:lnTo>
                      <a:pt x="109" y="20311"/>
                    </a:lnTo>
                    <a:lnTo>
                      <a:pt x="159" y="20629"/>
                    </a:lnTo>
                    <a:lnTo>
                      <a:pt x="218" y="20930"/>
                    </a:lnTo>
                    <a:lnTo>
                      <a:pt x="277" y="21206"/>
                    </a:lnTo>
                    <a:lnTo>
                      <a:pt x="343" y="21466"/>
                    </a:lnTo>
                    <a:lnTo>
                      <a:pt x="402" y="21700"/>
                    </a:lnTo>
                    <a:lnTo>
                      <a:pt x="528" y="22110"/>
                    </a:lnTo>
                    <a:lnTo>
                      <a:pt x="628" y="22411"/>
                    </a:lnTo>
                    <a:lnTo>
                      <a:pt x="695" y="22604"/>
                    </a:lnTo>
                    <a:lnTo>
                      <a:pt x="728" y="22671"/>
                    </a:lnTo>
                    <a:lnTo>
                      <a:pt x="879" y="22486"/>
                    </a:lnTo>
                    <a:lnTo>
                      <a:pt x="1038" y="22311"/>
                    </a:lnTo>
                    <a:lnTo>
                      <a:pt x="1197" y="22152"/>
                    </a:lnTo>
                    <a:lnTo>
                      <a:pt x="1356" y="22009"/>
                    </a:lnTo>
                    <a:lnTo>
                      <a:pt x="1515" y="21876"/>
                    </a:lnTo>
                    <a:lnTo>
                      <a:pt x="1674" y="21750"/>
                    </a:lnTo>
                    <a:lnTo>
                      <a:pt x="1833" y="21641"/>
                    </a:lnTo>
                    <a:lnTo>
                      <a:pt x="2000" y="21541"/>
                    </a:lnTo>
                    <a:lnTo>
                      <a:pt x="2159" y="21449"/>
                    </a:lnTo>
                    <a:lnTo>
                      <a:pt x="2318" y="21365"/>
                    </a:lnTo>
                    <a:lnTo>
                      <a:pt x="2477" y="21298"/>
                    </a:lnTo>
                    <a:lnTo>
                      <a:pt x="2628" y="21231"/>
                    </a:lnTo>
                    <a:lnTo>
                      <a:pt x="2779" y="21181"/>
                    </a:lnTo>
                    <a:lnTo>
                      <a:pt x="2929" y="21131"/>
                    </a:lnTo>
                    <a:lnTo>
                      <a:pt x="3072" y="21089"/>
                    </a:lnTo>
                    <a:lnTo>
                      <a:pt x="3214" y="21055"/>
                    </a:lnTo>
                    <a:lnTo>
                      <a:pt x="3482" y="21005"/>
                    </a:lnTo>
                    <a:lnTo>
                      <a:pt x="3724" y="20980"/>
                    </a:lnTo>
                    <a:lnTo>
                      <a:pt x="3942" y="20963"/>
                    </a:lnTo>
                    <a:lnTo>
                      <a:pt x="4285" y="20963"/>
                    </a:lnTo>
                    <a:lnTo>
                      <a:pt x="4394" y="20980"/>
                    </a:lnTo>
                    <a:lnTo>
                      <a:pt x="4494" y="20989"/>
                    </a:lnTo>
                    <a:lnTo>
                      <a:pt x="7013" y="24378"/>
                    </a:lnTo>
                    <a:lnTo>
                      <a:pt x="7356" y="17951"/>
                    </a:lnTo>
                    <a:lnTo>
                      <a:pt x="7875" y="17901"/>
                    </a:lnTo>
                    <a:lnTo>
                      <a:pt x="8385" y="17850"/>
                    </a:lnTo>
                    <a:lnTo>
                      <a:pt x="8871" y="17792"/>
                    </a:lnTo>
                    <a:lnTo>
                      <a:pt x="9339" y="17725"/>
                    </a:lnTo>
                    <a:lnTo>
                      <a:pt x="9791" y="17658"/>
                    </a:lnTo>
                    <a:lnTo>
                      <a:pt x="10226" y="17574"/>
                    </a:lnTo>
                    <a:lnTo>
                      <a:pt x="10645" y="17491"/>
                    </a:lnTo>
                    <a:lnTo>
                      <a:pt x="11046" y="17399"/>
                    </a:lnTo>
                    <a:lnTo>
                      <a:pt x="11440" y="17307"/>
                    </a:lnTo>
                    <a:lnTo>
                      <a:pt x="11808" y="17206"/>
                    </a:lnTo>
                    <a:lnTo>
                      <a:pt x="12168" y="17097"/>
                    </a:lnTo>
                    <a:lnTo>
                      <a:pt x="12519" y="16989"/>
                    </a:lnTo>
                    <a:lnTo>
                      <a:pt x="12846" y="16880"/>
                    </a:lnTo>
                    <a:lnTo>
                      <a:pt x="13164" y="16754"/>
                    </a:lnTo>
                    <a:lnTo>
                      <a:pt x="13465" y="16637"/>
                    </a:lnTo>
                    <a:lnTo>
                      <a:pt x="13749" y="16512"/>
                    </a:lnTo>
                    <a:lnTo>
                      <a:pt x="14026" y="16378"/>
                    </a:lnTo>
                    <a:lnTo>
                      <a:pt x="14293" y="16244"/>
                    </a:lnTo>
                    <a:lnTo>
                      <a:pt x="14544" y="16110"/>
                    </a:lnTo>
                    <a:lnTo>
                      <a:pt x="14779" y="15968"/>
                    </a:lnTo>
                    <a:lnTo>
                      <a:pt x="15013" y="15825"/>
                    </a:lnTo>
                    <a:lnTo>
                      <a:pt x="15222" y="15683"/>
                    </a:lnTo>
                    <a:lnTo>
                      <a:pt x="15431" y="15541"/>
                    </a:lnTo>
                    <a:lnTo>
                      <a:pt x="15624" y="15390"/>
                    </a:lnTo>
                    <a:lnTo>
                      <a:pt x="15808" y="15248"/>
                    </a:lnTo>
                    <a:lnTo>
                      <a:pt x="15975" y="15097"/>
                    </a:lnTo>
                    <a:lnTo>
                      <a:pt x="16134" y="14947"/>
                    </a:lnTo>
                    <a:lnTo>
                      <a:pt x="16293" y="14796"/>
                    </a:lnTo>
                    <a:lnTo>
                      <a:pt x="16436" y="14645"/>
                    </a:lnTo>
                    <a:lnTo>
                      <a:pt x="16569" y="14495"/>
                    </a:lnTo>
                    <a:lnTo>
                      <a:pt x="16695" y="14336"/>
                    </a:lnTo>
                    <a:lnTo>
                      <a:pt x="16804" y="14185"/>
                    </a:lnTo>
                    <a:lnTo>
                      <a:pt x="16913" y="14035"/>
                    </a:lnTo>
                    <a:lnTo>
                      <a:pt x="17013" y="13892"/>
                    </a:lnTo>
                    <a:lnTo>
                      <a:pt x="17105" y="13742"/>
                    </a:lnTo>
                    <a:lnTo>
                      <a:pt x="17189" y="13591"/>
                    </a:lnTo>
                    <a:lnTo>
                      <a:pt x="17272" y="13449"/>
                    </a:lnTo>
                    <a:lnTo>
                      <a:pt x="17339" y="13306"/>
                    </a:lnTo>
                    <a:lnTo>
                      <a:pt x="17465" y="13022"/>
                    </a:lnTo>
                    <a:lnTo>
                      <a:pt x="17565" y="12754"/>
                    </a:lnTo>
                    <a:lnTo>
                      <a:pt x="17641" y="12503"/>
                    </a:lnTo>
                    <a:lnTo>
                      <a:pt x="17699" y="12260"/>
                    </a:lnTo>
                    <a:lnTo>
                      <a:pt x="17741" y="12034"/>
                    </a:lnTo>
                    <a:lnTo>
                      <a:pt x="17775" y="11825"/>
                    </a:lnTo>
                    <a:lnTo>
                      <a:pt x="17791" y="11641"/>
                    </a:lnTo>
                    <a:lnTo>
                      <a:pt x="17800" y="11482"/>
                    </a:lnTo>
                    <a:lnTo>
                      <a:pt x="17800" y="11340"/>
                    </a:lnTo>
                    <a:lnTo>
                      <a:pt x="17791" y="11147"/>
                    </a:lnTo>
                    <a:lnTo>
                      <a:pt x="17783" y="11081"/>
                    </a:lnTo>
                    <a:lnTo>
                      <a:pt x="17783" y="11081"/>
                    </a:lnTo>
                    <a:lnTo>
                      <a:pt x="17975" y="11206"/>
                    </a:lnTo>
                    <a:lnTo>
                      <a:pt x="18168" y="11332"/>
                    </a:lnTo>
                    <a:lnTo>
                      <a:pt x="18360" y="11440"/>
                    </a:lnTo>
                    <a:lnTo>
                      <a:pt x="18553" y="11549"/>
                    </a:lnTo>
                    <a:lnTo>
                      <a:pt x="18737" y="11650"/>
                    </a:lnTo>
                    <a:lnTo>
                      <a:pt x="18929" y="11742"/>
                    </a:lnTo>
                    <a:lnTo>
                      <a:pt x="19122" y="11825"/>
                    </a:lnTo>
                    <a:lnTo>
                      <a:pt x="19306" y="11909"/>
                    </a:lnTo>
                    <a:lnTo>
                      <a:pt x="19498" y="11984"/>
                    </a:lnTo>
                    <a:lnTo>
                      <a:pt x="19682" y="12051"/>
                    </a:lnTo>
                    <a:lnTo>
                      <a:pt x="20059" y="12168"/>
                    </a:lnTo>
                    <a:lnTo>
                      <a:pt x="20419" y="12269"/>
                    </a:lnTo>
                    <a:lnTo>
                      <a:pt x="20787" y="12352"/>
                    </a:lnTo>
                    <a:lnTo>
                      <a:pt x="21139" y="12411"/>
                    </a:lnTo>
                    <a:lnTo>
                      <a:pt x="21490" y="12453"/>
                    </a:lnTo>
                    <a:lnTo>
                      <a:pt x="21833" y="12486"/>
                    </a:lnTo>
                    <a:lnTo>
                      <a:pt x="22168" y="12495"/>
                    </a:lnTo>
                    <a:lnTo>
                      <a:pt x="22486" y="12495"/>
                    </a:lnTo>
                    <a:lnTo>
                      <a:pt x="22804" y="12486"/>
                    </a:lnTo>
                    <a:lnTo>
                      <a:pt x="23105" y="12461"/>
                    </a:lnTo>
                    <a:lnTo>
                      <a:pt x="23398" y="12428"/>
                    </a:lnTo>
                    <a:lnTo>
                      <a:pt x="23682" y="12386"/>
                    </a:lnTo>
                    <a:lnTo>
                      <a:pt x="23950" y="12344"/>
                    </a:lnTo>
                    <a:lnTo>
                      <a:pt x="24201" y="12286"/>
                    </a:lnTo>
                    <a:lnTo>
                      <a:pt x="24444" y="12235"/>
                    </a:lnTo>
                    <a:lnTo>
                      <a:pt x="24670" y="12168"/>
                    </a:lnTo>
                    <a:lnTo>
                      <a:pt x="24879" y="12110"/>
                    </a:lnTo>
                    <a:lnTo>
                      <a:pt x="25247" y="11984"/>
                    </a:lnTo>
                    <a:lnTo>
                      <a:pt x="25549" y="11875"/>
                    </a:lnTo>
                    <a:lnTo>
                      <a:pt x="25766" y="11775"/>
                    </a:lnTo>
                    <a:lnTo>
                      <a:pt x="25950" y="11691"/>
                    </a:lnTo>
                    <a:lnTo>
                      <a:pt x="26042" y="11901"/>
                    </a:lnTo>
                    <a:lnTo>
                      <a:pt x="26134" y="12110"/>
                    </a:lnTo>
                    <a:lnTo>
                      <a:pt x="26235" y="12302"/>
                    </a:lnTo>
                    <a:lnTo>
                      <a:pt x="26335" y="12503"/>
                    </a:lnTo>
                    <a:lnTo>
                      <a:pt x="26444" y="12687"/>
                    </a:lnTo>
                    <a:lnTo>
                      <a:pt x="26553" y="12871"/>
                    </a:lnTo>
                    <a:lnTo>
                      <a:pt x="26670" y="13047"/>
                    </a:lnTo>
                    <a:lnTo>
                      <a:pt x="26787" y="13223"/>
                    </a:lnTo>
                    <a:lnTo>
                      <a:pt x="26904" y="13382"/>
                    </a:lnTo>
                    <a:lnTo>
                      <a:pt x="27030" y="13549"/>
                    </a:lnTo>
                    <a:lnTo>
                      <a:pt x="27164" y="13700"/>
                    </a:lnTo>
                    <a:lnTo>
                      <a:pt x="27289" y="13850"/>
                    </a:lnTo>
                    <a:lnTo>
                      <a:pt x="27423" y="14001"/>
                    </a:lnTo>
                    <a:lnTo>
                      <a:pt x="27565" y="14143"/>
                    </a:lnTo>
                    <a:lnTo>
                      <a:pt x="27842" y="14411"/>
                    </a:lnTo>
                    <a:lnTo>
                      <a:pt x="28134" y="14662"/>
                    </a:lnTo>
                    <a:lnTo>
                      <a:pt x="28427" y="14888"/>
                    </a:lnTo>
                    <a:lnTo>
                      <a:pt x="28720" y="15106"/>
                    </a:lnTo>
                    <a:lnTo>
                      <a:pt x="29021" y="15306"/>
                    </a:lnTo>
                    <a:lnTo>
                      <a:pt x="29323" y="15482"/>
                    </a:lnTo>
                    <a:lnTo>
                      <a:pt x="29624" y="15650"/>
                    </a:lnTo>
                    <a:lnTo>
                      <a:pt x="29925" y="15809"/>
                    </a:lnTo>
                    <a:lnTo>
                      <a:pt x="30218" y="15942"/>
                    </a:lnTo>
                    <a:lnTo>
                      <a:pt x="30511" y="16068"/>
                    </a:lnTo>
                    <a:lnTo>
                      <a:pt x="30795" y="16177"/>
                    </a:lnTo>
                    <a:lnTo>
                      <a:pt x="31072" y="16277"/>
                    </a:lnTo>
                    <a:lnTo>
                      <a:pt x="31331" y="16369"/>
                    </a:lnTo>
                    <a:lnTo>
                      <a:pt x="31590" y="16445"/>
                    </a:lnTo>
                    <a:lnTo>
                      <a:pt x="31825" y="16512"/>
                    </a:lnTo>
                    <a:lnTo>
                      <a:pt x="32260" y="16620"/>
                    </a:lnTo>
                    <a:lnTo>
                      <a:pt x="32620" y="16696"/>
                    </a:lnTo>
                    <a:lnTo>
                      <a:pt x="32888" y="16746"/>
                    </a:lnTo>
                    <a:lnTo>
                      <a:pt x="33122" y="16771"/>
                    </a:lnTo>
                    <a:lnTo>
                      <a:pt x="33515" y="23507"/>
                    </a:lnTo>
                    <a:lnTo>
                      <a:pt x="36210" y="21030"/>
                    </a:lnTo>
                    <a:lnTo>
                      <a:pt x="36486" y="21014"/>
                    </a:lnTo>
                    <a:lnTo>
                      <a:pt x="36754" y="21005"/>
                    </a:lnTo>
                    <a:lnTo>
                      <a:pt x="37013" y="21014"/>
                    </a:lnTo>
                    <a:lnTo>
                      <a:pt x="37256" y="21039"/>
                    </a:lnTo>
                    <a:lnTo>
                      <a:pt x="37498" y="21072"/>
                    </a:lnTo>
                    <a:lnTo>
                      <a:pt x="37724" y="21114"/>
                    </a:lnTo>
                    <a:lnTo>
                      <a:pt x="37934" y="21173"/>
                    </a:lnTo>
                    <a:lnTo>
                      <a:pt x="38143" y="21240"/>
                    </a:lnTo>
                    <a:lnTo>
                      <a:pt x="38335" y="21307"/>
                    </a:lnTo>
                    <a:lnTo>
                      <a:pt x="38519" y="21390"/>
                    </a:lnTo>
                    <a:lnTo>
                      <a:pt x="38695" y="21482"/>
                    </a:lnTo>
                    <a:lnTo>
                      <a:pt x="38862" y="21574"/>
                    </a:lnTo>
                    <a:lnTo>
                      <a:pt x="39021" y="21666"/>
                    </a:lnTo>
                    <a:lnTo>
                      <a:pt x="39164" y="21775"/>
                    </a:lnTo>
                    <a:lnTo>
                      <a:pt x="39306" y="21876"/>
                    </a:lnTo>
                    <a:lnTo>
                      <a:pt x="39432" y="21984"/>
                    </a:lnTo>
                    <a:lnTo>
                      <a:pt x="39549" y="22093"/>
                    </a:lnTo>
                    <a:lnTo>
                      <a:pt x="39666" y="22194"/>
                    </a:lnTo>
                    <a:lnTo>
                      <a:pt x="39766" y="22302"/>
                    </a:lnTo>
                    <a:lnTo>
                      <a:pt x="39858" y="22403"/>
                    </a:lnTo>
                    <a:lnTo>
                      <a:pt x="40026" y="22604"/>
                    </a:lnTo>
                    <a:lnTo>
                      <a:pt x="40151" y="22788"/>
                    </a:lnTo>
                    <a:lnTo>
                      <a:pt x="40252" y="22938"/>
                    </a:lnTo>
                    <a:lnTo>
                      <a:pt x="40319" y="23056"/>
                    </a:lnTo>
                    <a:lnTo>
                      <a:pt x="40377" y="23164"/>
                    </a:lnTo>
                    <a:lnTo>
                      <a:pt x="40478" y="22913"/>
                    </a:lnTo>
                    <a:lnTo>
                      <a:pt x="40561" y="22662"/>
                    </a:lnTo>
                    <a:lnTo>
                      <a:pt x="40645" y="22428"/>
                    </a:lnTo>
                    <a:lnTo>
                      <a:pt x="40720" y="22185"/>
                    </a:lnTo>
                    <a:lnTo>
                      <a:pt x="40787" y="21959"/>
                    </a:lnTo>
                    <a:lnTo>
                      <a:pt x="40846" y="21733"/>
                    </a:lnTo>
                    <a:lnTo>
                      <a:pt x="40896" y="21507"/>
                    </a:lnTo>
                    <a:lnTo>
                      <a:pt x="40946" y="21290"/>
                    </a:lnTo>
                    <a:lnTo>
                      <a:pt x="40988" y="21072"/>
                    </a:lnTo>
                    <a:lnTo>
                      <a:pt x="41013" y="20863"/>
                    </a:lnTo>
                    <a:lnTo>
                      <a:pt x="41047" y="20662"/>
                    </a:lnTo>
                    <a:lnTo>
                      <a:pt x="41063" y="20461"/>
                    </a:lnTo>
                    <a:lnTo>
                      <a:pt x="41080" y="20269"/>
                    </a:lnTo>
                    <a:lnTo>
                      <a:pt x="41088" y="20076"/>
                    </a:lnTo>
                    <a:lnTo>
                      <a:pt x="41088" y="19892"/>
                    </a:lnTo>
                    <a:lnTo>
                      <a:pt x="41088" y="19708"/>
                    </a:lnTo>
                    <a:lnTo>
                      <a:pt x="41072" y="19357"/>
                    </a:lnTo>
                    <a:lnTo>
                      <a:pt x="41038" y="19022"/>
                    </a:lnTo>
                    <a:lnTo>
                      <a:pt x="40988" y="18704"/>
                    </a:lnTo>
                    <a:lnTo>
                      <a:pt x="40921" y="18403"/>
                    </a:lnTo>
                    <a:lnTo>
                      <a:pt x="40837" y="18118"/>
                    </a:lnTo>
                    <a:lnTo>
                      <a:pt x="40745" y="17850"/>
                    </a:lnTo>
                    <a:lnTo>
                      <a:pt x="40645" y="17599"/>
                    </a:lnTo>
                    <a:lnTo>
                      <a:pt x="40536" y="17357"/>
                    </a:lnTo>
                    <a:lnTo>
                      <a:pt x="40427" y="17139"/>
                    </a:lnTo>
                    <a:lnTo>
                      <a:pt x="40302" y="16938"/>
                    </a:lnTo>
                    <a:lnTo>
                      <a:pt x="40185" y="16746"/>
                    </a:lnTo>
                    <a:lnTo>
                      <a:pt x="40059" y="16570"/>
                    </a:lnTo>
                    <a:lnTo>
                      <a:pt x="39934" y="16411"/>
                    </a:lnTo>
                    <a:lnTo>
                      <a:pt x="39816" y="16269"/>
                    </a:lnTo>
                    <a:lnTo>
                      <a:pt x="39699" y="16143"/>
                    </a:lnTo>
                    <a:lnTo>
                      <a:pt x="39582" y="16026"/>
                    </a:lnTo>
                    <a:lnTo>
                      <a:pt x="39381" y="15834"/>
                    </a:lnTo>
                    <a:lnTo>
                      <a:pt x="39222" y="15708"/>
                    </a:lnTo>
                    <a:lnTo>
                      <a:pt x="39114" y="15624"/>
                    </a:lnTo>
                    <a:lnTo>
                      <a:pt x="39072" y="15599"/>
                    </a:lnTo>
                    <a:lnTo>
                      <a:pt x="39063" y="15181"/>
                    </a:lnTo>
                    <a:lnTo>
                      <a:pt x="39047" y="14763"/>
                    </a:lnTo>
                    <a:lnTo>
                      <a:pt x="39013" y="14361"/>
                    </a:lnTo>
                    <a:lnTo>
                      <a:pt x="38971" y="13968"/>
                    </a:lnTo>
                    <a:lnTo>
                      <a:pt x="38921" y="13583"/>
                    </a:lnTo>
                    <a:lnTo>
                      <a:pt x="38854" y="13206"/>
                    </a:lnTo>
                    <a:lnTo>
                      <a:pt x="38787" y="12838"/>
                    </a:lnTo>
                    <a:lnTo>
                      <a:pt x="38712" y="12486"/>
                    </a:lnTo>
                    <a:lnTo>
                      <a:pt x="38620" y="12135"/>
                    </a:lnTo>
                    <a:lnTo>
                      <a:pt x="38528" y="11800"/>
                    </a:lnTo>
                    <a:lnTo>
                      <a:pt x="38419" y="11465"/>
                    </a:lnTo>
                    <a:lnTo>
                      <a:pt x="38310" y="11147"/>
                    </a:lnTo>
                    <a:lnTo>
                      <a:pt x="38193" y="10838"/>
                    </a:lnTo>
                    <a:lnTo>
                      <a:pt x="38067" y="10528"/>
                    </a:lnTo>
                    <a:lnTo>
                      <a:pt x="37942" y="10235"/>
                    </a:lnTo>
                    <a:lnTo>
                      <a:pt x="37800" y="9942"/>
                    </a:lnTo>
                    <a:lnTo>
                      <a:pt x="37657" y="9666"/>
                    </a:lnTo>
                    <a:lnTo>
                      <a:pt x="37515" y="9398"/>
                    </a:lnTo>
                    <a:lnTo>
                      <a:pt x="37356" y="9131"/>
                    </a:lnTo>
                    <a:lnTo>
                      <a:pt x="37197" y="8880"/>
                    </a:lnTo>
                    <a:lnTo>
                      <a:pt x="37038" y="8629"/>
                    </a:lnTo>
                    <a:lnTo>
                      <a:pt x="36871" y="8394"/>
                    </a:lnTo>
                    <a:lnTo>
                      <a:pt x="36703" y="8160"/>
                    </a:lnTo>
                    <a:lnTo>
                      <a:pt x="36536" y="7934"/>
                    </a:lnTo>
                    <a:lnTo>
                      <a:pt x="36360" y="7716"/>
                    </a:lnTo>
                    <a:lnTo>
                      <a:pt x="36185" y="7507"/>
                    </a:lnTo>
                    <a:lnTo>
                      <a:pt x="36001" y="7306"/>
                    </a:lnTo>
                    <a:lnTo>
                      <a:pt x="35825" y="7114"/>
                    </a:lnTo>
                    <a:lnTo>
                      <a:pt x="35641" y="6921"/>
                    </a:lnTo>
                    <a:lnTo>
                      <a:pt x="35457" y="6746"/>
                    </a:lnTo>
                    <a:lnTo>
                      <a:pt x="35272" y="6570"/>
                    </a:lnTo>
                    <a:lnTo>
                      <a:pt x="35088" y="6403"/>
                    </a:lnTo>
                    <a:lnTo>
                      <a:pt x="34720" y="6085"/>
                    </a:lnTo>
                    <a:lnTo>
                      <a:pt x="34352" y="5800"/>
                    </a:lnTo>
                    <a:lnTo>
                      <a:pt x="33992" y="5532"/>
                    </a:lnTo>
                    <a:lnTo>
                      <a:pt x="33649" y="5298"/>
                    </a:lnTo>
                    <a:lnTo>
                      <a:pt x="33306" y="5080"/>
                    </a:lnTo>
                    <a:lnTo>
                      <a:pt x="32980" y="4888"/>
                    </a:lnTo>
                    <a:lnTo>
                      <a:pt x="32678" y="4712"/>
                    </a:lnTo>
                    <a:lnTo>
                      <a:pt x="32394" y="4570"/>
                    </a:lnTo>
                    <a:lnTo>
                      <a:pt x="32126" y="4436"/>
                    </a:lnTo>
                    <a:lnTo>
                      <a:pt x="31892" y="4327"/>
                    </a:lnTo>
                    <a:lnTo>
                      <a:pt x="31683" y="4235"/>
                    </a:lnTo>
                    <a:lnTo>
                      <a:pt x="31507" y="4168"/>
                    </a:lnTo>
                    <a:lnTo>
                      <a:pt x="31256" y="4076"/>
                    </a:lnTo>
                    <a:lnTo>
                      <a:pt x="31164" y="4043"/>
                    </a:lnTo>
                    <a:lnTo>
                      <a:pt x="30854" y="3675"/>
                    </a:lnTo>
                    <a:lnTo>
                      <a:pt x="30536" y="3331"/>
                    </a:lnTo>
                    <a:lnTo>
                      <a:pt x="30218" y="3005"/>
                    </a:lnTo>
                    <a:lnTo>
                      <a:pt x="29892" y="2695"/>
                    </a:lnTo>
                    <a:lnTo>
                      <a:pt x="29557" y="2411"/>
                    </a:lnTo>
                    <a:lnTo>
                      <a:pt x="29231" y="2135"/>
                    </a:lnTo>
                    <a:lnTo>
                      <a:pt x="28888" y="1892"/>
                    </a:lnTo>
                    <a:lnTo>
                      <a:pt x="28553" y="1658"/>
                    </a:lnTo>
                    <a:lnTo>
                      <a:pt x="28210" y="1440"/>
                    </a:lnTo>
                    <a:lnTo>
                      <a:pt x="27867" y="1248"/>
                    </a:lnTo>
                    <a:lnTo>
                      <a:pt x="27515" y="1064"/>
                    </a:lnTo>
                    <a:lnTo>
                      <a:pt x="27164" y="896"/>
                    </a:lnTo>
                    <a:lnTo>
                      <a:pt x="26821" y="754"/>
                    </a:lnTo>
                    <a:lnTo>
                      <a:pt x="26469" y="612"/>
                    </a:lnTo>
                    <a:lnTo>
                      <a:pt x="26109" y="495"/>
                    </a:lnTo>
                    <a:lnTo>
                      <a:pt x="25758" y="394"/>
                    </a:lnTo>
                    <a:lnTo>
                      <a:pt x="25406" y="302"/>
                    </a:lnTo>
                    <a:lnTo>
                      <a:pt x="25055" y="218"/>
                    </a:lnTo>
                    <a:lnTo>
                      <a:pt x="24703" y="152"/>
                    </a:lnTo>
                    <a:lnTo>
                      <a:pt x="24352" y="101"/>
                    </a:lnTo>
                    <a:lnTo>
                      <a:pt x="24000" y="59"/>
                    </a:lnTo>
                    <a:lnTo>
                      <a:pt x="23649" y="26"/>
                    </a:lnTo>
                    <a:lnTo>
                      <a:pt x="23306" y="9"/>
                    </a:lnTo>
                    <a:lnTo>
                      <a:pt x="2295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7" name="Google Shape;1185;p30">
              <a:extLst>
                <a:ext uri="{FF2B5EF4-FFF2-40B4-BE49-F238E27FC236}">
                  <a16:creationId xmlns:a16="http://schemas.microsoft.com/office/drawing/2014/main" id="{29A6F9BB-FFAB-1FE1-7D84-2F73F647D646}"/>
                </a:ext>
              </a:extLst>
            </p:cNvPr>
            <p:cNvSpPr/>
            <p:nvPr/>
          </p:nvSpPr>
          <p:spPr>
            <a:xfrm>
              <a:off x="6876601" y="2173494"/>
              <a:ext cx="285900" cy="285900"/>
            </a:xfrm>
            <a:prstGeom prst="ellipse">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9" name="Google Shape;1186;p30">
            <a:extLst>
              <a:ext uri="{FF2B5EF4-FFF2-40B4-BE49-F238E27FC236}">
                <a16:creationId xmlns:a16="http://schemas.microsoft.com/office/drawing/2014/main" id="{8A7F328E-8982-A130-A901-05ED0A34F150}"/>
              </a:ext>
            </a:extLst>
          </p:cNvPr>
          <p:cNvCxnSpPr>
            <a:cxnSpLocks/>
            <a:stCxn id="1324" idx="6"/>
          </p:cNvCxnSpPr>
          <p:nvPr/>
        </p:nvCxnSpPr>
        <p:spPr>
          <a:xfrm>
            <a:off x="5965825" y="1946218"/>
            <a:ext cx="1496631" cy="720921"/>
          </a:xfrm>
          <a:prstGeom prst="straightConnector1">
            <a:avLst/>
          </a:prstGeom>
          <a:noFill/>
          <a:ln w="9525" cap="flat" cmpd="sng">
            <a:solidFill>
              <a:srgbClr val="666666"/>
            </a:solidFill>
            <a:prstDash val="solid"/>
            <a:round/>
            <a:headEnd type="none" w="med" len="med"/>
            <a:tailEnd type="stealth" w="med" len="med"/>
          </a:ln>
        </p:spPr>
      </p:cxnSp>
      <p:cxnSp>
        <p:nvCxnSpPr>
          <p:cNvPr id="1380" name="Google Shape;1187;p30">
            <a:extLst>
              <a:ext uri="{FF2B5EF4-FFF2-40B4-BE49-F238E27FC236}">
                <a16:creationId xmlns:a16="http://schemas.microsoft.com/office/drawing/2014/main" id="{69EFD094-CEFE-B041-D39F-82AB5D0C5701}"/>
              </a:ext>
            </a:extLst>
          </p:cNvPr>
          <p:cNvCxnSpPr>
            <a:stCxn id="1322" idx="6"/>
            <a:endCxn id="1323" idx="2"/>
          </p:cNvCxnSpPr>
          <p:nvPr/>
        </p:nvCxnSpPr>
        <p:spPr>
          <a:xfrm>
            <a:off x="1865675" y="1946218"/>
            <a:ext cx="913500" cy="0"/>
          </a:xfrm>
          <a:prstGeom prst="straightConnector1">
            <a:avLst/>
          </a:prstGeom>
          <a:noFill/>
          <a:ln w="9525" cap="flat" cmpd="sng">
            <a:solidFill>
              <a:srgbClr val="666666"/>
            </a:solidFill>
            <a:prstDash val="solid"/>
            <a:round/>
            <a:headEnd type="none" w="med" len="med"/>
            <a:tailEnd type="stealth" w="med" len="med"/>
          </a:ln>
        </p:spPr>
      </p:cxnSp>
      <p:cxnSp>
        <p:nvCxnSpPr>
          <p:cNvPr id="1381" name="Google Shape;1188;p30">
            <a:extLst>
              <a:ext uri="{FF2B5EF4-FFF2-40B4-BE49-F238E27FC236}">
                <a16:creationId xmlns:a16="http://schemas.microsoft.com/office/drawing/2014/main" id="{6BFCCE7E-5894-DF17-77E5-0199C1171F75}"/>
              </a:ext>
            </a:extLst>
          </p:cNvPr>
          <p:cNvCxnSpPr>
            <a:stCxn id="1323" idx="6"/>
            <a:endCxn id="1324" idx="2"/>
          </p:cNvCxnSpPr>
          <p:nvPr/>
        </p:nvCxnSpPr>
        <p:spPr>
          <a:xfrm>
            <a:off x="3903313" y="1946218"/>
            <a:ext cx="938400" cy="0"/>
          </a:xfrm>
          <a:prstGeom prst="straightConnector1">
            <a:avLst/>
          </a:prstGeom>
          <a:noFill/>
          <a:ln w="9525" cap="flat" cmpd="sng">
            <a:solidFill>
              <a:srgbClr val="666666"/>
            </a:solidFill>
            <a:prstDash val="solid"/>
            <a:round/>
            <a:headEnd type="none" w="med" len="med"/>
            <a:tailEnd type="stealth" w="med" len="med"/>
          </a:ln>
        </p:spPr>
      </p:cxnSp>
      <p:grpSp>
        <p:nvGrpSpPr>
          <p:cNvPr id="1382" name="Google Shape;1189;p30">
            <a:extLst>
              <a:ext uri="{FF2B5EF4-FFF2-40B4-BE49-F238E27FC236}">
                <a16:creationId xmlns:a16="http://schemas.microsoft.com/office/drawing/2014/main" id="{CBBDC3AC-4C36-7944-2E91-4512CA565F52}"/>
              </a:ext>
            </a:extLst>
          </p:cNvPr>
          <p:cNvGrpSpPr/>
          <p:nvPr/>
        </p:nvGrpSpPr>
        <p:grpSpPr>
          <a:xfrm>
            <a:off x="3168078" y="1776416"/>
            <a:ext cx="346347" cy="339623"/>
            <a:chOff x="1490050" y="3805975"/>
            <a:chExt cx="491900" cy="482350"/>
          </a:xfrm>
        </p:grpSpPr>
        <p:sp>
          <p:nvSpPr>
            <p:cNvPr id="1383" name="Google Shape;1190;p30">
              <a:extLst>
                <a:ext uri="{FF2B5EF4-FFF2-40B4-BE49-F238E27FC236}">
                  <a16:creationId xmlns:a16="http://schemas.microsoft.com/office/drawing/2014/main" id="{31EA90C2-30B8-8090-5085-A6E9C5C58CCD}"/>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4" name="Google Shape;1191;p30">
              <a:extLst>
                <a:ext uri="{FF2B5EF4-FFF2-40B4-BE49-F238E27FC236}">
                  <a16:creationId xmlns:a16="http://schemas.microsoft.com/office/drawing/2014/main" id="{A2C928BE-4F27-43DB-0298-A504E6FF84E2}"/>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5" name="Google Shape;1192;p30">
              <a:extLst>
                <a:ext uri="{FF2B5EF4-FFF2-40B4-BE49-F238E27FC236}">
                  <a16:creationId xmlns:a16="http://schemas.microsoft.com/office/drawing/2014/main" id="{AFD85FA6-72D7-2E11-1318-C9D6602A6E4E}"/>
                </a:ext>
              </a:extLst>
            </p:cNvPr>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6" name="Google Shape;1193;p30">
              <a:extLst>
                <a:ext uri="{FF2B5EF4-FFF2-40B4-BE49-F238E27FC236}">
                  <a16:creationId xmlns:a16="http://schemas.microsoft.com/office/drawing/2014/main" id="{7A03F7E3-6072-39F9-0102-BAB69639CCCC}"/>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grpSp>
        <p:nvGrpSpPr>
          <p:cNvPr id="1387" name="Google Shape;1194;p30">
            <a:extLst>
              <a:ext uri="{FF2B5EF4-FFF2-40B4-BE49-F238E27FC236}">
                <a16:creationId xmlns:a16="http://schemas.microsoft.com/office/drawing/2014/main" id="{8F24C62B-F8AB-ED8D-A774-BDDD03F276D9}"/>
              </a:ext>
            </a:extLst>
          </p:cNvPr>
          <p:cNvGrpSpPr/>
          <p:nvPr/>
        </p:nvGrpSpPr>
        <p:grpSpPr>
          <a:xfrm>
            <a:off x="1134004" y="1776588"/>
            <a:ext cx="339253" cy="339253"/>
            <a:chOff x="5049725" y="3806450"/>
            <a:chExt cx="481825" cy="481825"/>
          </a:xfrm>
        </p:grpSpPr>
        <p:sp>
          <p:nvSpPr>
            <p:cNvPr id="1388" name="Google Shape;1195;p30">
              <a:extLst>
                <a:ext uri="{FF2B5EF4-FFF2-40B4-BE49-F238E27FC236}">
                  <a16:creationId xmlns:a16="http://schemas.microsoft.com/office/drawing/2014/main" id="{08004B3A-53E3-1460-4450-5F18CAC6FB8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89" name="Google Shape;1196;p30">
              <a:extLst>
                <a:ext uri="{FF2B5EF4-FFF2-40B4-BE49-F238E27FC236}">
                  <a16:creationId xmlns:a16="http://schemas.microsoft.com/office/drawing/2014/main" id="{07BB364F-7643-ADCF-2193-96FABF0D4D72}"/>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sp>
          <p:nvSpPr>
            <p:cNvPr id="1390" name="Google Shape;1197;p30">
              <a:extLst>
                <a:ext uri="{FF2B5EF4-FFF2-40B4-BE49-F238E27FC236}">
                  <a16:creationId xmlns:a16="http://schemas.microsoft.com/office/drawing/2014/main" id="{44AB8DBD-93BE-A10B-A54F-A23903D89D18}"/>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435D74"/>
                </a:solidFill>
                <a:effectLst/>
                <a:uLnTx/>
                <a:uFillTx/>
              </a:endParaRPr>
            </a:p>
          </p:txBody>
        </p:sp>
      </p:grpSp>
      <p:sp>
        <p:nvSpPr>
          <p:cNvPr id="1391" name="Google Shape;1198;p30">
            <a:extLst>
              <a:ext uri="{FF2B5EF4-FFF2-40B4-BE49-F238E27FC236}">
                <a16:creationId xmlns:a16="http://schemas.microsoft.com/office/drawing/2014/main" id="{2314C8D1-BE33-73BB-A6AC-11B6DC4922AF}"/>
              </a:ext>
            </a:extLst>
          </p:cNvPr>
          <p:cNvSpPr/>
          <p:nvPr/>
        </p:nvSpPr>
        <p:spPr>
          <a:xfrm>
            <a:off x="5246386" y="1760312"/>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TextBox 1391">
            <a:extLst>
              <a:ext uri="{FF2B5EF4-FFF2-40B4-BE49-F238E27FC236}">
                <a16:creationId xmlns:a16="http://schemas.microsoft.com/office/drawing/2014/main" id="{FEF788C5-FEB8-3583-A6AE-387E78B7925A}"/>
              </a:ext>
            </a:extLst>
          </p:cNvPr>
          <p:cNvSpPr txBox="1"/>
          <p:nvPr/>
        </p:nvSpPr>
        <p:spPr>
          <a:xfrm>
            <a:off x="257427" y="2566395"/>
            <a:ext cx="1992969" cy="1938992"/>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Không có gì có thể thay thế văn hóa đọc (Gunte Grass)</a:t>
            </a:r>
          </a:p>
        </p:txBody>
      </p:sp>
      <p:sp>
        <p:nvSpPr>
          <p:cNvPr id="1393" name="TextBox 1392">
            <a:extLst>
              <a:ext uri="{FF2B5EF4-FFF2-40B4-BE49-F238E27FC236}">
                <a16:creationId xmlns:a16="http://schemas.microsoft.com/office/drawing/2014/main" id="{FD6120FA-2CCF-394F-54D8-1180DD064C64}"/>
              </a:ext>
            </a:extLst>
          </p:cNvPr>
          <p:cNvSpPr txBox="1"/>
          <p:nvPr/>
        </p:nvSpPr>
        <p:spPr>
          <a:xfrm>
            <a:off x="2179248" y="2574625"/>
            <a:ext cx="2464420" cy="2308324"/>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"Việc đọc rất quan trọng. Nếu bạn biết cách đọc, cả thế giới sẽ mở ra cho bạn.” - Barack Obama</a:t>
            </a:r>
          </a:p>
        </p:txBody>
      </p:sp>
      <p:sp>
        <p:nvSpPr>
          <p:cNvPr id="1394" name="TextBox 1393">
            <a:extLst>
              <a:ext uri="{FF2B5EF4-FFF2-40B4-BE49-F238E27FC236}">
                <a16:creationId xmlns:a16="http://schemas.microsoft.com/office/drawing/2014/main" id="{5F483BD1-3AD0-973D-14F0-B871CCD8886A}"/>
              </a:ext>
            </a:extLst>
          </p:cNvPr>
          <p:cNvSpPr txBox="1"/>
          <p:nvPr/>
        </p:nvSpPr>
        <p:spPr>
          <a:xfrm>
            <a:off x="4582004" y="2579209"/>
            <a:ext cx="2426881" cy="1569660"/>
          </a:xfrm>
          <a:prstGeom prst="rect">
            <a:avLst/>
          </a:prstGeom>
          <a:noFill/>
        </p:spPr>
        <p:txBody>
          <a:bodyPr wrap="square">
            <a:spAutoFit/>
          </a:bodyPr>
          <a:lstStyle/>
          <a:p>
            <a:pPr lvl="0" algn="ctr">
              <a:buClrTx/>
            </a:pPr>
            <a:r>
              <a:rPr lang="en-US" sz="2400">
                <a:latin typeface="Times New Roman" panose="02020603050405020304" pitchFamily="18" charset="0"/>
                <a:cs typeface="Times New Roman" panose="02020603050405020304" pitchFamily="18" charset="0"/>
              </a:rPr>
              <a:t>"Đọc sách cho tâm trí cũng cần như thể dục cho cơ thể." (Sưu tầm)</a:t>
            </a:r>
            <a:endParaRPr kumimoji="0" lang="en-US" sz="36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16177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barn(inVertical)">
                                      <p:cBhvr>
                                        <p:cTn id="7" dur="500"/>
                                        <p:tgtEl>
                                          <p:spTgt spid="1322"/>
                                        </p:tgtEl>
                                      </p:cBhvr>
                                    </p:animEffect>
                                  </p:childTnLst>
                                </p:cTn>
                              </p:par>
                              <p:par>
                                <p:cTn id="8" presetID="16" presetClass="entr" presetSubtype="21" fill="hold" nodeType="withEffect">
                                  <p:stCondLst>
                                    <p:cond delay="0"/>
                                  </p:stCondLst>
                                  <p:childTnLst>
                                    <p:set>
                                      <p:cBhvr>
                                        <p:cTn id="9" dur="1" fill="hold">
                                          <p:stCondLst>
                                            <p:cond delay="0"/>
                                          </p:stCondLst>
                                        </p:cTn>
                                        <p:tgtEl>
                                          <p:spTgt spid="1387"/>
                                        </p:tgtEl>
                                        <p:attrNameLst>
                                          <p:attrName>style.visibility</p:attrName>
                                        </p:attrNameLst>
                                      </p:cBhvr>
                                      <p:to>
                                        <p:strVal val="visible"/>
                                      </p:to>
                                    </p:set>
                                    <p:animEffect transition="in" filter="barn(inVertical)">
                                      <p:cBhvr>
                                        <p:cTn id="10" dur="500"/>
                                        <p:tgtEl>
                                          <p:spTgt spid="1387"/>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barn(inVertical)">
                                      <p:cBhvr>
                                        <p:cTn id="13" dur="500"/>
                                        <p:tgtEl>
                                          <p:spTgt spid="139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380"/>
                                        </p:tgtEl>
                                        <p:attrNameLst>
                                          <p:attrName>style.visibility</p:attrName>
                                        </p:attrNameLst>
                                      </p:cBhvr>
                                      <p:to>
                                        <p:strVal val="visible"/>
                                      </p:to>
                                    </p:set>
                                    <p:animEffect transition="in" filter="barn(inVertical)">
                                      <p:cBhvr>
                                        <p:cTn id="18" dur="500"/>
                                        <p:tgtEl>
                                          <p:spTgt spid="138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par>
                                <p:cTn id="22" presetID="16" presetClass="entr" presetSubtype="21" fill="hold" nodeType="withEffect">
                                  <p:stCondLst>
                                    <p:cond delay="0"/>
                                  </p:stCondLst>
                                  <p:childTnLst>
                                    <p:set>
                                      <p:cBhvr>
                                        <p:cTn id="23" dur="1" fill="hold">
                                          <p:stCondLst>
                                            <p:cond delay="0"/>
                                          </p:stCondLst>
                                        </p:cTn>
                                        <p:tgtEl>
                                          <p:spTgt spid="1382"/>
                                        </p:tgtEl>
                                        <p:attrNameLst>
                                          <p:attrName>style.visibility</p:attrName>
                                        </p:attrNameLst>
                                      </p:cBhvr>
                                      <p:to>
                                        <p:strVal val="visible"/>
                                      </p:to>
                                    </p:set>
                                    <p:animEffect transition="in" filter="barn(inVertical)">
                                      <p:cBhvr>
                                        <p:cTn id="24" dur="500"/>
                                        <p:tgtEl>
                                          <p:spTgt spid="1382"/>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393"/>
                                        </p:tgtEl>
                                        <p:attrNameLst>
                                          <p:attrName>style.visibility</p:attrName>
                                        </p:attrNameLst>
                                      </p:cBhvr>
                                      <p:to>
                                        <p:strVal val="visible"/>
                                      </p:to>
                                    </p:set>
                                    <p:animEffect transition="in" filter="barn(inVertical)">
                                      <p:cBhvr>
                                        <p:cTn id="27" dur="500"/>
                                        <p:tgtEl>
                                          <p:spTgt spid="139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381"/>
                                        </p:tgtEl>
                                        <p:attrNameLst>
                                          <p:attrName>style.visibility</p:attrName>
                                        </p:attrNameLst>
                                      </p:cBhvr>
                                      <p:to>
                                        <p:strVal val="visible"/>
                                      </p:to>
                                    </p:set>
                                    <p:animEffect transition="in" filter="wipe(down)">
                                      <p:cBhvr>
                                        <p:cTn id="32" dur="500"/>
                                        <p:tgtEl>
                                          <p:spTgt spid="138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324"/>
                                        </p:tgtEl>
                                        <p:attrNameLst>
                                          <p:attrName>style.visibility</p:attrName>
                                        </p:attrNameLst>
                                      </p:cBhvr>
                                      <p:to>
                                        <p:strVal val="visible"/>
                                      </p:to>
                                    </p:set>
                                    <p:animEffect transition="in" filter="wipe(down)">
                                      <p:cBhvr>
                                        <p:cTn id="35" dur="500"/>
                                        <p:tgtEl>
                                          <p:spTgt spid="13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391"/>
                                        </p:tgtEl>
                                        <p:attrNameLst>
                                          <p:attrName>style.visibility</p:attrName>
                                        </p:attrNameLst>
                                      </p:cBhvr>
                                      <p:to>
                                        <p:strVal val="visible"/>
                                      </p:to>
                                    </p:set>
                                    <p:animEffect transition="in" filter="wipe(down)">
                                      <p:cBhvr>
                                        <p:cTn id="38" dur="500"/>
                                        <p:tgtEl>
                                          <p:spTgt spid="139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394"/>
                                        </p:tgtEl>
                                        <p:attrNameLst>
                                          <p:attrName>style.visibility</p:attrName>
                                        </p:attrNameLst>
                                      </p:cBhvr>
                                      <p:to>
                                        <p:strVal val="visible"/>
                                      </p:to>
                                    </p:set>
                                    <p:animEffect transition="in" filter="wipe(down)">
                                      <p:cBhvr>
                                        <p:cTn id="41" dur="500"/>
                                        <p:tgtEl>
                                          <p:spTgt spid="1394"/>
                                        </p:tgtEl>
                                      </p:cBhvr>
                                    </p:animEffect>
                                  </p:childTnLst>
                                </p:cTn>
                              </p:par>
                              <p:par>
                                <p:cTn id="42" presetID="22" presetClass="entr" presetSubtype="4" fill="hold" nodeType="withEffect">
                                  <p:stCondLst>
                                    <p:cond delay="0"/>
                                  </p:stCondLst>
                                  <p:childTnLst>
                                    <p:set>
                                      <p:cBhvr>
                                        <p:cTn id="43" dur="1" fill="hold">
                                          <p:stCondLst>
                                            <p:cond delay="0"/>
                                          </p:stCondLst>
                                        </p:cTn>
                                        <p:tgtEl>
                                          <p:spTgt spid="1379"/>
                                        </p:tgtEl>
                                        <p:attrNameLst>
                                          <p:attrName>style.visibility</p:attrName>
                                        </p:attrNameLst>
                                      </p:cBhvr>
                                      <p:to>
                                        <p:strVal val="visible"/>
                                      </p:to>
                                    </p:set>
                                    <p:animEffect transition="in" filter="wipe(down)">
                                      <p:cBhvr>
                                        <p:cTn id="44" dur="500"/>
                                        <p:tgtEl>
                                          <p:spTgt spid="1379"/>
                                        </p:tgtEl>
                                      </p:cBhvr>
                                    </p:animEffect>
                                  </p:childTnLst>
                                </p:cTn>
                              </p:par>
                              <p:par>
                                <p:cTn id="45" presetID="22" presetClass="entr" presetSubtype="4" fill="hold" nodeType="withEffect">
                                  <p:stCondLst>
                                    <p:cond delay="0"/>
                                  </p:stCondLst>
                                  <p:childTnLst>
                                    <p:set>
                                      <p:cBhvr>
                                        <p:cTn id="46" dur="1" fill="hold">
                                          <p:stCondLst>
                                            <p:cond delay="0"/>
                                          </p:stCondLst>
                                        </p:cTn>
                                        <p:tgtEl>
                                          <p:spTgt spid="1325"/>
                                        </p:tgtEl>
                                        <p:attrNameLst>
                                          <p:attrName>style.visibility</p:attrName>
                                        </p:attrNameLst>
                                      </p:cBhvr>
                                      <p:to>
                                        <p:strVal val="visible"/>
                                      </p:to>
                                    </p:set>
                                    <p:animEffect transition="in" filter="wipe(down)">
                                      <p:cBhvr>
                                        <p:cTn id="47" dur="500"/>
                                        <p:tgtEl>
                                          <p:spTgt spid="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91" grpId="0" animBg="1"/>
      <p:bldP spid="1392" grpId="0"/>
      <p:bldP spid="1393" grpId="0"/>
      <p:bldP spid="139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D16DB02-0C7F-D185-69D9-D633E488537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06970" y="31674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Trong văn bản "Hãy cầm lấy và đọc" đã đưa ra mấy phương diện để giúp khắc phục sự sa sút của văn hóa đọc?</a:t>
            </a:r>
          </a:p>
        </p:txBody>
      </p:sp>
      <p:sp>
        <p:nvSpPr>
          <p:cNvPr id="26" name="Rectangle 25"/>
          <p:cNvSpPr/>
          <p:nvPr/>
        </p:nvSpPr>
        <p:spPr>
          <a:xfrm>
            <a:off x="805428" y="1481116"/>
            <a:ext cx="3680099"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5</a:t>
            </a:r>
            <a:endParaRPr kumimoji="0" lang="vi-VN"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mn-ea"/>
              <a:cs typeface="Times New Roman" pitchFamily="18" charset="0"/>
              <a:sym typeface="Arial"/>
            </a:endParaRPr>
          </a:p>
        </p:txBody>
      </p:sp>
      <p:sp>
        <p:nvSpPr>
          <p:cNvPr id="42" name="Rectangle 41"/>
          <p:cNvSpPr/>
          <p:nvPr/>
        </p:nvSpPr>
        <p:spPr>
          <a:xfrm>
            <a:off x="4597962" y="1465151"/>
            <a:ext cx="3740610" cy="7590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3</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826407" y="2413645"/>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4</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4597962" y="2413645"/>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a:t>
            </a: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8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rPr>
              <a:t>2</a:t>
            </a:r>
            <a:endParaRPr kumimoji="0" lang="en-US" sz="1600" b="0" i="0" u="none" strike="noStrike" kern="0" cap="none" spc="0" normalizeH="0" baseline="0" noProof="0">
              <a:ln>
                <a:noFill/>
              </a:ln>
              <a:solidFill>
                <a:srgbClr val="E7E6E6">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57203" y="2453860"/>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43559" y="2461278"/>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20A84C-6241-4CF8-8ED8-A4A8E1685502}"/>
              </a:ext>
            </a:extLst>
          </p:cNvPr>
          <p:cNvSpPr/>
          <p:nvPr/>
        </p:nvSpPr>
        <p:spPr>
          <a:xfrm>
            <a:off x="4238112" y="3847793"/>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5F0BADB-91B8-599E-398A-6015B07F59F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32665" y="294405"/>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800" b="1" i="1">
                <a:solidFill>
                  <a:schemeClr val="tx1">
                    <a:lumMod val="10000"/>
                  </a:schemeClr>
                </a:solidFill>
                <a:latin typeface="Times New Roman" panose="02020603050405020304" pitchFamily="18" charset="0"/>
                <a:cs typeface="Times New Roman" panose="02020603050405020304" pitchFamily="18" charset="0"/>
              </a:rPr>
              <a:t>Văn bản "Hãy cầm lấy và đọc" tập trung bàn về vấn đề gì? </a:t>
            </a:r>
            <a:endParaRPr kumimoji="0" lang="en-US" sz="11500" b="1" i="1"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580846" y="1462009"/>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2400">
                <a:solidFill>
                  <a:schemeClr val="tx1">
                    <a:lumMod val="10000"/>
                  </a:schemeClr>
                </a:solidFill>
                <a:latin typeface="Times New Roman" panose="02020603050405020304" pitchFamily="18" charset="0"/>
                <a:cs typeface="Times New Roman" panose="02020603050405020304" pitchFamily="18" charset="0"/>
              </a:rPr>
              <a:t>vấn đề nhìn</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4597962" y="1462009"/>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a:t>
            </a:r>
            <a:r>
              <a:rPr kumimoji="0" lang="en-US" sz="28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suy nghĩ</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6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640080" y="2385386"/>
            <a:ext cx="3931920"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2400">
                <a:solidFill>
                  <a:schemeClr val="tx1">
                    <a:lumMod val="10000"/>
                  </a:schemeClr>
                </a:solidFill>
                <a:latin typeface="Times New Roman" panose="02020603050405020304" pitchFamily="18" charset="0"/>
                <a:cs typeface="Times New Roman" panose="02020603050405020304" pitchFamily="18" charset="0"/>
              </a:rPr>
              <a:t>vấn đề nghe</a:t>
            </a:r>
            <a:endParaRPr lang="en-US">
              <a:solidFill>
                <a:schemeClr val="tx1">
                  <a:lumMod val="10000"/>
                </a:schemeClr>
              </a:solidFill>
              <a:latin typeface="Times New Roman" panose="02020603050405020304" pitchFamily="18" charset="0"/>
              <a:cs typeface="Times New Roman" panose="02020603050405020304" pitchFamily="18" charset="0"/>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9234" y="2388527"/>
            <a:ext cx="3864686" cy="76214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a:t>
            </a:r>
            <a:r>
              <a:rPr kumimoji="0" lang="vi-VN"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t>
            </a:r>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400">
                <a:solidFill>
                  <a:schemeClr val="tx1">
                    <a:lumMod val="10000"/>
                  </a:schemeClr>
                </a:solidFill>
                <a:latin typeface="Times New Roman" panose="02020603050405020304" pitchFamily="18" charset="0"/>
                <a:cs typeface="Times New Roman" panose="02020603050405020304" pitchFamily="18" charset="0"/>
              </a:rPr>
              <a:t>vấn đề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059943" y="2525390"/>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54476" y="1589926"/>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327451" y="3843670"/>
            <a:ext cx="1311792"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8CAC3DF-7A9D-41A1-BF37-A10EC9BF959D}"/>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683714" y="-6907"/>
            <a:ext cx="7895046" cy="76481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Chỉ ra câu văn thể hiện cách lí giải của tác giả về thông điệp "Hãy cầm lấy và đọc"?</a:t>
            </a:r>
          </a:p>
        </p:txBody>
      </p:sp>
      <p:sp>
        <p:nvSpPr>
          <p:cNvPr id="26" name="Rectangle 25"/>
          <p:cNvSpPr/>
          <p:nvPr/>
        </p:nvSpPr>
        <p:spPr>
          <a:xfrm>
            <a:off x="832666" y="964538"/>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 </a:t>
            </a:r>
            <a:r>
              <a:rPr lang="en-US" sz="1800">
                <a:solidFill>
                  <a:schemeClr val="tx1">
                    <a:lumMod val="10000"/>
                  </a:schemeClr>
                </a:solidFill>
                <a:latin typeface="Times New Roman" panose="02020603050405020304" pitchFamily="18" charset="0"/>
                <a:cs typeface="Times New Roman" panose="02020603050405020304" pitchFamily="18" charset="0"/>
              </a:rPr>
              <a:t>"Bạn hãy cầm lấy và đọc", đó là lời chia sẻ của một người bạn muốn giới thiệu cho ta một cuốn sách hay.</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967679"/>
            <a:ext cx="3680099" cy="10755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B. </a:t>
            </a:r>
            <a:r>
              <a:rPr lang="en-US" sz="1800">
                <a:solidFill>
                  <a:schemeClr val="tx1">
                    <a:lumMod val="10000"/>
                  </a:schemeClr>
                </a:solidFill>
                <a:latin typeface="Times New Roman" panose="02020603050405020304" pitchFamily="18" charset="0"/>
                <a:cs typeface="Times New Roman" panose="02020603050405020304" pitchFamily="18" charset="0"/>
              </a:rPr>
              <a:t>"Em hãy cầm lấy và đọc", đó là lời nói tin cậy của thấy giáo khi trao cho học trò một cuốn sách quý.</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212483"/>
            <a:ext cx="3680099" cy="15640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C. </a:t>
            </a:r>
            <a:r>
              <a:rPr lang="en-US" sz="1800">
                <a:solidFill>
                  <a:schemeClr val="tx1">
                    <a:lumMod val="10000"/>
                  </a:schemeClr>
                </a:solidFill>
                <a:latin typeface="Times New Roman" panose="02020603050405020304" pitchFamily="18" charset="0"/>
                <a:cs typeface="Times New Roman" panose="02020603050405020304" pitchFamily="18" charset="0"/>
              </a:rPr>
              <a:t>"Hãy cầm lấy và đọc" có thể xem là một thông điệp: hãy tiếp xúc trực tiếp với một cuốn sách, hãy tự trải nghiệm mà không bước qua một trung gian nào.</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4631237" y="2212483"/>
            <a:ext cx="3680099" cy="599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pPr lvl="0"/>
            <a:r>
              <a:rPr kumimoji="0" lang="en-US" sz="27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Có những cuốn sách làm ta thất vọng, hụt hẫng</a:t>
            </a:r>
            <a:endParaRPr kumimoji="0" lang="en-US" sz="2400" b="0" i="0" u="none" strike="noStrike" kern="0" cap="none" spc="0" normalizeH="0" baseline="0" noProof="0">
              <a:ln>
                <a:noFill/>
              </a:ln>
              <a:solidFill>
                <a:schemeClr val="tx1">
                  <a:lumMod val="10000"/>
                </a:schemeClr>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7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20562" y="3125287"/>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210619" y="3807602"/>
            <a:ext cx="142875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AEFEEAB-2320-FE92-6645-6787C3FF2255}"/>
              </a:ext>
            </a:extLst>
          </p:cNvPr>
          <p:cNvPicPr>
            <a:picLocks noChangeAspect="1"/>
          </p:cNvPicPr>
          <p:nvPr/>
        </p:nvPicPr>
        <p:blipFill>
          <a:blip r:embed="rId5"/>
          <a:stretch>
            <a:fillRect/>
          </a:stretch>
        </p:blipFill>
        <p:spPr>
          <a:xfrm>
            <a:off x="0" y="1255"/>
            <a:ext cx="9144000" cy="5140990"/>
          </a:xfrm>
          <a:prstGeom prst="rect">
            <a:avLst/>
          </a:prstGeom>
        </p:spPr>
      </p:pic>
      <p:sp>
        <p:nvSpPr>
          <p:cNvPr id="4" name="Snip Diagonal Corner Rectangle 3"/>
          <p:cNvSpPr/>
          <p:nvPr/>
        </p:nvSpPr>
        <p:spPr>
          <a:xfrm>
            <a:off x="803350" y="332855"/>
            <a:ext cx="7537301" cy="88748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lumMod val="10000"/>
                  </a:schemeClr>
                </a:solidFill>
                <a:latin typeface="Times New Roman" panose="02020603050405020304" pitchFamily="18" charset="0"/>
                <a:cs typeface="Times New Roman" panose="02020603050405020304" pitchFamily="18" charset="0"/>
              </a:rPr>
              <a:t>Theo tác giả, cần có những điều kiện gì để giải quyết tình trạng sa sút của văn hóa đọc hiện nay? </a:t>
            </a:r>
          </a:p>
        </p:txBody>
      </p:sp>
      <p:sp>
        <p:nvSpPr>
          <p:cNvPr id="26" name="Rectangle 25"/>
          <p:cNvSpPr/>
          <p:nvPr/>
        </p:nvSpPr>
        <p:spPr>
          <a:xfrm>
            <a:off x="832666" y="1415568"/>
            <a:ext cx="3680099" cy="88748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A</a:t>
            </a:r>
            <a:r>
              <a:rPr kumimoji="0" lang="en-US" sz="3600"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ham đọc và có sách hay để đọc</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endParaRPr kumimoji="0" lang="vi-VN" sz="135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4597962" y="1418708"/>
            <a:ext cx="3961247" cy="8843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B</a:t>
            </a:r>
            <a:r>
              <a:rPr kumimoji="0" lang="en-US" sz="36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 </a:t>
            </a:r>
            <a:r>
              <a:rPr lang="en-US" sz="2000">
                <a:solidFill>
                  <a:schemeClr val="tx1">
                    <a:lumMod val="10000"/>
                  </a:schemeClr>
                </a:solidFill>
                <a:latin typeface="Times New Roman" panose="02020603050405020304" pitchFamily="18" charset="0"/>
                <a:cs typeface="Times New Roman" panose="02020603050405020304" pitchFamily="18" charset="0"/>
              </a:rPr>
              <a:t>cân có nhiều hình thức phát hành sách</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832666" y="2475684"/>
            <a:ext cx="3680099"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2400" b="1" i="0" u="none" strike="noStrike" kern="1200" cap="none" spc="0" normalizeH="0" baseline="0" noProof="0">
                <a:ln>
                  <a:noFill/>
                </a:ln>
                <a:solidFill>
                  <a:schemeClr val="tx1">
                    <a:lumMod val="10000"/>
                  </a:schemeClr>
                </a:solidFill>
                <a:effectLst/>
                <a:uLnTx/>
                <a:uFillTx/>
                <a:latin typeface="Times New Roman" panose="02020603050405020304" pitchFamily="18" charset="0"/>
                <a:cs typeface="Times New Roman" pitchFamily="18" charset="0"/>
                <a:sym typeface="Arial"/>
              </a:rPr>
              <a:t>C. </a:t>
            </a:r>
            <a:r>
              <a:rPr lang="en-US" sz="2000">
                <a:solidFill>
                  <a:schemeClr val="tx1">
                    <a:lumMod val="10000"/>
                  </a:schemeClr>
                </a:solidFill>
                <a:latin typeface="Times New Roman" panose="02020603050405020304" pitchFamily="18" charset="0"/>
                <a:cs typeface="Times New Roman" panose="02020603050405020304" pitchFamily="18" charset="0"/>
              </a:rPr>
              <a:t>cần có người hiếu học</a:t>
            </a:r>
            <a:endParaRPr lang="en-US">
              <a:solidFill>
                <a:schemeClr val="tx1">
                  <a:lumMod val="10000"/>
                </a:schemeClr>
              </a:solidFill>
              <a:latin typeface="Times New Roman" panose="02020603050405020304" pitchFamily="18" charset="0"/>
              <a:cs typeface="Times New Roman" panose="02020603050405020304" pitchFamily="18" charset="0"/>
            </a:endParaRPr>
          </a:p>
        </p:txBody>
      </p:sp>
      <p:sp>
        <p:nvSpPr>
          <p:cNvPr id="44" name="Rectangle 43"/>
          <p:cNvSpPr/>
          <p:nvPr/>
        </p:nvSpPr>
        <p:spPr>
          <a:xfrm>
            <a:off x="4660552" y="2475684"/>
            <a:ext cx="3961247" cy="68884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a:ln>
                  <a:noFill/>
                </a:ln>
                <a:solidFill>
                  <a:schemeClr val="tx1">
                    <a:lumMod val="10000"/>
                  </a:schemeClr>
                </a:solidFill>
                <a:effectLst/>
                <a:uLnTx/>
                <a:uFillTx/>
                <a:latin typeface="Times New Roman" pitchFamily="18" charset="0"/>
                <a:cs typeface="Times New Roman" pitchFamily="18" charset="0"/>
                <a:sym typeface="Arial"/>
              </a:rPr>
              <a:t>D. </a:t>
            </a:r>
            <a:r>
              <a:rPr lang="en-US" sz="2000">
                <a:solidFill>
                  <a:schemeClr val="tx1">
                    <a:lumMod val="10000"/>
                  </a:schemeClr>
                </a:solidFill>
                <a:latin typeface="Times New Roman" panose="02020603050405020304" pitchFamily="18" charset="0"/>
                <a:cs typeface="Times New Roman" panose="02020603050405020304" pitchFamily="18" charset="0"/>
              </a:rPr>
              <a:t>cần cuốn sách có nội dung chạy  theo xu hướng</a:t>
            </a:r>
          </a:p>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vi-VN" sz="2400" b="1" i="0" u="none" strike="noStrike" kern="1200" cap="none" spc="0" normalizeH="0" baseline="0" noProof="0" dirty="0">
              <a:ln>
                <a:noFill/>
              </a:ln>
              <a:solidFill>
                <a:schemeClr val="tx1">
                  <a:lumMod val="10000"/>
                </a:schemeClr>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52950" y="2591165"/>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05415" y="257175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160441" y="1468889"/>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322032" y="3676648"/>
            <a:ext cx="140278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1060081" y="1390988"/>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2324" name="Google Shape;2324;p69"/>
          <p:cNvGrpSpPr/>
          <p:nvPr/>
        </p:nvGrpSpPr>
        <p:grpSpPr>
          <a:xfrm>
            <a:off x="5363099" y="1081067"/>
            <a:ext cx="3376864" cy="3320812"/>
            <a:chOff x="3229800" y="2766550"/>
            <a:chExt cx="2287172" cy="1900694"/>
          </a:xfrm>
        </p:grpSpPr>
        <p:sp>
          <p:nvSpPr>
            <p:cNvPr id="2325" name="Google Shape;2325;p69"/>
            <p:cNvSpPr/>
            <p:nvPr/>
          </p:nvSpPr>
          <p:spPr>
            <a:xfrm>
              <a:off x="3229800" y="2766550"/>
              <a:ext cx="2287172" cy="1900694"/>
            </a:xfrm>
            <a:custGeom>
              <a:avLst/>
              <a:gdLst/>
              <a:ahLst/>
              <a:cxnLst/>
              <a:rect l="l" t="t" r="r" b="b"/>
              <a:pathLst>
                <a:path w="37739" h="31362" extrusionOk="0">
                  <a:moveTo>
                    <a:pt x="8514" y="1"/>
                  </a:moveTo>
                  <a:cubicBezTo>
                    <a:pt x="7867" y="1"/>
                    <a:pt x="7271" y="134"/>
                    <a:pt x="6716" y="350"/>
                  </a:cubicBezTo>
                  <a:cubicBezTo>
                    <a:pt x="4488" y="1161"/>
                    <a:pt x="3081" y="3471"/>
                    <a:pt x="3379" y="5823"/>
                  </a:cubicBezTo>
                  <a:cubicBezTo>
                    <a:pt x="3543" y="6932"/>
                    <a:pt x="4016" y="7959"/>
                    <a:pt x="4786" y="8729"/>
                  </a:cubicBezTo>
                  <a:cubicBezTo>
                    <a:pt x="4786" y="8770"/>
                    <a:pt x="4745" y="8821"/>
                    <a:pt x="4745" y="8863"/>
                  </a:cubicBezTo>
                  <a:cubicBezTo>
                    <a:pt x="4149" y="8565"/>
                    <a:pt x="3595" y="8431"/>
                    <a:pt x="3081" y="8431"/>
                  </a:cubicBezTo>
                  <a:cubicBezTo>
                    <a:pt x="2691" y="8431"/>
                    <a:pt x="2352" y="8472"/>
                    <a:pt x="2003" y="8647"/>
                  </a:cubicBezTo>
                  <a:cubicBezTo>
                    <a:pt x="1284" y="8945"/>
                    <a:pt x="720" y="9592"/>
                    <a:pt x="381" y="10403"/>
                  </a:cubicBezTo>
                  <a:cubicBezTo>
                    <a:pt x="124" y="11132"/>
                    <a:pt x="124" y="11851"/>
                    <a:pt x="124" y="12364"/>
                  </a:cubicBezTo>
                  <a:cubicBezTo>
                    <a:pt x="165" y="13740"/>
                    <a:pt x="463" y="15147"/>
                    <a:pt x="1028" y="16431"/>
                  </a:cubicBezTo>
                  <a:cubicBezTo>
                    <a:pt x="596" y="16728"/>
                    <a:pt x="206" y="17160"/>
                    <a:pt x="83" y="17714"/>
                  </a:cubicBezTo>
                  <a:cubicBezTo>
                    <a:pt x="1" y="18063"/>
                    <a:pt x="1" y="18402"/>
                    <a:pt x="83" y="18833"/>
                  </a:cubicBezTo>
                  <a:cubicBezTo>
                    <a:pt x="257" y="19984"/>
                    <a:pt x="894" y="20887"/>
                    <a:pt x="1582" y="21657"/>
                  </a:cubicBezTo>
                  <a:cubicBezTo>
                    <a:pt x="298" y="23495"/>
                    <a:pt x="381" y="25293"/>
                    <a:pt x="381" y="25375"/>
                  </a:cubicBezTo>
                  <a:cubicBezTo>
                    <a:pt x="422" y="25457"/>
                    <a:pt x="422" y="25549"/>
                    <a:pt x="463" y="25672"/>
                  </a:cubicBezTo>
                  <a:cubicBezTo>
                    <a:pt x="853" y="26699"/>
                    <a:pt x="1962" y="27901"/>
                    <a:pt x="5002" y="27901"/>
                  </a:cubicBezTo>
                  <a:cubicBezTo>
                    <a:pt x="5854" y="27901"/>
                    <a:pt x="6799" y="27819"/>
                    <a:pt x="7826" y="27644"/>
                  </a:cubicBezTo>
                  <a:cubicBezTo>
                    <a:pt x="7959" y="27603"/>
                    <a:pt x="8082" y="27603"/>
                    <a:pt x="8164" y="27562"/>
                  </a:cubicBezTo>
                  <a:cubicBezTo>
                    <a:pt x="9664" y="28846"/>
                    <a:pt x="11337" y="29821"/>
                    <a:pt x="13176" y="30468"/>
                  </a:cubicBezTo>
                  <a:cubicBezTo>
                    <a:pt x="13299" y="30509"/>
                    <a:pt x="13391" y="30550"/>
                    <a:pt x="13514" y="30591"/>
                  </a:cubicBezTo>
                  <a:cubicBezTo>
                    <a:pt x="15055" y="31105"/>
                    <a:pt x="16636" y="31361"/>
                    <a:pt x="18269" y="31361"/>
                  </a:cubicBezTo>
                  <a:cubicBezTo>
                    <a:pt x="19891" y="31361"/>
                    <a:pt x="21473" y="31105"/>
                    <a:pt x="22972" y="30591"/>
                  </a:cubicBezTo>
                  <a:cubicBezTo>
                    <a:pt x="24215" y="30211"/>
                    <a:pt x="25365" y="29657"/>
                    <a:pt x="26443" y="28969"/>
                  </a:cubicBezTo>
                  <a:cubicBezTo>
                    <a:pt x="28024" y="27983"/>
                    <a:pt x="29390" y="26740"/>
                    <a:pt x="30499" y="25251"/>
                  </a:cubicBezTo>
                  <a:cubicBezTo>
                    <a:pt x="30499" y="25200"/>
                    <a:pt x="30550" y="25159"/>
                    <a:pt x="30550" y="25159"/>
                  </a:cubicBezTo>
                  <a:cubicBezTo>
                    <a:pt x="31526" y="23834"/>
                    <a:pt x="32296" y="22335"/>
                    <a:pt x="32810" y="20754"/>
                  </a:cubicBezTo>
                  <a:cubicBezTo>
                    <a:pt x="33118" y="19860"/>
                    <a:pt x="33323" y="18916"/>
                    <a:pt x="33456" y="17971"/>
                  </a:cubicBezTo>
                  <a:cubicBezTo>
                    <a:pt x="34144" y="17416"/>
                    <a:pt x="34822" y="16821"/>
                    <a:pt x="35510" y="16174"/>
                  </a:cubicBezTo>
                  <a:cubicBezTo>
                    <a:pt x="36455" y="15280"/>
                    <a:pt x="37348" y="14295"/>
                    <a:pt x="37605" y="12929"/>
                  </a:cubicBezTo>
                  <a:cubicBezTo>
                    <a:pt x="37739" y="12200"/>
                    <a:pt x="37564" y="11471"/>
                    <a:pt x="37225" y="10957"/>
                  </a:cubicBezTo>
                  <a:cubicBezTo>
                    <a:pt x="37482" y="10618"/>
                    <a:pt x="37605" y="10228"/>
                    <a:pt x="37605" y="9756"/>
                  </a:cubicBezTo>
                  <a:lnTo>
                    <a:pt x="37605" y="5823"/>
                  </a:lnTo>
                  <a:cubicBezTo>
                    <a:pt x="37605" y="4663"/>
                    <a:pt x="36660" y="3728"/>
                    <a:pt x="35551" y="3728"/>
                  </a:cubicBezTo>
                  <a:lnTo>
                    <a:pt x="27377" y="3728"/>
                  </a:lnTo>
                  <a:cubicBezTo>
                    <a:pt x="24728" y="1757"/>
                    <a:pt x="21565" y="730"/>
                    <a:pt x="18269" y="730"/>
                  </a:cubicBezTo>
                  <a:cubicBezTo>
                    <a:pt x="16256" y="730"/>
                    <a:pt x="14285" y="1120"/>
                    <a:pt x="12446" y="1890"/>
                  </a:cubicBezTo>
                  <a:cubicBezTo>
                    <a:pt x="11461" y="730"/>
                    <a:pt x="10054" y="1"/>
                    <a:pt x="8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3473132" y="2872974"/>
              <a:ext cx="1732697" cy="1732030"/>
            </a:xfrm>
            <a:custGeom>
              <a:avLst/>
              <a:gdLst/>
              <a:ahLst/>
              <a:cxnLst/>
              <a:rect l="l" t="t" r="r" b="b"/>
              <a:pathLst>
                <a:path w="28590" h="28579" extrusionOk="0">
                  <a:moveTo>
                    <a:pt x="14295" y="1"/>
                  </a:moveTo>
                  <a:cubicBezTo>
                    <a:pt x="6419" y="1"/>
                    <a:pt x="1" y="6377"/>
                    <a:pt x="1" y="14295"/>
                  </a:cubicBezTo>
                  <a:cubicBezTo>
                    <a:pt x="1" y="15578"/>
                    <a:pt x="175" y="16821"/>
                    <a:pt x="514" y="17971"/>
                  </a:cubicBezTo>
                  <a:cubicBezTo>
                    <a:pt x="648" y="18443"/>
                    <a:pt x="771" y="18916"/>
                    <a:pt x="946" y="19337"/>
                  </a:cubicBezTo>
                  <a:cubicBezTo>
                    <a:pt x="1120" y="19809"/>
                    <a:pt x="1325" y="20240"/>
                    <a:pt x="1541" y="20672"/>
                  </a:cubicBezTo>
                  <a:cubicBezTo>
                    <a:pt x="1634" y="20836"/>
                    <a:pt x="1716" y="21010"/>
                    <a:pt x="1798" y="21185"/>
                  </a:cubicBezTo>
                  <a:cubicBezTo>
                    <a:pt x="2311" y="22161"/>
                    <a:pt x="2958" y="23023"/>
                    <a:pt x="3687" y="23834"/>
                  </a:cubicBezTo>
                  <a:cubicBezTo>
                    <a:pt x="3944" y="24132"/>
                    <a:pt x="4242" y="24430"/>
                    <a:pt x="4540" y="24687"/>
                  </a:cubicBezTo>
                  <a:cubicBezTo>
                    <a:pt x="5946" y="26063"/>
                    <a:pt x="7661" y="27090"/>
                    <a:pt x="9541" y="27767"/>
                  </a:cubicBezTo>
                  <a:cubicBezTo>
                    <a:pt x="9674" y="27808"/>
                    <a:pt x="9756" y="27808"/>
                    <a:pt x="9890" y="27860"/>
                  </a:cubicBezTo>
                  <a:cubicBezTo>
                    <a:pt x="11255" y="28322"/>
                    <a:pt x="12755" y="28578"/>
                    <a:pt x="14295" y="28578"/>
                  </a:cubicBezTo>
                  <a:cubicBezTo>
                    <a:pt x="15835" y="28578"/>
                    <a:pt x="17335" y="28322"/>
                    <a:pt x="18700" y="27860"/>
                  </a:cubicBezTo>
                  <a:cubicBezTo>
                    <a:pt x="19861" y="27511"/>
                    <a:pt x="20929" y="26997"/>
                    <a:pt x="21914" y="26360"/>
                  </a:cubicBezTo>
                  <a:cubicBezTo>
                    <a:pt x="23403" y="25416"/>
                    <a:pt x="24687" y="24266"/>
                    <a:pt x="25714" y="22849"/>
                  </a:cubicBezTo>
                  <a:cubicBezTo>
                    <a:pt x="25714" y="22849"/>
                    <a:pt x="25765" y="22807"/>
                    <a:pt x="25765" y="22766"/>
                  </a:cubicBezTo>
                  <a:cubicBezTo>
                    <a:pt x="26700" y="21565"/>
                    <a:pt x="27388" y="20199"/>
                    <a:pt x="27901" y="18700"/>
                  </a:cubicBezTo>
                  <a:cubicBezTo>
                    <a:pt x="28332" y="17334"/>
                    <a:pt x="28589" y="15835"/>
                    <a:pt x="28589" y="14295"/>
                  </a:cubicBezTo>
                  <a:cubicBezTo>
                    <a:pt x="28589" y="6377"/>
                    <a:pt x="22171" y="1"/>
                    <a:pt x="14295"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4661189" y="3441881"/>
              <a:ext cx="796047" cy="644716"/>
            </a:xfrm>
            <a:custGeom>
              <a:avLst/>
              <a:gdLst/>
              <a:ahLst/>
              <a:cxnLst/>
              <a:rect l="l" t="t" r="r" b="b"/>
              <a:pathLst>
                <a:path w="13135" h="10638" extrusionOk="0">
                  <a:moveTo>
                    <a:pt x="11984" y="0"/>
                  </a:moveTo>
                  <a:cubicBezTo>
                    <a:pt x="11796" y="0"/>
                    <a:pt x="11605" y="32"/>
                    <a:pt x="11420" y="71"/>
                  </a:cubicBezTo>
                  <a:cubicBezTo>
                    <a:pt x="9582" y="410"/>
                    <a:pt x="8041" y="1652"/>
                    <a:pt x="6624" y="2895"/>
                  </a:cubicBezTo>
                  <a:cubicBezTo>
                    <a:pt x="6717" y="2597"/>
                    <a:pt x="6799" y="2299"/>
                    <a:pt x="6799" y="1991"/>
                  </a:cubicBezTo>
                  <a:cubicBezTo>
                    <a:pt x="6799" y="1694"/>
                    <a:pt x="6799" y="1355"/>
                    <a:pt x="6676" y="1016"/>
                  </a:cubicBezTo>
                  <a:cubicBezTo>
                    <a:pt x="6501" y="708"/>
                    <a:pt x="6244" y="451"/>
                    <a:pt x="5906" y="410"/>
                  </a:cubicBezTo>
                  <a:cubicBezTo>
                    <a:pt x="5853" y="403"/>
                    <a:pt x="5801" y="400"/>
                    <a:pt x="5749" y="400"/>
                  </a:cubicBezTo>
                  <a:cubicBezTo>
                    <a:pt x="5496" y="400"/>
                    <a:pt x="5249" y="481"/>
                    <a:pt x="5002" y="626"/>
                  </a:cubicBezTo>
                  <a:cubicBezTo>
                    <a:pt x="3718" y="1221"/>
                    <a:pt x="2609" y="2248"/>
                    <a:pt x="1880" y="3532"/>
                  </a:cubicBezTo>
                  <a:cubicBezTo>
                    <a:pt x="1069" y="4990"/>
                    <a:pt x="555" y="6828"/>
                    <a:pt x="206" y="8461"/>
                  </a:cubicBezTo>
                  <a:cubicBezTo>
                    <a:pt x="83" y="9015"/>
                    <a:pt x="1" y="9652"/>
                    <a:pt x="165" y="10165"/>
                  </a:cubicBezTo>
                  <a:cubicBezTo>
                    <a:pt x="206" y="10340"/>
                    <a:pt x="299" y="10463"/>
                    <a:pt x="422" y="10555"/>
                  </a:cubicBezTo>
                  <a:cubicBezTo>
                    <a:pt x="555" y="10638"/>
                    <a:pt x="720" y="10638"/>
                    <a:pt x="894" y="10638"/>
                  </a:cubicBezTo>
                  <a:cubicBezTo>
                    <a:pt x="1747" y="10555"/>
                    <a:pt x="2517" y="10206"/>
                    <a:pt x="3246" y="9867"/>
                  </a:cubicBezTo>
                  <a:cubicBezTo>
                    <a:pt x="6162" y="8409"/>
                    <a:pt x="8853" y="6530"/>
                    <a:pt x="11245" y="4302"/>
                  </a:cubicBezTo>
                  <a:cubicBezTo>
                    <a:pt x="12015" y="3532"/>
                    <a:pt x="12837" y="2679"/>
                    <a:pt x="13001" y="1611"/>
                  </a:cubicBezTo>
                  <a:cubicBezTo>
                    <a:pt x="13135" y="1057"/>
                    <a:pt x="13001" y="451"/>
                    <a:pt x="12580" y="153"/>
                  </a:cubicBezTo>
                  <a:cubicBezTo>
                    <a:pt x="12396" y="40"/>
                    <a:pt x="12193" y="0"/>
                    <a:pt x="11984"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3297012" y="3339578"/>
              <a:ext cx="806653" cy="949802"/>
            </a:xfrm>
            <a:custGeom>
              <a:avLst/>
              <a:gdLst/>
              <a:ahLst/>
              <a:cxnLst/>
              <a:rect l="l" t="t" r="r" b="b"/>
              <a:pathLst>
                <a:path w="13310" h="15672" extrusionOk="0">
                  <a:moveTo>
                    <a:pt x="2041" y="0"/>
                  </a:moveTo>
                  <a:cubicBezTo>
                    <a:pt x="1812" y="0"/>
                    <a:pt x="1586" y="42"/>
                    <a:pt x="1366" y="137"/>
                  </a:cubicBezTo>
                  <a:cubicBezTo>
                    <a:pt x="853" y="342"/>
                    <a:pt x="514" y="773"/>
                    <a:pt x="299" y="1287"/>
                  </a:cubicBezTo>
                  <a:cubicBezTo>
                    <a:pt x="124" y="1800"/>
                    <a:pt x="83" y="2355"/>
                    <a:pt x="83" y="2868"/>
                  </a:cubicBezTo>
                  <a:cubicBezTo>
                    <a:pt x="124" y="4583"/>
                    <a:pt x="637" y="6247"/>
                    <a:pt x="1541" y="7705"/>
                  </a:cubicBezTo>
                  <a:cubicBezTo>
                    <a:pt x="1429" y="7664"/>
                    <a:pt x="1312" y="7645"/>
                    <a:pt x="1195" y="7645"/>
                  </a:cubicBezTo>
                  <a:cubicBezTo>
                    <a:pt x="690" y="7645"/>
                    <a:pt x="183" y="7999"/>
                    <a:pt x="42" y="8516"/>
                  </a:cubicBezTo>
                  <a:cubicBezTo>
                    <a:pt x="1" y="8732"/>
                    <a:pt x="1" y="8988"/>
                    <a:pt x="42" y="9204"/>
                  </a:cubicBezTo>
                  <a:cubicBezTo>
                    <a:pt x="257" y="10446"/>
                    <a:pt x="1151" y="11432"/>
                    <a:pt x="2054" y="12326"/>
                  </a:cubicBezTo>
                  <a:cubicBezTo>
                    <a:pt x="3164" y="13435"/>
                    <a:pt x="4488" y="14513"/>
                    <a:pt x="5946" y="15067"/>
                  </a:cubicBezTo>
                  <a:cubicBezTo>
                    <a:pt x="6793" y="15422"/>
                    <a:pt x="7727" y="15671"/>
                    <a:pt x="8651" y="15671"/>
                  </a:cubicBezTo>
                  <a:cubicBezTo>
                    <a:pt x="9172" y="15671"/>
                    <a:pt x="9691" y="15592"/>
                    <a:pt x="10187" y="15406"/>
                  </a:cubicBezTo>
                  <a:cubicBezTo>
                    <a:pt x="11933" y="14718"/>
                    <a:pt x="13011" y="12880"/>
                    <a:pt x="13135" y="11042"/>
                  </a:cubicBezTo>
                  <a:cubicBezTo>
                    <a:pt x="13309" y="9204"/>
                    <a:pt x="12703" y="7366"/>
                    <a:pt x="11984" y="5651"/>
                  </a:cubicBezTo>
                  <a:cubicBezTo>
                    <a:pt x="11553" y="4665"/>
                    <a:pt x="10999" y="3638"/>
                    <a:pt x="9972" y="3382"/>
                  </a:cubicBezTo>
                  <a:cubicBezTo>
                    <a:pt x="9821" y="3338"/>
                    <a:pt x="9665" y="3317"/>
                    <a:pt x="9508" y="3317"/>
                  </a:cubicBezTo>
                  <a:cubicBezTo>
                    <a:pt x="8603" y="3317"/>
                    <a:pt x="7683" y="4011"/>
                    <a:pt x="7569" y="4922"/>
                  </a:cubicBezTo>
                  <a:cubicBezTo>
                    <a:pt x="6717" y="3340"/>
                    <a:pt x="5515" y="1975"/>
                    <a:pt x="4067" y="855"/>
                  </a:cubicBezTo>
                  <a:cubicBezTo>
                    <a:pt x="3484" y="404"/>
                    <a:pt x="2753" y="0"/>
                    <a:pt x="2041" y="0"/>
                  </a:cubicBez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3445920" y="3508366"/>
              <a:ext cx="1718212" cy="816592"/>
            </a:xfrm>
            <a:custGeom>
              <a:avLst/>
              <a:gdLst/>
              <a:ahLst/>
              <a:cxnLst/>
              <a:rect l="l" t="t" r="r" b="b"/>
              <a:pathLst>
                <a:path w="28351" h="13474" extrusionOk="0">
                  <a:moveTo>
                    <a:pt x="11530" y="1"/>
                  </a:moveTo>
                  <a:cubicBezTo>
                    <a:pt x="11530" y="1"/>
                    <a:pt x="11366" y="42"/>
                    <a:pt x="11016" y="217"/>
                  </a:cubicBezTo>
                  <a:cubicBezTo>
                    <a:pt x="9527" y="812"/>
                    <a:pt x="4906" y="2907"/>
                    <a:pt x="2637" y="5515"/>
                  </a:cubicBezTo>
                  <a:cubicBezTo>
                    <a:pt x="1867" y="6419"/>
                    <a:pt x="1353" y="7056"/>
                    <a:pt x="963" y="7487"/>
                  </a:cubicBezTo>
                  <a:cubicBezTo>
                    <a:pt x="0" y="8652"/>
                    <a:pt x="22" y="8688"/>
                    <a:pt x="28" y="8688"/>
                  </a:cubicBezTo>
                  <a:cubicBezTo>
                    <a:pt x="28" y="8688"/>
                    <a:pt x="29" y="8688"/>
                    <a:pt x="29" y="8688"/>
                  </a:cubicBezTo>
                  <a:cubicBezTo>
                    <a:pt x="29" y="8688"/>
                    <a:pt x="70" y="8729"/>
                    <a:pt x="111" y="8770"/>
                  </a:cubicBezTo>
                  <a:cubicBezTo>
                    <a:pt x="285" y="8986"/>
                    <a:pt x="707" y="9500"/>
                    <a:pt x="1477" y="10136"/>
                  </a:cubicBezTo>
                  <a:cubicBezTo>
                    <a:pt x="1692" y="10311"/>
                    <a:pt x="1949" y="10526"/>
                    <a:pt x="2247" y="10701"/>
                  </a:cubicBezTo>
                  <a:cubicBezTo>
                    <a:pt x="2976" y="11214"/>
                    <a:pt x="3921" y="11728"/>
                    <a:pt x="5071" y="12190"/>
                  </a:cubicBezTo>
                  <a:cubicBezTo>
                    <a:pt x="6190" y="12621"/>
                    <a:pt x="7474" y="12960"/>
                    <a:pt x="9014" y="13217"/>
                  </a:cubicBezTo>
                  <a:cubicBezTo>
                    <a:pt x="9651" y="13309"/>
                    <a:pt x="10339" y="13391"/>
                    <a:pt x="11068" y="13432"/>
                  </a:cubicBezTo>
                  <a:lnTo>
                    <a:pt x="11879" y="13432"/>
                  </a:lnTo>
                  <a:cubicBezTo>
                    <a:pt x="11920" y="13432"/>
                    <a:pt x="12002" y="13432"/>
                    <a:pt x="12043" y="13474"/>
                  </a:cubicBezTo>
                  <a:lnTo>
                    <a:pt x="12475" y="13474"/>
                  </a:lnTo>
                  <a:cubicBezTo>
                    <a:pt x="13163" y="13474"/>
                    <a:pt x="13840" y="13432"/>
                    <a:pt x="14569" y="13391"/>
                  </a:cubicBezTo>
                  <a:cubicBezTo>
                    <a:pt x="16972" y="13268"/>
                    <a:pt x="19108" y="13094"/>
                    <a:pt x="20946" y="12878"/>
                  </a:cubicBezTo>
                  <a:cubicBezTo>
                    <a:pt x="23041" y="12703"/>
                    <a:pt x="24756" y="12498"/>
                    <a:pt x="26163" y="12323"/>
                  </a:cubicBezTo>
                  <a:lnTo>
                    <a:pt x="26214" y="12282"/>
                  </a:lnTo>
                  <a:cubicBezTo>
                    <a:pt x="27149" y="11081"/>
                    <a:pt x="27837" y="9715"/>
                    <a:pt x="28350" y="8216"/>
                  </a:cubicBezTo>
                  <a:cubicBezTo>
                    <a:pt x="26420" y="5310"/>
                    <a:pt x="23472" y="1500"/>
                    <a:pt x="20392" y="258"/>
                  </a:cubicBezTo>
                  <a:cubicBezTo>
                    <a:pt x="20310" y="217"/>
                    <a:pt x="20258" y="176"/>
                    <a:pt x="20176" y="176"/>
                  </a:cubicBezTo>
                  <a:lnTo>
                    <a:pt x="11530"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4702279" y="3920364"/>
              <a:ext cx="140119" cy="334903"/>
            </a:xfrm>
            <a:custGeom>
              <a:avLst/>
              <a:gdLst/>
              <a:ahLst/>
              <a:cxnLst/>
              <a:rect l="l" t="t" r="r" b="b"/>
              <a:pathLst>
                <a:path w="2312" h="5526" extrusionOk="0">
                  <a:moveTo>
                    <a:pt x="42" y="1"/>
                  </a:moveTo>
                  <a:cubicBezTo>
                    <a:pt x="1" y="52"/>
                    <a:pt x="1" y="52"/>
                    <a:pt x="1" y="93"/>
                  </a:cubicBezTo>
                  <a:cubicBezTo>
                    <a:pt x="42" y="93"/>
                    <a:pt x="1716" y="2784"/>
                    <a:pt x="2229" y="5484"/>
                  </a:cubicBezTo>
                  <a:lnTo>
                    <a:pt x="2270" y="5525"/>
                  </a:lnTo>
                  <a:lnTo>
                    <a:pt x="2311" y="5525"/>
                  </a:lnTo>
                  <a:lnTo>
                    <a:pt x="2311" y="5484"/>
                  </a:lnTo>
                  <a:cubicBezTo>
                    <a:pt x="1798" y="2743"/>
                    <a:pt x="93" y="52"/>
                    <a:pt x="93" y="52"/>
                  </a:cubicBezTo>
                  <a:cubicBezTo>
                    <a:pt x="93" y="1"/>
                    <a:pt x="42" y="1"/>
                    <a:pt x="4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3696586" y="4247090"/>
              <a:ext cx="1334946" cy="357933"/>
            </a:xfrm>
            <a:custGeom>
              <a:avLst/>
              <a:gdLst/>
              <a:ahLst/>
              <a:cxnLst/>
              <a:rect l="l" t="t" r="r" b="b"/>
              <a:pathLst>
                <a:path w="22027" h="5906" extrusionOk="0">
                  <a:moveTo>
                    <a:pt x="0" y="1"/>
                  </a:moveTo>
                  <a:lnTo>
                    <a:pt x="0" y="2188"/>
                  </a:lnTo>
                  <a:cubicBezTo>
                    <a:pt x="339" y="2147"/>
                    <a:pt x="596" y="2106"/>
                    <a:pt x="853" y="2014"/>
                  </a:cubicBezTo>
                  <a:cubicBezTo>
                    <a:pt x="2259" y="3390"/>
                    <a:pt x="3974" y="4417"/>
                    <a:pt x="5854" y="5094"/>
                  </a:cubicBezTo>
                  <a:cubicBezTo>
                    <a:pt x="5987" y="5135"/>
                    <a:pt x="6069" y="5135"/>
                    <a:pt x="6203" y="5187"/>
                  </a:cubicBezTo>
                  <a:cubicBezTo>
                    <a:pt x="7568" y="5649"/>
                    <a:pt x="9068" y="5905"/>
                    <a:pt x="10608" y="5905"/>
                  </a:cubicBezTo>
                  <a:cubicBezTo>
                    <a:pt x="12148" y="5905"/>
                    <a:pt x="13648" y="5649"/>
                    <a:pt x="15013" y="5187"/>
                  </a:cubicBezTo>
                  <a:cubicBezTo>
                    <a:pt x="16174" y="4838"/>
                    <a:pt x="17242" y="4324"/>
                    <a:pt x="18227" y="3687"/>
                  </a:cubicBezTo>
                  <a:cubicBezTo>
                    <a:pt x="19716" y="2743"/>
                    <a:pt x="21000" y="1593"/>
                    <a:pt x="22027" y="176"/>
                  </a:cubicBezTo>
                  <a:lnTo>
                    <a:pt x="2202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4051312" y="4281332"/>
              <a:ext cx="749987" cy="280116"/>
            </a:xfrm>
            <a:custGeom>
              <a:avLst/>
              <a:gdLst/>
              <a:ahLst/>
              <a:cxnLst/>
              <a:rect l="l" t="t" r="r" b="b"/>
              <a:pathLst>
                <a:path w="12375" h="4622" extrusionOk="0">
                  <a:moveTo>
                    <a:pt x="2444" y="1"/>
                  </a:moveTo>
                  <a:lnTo>
                    <a:pt x="2403" y="83"/>
                  </a:lnTo>
                  <a:lnTo>
                    <a:pt x="2362" y="124"/>
                  </a:lnTo>
                  <a:lnTo>
                    <a:pt x="2270" y="340"/>
                  </a:lnTo>
                  <a:lnTo>
                    <a:pt x="2188" y="463"/>
                  </a:lnTo>
                  <a:lnTo>
                    <a:pt x="2054" y="720"/>
                  </a:lnTo>
                  <a:lnTo>
                    <a:pt x="1972" y="935"/>
                  </a:lnTo>
                  <a:lnTo>
                    <a:pt x="1890" y="1069"/>
                  </a:lnTo>
                  <a:lnTo>
                    <a:pt x="1674" y="1449"/>
                  </a:lnTo>
                  <a:lnTo>
                    <a:pt x="93" y="4365"/>
                  </a:lnTo>
                  <a:lnTo>
                    <a:pt x="1" y="4529"/>
                  </a:lnTo>
                  <a:cubicBezTo>
                    <a:pt x="134" y="4570"/>
                    <a:pt x="216" y="4570"/>
                    <a:pt x="350" y="4622"/>
                  </a:cubicBezTo>
                  <a:lnTo>
                    <a:pt x="9160" y="4622"/>
                  </a:lnTo>
                  <a:cubicBezTo>
                    <a:pt x="10321" y="4273"/>
                    <a:pt x="11389" y="3759"/>
                    <a:pt x="12374" y="3122"/>
                  </a:cubicBezTo>
                  <a:lnTo>
                    <a:pt x="10957" y="124"/>
                  </a:lnTo>
                  <a:lnTo>
                    <a:pt x="10875"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4676764" y="3340609"/>
              <a:ext cx="134482" cy="157270"/>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4697310" y="3386427"/>
              <a:ext cx="67272" cy="46726"/>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3994706" y="3325033"/>
              <a:ext cx="134482" cy="157270"/>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4043858" y="3378972"/>
              <a:ext cx="67272" cy="51696"/>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4079918" y="2989701"/>
              <a:ext cx="679685" cy="683200"/>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4225554" y="3401942"/>
              <a:ext cx="59211" cy="62302"/>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4528644" y="3404487"/>
              <a:ext cx="59817" cy="59757"/>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4430341" y="3443638"/>
              <a:ext cx="46726" cy="67332"/>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4388644" y="3493699"/>
              <a:ext cx="20606" cy="14727"/>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4378038" y="3518972"/>
              <a:ext cx="83453" cy="20606"/>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4199433" y="3289275"/>
              <a:ext cx="59817" cy="48060"/>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4554765" y="3294669"/>
              <a:ext cx="62302" cy="46181"/>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4051312" y="2895398"/>
              <a:ext cx="721381" cy="464901"/>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3921858" y="3925213"/>
              <a:ext cx="93392" cy="60605"/>
            </a:xfrm>
            <a:custGeom>
              <a:avLst/>
              <a:gdLst/>
              <a:ahLst/>
              <a:cxnLst/>
              <a:rect l="l" t="t" r="r" b="b"/>
              <a:pathLst>
                <a:path w="1541" h="1000" extrusionOk="0">
                  <a:moveTo>
                    <a:pt x="1001" y="1"/>
                  </a:moveTo>
                  <a:cubicBezTo>
                    <a:pt x="900" y="1"/>
                    <a:pt x="783" y="28"/>
                    <a:pt x="648" y="95"/>
                  </a:cubicBezTo>
                  <a:cubicBezTo>
                    <a:pt x="1" y="393"/>
                    <a:pt x="432" y="999"/>
                    <a:pt x="432" y="999"/>
                  </a:cubicBezTo>
                  <a:lnTo>
                    <a:pt x="1541" y="434"/>
                  </a:lnTo>
                  <a:cubicBezTo>
                    <a:pt x="1541" y="434"/>
                    <a:pt x="1403" y="1"/>
                    <a:pt x="1001"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3947979" y="3951515"/>
              <a:ext cx="264601" cy="485446"/>
            </a:xfrm>
            <a:custGeom>
              <a:avLst/>
              <a:gdLst/>
              <a:ahLst/>
              <a:cxnLst/>
              <a:rect l="l" t="t" r="r" b="b"/>
              <a:pathLst>
                <a:path w="4366" h="8010" extrusionOk="0">
                  <a:moveTo>
                    <a:pt x="1110" y="0"/>
                  </a:moveTo>
                  <a:lnTo>
                    <a:pt x="1" y="565"/>
                  </a:lnTo>
                  <a:lnTo>
                    <a:pt x="381" y="1284"/>
                  </a:lnTo>
                  <a:lnTo>
                    <a:pt x="2948" y="6418"/>
                  </a:lnTo>
                  <a:lnTo>
                    <a:pt x="2989" y="6470"/>
                  </a:lnTo>
                  <a:lnTo>
                    <a:pt x="4365" y="8010"/>
                  </a:lnTo>
                  <a:lnTo>
                    <a:pt x="4067" y="6038"/>
                  </a:lnTo>
                  <a:lnTo>
                    <a:pt x="4067" y="5956"/>
                  </a:lnTo>
                  <a:lnTo>
                    <a:pt x="1449" y="688"/>
                  </a:lnTo>
                  <a:lnTo>
                    <a:pt x="111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3981615" y="4016849"/>
              <a:ext cx="147573" cy="300661"/>
            </a:xfrm>
            <a:custGeom>
              <a:avLst/>
              <a:gdLst/>
              <a:ahLst/>
              <a:cxnLst/>
              <a:rect l="l" t="t" r="r" b="b"/>
              <a:pathLst>
                <a:path w="2435" h="4961" extrusionOk="0">
                  <a:moveTo>
                    <a:pt x="0" y="1"/>
                  </a:moveTo>
                  <a:lnTo>
                    <a:pt x="2434" y="4960"/>
                  </a:lnTo>
                  <a:lnTo>
                    <a:pt x="41"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4015191" y="3998182"/>
              <a:ext cx="150664" cy="301267"/>
            </a:xfrm>
            <a:custGeom>
              <a:avLst/>
              <a:gdLst/>
              <a:ahLst/>
              <a:cxnLst/>
              <a:rect l="l" t="t" r="r" b="b"/>
              <a:pathLst>
                <a:path w="2486" h="4971" extrusionOk="0">
                  <a:moveTo>
                    <a:pt x="42" y="0"/>
                  </a:moveTo>
                  <a:lnTo>
                    <a:pt x="1" y="52"/>
                  </a:lnTo>
                  <a:lnTo>
                    <a:pt x="2486" y="4971"/>
                  </a:lnTo>
                  <a:lnTo>
                    <a:pt x="42" y="52"/>
                  </a:lnTo>
                  <a:lnTo>
                    <a:pt x="42"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4126645" y="4299393"/>
              <a:ext cx="85938" cy="137573"/>
            </a:xfrm>
            <a:custGeom>
              <a:avLst/>
              <a:gdLst/>
              <a:ahLst/>
              <a:cxnLst/>
              <a:rect l="l" t="t" r="r" b="b"/>
              <a:pathLst>
                <a:path w="1418" h="2270" extrusionOk="0">
                  <a:moveTo>
                    <a:pt x="647" y="1"/>
                  </a:moveTo>
                  <a:lnTo>
                    <a:pt x="647" y="596"/>
                  </a:lnTo>
                  <a:lnTo>
                    <a:pt x="41" y="298"/>
                  </a:lnTo>
                  <a:lnTo>
                    <a:pt x="0" y="678"/>
                  </a:lnTo>
                  <a:lnTo>
                    <a:pt x="41" y="730"/>
                  </a:lnTo>
                  <a:lnTo>
                    <a:pt x="904" y="1664"/>
                  </a:lnTo>
                  <a:lnTo>
                    <a:pt x="1417" y="2270"/>
                  </a:lnTo>
                  <a:lnTo>
                    <a:pt x="1325" y="1500"/>
                  </a:lnTo>
                  <a:lnTo>
                    <a:pt x="1119" y="298"/>
                  </a:lnTo>
                  <a:lnTo>
                    <a:pt x="1119" y="216"/>
                  </a:lnTo>
                  <a:lnTo>
                    <a:pt x="647" y="1"/>
                  </a:ln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4181372" y="4384665"/>
              <a:ext cx="31212" cy="52302"/>
            </a:xfrm>
            <a:custGeom>
              <a:avLst/>
              <a:gdLst/>
              <a:ahLst/>
              <a:cxnLst/>
              <a:rect l="l" t="t" r="r" b="b"/>
              <a:pathLst>
                <a:path w="515" h="863" extrusionOk="0">
                  <a:moveTo>
                    <a:pt x="257" y="0"/>
                  </a:moveTo>
                  <a:cubicBezTo>
                    <a:pt x="124" y="0"/>
                    <a:pt x="42" y="134"/>
                    <a:pt x="1" y="257"/>
                  </a:cubicBezTo>
                  <a:lnTo>
                    <a:pt x="514" y="863"/>
                  </a:lnTo>
                  <a:lnTo>
                    <a:pt x="422" y="93"/>
                  </a:lnTo>
                  <a:lnTo>
                    <a:pt x="381" y="41"/>
                  </a:lnTo>
                  <a:cubicBezTo>
                    <a:pt x="340" y="41"/>
                    <a:pt x="298" y="0"/>
                    <a:pt x="25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3947979" y="3951515"/>
              <a:ext cx="87817" cy="77817"/>
            </a:xfrm>
            <a:custGeom>
              <a:avLst/>
              <a:gdLst/>
              <a:ahLst/>
              <a:cxnLst/>
              <a:rect l="l" t="t" r="r" b="b"/>
              <a:pathLst>
                <a:path w="1449" h="1284" extrusionOk="0">
                  <a:moveTo>
                    <a:pt x="1110" y="0"/>
                  </a:moveTo>
                  <a:lnTo>
                    <a:pt x="1" y="565"/>
                  </a:lnTo>
                  <a:lnTo>
                    <a:pt x="124" y="822"/>
                  </a:lnTo>
                  <a:lnTo>
                    <a:pt x="217" y="986"/>
                  </a:lnTo>
                  <a:lnTo>
                    <a:pt x="381" y="1284"/>
                  </a:lnTo>
                  <a:lnTo>
                    <a:pt x="1449" y="688"/>
                  </a:lnTo>
                  <a:lnTo>
                    <a:pt x="1326" y="432"/>
                  </a:lnTo>
                  <a:lnTo>
                    <a:pt x="1243" y="257"/>
                  </a:lnTo>
                  <a:lnTo>
                    <a:pt x="1110"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3955494" y="3967091"/>
              <a:ext cx="67878" cy="34242"/>
            </a:xfrm>
            <a:custGeom>
              <a:avLst/>
              <a:gdLst/>
              <a:ahLst/>
              <a:cxnLst/>
              <a:rect l="l" t="t" r="r" b="b"/>
              <a:pathLst>
                <a:path w="1120" h="565" extrusionOk="0">
                  <a:moveTo>
                    <a:pt x="1119" y="0"/>
                  </a:moveTo>
                  <a:lnTo>
                    <a:pt x="1119" y="0"/>
                  </a:lnTo>
                  <a:lnTo>
                    <a:pt x="0" y="565"/>
                  </a:lnTo>
                  <a:lnTo>
                    <a:pt x="0" y="56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3961070" y="3977637"/>
              <a:ext cx="67272" cy="33696"/>
            </a:xfrm>
            <a:custGeom>
              <a:avLst/>
              <a:gdLst/>
              <a:ahLst/>
              <a:cxnLst/>
              <a:rect l="l" t="t" r="r" b="b"/>
              <a:pathLst>
                <a:path w="1110" h="556" extrusionOk="0">
                  <a:moveTo>
                    <a:pt x="1110" y="1"/>
                  </a:moveTo>
                  <a:lnTo>
                    <a:pt x="1110" y="1"/>
                  </a:lnTo>
                  <a:lnTo>
                    <a:pt x="1" y="555"/>
                  </a:lnTo>
                  <a:lnTo>
                    <a:pt x="1" y="555"/>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3310103" y="4039879"/>
              <a:ext cx="894348" cy="369206"/>
            </a:xfrm>
            <a:custGeom>
              <a:avLst/>
              <a:gdLst/>
              <a:ahLst/>
              <a:cxnLst/>
              <a:rect l="l" t="t" r="r" b="b"/>
              <a:pathLst>
                <a:path w="14757" h="6092" extrusionOk="0">
                  <a:moveTo>
                    <a:pt x="12149" y="3302"/>
                  </a:moveTo>
                  <a:cubicBezTo>
                    <a:pt x="12220" y="3315"/>
                    <a:pt x="12357" y="3355"/>
                    <a:pt x="12487" y="3420"/>
                  </a:cubicBezTo>
                  <a:cubicBezTo>
                    <a:pt x="12580" y="3420"/>
                    <a:pt x="12662" y="3471"/>
                    <a:pt x="12744" y="3471"/>
                  </a:cubicBezTo>
                  <a:cubicBezTo>
                    <a:pt x="12795" y="3512"/>
                    <a:pt x="12877" y="3553"/>
                    <a:pt x="12919" y="3553"/>
                  </a:cubicBezTo>
                  <a:cubicBezTo>
                    <a:pt x="12960" y="3553"/>
                    <a:pt x="13001" y="3595"/>
                    <a:pt x="13052" y="3595"/>
                  </a:cubicBezTo>
                  <a:cubicBezTo>
                    <a:pt x="13134" y="3636"/>
                    <a:pt x="13216" y="3677"/>
                    <a:pt x="13257" y="3677"/>
                  </a:cubicBezTo>
                  <a:cubicBezTo>
                    <a:pt x="13309" y="3728"/>
                    <a:pt x="13432" y="3892"/>
                    <a:pt x="13565" y="4067"/>
                  </a:cubicBezTo>
                  <a:cubicBezTo>
                    <a:pt x="13648" y="4190"/>
                    <a:pt x="13730" y="4324"/>
                    <a:pt x="13822" y="4447"/>
                  </a:cubicBezTo>
                  <a:lnTo>
                    <a:pt x="13822" y="4498"/>
                  </a:lnTo>
                  <a:cubicBezTo>
                    <a:pt x="13863" y="4539"/>
                    <a:pt x="13904" y="4621"/>
                    <a:pt x="13945" y="4662"/>
                  </a:cubicBezTo>
                  <a:cubicBezTo>
                    <a:pt x="13986" y="4755"/>
                    <a:pt x="14028" y="4796"/>
                    <a:pt x="14079" y="4837"/>
                  </a:cubicBezTo>
                  <a:lnTo>
                    <a:pt x="14079" y="4878"/>
                  </a:lnTo>
                  <a:cubicBezTo>
                    <a:pt x="14120" y="4919"/>
                    <a:pt x="14120" y="4960"/>
                    <a:pt x="14120" y="4960"/>
                  </a:cubicBezTo>
                  <a:lnTo>
                    <a:pt x="14079" y="4919"/>
                  </a:lnTo>
                  <a:lnTo>
                    <a:pt x="13945" y="4796"/>
                  </a:lnTo>
                  <a:cubicBezTo>
                    <a:pt x="13904" y="4755"/>
                    <a:pt x="13863" y="4704"/>
                    <a:pt x="13822" y="4662"/>
                  </a:cubicBezTo>
                  <a:cubicBezTo>
                    <a:pt x="13771" y="4621"/>
                    <a:pt x="13730" y="4580"/>
                    <a:pt x="13689" y="4539"/>
                  </a:cubicBezTo>
                  <a:lnTo>
                    <a:pt x="13648" y="4539"/>
                  </a:lnTo>
                  <a:cubicBezTo>
                    <a:pt x="13565" y="4447"/>
                    <a:pt x="13473" y="4365"/>
                    <a:pt x="13391" y="4283"/>
                  </a:cubicBezTo>
                  <a:cubicBezTo>
                    <a:pt x="13309" y="4241"/>
                    <a:pt x="13257" y="4190"/>
                    <a:pt x="13216" y="4149"/>
                  </a:cubicBezTo>
                  <a:cubicBezTo>
                    <a:pt x="13175" y="4149"/>
                    <a:pt x="13093" y="4067"/>
                    <a:pt x="13001" y="4026"/>
                  </a:cubicBezTo>
                  <a:lnTo>
                    <a:pt x="12960" y="3985"/>
                  </a:lnTo>
                  <a:cubicBezTo>
                    <a:pt x="12703" y="3810"/>
                    <a:pt x="12446" y="3553"/>
                    <a:pt x="12282" y="3420"/>
                  </a:cubicBezTo>
                  <a:cubicBezTo>
                    <a:pt x="12231" y="3379"/>
                    <a:pt x="12231" y="3379"/>
                    <a:pt x="12189" y="3338"/>
                  </a:cubicBezTo>
                  <a:cubicBezTo>
                    <a:pt x="12169" y="3317"/>
                    <a:pt x="12159" y="3307"/>
                    <a:pt x="12149" y="3302"/>
                  </a:cubicBezTo>
                  <a:close/>
                  <a:moveTo>
                    <a:pt x="2311" y="0"/>
                  </a:moveTo>
                  <a:cubicBezTo>
                    <a:pt x="0" y="1931"/>
                    <a:pt x="165" y="4283"/>
                    <a:pt x="165" y="4283"/>
                  </a:cubicBezTo>
                  <a:cubicBezTo>
                    <a:pt x="623" y="5516"/>
                    <a:pt x="2150" y="5872"/>
                    <a:pt x="3731" y="5872"/>
                  </a:cubicBezTo>
                  <a:cubicBezTo>
                    <a:pt x="4664" y="5872"/>
                    <a:pt x="5615" y="5748"/>
                    <a:pt x="6377" y="5607"/>
                  </a:cubicBezTo>
                  <a:cubicBezTo>
                    <a:pt x="6716" y="5566"/>
                    <a:pt x="6973" y="5525"/>
                    <a:pt x="7230" y="5433"/>
                  </a:cubicBezTo>
                  <a:cubicBezTo>
                    <a:pt x="7661" y="5350"/>
                    <a:pt x="7959" y="5268"/>
                    <a:pt x="7959" y="5268"/>
                  </a:cubicBezTo>
                  <a:cubicBezTo>
                    <a:pt x="7959" y="5268"/>
                    <a:pt x="8472" y="5525"/>
                    <a:pt x="10608" y="5987"/>
                  </a:cubicBezTo>
                  <a:cubicBezTo>
                    <a:pt x="10913" y="6060"/>
                    <a:pt x="11204" y="6091"/>
                    <a:pt x="11479" y="6091"/>
                  </a:cubicBezTo>
                  <a:cubicBezTo>
                    <a:pt x="12521" y="6091"/>
                    <a:pt x="13332" y="5643"/>
                    <a:pt x="13771" y="5309"/>
                  </a:cubicBezTo>
                  <a:cubicBezTo>
                    <a:pt x="13945" y="5217"/>
                    <a:pt x="14028" y="5094"/>
                    <a:pt x="14120" y="5053"/>
                  </a:cubicBezTo>
                  <a:cubicBezTo>
                    <a:pt x="14161" y="5012"/>
                    <a:pt x="14202" y="4960"/>
                    <a:pt x="14202" y="4960"/>
                  </a:cubicBezTo>
                  <a:cubicBezTo>
                    <a:pt x="14202" y="4960"/>
                    <a:pt x="14233" y="5061"/>
                    <a:pt x="14382" y="5061"/>
                  </a:cubicBezTo>
                  <a:cubicBezTo>
                    <a:pt x="14404" y="5061"/>
                    <a:pt x="14430" y="5058"/>
                    <a:pt x="14459" y="5053"/>
                  </a:cubicBezTo>
                  <a:cubicBezTo>
                    <a:pt x="14500" y="5053"/>
                    <a:pt x="14541" y="5053"/>
                    <a:pt x="14592" y="5012"/>
                  </a:cubicBezTo>
                  <a:cubicBezTo>
                    <a:pt x="14633" y="5012"/>
                    <a:pt x="14633" y="5012"/>
                    <a:pt x="14674" y="4960"/>
                  </a:cubicBezTo>
                  <a:cubicBezTo>
                    <a:pt x="14716" y="4919"/>
                    <a:pt x="14757" y="4837"/>
                    <a:pt x="14716" y="4704"/>
                  </a:cubicBezTo>
                  <a:cubicBezTo>
                    <a:pt x="14716" y="4539"/>
                    <a:pt x="14674" y="4324"/>
                    <a:pt x="14633" y="4067"/>
                  </a:cubicBezTo>
                  <a:cubicBezTo>
                    <a:pt x="14592" y="3851"/>
                    <a:pt x="14500" y="3595"/>
                    <a:pt x="14418" y="3420"/>
                  </a:cubicBezTo>
                  <a:cubicBezTo>
                    <a:pt x="14336" y="3163"/>
                    <a:pt x="14243" y="2958"/>
                    <a:pt x="14243" y="2865"/>
                  </a:cubicBezTo>
                  <a:cubicBezTo>
                    <a:pt x="14202" y="2865"/>
                    <a:pt x="14202" y="2824"/>
                    <a:pt x="14161" y="2742"/>
                  </a:cubicBezTo>
                  <a:cubicBezTo>
                    <a:pt x="14079" y="2609"/>
                    <a:pt x="13904" y="2444"/>
                    <a:pt x="13648" y="2311"/>
                  </a:cubicBezTo>
                  <a:cubicBezTo>
                    <a:pt x="13565" y="2270"/>
                    <a:pt x="13514" y="2229"/>
                    <a:pt x="13432" y="2188"/>
                  </a:cubicBezTo>
                  <a:cubicBezTo>
                    <a:pt x="13309" y="2095"/>
                    <a:pt x="13134" y="2054"/>
                    <a:pt x="12960" y="1972"/>
                  </a:cubicBezTo>
                  <a:cubicBezTo>
                    <a:pt x="12877" y="1972"/>
                    <a:pt x="12795" y="1931"/>
                    <a:pt x="12703" y="1880"/>
                  </a:cubicBezTo>
                  <a:cubicBezTo>
                    <a:pt x="12539" y="1839"/>
                    <a:pt x="12364" y="1797"/>
                    <a:pt x="12148" y="1797"/>
                  </a:cubicBezTo>
                  <a:lnTo>
                    <a:pt x="11892" y="1797"/>
                  </a:lnTo>
                  <a:cubicBezTo>
                    <a:pt x="11163" y="1797"/>
                    <a:pt x="10485" y="1931"/>
                    <a:pt x="10310" y="1972"/>
                  </a:cubicBezTo>
                  <a:lnTo>
                    <a:pt x="8554" y="1797"/>
                  </a:lnTo>
                  <a:cubicBezTo>
                    <a:pt x="6839" y="647"/>
                    <a:pt x="4878" y="257"/>
                    <a:pt x="3636" y="83"/>
                  </a:cubicBezTo>
                  <a:cubicBezTo>
                    <a:pt x="2948" y="0"/>
                    <a:pt x="2475" y="0"/>
                    <a:pt x="2352" y="0"/>
                  </a:cubicBezTo>
                  <a:close/>
                </a:path>
              </a:pathLst>
            </a:custGeom>
            <a:solidFill>
              <a:srgbClr val="C86F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3986585" y="4234666"/>
              <a:ext cx="179270" cy="131998"/>
            </a:xfrm>
            <a:custGeom>
              <a:avLst/>
              <a:gdLst/>
              <a:ahLst/>
              <a:cxnLst/>
              <a:rect l="l" t="t" r="r" b="b"/>
              <a:pathLst>
                <a:path w="2958" h="2178" extrusionOk="0">
                  <a:moveTo>
                    <a:pt x="863" y="1"/>
                  </a:moveTo>
                  <a:cubicBezTo>
                    <a:pt x="812" y="42"/>
                    <a:pt x="863" y="42"/>
                    <a:pt x="863" y="83"/>
                  </a:cubicBezTo>
                  <a:lnTo>
                    <a:pt x="2824" y="1664"/>
                  </a:lnTo>
                  <a:cubicBezTo>
                    <a:pt x="2866" y="1664"/>
                    <a:pt x="2866" y="1705"/>
                    <a:pt x="2866" y="1746"/>
                  </a:cubicBezTo>
                  <a:cubicBezTo>
                    <a:pt x="2866" y="1798"/>
                    <a:pt x="2866" y="1839"/>
                    <a:pt x="2824" y="1839"/>
                  </a:cubicBezTo>
                  <a:cubicBezTo>
                    <a:pt x="2616" y="2025"/>
                    <a:pt x="2431" y="2084"/>
                    <a:pt x="2236" y="2084"/>
                  </a:cubicBezTo>
                  <a:cubicBezTo>
                    <a:pt x="2077" y="2084"/>
                    <a:pt x="1910" y="2045"/>
                    <a:pt x="1715" y="2003"/>
                  </a:cubicBezTo>
                  <a:cubicBezTo>
                    <a:pt x="1202" y="1880"/>
                    <a:pt x="93" y="1151"/>
                    <a:pt x="93" y="1151"/>
                  </a:cubicBezTo>
                  <a:lnTo>
                    <a:pt x="1" y="1151"/>
                  </a:lnTo>
                  <a:cubicBezTo>
                    <a:pt x="1" y="1192"/>
                    <a:pt x="1" y="1192"/>
                    <a:pt x="42" y="1233"/>
                  </a:cubicBezTo>
                  <a:cubicBezTo>
                    <a:pt x="93" y="1233"/>
                    <a:pt x="1161" y="1962"/>
                    <a:pt x="1674" y="2095"/>
                  </a:cubicBezTo>
                  <a:cubicBezTo>
                    <a:pt x="1890" y="2136"/>
                    <a:pt x="2054" y="2178"/>
                    <a:pt x="2229" y="2178"/>
                  </a:cubicBezTo>
                  <a:cubicBezTo>
                    <a:pt x="2445" y="2178"/>
                    <a:pt x="2660" y="2095"/>
                    <a:pt x="2917" y="1921"/>
                  </a:cubicBezTo>
                  <a:cubicBezTo>
                    <a:pt x="2958" y="1880"/>
                    <a:pt x="2958" y="1839"/>
                    <a:pt x="2958" y="1746"/>
                  </a:cubicBezTo>
                  <a:cubicBezTo>
                    <a:pt x="2958" y="1705"/>
                    <a:pt x="2958" y="1623"/>
                    <a:pt x="2917" y="1582"/>
                  </a:cubicBezTo>
                  <a:lnTo>
                    <a:pt x="904"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3473132" y="4115151"/>
              <a:ext cx="739442" cy="233450"/>
            </a:xfrm>
            <a:custGeom>
              <a:avLst/>
              <a:gdLst/>
              <a:ahLst/>
              <a:cxnLst/>
              <a:rect l="l" t="t" r="r" b="b"/>
              <a:pathLst>
                <a:path w="12201" h="3852" extrusionOk="0">
                  <a:moveTo>
                    <a:pt x="42" y="1"/>
                  </a:moveTo>
                  <a:cubicBezTo>
                    <a:pt x="1" y="1"/>
                    <a:pt x="1" y="1"/>
                    <a:pt x="1" y="42"/>
                  </a:cubicBezTo>
                  <a:cubicBezTo>
                    <a:pt x="1" y="42"/>
                    <a:pt x="1" y="83"/>
                    <a:pt x="42" y="83"/>
                  </a:cubicBezTo>
                  <a:lnTo>
                    <a:pt x="5946" y="638"/>
                  </a:lnTo>
                  <a:lnTo>
                    <a:pt x="7620" y="771"/>
                  </a:lnTo>
                  <a:cubicBezTo>
                    <a:pt x="7620" y="771"/>
                    <a:pt x="8569" y="604"/>
                    <a:pt x="9205" y="604"/>
                  </a:cubicBezTo>
                  <a:cubicBezTo>
                    <a:pt x="9358" y="604"/>
                    <a:pt x="9492" y="614"/>
                    <a:pt x="9592" y="638"/>
                  </a:cubicBezTo>
                  <a:cubicBezTo>
                    <a:pt x="10105" y="730"/>
                    <a:pt x="11214" y="1110"/>
                    <a:pt x="11430" y="1500"/>
                  </a:cubicBezTo>
                  <a:cubicBezTo>
                    <a:pt x="11553" y="1757"/>
                    <a:pt x="12067" y="3256"/>
                    <a:pt x="11943" y="3677"/>
                  </a:cubicBezTo>
                  <a:cubicBezTo>
                    <a:pt x="11902" y="3718"/>
                    <a:pt x="11902" y="3770"/>
                    <a:pt x="11851" y="3770"/>
                  </a:cubicBezTo>
                  <a:cubicBezTo>
                    <a:pt x="11833" y="3776"/>
                    <a:pt x="11814" y="3779"/>
                    <a:pt x="11794" y="3779"/>
                  </a:cubicBezTo>
                  <a:cubicBezTo>
                    <a:pt x="11449" y="3779"/>
                    <a:pt x="10905" y="2802"/>
                    <a:pt x="10701" y="2394"/>
                  </a:cubicBezTo>
                  <a:lnTo>
                    <a:pt x="9458" y="2055"/>
                  </a:lnTo>
                  <a:lnTo>
                    <a:pt x="9417" y="2055"/>
                  </a:lnTo>
                  <a:lnTo>
                    <a:pt x="9417" y="2137"/>
                  </a:lnTo>
                  <a:lnTo>
                    <a:pt x="10619" y="2486"/>
                  </a:lnTo>
                  <a:cubicBezTo>
                    <a:pt x="10742" y="2691"/>
                    <a:pt x="11338" y="3852"/>
                    <a:pt x="11810" y="3852"/>
                  </a:cubicBezTo>
                  <a:lnTo>
                    <a:pt x="11851" y="3852"/>
                  </a:lnTo>
                  <a:cubicBezTo>
                    <a:pt x="11943" y="3811"/>
                    <a:pt x="11984" y="3770"/>
                    <a:pt x="11984" y="3677"/>
                  </a:cubicBezTo>
                  <a:cubicBezTo>
                    <a:pt x="12200" y="3205"/>
                    <a:pt x="11594" y="1716"/>
                    <a:pt x="11471" y="1459"/>
                  </a:cubicBezTo>
                  <a:cubicBezTo>
                    <a:pt x="11255" y="1028"/>
                    <a:pt x="10105" y="638"/>
                    <a:pt x="9592" y="555"/>
                  </a:cubicBezTo>
                  <a:cubicBezTo>
                    <a:pt x="9492" y="532"/>
                    <a:pt x="9361" y="522"/>
                    <a:pt x="9212" y="522"/>
                  </a:cubicBezTo>
                  <a:cubicBezTo>
                    <a:pt x="8594" y="522"/>
                    <a:pt x="7687" y="689"/>
                    <a:pt x="7620" y="689"/>
                  </a:cubicBezTo>
                  <a:lnTo>
                    <a:pt x="5998" y="555"/>
                  </a:lnTo>
                  <a:lnTo>
                    <a:pt x="42"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3947979" y="4347453"/>
              <a:ext cx="204845" cy="37272"/>
            </a:xfrm>
            <a:custGeom>
              <a:avLst/>
              <a:gdLst/>
              <a:ahLst/>
              <a:cxnLst/>
              <a:rect l="l" t="t" r="r" b="b"/>
              <a:pathLst>
                <a:path w="3380" h="615" extrusionOk="0">
                  <a:moveTo>
                    <a:pt x="54" y="1"/>
                  </a:moveTo>
                  <a:cubicBezTo>
                    <a:pt x="42" y="1"/>
                    <a:pt x="42" y="19"/>
                    <a:pt x="42" y="19"/>
                  </a:cubicBezTo>
                  <a:cubicBezTo>
                    <a:pt x="1" y="19"/>
                    <a:pt x="1" y="60"/>
                    <a:pt x="42" y="60"/>
                  </a:cubicBezTo>
                  <a:cubicBezTo>
                    <a:pt x="83" y="101"/>
                    <a:pt x="935" y="614"/>
                    <a:pt x="1757" y="614"/>
                  </a:cubicBezTo>
                  <a:lnTo>
                    <a:pt x="1880" y="614"/>
                  </a:lnTo>
                  <a:cubicBezTo>
                    <a:pt x="2650" y="614"/>
                    <a:pt x="2989" y="532"/>
                    <a:pt x="3338" y="193"/>
                  </a:cubicBezTo>
                  <a:cubicBezTo>
                    <a:pt x="3379" y="193"/>
                    <a:pt x="3379" y="142"/>
                    <a:pt x="3379" y="142"/>
                  </a:cubicBezTo>
                  <a:cubicBezTo>
                    <a:pt x="3359" y="121"/>
                    <a:pt x="3349" y="111"/>
                    <a:pt x="3338" y="111"/>
                  </a:cubicBezTo>
                  <a:cubicBezTo>
                    <a:pt x="3328" y="111"/>
                    <a:pt x="3318" y="121"/>
                    <a:pt x="3297" y="142"/>
                  </a:cubicBezTo>
                  <a:cubicBezTo>
                    <a:pt x="2907" y="450"/>
                    <a:pt x="2609" y="532"/>
                    <a:pt x="1757" y="532"/>
                  </a:cubicBezTo>
                  <a:cubicBezTo>
                    <a:pt x="935" y="532"/>
                    <a:pt x="83" y="19"/>
                    <a:pt x="83" y="19"/>
                  </a:cubicBezTo>
                  <a:cubicBezTo>
                    <a:pt x="69" y="5"/>
                    <a:pt x="60" y="1"/>
                    <a:pt x="54"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3826040" y="4001273"/>
              <a:ext cx="113937" cy="150058"/>
            </a:xfrm>
            <a:custGeom>
              <a:avLst/>
              <a:gdLst/>
              <a:ahLst/>
              <a:cxnLst/>
              <a:rect l="l" t="t" r="r" b="b"/>
              <a:pathLst>
                <a:path w="1880" h="2476" extrusionOk="0">
                  <a:moveTo>
                    <a:pt x="1797" y="1"/>
                  </a:moveTo>
                  <a:lnTo>
                    <a:pt x="0" y="2393"/>
                  </a:lnTo>
                  <a:lnTo>
                    <a:pt x="0" y="2434"/>
                  </a:lnTo>
                  <a:lnTo>
                    <a:pt x="41" y="2476"/>
                  </a:lnTo>
                  <a:lnTo>
                    <a:pt x="82" y="2434"/>
                  </a:lnTo>
                  <a:lnTo>
                    <a:pt x="1838" y="42"/>
                  </a:lnTo>
                  <a:cubicBezTo>
                    <a:pt x="1879" y="42"/>
                    <a:pt x="1838" y="1"/>
                    <a:pt x="1838"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4803734" y="3054731"/>
              <a:ext cx="645443" cy="367812"/>
            </a:xfrm>
            <a:custGeom>
              <a:avLst/>
              <a:gdLst/>
              <a:ahLst/>
              <a:cxnLst/>
              <a:rect l="l" t="t" r="r" b="b"/>
              <a:pathLst>
                <a:path w="10650" h="6069" extrusionOk="0">
                  <a:moveTo>
                    <a:pt x="1027" y="0"/>
                  </a:moveTo>
                  <a:cubicBezTo>
                    <a:pt x="422" y="0"/>
                    <a:pt x="1" y="472"/>
                    <a:pt x="1" y="1068"/>
                  </a:cubicBezTo>
                  <a:lnTo>
                    <a:pt x="1" y="5001"/>
                  </a:lnTo>
                  <a:cubicBezTo>
                    <a:pt x="1" y="5607"/>
                    <a:pt x="422" y="6069"/>
                    <a:pt x="1027" y="6069"/>
                  </a:cubicBezTo>
                  <a:lnTo>
                    <a:pt x="9622" y="6069"/>
                  </a:lnTo>
                  <a:cubicBezTo>
                    <a:pt x="10177" y="6069"/>
                    <a:pt x="10649" y="5607"/>
                    <a:pt x="10649" y="5001"/>
                  </a:cubicBezTo>
                  <a:lnTo>
                    <a:pt x="10649" y="1068"/>
                  </a:lnTo>
                  <a:cubicBezTo>
                    <a:pt x="10649" y="472"/>
                    <a:pt x="10177" y="0"/>
                    <a:pt x="962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4889006" y="3394487"/>
              <a:ext cx="155634" cy="98423"/>
            </a:xfrm>
            <a:custGeom>
              <a:avLst/>
              <a:gdLst/>
              <a:ahLst/>
              <a:cxnLst/>
              <a:rect l="l" t="t" r="r" b="b"/>
              <a:pathLst>
                <a:path w="2568" h="1624" extrusionOk="0">
                  <a:moveTo>
                    <a:pt x="1243" y="1"/>
                  </a:moveTo>
                  <a:lnTo>
                    <a:pt x="0" y="1623"/>
                  </a:lnTo>
                  <a:lnTo>
                    <a:pt x="2568" y="206"/>
                  </a:lnTo>
                  <a:lnTo>
                    <a:pt x="1243"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3483738" y="2829156"/>
              <a:ext cx="533991" cy="602111"/>
            </a:xfrm>
            <a:custGeom>
              <a:avLst/>
              <a:gdLst/>
              <a:ahLst/>
              <a:cxnLst/>
              <a:rect l="l" t="t" r="r" b="b"/>
              <a:pathLst>
                <a:path w="8811" h="9935" extrusionOk="0">
                  <a:moveTo>
                    <a:pt x="4323" y="0"/>
                  </a:moveTo>
                  <a:cubicBezTo>
                    <a:pt x="3855" y="0"/>
                    <a:pt x="3377" y="81"/>
                    <a:pt x="2906" y="251"/>
                  </a:cubicBezTo>
                  <a:cubicBezTo>
                    <a:pt x="1150" y="939"/>
                    <a:pt x="0" y="2777"/>
                    <a:pt x="257" y="4656"/>
                  </a:cubicBezTo>
                  <a:cubicBezTo>
                    <a:pt x="546" y="6780"/>
                    <a:pt x="2374" y="8255"/>
                    <a:pt x="4397" y="8255"/>
                  </a:cubicBezTo>
                  <a:cubicBezTo>
                    <a:pt x="4458" y="8255"/>
                    <a:pt x="4519" y="8253"/>
                    <a:pt x="4580" y="8251"/>
                  </a:cubicBezTo>
                  <a:lnTo>
                    <a:pt x="4837" y="9370"/>
                  </a:lnTo>
                  <a:lnTo>
                    <a:pt x="4837" y="9411"/>
                  </a:lnTo>
                  <a:cubicBezTo>
                    <a:pt x="4878" y="9493"/>
                    <a:pt x="4919" y="9585"/>
                    <a:pt x="4960" y="9668"/>
                  </a:cubicBezTo>
                  <a:cubicBezTo>
                    <a:pt x="5001" y="9668"/>
                    <a:pt x="5001" y="9709"/>
                    <a:pt x="5001" y="9709"/>
                  </a:cubicBezTo>
                  <a:cubicBezTo>
                    <a:pt x="5180" y="9854"/>
                    <a:pt x="5387" y="9935"/>
                    <a:pt x="5599" y="9935"/>
                  </a:cubicBezTo>
                  <a:cubicBezTo>
                    <a:pt x="5643" y="9935"/>
                    <a:pt x="5687" y="9931"/>
                    <a:pt x="5730" y="9924"/>
                  </a:cubicBezTo>
                  <a:lnTo>
                    <a:pt x="6121" y="9842"/>
                  </a:lnTo>
                  <a:cubicBezTo>
                    <a:pt x="6336" y="9750"/>
                    <a:pt x="6542" y="9585"/>
                    <a:pt x="6634" y="9370"/>
                  </a:cubicBezTo>
                  <a:lnTo>
                    <a:pt x="6634" y="9277"/>
                  </a:lnTo>
                  <a:cubicBezTo>
                    <a:pt x="6675" y="9154"/>
                    <a:pt x="6675" y="9021"/>
                    <a:pt x="6634" y="8897"/>
                  </a:cubicBezTo>
                  <a:lnTo>
                    <a:pt x="6377" y="7737"/>
                  </a:lnTo>
                  <a:cubicBezTo>
                    <a:pt x="7959" y="6844"/>
                    <a:pt x="8811" y="5006"/>
                    <a:pt x="8339" y="3167"/>
                  </a:cubicBezTo>
                  <a:cubicBezTo>
                    <a:pt x="7895" y="1279"/>
                    <a:pt x="6190" y="0"/>
                    <a:pt x="4323"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3667920" y="3032973"/>
              <a:ext cx="204845" cy="314904"/>
            </a:xfrm>
            <a:custGeom>
              <a:avLst/>
              <a:gdLst/>
              <a:ahLst/>
              <a:cxnLst/>
              <a:rect l="l" t="t" r="r" b="b"/>
              <a:pathLst>
                <a:path w="3380" h="5196" extrusionOk="0">
                  <a:moveTo>
                    <a:pt x="2096" y="1088"/>
                  </a:moveTo>
                  <a:cubicBezTo>
                    <a:pt x="2219" y="1468"/>
                    <a:pt x="2352" y="1858"/>
                    <a:pt x="2270" y="2238"/>
                  </a:cubicBezTo>
                  <a:cubicBezTo>
                    <a:pt x="2270" y="2279"/>
                    <a:pt x="2219" y="2320"/>
                    <a:pt x="2178" y="2372"/>
                  </a:cubicBezTo>
                  <a:lnTo>
                    <a:pt x="2137" y="2372"/>
                  </a:lnTo>
                  <a:lnTo>
                    <a:pt x="2096" y="2320"/>
                  </a:lnTo>
                  <a:cubicBezTo>
                    <a:pt x="1880" y="1981"/>
                    <a:pt x="1921" y="1643"/>
                    <a:pt x="1962" y="1427"/>
                  </a:cubicBezTo>
                  <a:cubicBezTo>
                    <a:pt x="2014" y="1293"/>
                    <a:pt x="2055" y="1170"/>
                    <a:pt x="2096" y="1088"/>
                  </a:cubicBezTo>
                  <a:close/>
                  <a:moveTo>
                    <a:pt x="853" y="1899"/>
                  </a:moveTo>
                  <a:cubicBezTo>
                    <a:pt x="987" y="1981"/>
                    <a:pt x="1069" y="2115"/>
                    <a:pt x="1151" y="2238"/>
                  </a:cubicBezTo>
                  <a:cubicBezTo>
                    <a:pt x="1285" y="2413"/>
                    <a:pt x="1408" y="2752"/>
                    <a:pt x="1326" y="2793"/>
                  </a:cubicBezTo>
                  <a:cubicBezTo>
                    <a:pt x="1316" y="2796"/>
                    <a:pt x="1306" y="2797"/>
                    <a:pt x="1297" y="2797"/>
                  </a:cubicBezTo>
                  <a:cubicBezTo>
                    <a:pt x="1174" y="2797"/>
                    <a:pt x="1063" y="2565"/>
                    <a:pt x="987" y="2413"/>
                  </a:cubicBezTo>
                  <a:lnTo>
                    <a:pt x="853" y="1899"/>
                  </a:lnTo>
                  <a:close/>
                  <a:moveTo>
                    <a:pt x="1196" y="0"/>
                  </a:moveTo>
                  <a:cubicBezTo>
                    <a:pt x="1167" y="0"/>
                    <a:pt x="1138" y="3"/>
                    <a:pt x="1110" y="10"/>
                  </a:cubicBezTo>
                  <a:cubicBezTo>
                    <a:pt x="987" y="102"/>
                    <a:pt x="853" y="226"/>
                    <a:pt x="812" y="523"/>
                  </a:cubicBezTo>
                  <a:cubicBezTo>
                    <a:pt x="730" y="914"/>
                    <a:pt x="730" y="1345"/>
                    <a:pt x="771" y="1766"/>
                  </a:cubicBezTo>
                  <a:cubicBezTo>
                    <a:pt x="730" y="1766"/>
                    <a:pt x="679" y="1725"/>
                    <a:pt x="638" y="1684"/>
                  </a:cubicBezTo>
                  <a:cubicBezTo>
                    <a:pt x="519" y="1624"/>
                    <a:pt x="416" y="1581"/>
                    <a:pt x="322" y="1581"/>
                  </a:cubicBezTo>
                  <a:cubicBezTo>
                    <a:pt x="286" y="1581"/>
                    <a:pt x="251" y="1587"/>
                    <a:pt x="217" y="1602"/>
                  </a:cubicBezTo>
                  <a:cubicBezTo>
                    <a:pt x="83" y="1643"/>
                    <a:pt x="42" y="1807"/>
                    <a:pt x="1" y="1940"/>
                  </a:cubicBezTo>
                  <a:cubicBezTo>
                    <a:pt x="1" y="2064"/>
                    <a:pt x="42" y="2197"/>
                    <a:pt x="124" y="2320"/>
                  </a:cubicBezTo>
                  <a:cubicBezTo>
                    <a:pt x="422" y="3049"/>
                    <a:pt x="935" y="3604"/>
                    <a:pt x="1449" y="4169"/>
                  </a:cubicBezTo>
                  <a:cubicBezTo>
                    <a:pt x="1541" y="4292"/>
                    <a:pt x="1582" y="4374"/>
                    <a:pt x="1664" y="4467"/>
                  </a:cubicBezTo>
                  <a:cubicBezTo>
                    <a:pt x="1880" y="4682"/>
                    <a:pt x="2055" y="4888"/>
                    <a:pt x="2137" y="5144"/>
                  </a:cubicBezTo>
                  <a:lnTo>
                    <a:pt x="2137" y="5196"/>
                  </a:lnTo>
                  <a:lnTo>
                    <a:pt x="2178" y="5196"/>
                  </a:lnTo>
                  <a:lnTo>
                    <a:pt x="2178" y="5144"/>
                  </a:lnTo>
                  <a:cubicBezTo>
                    <a:pt x="2096" y="4888"/>
                    <a:pt x="1921" y="4631"/>
                    <a:pt x="1706" y="4425"/>
                  </a:cubicBezTo>
                  <a:cubicBezTo>
                    <a:pt x="1623" y="4333"/>
                    <a:pt x="1541" y="4251"/>
                    <a:pt x="1500" y="4169"/>
                  </a:cubicBezTo>
                  <a:cubicBezTo>
                    <a:pt x="987" y="3604"/>
                    <a:pt x="473" y="3008"/>
                    <a:pt x="165" y="2320"/>
                  </a:cubicBezTo>
                  <a:cubicBezTo>
                    <a:pt x="124" y="2197"/>
                    <a:pt x="42" y="2064"/>
                    <a:pt x="83" y="1940"/>
                  </a:cubicBezTo>
                  <a:cubicBezTo>
                    <a:pt x="83" y="1858"/>
                    <a:pt x="124" y="1684"/>
                    <a:pt x="258" y="1643"/>
                  </a:cubicBezTo>
                  <a:cubicBezTo>
                    <a:pt x="280" y="1632"/>
                    <a:pt x="305" y="1626"/>
                    <a:pt x="334" y="1626"/>
                  </a:cubicBezTo>
                  <a:cubicBezTo>
                    <a:pt x="414" y="1626"/>
                    <a:pt x="517" y="1665"/>
                    <a:pt x="638" y="1725"/>
                  </a:cubicBezTo>
                  <a:cubicBezTo>
                    <a:pt x="679" y="1766"/>
                    <a:pt x="730" y="1807"/>
                    <a:pt x="812" y="1858"/>
                  </a:cubicBezTo>
                  <a:cubicBezTo>
                    <a:pt x="812" y="2064"/>
                    <a:pt x="894" y="2238"/>
                    <a:pt x="935" y="2454"/>
                  </a:cubicBezTo>
                  <a:cubicBezTo>
                    <a:pt x="1018" y="2648"/>
                    <a:pt x="1160" y="2841"/>
                    <a:pt x="1284" y="2841"/>
                  </a:cubicBezTo>
                  <a:cubicBezTo>
                    <a:pt x="1298" y="2841"/>
                    <a:pt x="1312" y="2839"/>
                    <a:pt x="1326" y="2834"/>
                  </a:cubicBezTo>
                  <a:lnTo>
                    <a:pt x="1367" y="2834"/>
                  </a:lnTo>
                  <a:cubicBezTo>
                    <a:pt x="1500" y="2752"/>
                    <a:pt x="1326" y="2372"/>
                    <a:pt x="1192" y="2197"/>
                  </a:cubicBezTo>
                  <a:cubicBezTo>
                    <a:pt x="1110" y="2064"/>
                    <a:pt x="987" y="1940"/>
                    <a:pt x="853" y="1807"/>
                  </a:cubicBezTo>
                  <a:cubicBezTo>
                    <a:pt x="771" y="1386"/>
                    <a:pt x="771" y="955"/>
                    <a:pt x="853" y="523"/>
                  </a:cubicBezTo>
                  <a:cubicBezTo>
                    <a:pt x="894" y="267"/>
                    <a:pt x="987" y="143"/>
                    <a:pt x="1151" y="61"/>
                  </a:cubicBezTo>
                  <a:cubicBezTo>
                    <a:pt x="1178" y="55"/>
                    <a:pt x="1206" y="52"/>
                    <a:pt x="1232" y="52"/>
                  </a:cubicBezTo>
                  <a:cubicBezTo>
                    <a:pt x="1418" y="52"/>
                    <a:pt x="1588" y="190"/>
                    <a:pt x="1623" y="226"/>
                  </a:cubicBezTo>
                  <a:cubicBezTo>
                    <a:pt x="1839" y="441"/>
                    <a:pt x="1962" y="739"/>
                    <a:pt x="2096" y="996"/>
                  </a:cubicBezTo>
                  <a:cubicBezTo>
                    <a:pt x="2014" y="1129"/>
                    <a:pt x="1962" y="1293"/>
                    <a:pt x="1921" y="1427"/>
                  </a:cubicBezTo>
                  <a:cubicBezTo>
                    <a:pt x="1880" y="1766"/>
                    <a:pt x="1921" y="2115"/>
                    <a:pt x="2055" y="2320"/>
                  </a:cubicBezTo>
                  <a:cubicBezTo>
                    <a:pt x="2096" y="2372"/>
                    <a:pt x="2096" y="2413"/>
                    <a:pt x="2137" y="2413"/>
                  </a:cubicBezTo>
                  <a:lnTo>
                    <a:pt x="2219" y="2413"/>
                  </a:lnTo>
                  <a:cubicBezTo>
                    <a:pt x="2270" y="2372"/>
                    <a:pt x="2311" y="2279"/>
                    <a:pt x="2311" y="2238"/>
                  </a:cubicBezTo>
                  <a:cubicBezTo>
                    <a:pt x="2394" y="1858"/>
                    <a:pt x="2311" y="1427"/>
                    <a:pt x="2137" y="1088"/>
                  </a:cubicBezTo>
                  <a:lnTo>
                    <a:pt x="2137" y="996"/>
                  </a:lnTo>
                  <a:lnTo>
                    <a:pt x="2394" y="616"/>
                  </a:lnTo>
                  <a:cubicBezTo>
                    <a:pt x="2476" y="523"/>
                    <a:pt x="2568" y="441"/>
                    <a:pt x="2691" y="400"/>
                  </a:cubicBezTo>
                  <a:cubicBezTo>
                    <a:pt x="2720" y="395"/>
                    <a:pt x="2748" y="392"/>
                    <a:pt x="2775" y="392"/>
                  </a:cubicBezTo>
                  <a:cubicBezTo>
                    <a:pt x="2952" y="392"/>
                    <a:pt x="3093" y="500"/>
                    <a:pt x="3164" y="616"/>
                  </a:cubicBezTo>
                  <a:cubicBezTo>
                    <a:pt x="3297" y="780"/>
                    <a:pt x="3338" y="1037"/>
                    <a:pt x="3338" y="1211"/>
                  </a:cubicBezTo>
                  <a:cubicBezTo>
                    <a:pt x="3338" y="1766"/>
                    <a:pt x="3246" y="2320"/>
                    <a:pt x="3123" y="2885"/>
                  </a:cubicBezTo>
                  <a:cubicBezTo>
                    <a:pt x="2989" y="3522"/>
                    <a:pt x="2866" y="4251"/>
                    <a:pt x="2948" y="4939"/>
                  </a:cubicBezTo>
                  <a:cubicBezTo>
                    <a:pt x="2948" y="4980"/>
                    <a:pt x="2989" y="5021"/>
                    <a:pt x="2989" y="5062"/>
                  </a:cubicBezTo>
                  <a:lnTo>
                    <a:pt x="3041" y="5021"/>
                  </a:lnTo>
                  <a:cubicBezTo>
                    <a:pt x="3041" y="4980"/>
                    <a:pt x="3041" y="4939"/>
                    <a:pt x="2989" y="4888"/>
                  </a:cubicBezTo>
                  <a:cubicBezTo>
                    <a:pt x="2907" y="4251"/>
                    <a:pt x="3041" y="3522"/>
                    <a:pt x="3164" y="2885"/>
                  </a:cubicBezTo>
                  <a:cubicBezTo>
                    <a:pt x="3297" y="2320"/>
                    <a:pt x="3379" y="1766"/>
                    <a:pt x="3379" y="1211"/>
                  </a:cubicBezTo>
                  <a:cubicBezTo>
                    <a:pt x="3379" y="996"/>
                    <a:pt x="3338" y="780"/>
                    <a:pt x="3205" y="616"/>
                  </a:cubicBezTo>
                  <a:cubicBezTo>
                    <a:pt x="3133" y="464"/>
                    <a:pt x="2961" y="351"/>
                    <a:pt x="2776" y="351"/>
                  </a:cubicBezTo>
                  <a:cubicBezTo>
                    <a:pt x="2748" y="351"/>
                    <a:pt x="2720" y="354"/>
                    <a:pt x="2691" y="359"/>
                  </a:cubicBezTo>
                  <a:cubicBezTo>
                    <a:pt x="2527" y="400"/>
                    <a:pt x="2435" y="482"/>
                    <a:pt x="2352" y="575"/>
                  </a:cubicBezTo>
                  <a:lnTo>
                    <a:pt x="2096" y="955"/>
                  </a:lnTo>
                  <a:cubicBezTo>
                    <a:pt x="2014" y="698"/>
                    <a:pt x="1880" y="400"/>
                    <a:pt x="1664" y="226"/>
                  </a:cubicBezTo>
                  <a:cubicBezTo>
                    <a:pt x="1526" y="87"/>
                    <a:pt x="1352" y="0"/>
                    <a:pt x="119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3766283" y="3319215"/>
              <a:ext cx="122058" cy="112059"/>
            </a:xfrm>
            <a:custGeom>
              <a:avLst/>
              <a:gdLst/>
              <a:ahLst/>
              <a:cxnLst/>
              <a:rect l="l" t="t" r="r" b="b"/>
              <a:pathLst>
                <a:path w="2014" h="1849" extrusionOk="0">
                  <a:moveTo>
                    <a:pt x="1797" y="0"/>
                  </a:moveTo>
                  <a:cubicBezTo>
                    <a:pt x="1756" y="41"/>
                    <a:pt x="1715" y="41"/>
                    <a:pt x="1674" y="41"/>
                  </a:cubicBezTo>
                  <a:cubicBezTo>
                    <a:pt x="1582" y="82"/>
                    <a:pt x="1500" y="123"/>
                    <a:pt x="1366" y="165"/>
                  </a:cubicBezTo>
                  <a:lnTo>
                    <a:pt x="1325" y="216"/>
                  </a:lnTo>
                  <a:cubicBezTo>
                    <a:pt x="1068" y="298"/>
                    <a:pt x="812" y="380"/>
                    <a:pt x="555" y="421"/>
                  </a:cubicBezTo>
                  <a:lnTo>
                    <a:pt x="514" y="421"/>
                  </a:lnTo>
                  <a:cubicBezTo>
                    <a:pt x="339" y="473"/>
                    <a:pt x="175" y="473"/>
                    <a:pt x="0" y="514"/>
                  </a:cubicBezTo>
                  <a:lnTo>
                    <a:pt x="175" y="1284"/>
                  </a:lnTo>
                  <a:lnTo>
                    <a:pt x="175" y="1325"/>
                  </a:lnTo>
                  <a:cubicBezTo>
                    <a:pt x="216" y="1407"/>
                    <a:pt x="257" y="1499"/>
                    <a:pt x="298" y="1582"/>
                  </a:cubicBezTo>
                  <a:cubicBezTo>
                    <a:pt x="339" y="1582"/>
                    <a:pt x="339" y="1623"/>
                    <a:pt x="339" y="1623"/>
                  </a:cubicBezTo>
                  <a:cubicBezTo>
                    <a:pt x="518" y="1768"/>
                    <a:pt x="725" y="1849"/>
                    <a:pt x="937" y="1849"/>
                  </a:cubicBezTo>
                  <a:cubicBezTo>
                    <a:pt x="981" y="1849"/>
                    <a:pt x="1025" y="1845"/>
                    <a:pt x="1068" y="1838"/>
                  </a:cubicBezTo>
                  <a:lnTo>
                    <a:pt x="1459" y="1756"/>
                  </a:lnTo>
                  <a:cubicBezTo>
                    <a:pt x="1674" y="1664"/>
                    <a:pt x="1880" y="1499"/>
                    <a:pt x="1972" y="1284"/>
                  </a:cubicBezTo>
                  <a:lnTo>
                    <a:pt x="1972" y="1191"/>
                  </a:lnTo>
                  <a:cubicBezTo>
                    <a:pt x="2013" y="1068"/>
                    <a:pt x="2013" y="935"/>
                    <a:pt x="1972" y="811"/>
                  </a:cubicBezTo>
                  <a:lnTo>
                    <a:pt x="1797"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3768768" y="3329154"/>
              <a:ext cx="108968" cy="41757"/>
            </a:xfrm>
            <a:custGeom>
              <a:avLst/>
              <a:gdLst/>
              <a:ahLst/>
              <a:cxnLst/>
              <a:rect l="l" t="t" r="r" b="b"/>
              <a:pathLst>
                <a:path w="1798" h="689" extrusionOk="0">
                  <a:moveTo>
                    <a:pt x="1798" y="1"/>
                  </a:moveTo>
                  <a:cubicBezTo>
                    <a:pt x="1582" y="216"/>
                    <a:pt x="1325" y="350"/>
                    <a:pt x="1027" y="473"/>
                  </a:cubicBezTo>
                  <a:cubicBezTo>
                    <a:pt x="730" y="565"/>
                    <a:pt x="432" y="606"/>
                    <a:pt x="0" y="647"/>
                  </a:cubicBezTo>
                  <a:lnTo>
                    <a:pt x="42" y="689"/>
                  </a:lnTo>
                  <a:cubicBezTo>
                    <a:pt x="298" y="689"/>
                    <a:pt x="514" y="647"/>
                    <a:pt x="730" y="606"/>
                  </a:cubicBezTo>
                  <a:cubicBezTo>
                    <a:pt x="863" y="565"/>
                    <a:pt x="945" y="514"/>
                    <a:pt x="1027" y="514"/>
                  </a:cubicBezTo>
                  <a:cubicBezTo>
                    <a:pt x="1325" y="391"/>
                    <a:pt x="1582" y="257"/>
                    <a:pt x="1798" y="93"/>
                  </a:cubicBezTo>
                  <a:lnTo>
                    <a:pt x="179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3776828" y="3357760"/>
              <a:ext cx="109028" cy="41757"/>
            </a:xfrm>
            <a:custGeom>
              <a:avLst/>
              <a:gdLst/>
              <a:ahLst/>
              <a:cxnLst/>
              <a:rect l="l" t="t" r="r" b="b"/>
              <a:pathLst>
                <a:path w="1799" h="689" extrusionOk="0">
                  <a:moveTo>
                    <a:pt x="1757" y="1"/>
                  </a:moveTo>
                  <a:cubicBezTo>
                    <a:pt x="1285" y="391"/>
                    <a:pt x="638" y="648"/>
                    <a:pt x="1" y="648"/>
                  </a:cubicBezTo>
                  <a:lnTo>
                    <a:pt x="1" y="689"/>
                  </a:lnTo>
                  <a:cubicBezTo>
                    <a:pt x="217" y="689"/>
                    <a:pt x="422" y="648"/>
                    <a:pt x="638" y="607"/>
                  </a:cubicBezTo>
                  <a:cubicBezTo>
                    <a:pt x="1069" y="514"/>
                    <a:pt x="1449" y="299"/>
                    <a:pt x="1798" y="42"/>
                  </a:cubicBezTo>
                  <a:lnTo>
                    <a:pt x="175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3784343" y="3391396"/>
              <a:ext cx="101513" cy="27151"/>
            </a:xfrm>
            <a:custGeom>
              <a:avLst/>
              <a:gdLst/>
              <a:ahLst/>
              <a:cxnLst/>
              <a:rect l="l" t="t" r="r" b="b"/>
              <a:pathLst>
                <a:path w="1675" h="448" extrusionOk="0">
                  <a:moveTo>
                    <a:pt x="0" y="391"/>
                  </a:moveTo>
                  <a:cubicBezTo>
                    <a:pt x="5" y="391"/>
                    <a:pt x="11" y="392"/>
                    <a:pt x="16" y="393"/>
                  </a:cubicBezTo>
                  <a:lnTo>
                    <a:pt x="16" y="393"/>
                  </a:lnTo>
                  <a:cubicBezTo>
                    <a:pt x="11" y="391"/>
                    <a:pt x="6" y="391"/>
                    <a:pt x="0" y="391"/>
                  </a:cubicBezTo>
                  <a:close/>
                  <a:moveTo>
                    <a:pt x="1674" y="0"/>
                  </a:moveTo>
                  <a:cubicBezTo>
                    <a:pt x="1458" y="134"/>
                    <a:pt x="1202" y="216"/>
                    <a:pt x="904" y="308"/>
                  </a:cubicBezTo>
                  <a:cubicBezTo>
                    <a:pt x="648" y="369"/>
                    <a:pt x="420" y="407"/>
                    <a:pt x="216" y="407"/>
                  </a:cubicBezTo>
                  <a:cubicBezTo>
                    <a:pt x="146" y="407"/>
                    <a:pt x="80" y="402"/>
                    <a:pt x="16" y="393"/>
                  </a:cubicBezTo>
                  <a:lnTo>
                    <a:pt x="16" y="393"/>
                  </a:lnTo>
                  <a:cubicBezTo>
                    <a:pt x="41" y="402"/>
                    <a:pt x="41" y="432"/>
                    <a:pt x="41" y="432"/>
                  </a:cubicBezTo>
                  <a:cubicBezTo>
                    <a:pt x="110" y="443"/>
                    <a:pt x="183" y="448"/>
                    <a:pt x="258" y="448"/>
                  </a:cubicBezTo>
                  <a:cubicBezTo>
                    <a:pt x="465" y="448"/>
                    <a:pt x="697" y="410"/>
                    <a:pt x="945" y="350"/>
                  </a:cubicBezTo>
                  <a:cubicBezTo>
                    <a:pt x="1202" y="308"/>
                    <a:pt x="1458" y="175"/>
                    <a:pt x="1674" y="93"/>
                  </a:cubicBezTo>
                  <a:lnTo>
                    <a:pt x="1674"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3839131" y="2877459"/>
              <a:ext cx="75332" cy="101998"/>
            </a:xfrm>
            <a:custGeom>
              <a:avLst/>
              <a:gdLst/>
              <a:ahLst/>
              <a:cxnLst/>
              <a:rect l="l" t="t" r="r" b="b"/>
              <a:pathLst>
                <a:path w="1243" h="1683" extrusionOk="0">
                  <a:moveTo>
                    <a:pt x="278" y="1"/>
                  </a:moveTo>
                  <a:cubicBezTo>
                    <a:pt x="0" y="1"/>
                    <a:pt x="2" y="536"/>
                    <a:pt x="41" y="738"/>
                  </a:cubicBezTo>
                  <a:cubicBezTo>
                    <a:pt x="82" y="953"/>
                    <a:pt x="216" y="1169"/>
                    <a:pt x="339" y="1344"/>
                  </a:cubicBezTo>
                  <a:cubicBezTo>
                    <a:pt x="472" y="1467"/>
                    <a:pt x="595" y="1600"/>
                    <a:pt x="770" y="1641"/>
                  </a:cubicBezTo>
                  <a:cubicBezTo>
                    <a:pt x="852" y="1641"/>
                    <a:pt x="893" y="1682"/>
                    <a:pt x="986" y="1682"/>
                  </a:cubicBezTo>
                  <a:cubicBezTo>
                    <a:pt x="1068" y="1641"/>
                    <a:pt x="1150" y="1549"/>
                    <a:pt x="1191" y="1467"/>
                  </a:cubicBezTo>
                  <a:cubicBezTo>
                    <a:pt x="1242" y="1385"/>
                    <a:pt x="1242" y="1251"/>
                    <a:pt x="1242" y="1169"/>
                  </a:cubicBezTo>
                  <a:cubicBezTo>
                    <a:pt x="1150" y="738"/>
                    <a:pt x="852" y="440"/>
                    <a:pt x="554" y="142"/>
                  </a:cubicBezTo>
                  <a:cubicBezTo>
                    <a:pt x="472" y="101"/>
                    <a:pt x="421" y="60"/>
                    <a:pt x="339" y="9"/>
                  </a:cubicBezTo>
                  <a:cubicBezTo>
                    <a:pt x="317" y="3"/>
                    <a:pt x="297"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3895737" y="2981761"/>
              <a:ext cx="68544" cy="54969"/>
            </a:xfrm>
            <a:custGeom>
              <a:avLst/>
              <a:gdLst/>
              <a:ahLst/>
              <a:cxnLst/>
              <a:rect l="l" t="t" r="r" b="b"/>
              <a:pathLst>
                <a:path w="1131" h="907" extrusionOk="0">
                  <a:moveTo>
                    <a:pt x="602" y="0"/>
                  </a:moveTo>
                  <a:cubicBezTo>
                    <a:pt x="548" y="0"/>
                    <a:pt x="491" y="14"/>
                    <a:pt x="432" y="44"/>
                  </a:cubicBezTo>
                  <a:cubicBezTo>
                    <a:pt x="0" y="259"/>
                    <a:pt x="257" y="906"/>
                    <a:pt x="688" y="906"/>
                  </a:cubicBezTo>
                  <a:cubicBezTo>
                    <a:pt x="770" y="906"/>
                    <a:pt x="822" y="906"/>
                    <a:pt x="863" y="855"/>
                  </a:cubicBezTo>
                  <a:cubicBezTo>
                    <a:pt x="904" y="855"/>
                    <a:pt x="945" y="814"/>
                    <a:pt x="945" y="773"/>
                  </a:cubicBezTo>
                  <a:cubicBezTo>
                    <a:pt x="1131" y="516"/>
                    <a:pt x="936" y="0"/>
                    <a:pt x="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3460102" y="3510911"/>
              <a:ext cx="236541" cy="238359"/>
            </a:xfrm>
            <a:custGeom>
              <a:avLst/>
              <a:gdLst/>
              <a:ahLst/>
              <a:cxnLst/>
              <a:rect l="l" t="t" r="r" b="b"/>
              <a:pathLst>
                <a:path w="3903" h="3933" extrusionOk="0">
                  <a:moveTo>
                    <a:pt x="1797" y="0"/>
                  </a:moveTo>
                  <a:lnTo>
                    <a:pt x="1592" y="1622"/>
                  </a:lnTo>
                  <a:lnTo>
                    <a:pt x="0" y="2013"/>
                  </a:lnTo>
                  <a:lnTo>
                    <a:pt x="1335" y="2352"/>
                  </a:lnTo>
                  <a:lnTo>
                    <a:pt x="1202" y="3933"/>
                  </a:lnTo>
                  <a:lnTo>
                    <a:pt x="1972" y="2608"/>
                  </a:lnTo>
                  <a:lnTo>
                    <a:pt x="3040" y="3635"/>
                  </a:lnTo>
                  <a:lnTo>
                    <a:pt x="2701" y="2187"/>
                  </a:lnTo>
                  <a:lnTo>
                    <a:pt x="3902" y="1325"/>
                  </a:lnTo>
                  <a:lnTo>
                    <a:pt x="3902" y="1325"/>
                  </a:lnTo>
                  <a:lnTo>
                    <a:pt x="2362" y="1499"/>
                  </a:lnTo>
                  <a:lnTo>
                    <a:pt x="17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4899551" y="3648426"/>
              <a:ext cx="235935" cy="238420"/>
            </a:xfrm>
            <a:custGeom>
              <a:avLst/>
              <a:gdLst/>
              <a:ahLst/>
              <a:cxnLst/>
              <a:rect l="l" t="t" r="r" b="b"/>
              <a:pathLst>
                <a:path w="3893" h="3934" extrusionOk="0">
                  <a:moveTo>
                    <a:pt x="1798" y="0"/>
                  </a:moveTo>
                  <a:lnTo>
                    <a:pt x="1582" y="1623"/>
                  </a:lnTo>
                  <a:lnTo>
                    <a:pt x="1" y="2054"/>
                  </a:lnTo>
                  <a:lnTo>
                    <a:pt x="1326" y="2393"/>
                  </a:lnTo>
                  <a:lnTo>
                    <a:pt x="1151" y="3933"/>
                  </a:lnTo>
                  <a:lnTo>
                    <a:pt x="1973" y="2609"/>
                  </a:lnTo>
                  <a:lnTo>
                    <a:pt x="2999" y="3636"/>
                  </a:lnTo>
                  <a:lnTo>
                    <a:pt x="2650" y="2229"/>
                  </a:lnTo>
                  <a:lnTo>
                    <a:pt x="3893" y="1325"/>
                  </a:lnTo>
                  <a:lnTo>
                    <a:pt x="2311" y="1500"/>
                  </a:lnTo>
                  <a:lnTo>
                    <a:pt x="179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3924343" y="3479760"/>
              <a:ext cx="52363" cy="51696"/>
            </a:xfrm>
            <a:custGeom>
              <a:avLst/>
              <a:gdLst/>
              <a:ahLst/>
              <a:cxnLst/>
              <a:rect l="l" t="t" r="r" b="b"/>
              <a:pathLst>
                <a:path w="864" h="853" extrusionOk="0">
                  <a:moveTo>
                    <a:pt x="432" y="1"/>
                  </a:moveTo>
                  <a:cubicBezTo>
                    <a:pt x="216" y="1"/>
                    <a:pt x="1" y="175"/>
                    <a:pt x="1" y="432"/>
                  </a:cubicBezTo>
                  <a:cubicBezTo>
                    <a:pt x="1" y="648"/>
                    <a:pt x="216" y="853"/>
                    <a:pt x="432" y="853"/>
                  </a:cubicBezTo>
                  <a:cubicBezTo>
                    <a:pt x="689" y="853"/>
                    <a:pt x="863" y="648"/>
                    <a:pt x="863" y="432"/>
                  </a:cubicBezTo>
                  <a:cubicBezTo>
                    <a:pt x="863" y="175"/>
                    <a:pt x="689" y="1"/>
                    <a:pt x="432" y="1"/>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4051312" y="2974428"/>
              <a:ext cx="52363" cy="54181"/>
            </a:xfrm>
            <a:custGeom>
              <a:avLst/>
              <a:gdLst/>
              <a:ahLst/>
              <a:cxnLst/>
              <a:rect l="l" t="t" r="r" b="b"/>
              <a:pathLst>
                <a:path w="864" h="894" extrusionOk="0">
                  <a:moveTo>
                    <a:pt x="432" y="0"/>
                  </a:moveTo>
                  <a:cubicBezTo>
                    <a:pt x="216" y="0"/>
                    <a:pt x="1" y="206"/>
                    <a:pt x="1" y="462"/>
                  </a:cubicBezTo>
                  <a:cubicBezTo>
                    <a:pt x="1" y="678"/>
                    <a:pt x="216" y="894"/>
                    <a:pt x="432" y="894"/>
                  </a:cubicBezTo>
                  <a:cubicBezTo>
                    <a:pt x="689" y="894"/>
                    <a:pt x="863" y="678"/>
                    <a:pt x="863" y="462"/>
                  </a:cubicBezTo>
                  <a:cubicBezTo>
                    <a:pt x="863" y="206"/>
                    <a:pt x="689" y="0"/>
                    <a:pt x="432" y="0"/>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4793128" y="3482244"/>
              <a:ext cx="54848" cy="52363"/>
            </a:xfrm>
            <a:custGeom>
              <a:avLst/>
              <a:gdLst/>
              <a:ahLst/>
              <a:cxnLst/>
              <a:rect l="l" t="t" r="r" b="b"/>
              <a:pathLst>
                <a:path w="905" h="864" extrusionOk="0">
                  <a:moveTo>
                    <a:pt x="473" y="1"/>
                  </a:moveTo>
                  <a:cubicBezTo>
                    <a:pt x="217" y="1"/>
                    <a:pt x="1" y="216"/>
                    <a:pt x="1" y="432"/>
                  </a:cubicBezTo>
                  <a:cubicBezTo>
                    <a:pt x="1" y="689"/>
                    <a:pt x="217" y="863"/>
                    <a:pt x="473" y="863"/>
                  </a:cubicBezTo>
                  <a:cubicBezTo>
                    <a:pt x="689" y="863"/>
                    <a:pt x="905" y="689"/>
                    <a:pt x="905" y="432"/>
                  </a:cubicBezTo>
                  <a:cubicBezTo>
                    <a:pt x="905" y="216"/>
                    <a:pt x="689" y="1"/>
                    <a:pt x="473"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4873375" y="3143263"/>
              <a:ext cx="124992" cy="166419"/>
            </a:xfrm>
            <a:custGeom>
              <a:avLst/>
              <a:gdLst/>
              <a:ahLst/>
              <a:cxnLst/>
              <a:rect l="l" t="t" r="r" b="b"/>
              <a:pathLst>
                <a:path w="1798" h="2394" extrusionOk="0">
                  <a:moveTo>
                    <a:pt x="986" y="812"/>
                  </a:moveTo>
                  <a:lnTo>
                    <a:pt x="1120" y="1367"/>
                  </a:lnTo>
                  <a:lnTo>
                    <a:pt x="812" y="1325"/>
                  </a:lnTo>
                  <a:lnTo>
                    <a:pt x="986" y="812"/>
                  </a:lnTo>
                  <a:close/>
                  <a:moveTo>
                    <a:pt x="945" y="1"/>
                  </a:moveTo>
                  <a:cubicBezTo>
                    <a:pt x="863" y="1"/>
                    <a:pt x="812" y="42"/>
                    <a:pt x="771" y="124"/>
                  </a:cubicBezTo>
                  <a:lnTo>
                    <a:pt x="41" y="2096"/>
                  </a:lnTo>
                  <a:lnTo>
                    <a:pt x="0" y="2137"/>
                  </a:lnTo>
                  <a:cubicBezTo>
                    <a:pt x="0" y="2219"/>
                    <a:pt x="93" y="2270"/>
                    <a:pt x="134" y="2270"/>
                  </a:cubicBezTo>
                  <a:lnTo>
                    <a:pt x="350" y="2311"/>
                  </a:lnTo>
                  <a:cubicBezTo>
                    <a:pt x="432" y="2311"/>
                    <a:pt x="473" y="2270"/>
                    <a:pt x="514" y="2178"/>
                  </a:cubicBezTo>
                  <a:lnTo>
                    <a:pt x="647" y="1798"/>
                  </a:lnTo>
                  <a:lnTo>
                    <a:pt x="1202" y="1839"/>
                  </a:lnTo>
                  <a:lnTo>
                    <a:pt x="1325" y="2219"/>
                  </a:lnTo>
                  <a:cubicBezTo>
                    <a:pt x="1325" y="2311"/>
                    <a:pt x="1376" y="2352"/>
                    <a:pt x="1459" y="2352"/>
                  </a:cubicBezTo>
                  <a:lnTo>
                    <a:pt x="1674" y="2393"/>
                  </a:lnTo>
                  <a:cubicBezTo>
                    <a:pt x="1715" y="2393"/>
                    <a:pt x="1797" y="2311"/>
                    <a:pt x="1797" y="2270"/>
                  </a:cubicBezTo>
                  <a:lnTo>
                    <a:pt x="1797" y="2219"/>
                  </a:lnTo>
                  <a:lnTo>
                    <a:pt x="1284" y="165"/>
                  </a:lnTo>
                  <a:cubicBezTo>
                    <a:pt x="1284" y="83"/>
                    <a:pt x="1243" y="42"/>
                    <a:pt x="1161" y="42"/>
                  </a:cubicBezTo>
                  <a:lnTo>
                    <a:pt x="945"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5081786" y="3154733"/>
              <a:ext cx="107196" cy="164472"/>
            </a:xfrm>
            <a:custGeom>
              <a:avLst/>
              <a:gdLst/>
              <a:ahLst/>
              <a:cxnLst/>
              <a:rect l="l" t="t" r="r" b="b"/>
              <a:pathLst>
                <a:path w="1542" h="2366" extrusionOk="0">
                  <a:moveTo>
                    <a:pt x="771" y="513"/>
                  </a:moveTo>
                  <a:cubicBezTo>
                    <a:pt x="894" y="513"/>
                    <a:pt x="987" y="647"/>
                    <a:pt x="987" y="729"/>
                  </a:cubicBezTo>
                  <a:cubicBezTo>
                    <a:pt x="987" y="863"/>
                    <a:pt x="853" y="945"/>
                    <a:pt x="771" y="945"/>
                  </a:cubicBezTo>
                  <a:lnTo>
                    <a:pt x="555" y="904"/>
                  </a:lnTo>
                  <a:lnTo>
                    <a:pt x="596" y="513"/>
                  </a:lnTo>
                  <a:close/>
                  <a:moveTo>
                    <a:pt x="812" y="1376"/>
                  </a:moveTo>
                  <a:cubicBezTo>
                    <a:pt x="987" y="1417"/>
                    <a:pt x="1069" y="1499"/>
                    <a:pt x="1069" y="1633"/>
                  </a:cubicBezTo>
                  <a:cubicBezTo>
                    <a:pt x="1028" y="1797"/>
                    <a:pt x="946" y="1890"/>
                    <a:pt x="812" y="1890"/>
                  </a:cubicBezTo>
                  <a:lnTo>
                    <a:pt x="514" y="1848"/>
                  </a:lnTo>
                  <a:lnTo>
                    <a:pt x="555" y="1376"/>
                  </a:lnTo>
                  <a:close/>
                  <a:moveTo>
                    <a:pt x="340" y="0"/>
                  </a:moveTo>
                  <a:cubicBezTo>
                    <a:pt x="299" y="0"/>
                    <a:pt x="258" y="51"/>
                    <a:pt x="217" y="92"/>
                  </a:cubicBezTo>
                  <a:cubicBezTo>
                    <a:pt x="175" y="92"/>
                    <a:pt x="124" y="175"/>
                    <a:pt x="124" y="216"/>
                  </a:cubicBezTo>
                  <a:lnTo>
                    <a:pt x="1" y="2105"/>
                  </a:lnTo>
                  <a:cubicBezTo>
                    <a:pt x="1" y="2228"/>
                    <a:pt x="83" y="2311"/>
                    <a:pt x="175" y="2311"/>
                  </a:cubicBezTo>
                  <a:lnTo>
                    <a:pt x="771" y="2362"/>
                  </a:lnTo>
                  <a:cubicBezTo>
                    <a:pt x="794" y="2364"/>
                    <a:pt x="817" y="2365"/>
                    <a:pt x="840" y="2365"/>
                  </a:cubicBezTo>
                  <a:cubicBezTo>
                    <a:pt x="1234" y="2365"/>
                    <a:pt x="1502" y="2033"/>
                    <a:pt x="1541" y="1674"/>
                  </a:cubicBezTo>
                  <a:cubicBezTo>
                    <a:pt x="1541" y="1458"/>
                    <a:pt x="1459" y="1243"/>
                    <a:pt x="1285" y="1119"/>
                  </a:cubicBezTo>
                  <a:cubicBezTo>
                    <a:pt x="1408" y="1027"/>
                    <a:pt x="1459" y="904"/>
                    <a:pt x="1459" y="770"/>
                  </a:cubicBezTo>
                  <a:cubicBezTo>
                    <a:pt x="1500" y="390"/>
                    <a:pt x="1202" y="92"/>
                    <a:pt x="853" y="51"/>
                  </a:cubicBezTo>
                  <a:lnTo>
                    <a:pt x="340"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5272400" y="3169470"/>
              <a:ext cx="107126" cy="164542"/>
            </a:xfrm>
            <a:custGeom>
              <a:avLst/>
              <a:gdLst/>
              <a:ahLst/>
              <a:cxnLst/>
              <a:rect l="l" t="t" r="r" b="b"/>
              <a:pathLst>
                <a:path w="1541" h="2367" extrusionOk="0">
                  <a:moveTo>
                    <a:pt x="867" y="1"/>
                  </a:moveTo>
                  <a:cubicBezTo>
                    <a:pt x="427" y="1"/>
                    <a:pt x="81" y="375"/>
                    <a:pt x="42" y="815"/>
                  </a:cubicBezTo>
                  <a:lnTo>
                    <a:pt x="1" y="1462"/>
                  </a:lnTo>
                  <a:cubicBezTo>
                    <a:pt x="1" y="1893"/>
                    <a:pt x="298" y="2314"/>
                    <a:pt x="771" y="2355"/>
                  </a:cubicBezTo>
                  <a:cubicBezTo>
                    <a:pt x="809" y="2363"/>
                    <a:pt x="845" y="2366"/>
                    <a:pt x="881" y="2366"/>
                  </a:cubicBezTo>
                  <a:cubicBezTo>
                    <a:pt x="1087" y="2366"/>
                    <a:pt x="1259" y="2247"/>
                    <a:pt x="1408" y="2099"/>
                  </a:cubicBezTo>
                  <a:cubicBezTo>
                    <a:pt x="1449" y="2099"/>
                    <a:pt x="1449" y="2057"/>
                    <a:pt x="1449" y="2016"/>
                  </a:cubicBezTo>
                  <a:cubicBezTo>
                    <a:pt x="1449" y="1975"/>
                    <a:pt x="1449" y="1934"/>
                    <a:pt x="1408" y="1934"/>
                  </a:cubicBezTo>
                  <a:lnTo>
                    <a:pt x="1284" y="1760"/>
                  </a:lnTo>
                  <a:cubicBezTo>
                    <a:pt x="1284" y="1719"/>
                    <a:pt x="1233" y="1719"/>
                    <a:pt x="1192" y="1719"/>
                  </a:cubicBezTo>
                  <a:cubicBezTo>
                    <a:pt x="1192" y="1719"/>
                    <a:pt x="1151" y="1719"/>
                    <a:pt x="1110" y="1760"/>
                  </a:cubicBezTo>
                  <a:cubicBezTo>
                    <a:pt x="1028" y="1842"/>
                    <a:pt x="935" y="1893"/>
                    <a:pt x="812" y="1893"/>
                  </a:cubicBezTo>
                  <a:cubicBezTo>
                    <a:pt x="637" y="1893"/>
                    <a:pt x="463" y="1678"/>
                    <a:pt x="463" y="1462"/>
                  </a:cubicBezTo>
                  <a:lnTo>
                    <a:pt x="514" y="815"/>
                  </a:lnTo>
                  <a:cubicBezTo>
                    <a:pt x="555" y="651"/>
                    <a:pt x="719" y="476"/>
                    <a:pt x="894" y="476"/>
                  </a:cubicBezTo>
                  <a:cubicBezTo>
                    <a:pt x="1028" y="476"/>
                    <a:pt x="1110" y="517"/>
                    <a:pt x="1192" y="651"/>
                  </a:cubicBezTo>
                  <a:cubicBezTo>
                    <a:pt x="1233" y="692"/>
                    <a:pt x="1233" y="692"/>
                    <a:pt x="1284" y="692"/>
                  </a:cubicBezTo>
                  <a:cubicBezTo>
                    <a:pt x="1325" y="692"/>
                    <a:pt x="1325" y="692"/>
                    <a:pt x="1366" y="651"/>
                  </a:cubicBezTo>
                  <a:lnTo>
                    <a:pt x="1490" y="517"/>
                  </a:lnTo>
                  <a:cubicBezTo>
                    <a:pt x="1541" y="476"/>
                    <a:pt x="1541" y="435"/>
                    <a:pt x="1541" y="435"/>
                  </a:cubicBezTo>
                  <a:lnTo>
                    <a:pt x="1541" y="301"/>
                  </a:lnTo>
                  <a:cubicBezTo>
                    <a:pt x="1408" y="137"/>
                    <a:pt x="1192" y="4"/>
                    <a:pt x="935" y="4"/>
                  </a:cubicBezTo>
                  <a:cubicBezTo>
                    <a:pt x="912" y="2"/>
                    <a:pt x="889" y="1"/>
                    <a:pt x="867"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42;p51">
            <a:extLst>
              <a:ext uri="{FF2B5EF4-FFF2-40B4-BE49-F238E27FC236}">
                <a16:creationId xmlns:a16="http://schemas.microsoft.com/office/drawing/2014/main" id="{DD3C73EB-4A8C-BBA3-CFFA-D920EAFD06EF}"/>
              </a:ext>
            </a:extLst>
          </p:cNvPr>
          <p:cNvGrpSpPr/>
          <p:nvPr/>
        </p:nvGrpSpPr>
        <p:grpSpPr>
          <a:xfrm>
            <a:off x="1452457" y="585144"/>
            <a:ext cx="1529825" cy="778405"/>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54422" y="1006222"/>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44830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p:cTn id="13" dur="1000" fill="hold"/>
                                        <p:tgtEl>
                                          <p:spTgt spid="48"/>
                                        </p:tgtEl>
                                        <p:attrNameLst>
                                          <p:attrName>ppt_w</p:attrName>
                                        </p:attrNameLst>
                                      </p:cBhvr>
                                      <p:tavLst>
                                        <p:tav tm="0">
                                          <p:val>
                                            <p:fltVal val="0"/>
                                          </p:val>
                                        </p:tav>
                                        <p:tav tm="100000">
                                          <p:val>
                                            <p:strVal val="#ppt_w"/>
                                          </p:val>
                                        </p:tav>
                                      </p:tavLst>
                                    </p:anim>
                                    <p:anim calcmode="lin" valueType="num">
                                      <p:cBhvr>
                                        <p:cTn id="14" dur="1000" fill="hold"/>
                                        <p:tgtEl>
                                          <p:spTgt spid="48"/>
                                        </p:tgtEl>
                                        <p:attrNameLst>
                                          <p:attrName>ppt_h</p:attrName>
                                        </p:attrNameLst>
                                      </p:cBhvr>
                                      <p:tavLst>
                                        <p:tav tm="0">
                                          <p:val>
                                            <p:fltVal val="0"/>
                                          </p:val>
                                        </p:tav>
                                        <p:tav tm="100000">
                                          <p:val>
                                            <p:strVal val="#ppt_h"/>
                                          </p:val>
                                        </p:tav>
                                      </p:tavLst>
                                    </p:anim>
                                    <p:anim calcmode="lin" valueType="num">
                                      <p:cBhvr>
                                        <p:cTn id="15" dur="1000" fill="hold"/>
                                        <p:tgtEl>
                                          <p:spTgt spid="48"/>
                                        </p:tgtEl>
                                        <p:attrNameLst>
                                          <p:attrName>style.rotation</p:attrName>
                                        </p:attrNameLst>
                                      </p:cBhvr>
                                      <p:tavLst>
                                        <p:tav tm="0">
                                          <p:val>
                                            <p:fltVal val="90"/>
                                          </p:val>
                                        </p:tav>
                                        <p:tav tm="100000">
                                          <p:val>
                                            <p:fltVal val="0"/>
                                          </p:val>
                                        </p:tav>
                                      </p:tavLst>
                                    </p:anim>
                                    <p:animEffect transition="in" filter="fade">
                                      <p:cBhvr>
                                        <p:cTn id="16" dur="1000"/>
                                        <p:tgtEl>
                                          <p:spTgt spid="4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23"/>
                                        </p:tgtEl>
                                        <p:attrNameLst>
                                          <p:attrName>style.visibility</p:attrName>
                                        </p:attrNameLst>
                                      </p:cBhvr>
                                      <p:to>
                                        <p:strVal val="visible"/>
                                      </p:to>
                                    </p:set>
                                    <p:anim calcmode="lin" valueType="num">
                                      <p:cBhvr>
                                        <p:cTn id="19" dur="1000" fill="hold"/>
                                        <p:tgtEl>
                                          <p:spTgt spid="2323"/>
                                        </p:tgtEl>
                                        <p:attrNameLst>
                                          <p:attrName>ppt_w</p:attrName>
                                        </p:attrNameLst>
                                      </p:cBhvr>
                                      <p:tavLst>
                                        <p:tav tm="0">
                                          <p:val>
                                            <p:fltVal val="0"/>
                                          </p:val>
                                        </p:tav>
                                        <p:tav tm="100000">
                                          <p:val>
                                            <p:strVal val="#ppt_w"/>
                                          </p:val>
                                        </p:tav>
                                      </p:tavLst>
                                    </p:anim>
                                    <p:anim calcmode="lin" valueType="num">
                                      <p:cBhvr>
                                        <p:cTn id="20" dur="1000" fill="hold"/>
                                        <p:tgtEl>
                                          <p:spTgt spid="2323"/>
                                        </p:tgtEl>
                                        <p:attrNameLst>
                                          <p:attrName>ppt_h</p:attrName>
                                        </p:attrNameLst>
                                      </p:cBhvr>
                                      <p:tavLst>
                                        <p:tav tm="0">
                                          <p:val>
                                            <p:fltVal val="0"/>
                                          </p:val>
                                        </p:tav>
                                        <p:tav tm="100000">
                                          <p:val>
                                            <p:strVal val="#ppt_h"/>
                                          </p:val>
                                        </p:tav>
                                      </p:tavLst>
                                    </p:anim>
                                    <p:anim calcmode="lin" valueType="num">
                                      <p:cBhvr>
                                        <p:cTn id="21" dur="1000" fill="hold"/>
                                        <p:tgtEl>
                                          <p:spTgt spid="2323"/>
                                        </p:tgtEl>
                                        <p:attrNameLst>
                                          <p:attrName>style.rotation</p:attrName>
                                        </p:attrNameLst>
                                      </p:cBhvr>
                                      <p:tavLst>
                                        <p:tav tm="0">
                                          <p:val>
                                            <p:fltVal val="90"/>
                                          </p:val>
                                        </p:tav>
                                        <p:tav tm="100000">
                                          <p:val>
                                            <p:fltVal val="0"/>
                                          </p:val>
                                        </p:tav>
                                      </p:tavLst>
                                    </p:anim>
                                    <p:animEffect transition="in" filter="fade">
                                      <p:cBhvr>
                                        <p:cTn id="22" dur="1000"/>
                                        <p:tgtEl>
                                          <p:spTgt spid="2323"/>
                                        </p:tgtEl>
                                      </p:cBhvr>
                                    </p:animEffect>
                                  </p:childTnLst>
                                </p:cTn>
                              </p:par>
                              <p:par>
                                <p:cTn id="23" presetID="31" presetClass="entr" presetSubtype="0" fill="hold" nodeType="withEffect">
                                  <p:stCondLst>
                                    <p:cond delay="0"/>
                                  </p:stCondLst>
                                  <p:childTnLst>
                                    <p:set>
                                      <p:cBhvr>
                                        <p:cTn id="24" dur="1" fill="hold">
                                          <p:stCondLst>
                                            <p:cond delay="0"/>
                                          </p:stCondLst>
                                        </p:cTn>
                                        <p:tgtEl>
                                          <p:spTgt spid="2324"/>
                                        </p:tgtEl>
                                        <p:attrNameLst>
                                          <p:attrName>style.visibility</p:attrName>
                                        </p:attrNameLst>
                                      </p:cBhvr>
                                      <p:to>
                                        <p:strVal val="visible"/>
                                      </p:to>
                                    </p:set>
                                    <p:anim calcmode="lin" valueType="num">
                                      <p:cBhvr>
                                        <p:cTn id="25" dur="1000" fill="hold"/>
                                        <p:tgtEl>
                                          <p:spTgt spid="2324"/>
                                        </p:tgtEl>
                                        <p:attrNameLst>
                                          <p:attrName>ppt_w</p:attrName>
                                        </p:attrNameLst>
                                      </p:cBhvr>
                                      <p:tavLst>
                                        <p:tav tm="0">
                                          <p:val>
                                            <p:fltVal val="0"/>
                                          </p:val>
                                        </p:tav>
                                        <p:tav tm="100000">
                                          <p:val>
                                            <p:strVal val="#ppt_w"/>
                                          </p:val>
                                        </p:tav>
                                      </p:tavLst>
                                    </p:anim>
                                    <p:anim calcmode="lin" valueType="num">
                                      <p:cBhvr>
                                        <p:cTn id="26" dur="1000" fill="hold"/>
                                        <p:tgtEl>
                                          <p:spTgt spid="2324"/>
                                        </p:tgtEl>
                                        <p:attrNameLst>
                                          <p:attrName>ppt_h</p:attrName>
                                        </p:attrNameLst>
                                      </p:cBhvr>
                                      <p:tavLst>
                                        <p:tav tm="0">
                                          <p:val>
                                            <p:fltVal val="0"/>
                                          </p:val>
                                        </p:tav>
                                        <p:tav tm="100000">
                                          <p:val>
                                            <p:strVal val="#ppt_h"/>
                                          </p:val>
                                        </p:tav>
                                      </p:tavLst>
                                    </p:anim>
                                    <p:anim calcmode="lin" valueType="num">
                                      <p:cBhvr>
                                        <p:cTn id="27" dur="1000" fill="hold"/>
                                        <p:tgtEl>
                                          <p:spTgt spid="2324"/>
                                        </p:tgtEl>
                                        <p:attrNameLst>
                                          <p:attrName>style.rotation</p:attrName>
                                        </p:attrNameLst>
                                      </p:cBhvr>
                                      <p:tavLst>
                                        <p:tav tm="0">
                                          <p:val>
                                            <p:fltVal val="90"/>
                                          </p:val>
                                        </p:tav>
                                        <p:tav tm="100000">
                                          <p:val>
                                            <p:fltVal val="0"/>
                                          </p:val>
                                        </p:tav>
                                      </p:tavLst>
                                    </p:anim>
                                    <p:animEffect transition="in" filter="fade">
                                      <p:cBhvr>
                                        <p:cTn id="28" dur="1000"/>
                                        <p:tgtEl>
                                          <p:spTgt spid="2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261;p51">
            <a:extLst>
              <a:ext uri="{FF2B5EF4-FFF2-40B4-BE49-F238E27FC236}">
                <a16:creationId xmlns:a16="http://schemas.microsoft.com/office/drawing/2014/main" id="{ECEFE9DB-08FB-8665-D830-A9812AC9C086}"/>
              </a:ext>
            </a:extLst>
          </p:cNvPr>
          <p:cNvGrpSpPr/>
          <p:nvPr/>
        </p:nvGrpSpPr>
        <p:grpSpPr>
          <a:xfrm flipH="1">
            <a:off x="488514" y="1305665"/>
            <a:ext cx="4969273" cy="2588214"/>
            <a:chOff x="2516483" y="702500"/>
            <a:chExt cx="7022565" cy="3594300"/>
          </a:xfrm>
          <a:solidFill>
            <a:srgbClr val="FFECD5">
              <a:lumMod val="75000"/>
            </a:srgbClr>
          </a:solidFill>
        </p:grpSpPr>
        <p:sp>
          <p:nvSpPr>
            <p:cNvPr id="3" name="Google Shape;1262;p51">
              <a:extLst>
                <a:ext uri="{FF2B5EF4-FFF2-40B4-BE49-F238E27FC236}">
                  <a16:creationId xmlns:a16="http://schemas.microsoft.com/office/drawing/2014/main" id="{2E5BEE3E-E79A-AEA2-8445-55E26F62142A}"/>
                </a:ext>
              </a:extLst>
            </p:cNvPr>
            <p:cNvSpPr/>
            <p:nvPr/>
          </p:nvSpPr>
          <p:spPr>
            <a:xfrm>
              <a:off x="2894775" y="702500"/>
              <a:ext cx="6176400" cy="3594300"/>
            </a:xfrm>
            <a:prstGeom prst="wedgeEllipseCallout">
              <a:avLst>
                <a:gd name="adj1" fmla="val -40962"/>
                <a:gd name="adj2" fmla="val 50806"/>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4" name="Google Shape;1263;p51">
              <a:extLst>
                <a:ext uri="{FF2B5EF4-FFF2-40B4-BE49-F238E27FC236}">
                  <a16:creationId xmlns:a16="http://schemas.microsoft.com/office/drawing/2014/main" id="{CF33F3E5-17CB-EB0C-6D35-980C5C9D3DF2}"/>
                </a:ext>
              </a:extLst>
            </p:cNvPr>
            <p:cNvGrpSpPr/>
            <p:nvPr/>
          </p:nvGrpSpPr>
          <p:grpSpPr>
            <a:xfrm>
              <a:off x="2516483" y="1938572"/>
              <a:ext cx="7022565" cy="633170"/>
              <a:chOff x="2977600" y="2841597"/>
              <a:chExt cx="4043859" cy="364603"/>
            </a:xfrm>
            <a:grpFill/>
          </p:grpSpPr>
          <p:sp>
            <p:nvSpPr>
              <p:cNvPr id="1289" name="Google Shape;1264;p51">
                <a:extLst>
                  <a:ext uri="{FF2B5EF4-FFF2-40B4-BE49-F238E27FC236}">
                    <a16:creationId xmlns:a16="http://schemas.microsoft.com/office/drawing/2014/main" id="{CBE7A8AA-EC6B-12C3-F2D5-83B072E39362}"/>
                  </a:ext>
                </a:extLst>
              </p:cNvPr>
              <p:cNvSpPr/>
              <p:nvPr/>
            </p:nvSpPr>
            <p:spPr>
              <a:xfrm>
                <a:off x="2977600" y="2892900"/>
                <a:ext cx="97125" cy="313300"/>
              </a:xfrm>
              <a:custGeom>
                <a:avLst/>
                <a:gdLst/>
                <a:ahLst/>
                <a:cxnLst/>
                <a:rect l="l" t="t" r="r" b="b"/>
                <a:pathLst>
                  <a:path w="3885" h="12532" extrusionOk="0">
                    <a:moveTo>
                      <a:pt x="3885" y="12356"/>
                    </a:moveTo>
                    <a:cubicBezTo>
                      <a:pt x="3083" y="12531"/>
                      <a:pt x="2556" y="12356"/>
                      <a:pt x="2130" y="11855"/>
                    </a:cubicBezTo>
                    <a:cubicBezTo>
                      <a:pt x="1905" y="11579"/>
                      <a:pt x="1679" y="11328"/>
                      <a:pt x="1479" y="11028"/>
                    </a:cubicBezTo>
                    <a:cubicBezTo>
                      <a:pt x="1253" y="10702"/>
                      <a:pt x="1103" y="10301"/>
                      <a:pt x="852" y="9950"/>
                    </a:cubicBezTo>
                    <a:cubicBezTo>
                      <a:pt x="251" y="9098"/>
                      <a:pt x="75" y="8120"/>
                      <a:pt x="25" y="7093"/>
                    </a:cubicBezTo>
                    <a:cubicBezTo>
                      <a:pt x="0" y="5514"/>
                      <a:pt x="50" y="3960"/>
                      <a:pt x="451" y="2431"/>
                    </a:cubicBezTo>
                    <a:cubicBezTo>
                      <a:pt x="677" y="1554"/>
                      <a:pt x="1178" y="877"/>
                      <a:pt x="1679" y="150"/>
                    </a:cubicBezTo>
                    <a:cubicBezTo>
                      <a:pt x="1754" y="50"/>
                      <a:pt x="2005" y="0"/>
                      <a:pt x="2130" y="50"/>
                    </a:cubicBezTo>
                    <a:cubicBezTo>
                      <a:pt x="2256" y="125"/>
                      <a:pt x="2381" y="326"/>
                      <a:pt x="2356" y="476"/>
                    </a:cubicBezTo>
                    <a:cubicBezTo>
                      <a:pt x="2331" y="752"/>
                      <a:pt x="2231" y="1003"/>
                      <a:pt x="2105" y="1253"/>
                    </a:cubicBezTo>
                    <a:cubicBezTo>
                      <a:pt x="1554" y="2556"/>
                      <a:pt x="1379" y="3935"/>
                      <a:pt x="1429" y="5338"/>
                    </a:cubicBezTo>
                    <a:cubicBezTo>
                      <a:pt x="1454" y="6090"/>
                      <a:pt x="1479" y="6867"/>
                      <a:pt x="1504" y="7644"/>
                    </a:cubicBezTo>
                    <a:cubicBezTo>
                      <a:pt x="1529" y="8120"/>
                      <a:pt x="1679" y="8572"/>
                      <a:pt x="1930" y="9023"/>
                    </a:cubicBezTo>
                    <a:cubicBezTo>
                      <a:pt x="2506" y="10125"/>
                      <a:pt x="3008" y="11278"/>
                      <a:pt x="3885" y="12356"/>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265;p51">
                <a:extLst>
                  <a:ext uri="{FF2B5EF4-FFF2-40B4-BE49-F238E27FC236}">
                    <a16:creationId xmlns:a16="http://schemas.microsoft.com/office/drawing/2014/main" id="{D4DDE183-8921-ADDB-CB43-58B8E3A60634}"/>
                  </a:ext>
                </a:extLst>
              </p:cNvPr>
              <p:cNvSpPr/>
              <p:nvPr/>
            </p:nvSpPr>
            <p:spPr>
              <a:xfrm rot="2104647">
                <a:off x="6764591" y="2886614"/>
                <a:ext cx="213706" cy="180480"/>
              </a:xfrm>
              <a:custGeom>
                <a:avLst/>
                <a:gdLst/>
                <a:ahLst/>
                <a:cxnLst/>
                <a:rect l="l" t="t" r="r" b="b"/>
                <a:pathLst>
                  <a:path w="8548" h="7219" extrusionOk="0">
                    <a:moveTo>
                      <a:pt x="1" y="527"/>
                    </a:moveTo>
                    <a:cubicBezTo>
                      <a:pt x="377" y="51"/>
                      <a:pt x="778" y="0"/>
                      <a:pt x="1204" y="126"/>
                    </a:cubicBezTo>
                    <a:cubicBezTo>
                      <a:pt x="2156" y="401"/>
                      <a:pt x="3159" y="627"/>
                      <a:pt x="4036" y="1128"/>
                    </a:cubicBezTo>
                    <a:cubicBezTo>
                      <a:pt x="4161" y="1203"/>
                      <a:pt x="4262" y="1304"/>
                      <a:pt x="4412" y="1329"/>
                    </a:cubicBezTo>
                    <a:cubicBezTo>
                      <a:pt x="5565" y="1780"/>
                      <a:pt x="6317" y="2682"/>
                      <a:pt x="7018" y="3660"/>
                    </a:cubicBezTo>
                    <a:cubicBezTo>
                      <a:pt x="7570" y="4437"/>
                      <a:pt x="8146" y="5239"/>
                      <a:pt x="8397" y="6191"/>
                    </a:cubicBezTo>
                    <a:cubicBezTo>
                      <a:pt x="8447" y="6366"/>
                      <a:pt x="8547" y="6517"/>
                      <a:pt x="8547" y="6692"/>
                    </a:cubicBezTo>
                    <a:cubicBezTo>
                      <a:pt x="8547" y="6843"/>
                      <a:pt x="8497" y="7068"/>
                      <a:pt x="8397" y="7143"/>
                    </a:cubicBezTo>
                    <a:cubicBezTo>
                      <a:pt x="8272" y="7219"/>
                      <a:pt x="8021" y="7168"/>
                      <a:pt x="7921" y="7093"/>
                    </a:cubicBezTo>
                    <a:cubicBezTo>
                      <a:pt x="7620" y="6792"/>
                      <a:pt x="7319" y="6492"/>
                      <a:pt x="7119" y="6141"/>
                    </a:cubicBezTo>
                    <a:cubicBezTo>
                      <a:pt x="6617" y="5188"/>
                      <a:pt x="5916" y="4361"/>
                      <a:pt x="5264" y="3484"/>
                    </a:cubicBezTo>
                    <a:cubicBezTo>
                      <a:pt x="5139" y="3309"/>
                      <a:pt x="4963" y="3108"/>
                      <a:pt x="4763" y="2983"/>
                    </a:cubicBezTo>
                    <a:cubicBezTo>
                      <a:pt x="3710" y="2381"/>
                      <a:pt x="2758" y="1579"/>
                      <a:pt x="1580" y="1229"/>
                    </a:cubicBezTo>
                    <a:cubicBezTo>
                      <a:pt x="1179" y="1128"/>
                      <a:pt x="778" y="953"/>
                      <a:pt x="402" y="802"/>
                    </a:cubicBezTo>
                    <a:cubicBezTo>
                      <a:pt x="277" y="752"/>
                      <a:pt x="176" y="652"/>
                      <a:pt x="1" y="527"/>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266;p51">
                <a:extLst>
                  <a:ext uri="{FF2B5EF4-FFF2-40B4-BE49-F238E27FC236}">
                    <a16:creationId xmlns:a16="http://schemas.microsoft.com/office/drawing/2014/main" id="{14EDF92E-BD57-A3E3-2257-962A638CC5C0}"/>
                  </a:ext>
                </a:extLst>
              </p:cNvPr>
              <p:cNvSpPr/>
              <p:nvPr/>
            </p:nvSpPr>
            <p:spPr>
              <a:xfrm>
                <a:off x="3070325" y="2921075"/>
                <a:ext cx="44500" cy="201800"/>
              </a:xfrm>
              <a:custGeom>
                <a:avLst/>
                <a:gdLst/>
                <a:ahLst/>
                <a:cxnLst/>
                <a:rect l="l" t="t" r="r" b="b"/>
                <a:pathLst>
                  <a:path w="1780" h="8072" extrusionOk="0">
                    <a:moveTo>
                      <a:pt x="1755" y="7946"/>
                    </a:moveTo>
                    <a:cubicBezTo>
                      <a:pt x="1329" y="8071"/>
                      <a:pt x="1053" y="7971"/>
                      <a:pt x="853" y="7670"/>
                    </a:cubicBezTo>
                    <a:cubicBezTo>
                      <a:pt x="401" y="7018"/>
                      <a:pt x="0" y="6342"/>
                      <a:pt x="51" y="5465"/>
                    </a:cubicBezTo>
                    <a:cubicBezTo>
                      <a:pt x="126" y="4637"/>
                      <a:pt x="101" y="3810"/>
                      <a:pt x="101" y="2958"/>
                    </a:cubicBezTo>
                    <a:cubicBezTo>
                      <a:pt x="101" y="2106"/>
                      <a:pt x="376" y="1329"/>
                      <a:pt x="727" y="552"/>
                    </a:cubicBezTo>
                    <a:cubicBezTo>
                      <a:pt x="777" y="402"/>
                      <a:pt x="878" y="226"/>
                      <a:pt x="1003" y="126"/>
                    </a:cubicBezTo>
                    <a:cubicBezTo>
                      <a:pt x="1078" y="51"/>
                      <a:pt x="1254" y="1"/>
                      <a:pt x="1379" y="26"/>
                    </a:cubicBezTo>
                    <a:cubicBezTo>
                      <a:pt x="1479" y="76"/>
                      <a:pt x="1629" y="226"/>
                      <a:pt x="1604" y="327"/>
                    </a:cubicBezTo>
                    <a:cubicBezTo>
                      <a:pt x="1604" y="653"/>
                      <a:pt x="1579" y="1028"/>
                      <a:pt x="1479" y="1329"/>
                    </a:cubicBezTo>
                    <a:cubicBezTo>
                      <a:pt x="1228" y="2081"/>
                      <a:pt x="1153" y="2833"/>
                      <a:pt x="1228" y="3610"/>
                    </a:cubicBezTo>
                    <a:cubicBezTo>
                      <a:pt x="1228" y="3835"/>
                      <a:pt x="1254" y="4086"/>
                      <a:pt x="1254" y="4337"/>
                    </a:cubicBezTo>
                    <a:cubicBezTo>
                      <a:pt x="1203" y="5414"/>
                      <a:pt x="1178" y="6492"/>
                      <a:pt x="1730" y="7495"/>
                    </a:cubicBezTo>
                    <a:cubicBezTo>
                      <a:pt x="1780" y="7595"/>
                      <a:pt x="1755" y="7745"/>
                      <a:pt x="1755" y="7946"/>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267;p51">
                <a:extLst>
                  <a:ext uri="{FF2B5EF4-FFF2-40B4-BE49-F238E27FC236}">
                    <a16:creationId xmlns:a16="http://schemas.microsoft.com/office/drawing/2014/main" id="{8AC882DE-6057-B477-5D37-CC05B071534C}"/>
                  </a:ext>
                </a:extLst>
              </p:cNvPr>
              <p:cNvSpPr/>
              <p:nvPr/>
            </p:nvSpPr>
            <p:spPr>
              <a:xfrm rot="2104647">
                <a:off x="6907153" y="2873784"/>
                <a:ext cx="101553" cy="76477"/>
              </a:xfrm>
              <a:custGeom>
                <a:avLst/>
                <a:gdLst/>
                <a:ahLst/>
                <a:cxnLst/>
                <a:rect l="l" t="t" r="r" b="b"/>
                <a:pathLst>
                  <a:path w="4062" h="3059" extrusionOk="0">
                    <a:moveTo>
                      <a:pt x="1" y="351"/>
                    </a:moveTo>
                    <a:cubicBezTo>
                      <a:pt x="277" y="0"/>
                      <a:pt x="653" y="0"/>
                      <a:pt x="1003" y="151"/>
                    </a:cubicBezTo>
                    <a:cubicBezTo>
                      <a:pt x="1505" y="376"/>
                      <a:pt x="2006" y="652"/>
                      <a:pt x="2457" y="953"/>
                    </a:cubicBezTo>
                    <a:cubicBezTo>
                      <a:pt x="2858" y="1228"/>
                      <a:pt x="3184" y="1579"/>
                      <a:pt x="3560" y="1905"/>
                    </a:cubicBezTo>
                    <a:cubicBezTo>
                      <a:pt x="3836" y="2131"/>
                      <a:pt x="3961" y="2457"/>
                      <a:pt x="4036" y="2807"/>
                    </a:cubicBezTo>
                    <a:cubicBezTo>
                      <a:pt x="4061" y="2883"/>
                      <a:pt x="3961" y="2958"/>
                      <a:pt x="3936" y="3033"/>
                    </a:cubicBezTo>
                    <a:cubicBezTo>
                      <a:pt x="3836" y="3033"/>
                      <a:pt x="3760" y="3058"/>
                      <a:pt x="3710" y="3033"/>
                    </a:cubicBezTo>
                    <a:cubicBezTo>
                      <a:pt x="3284" y="2732"/>
                      <a:pt x="2833" y="2457"/>
                      <a:pt x="2482" y="2081"/>
                    </a:cubicBezTo>
                    <a:cubicBezTo>
                      <a:pt x="1780" y="1429"/>
                      <a:pt x="1003" y="928"/>
                      <a:pt x="151" y="552"/>
                    </a:cubicBezTo>
                    <a:cubicBezTo>
                      <a:pt x="101" y="527"/>
                      <a:pt x="51" y="451"/>
                      <a:pt x="1" y="351"/>
                    </a:cubicBezTo>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1293" name="Google Shape;1268;p51">
            <a:extLst>
              <a:ext uri="{FF2B5EF4-FFF2-40B4-BE49-F238E27FC236}">
                <a16:creationId xmlns:a16="http://schemas.microsoft.com/office/drawing/2014/main" id="{0CFBB5B7-2B56-BC6F-4758-BE72EB82720A}"/>
              </a:ext>
            </a:extLst>
          </p:cNvPr>
          <p:cNvSpPr txBox="1">
            <a:spLocks/>
          </p:cNvSpPr>
          <p:nvPr/>
        </p:nvSpPr>
        <p:spPr>
          <a:xfrm flipH="1">
            <a:off x="1138171" y="2232806"/>
            <a:ext cx="3907094"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Francois One"/>
              <a:buNone/>
              <a:defRPr sz="5000" b="0" i="0" u="none" strike="noStrike" cap="none">
                <a:solidFill>
                  <a:schemeClr val="lt2"/>
                </a:solidFill>
                <a:latin typeface="Francois One"/>
                <a:ea typeface="Francois One"/>
                <a:cs typeface="Francois One"/>
                <a:sym typeface="Francois One"/>
              </a:defRPr>
            </a:lvl1pPr>
            <a:lvl2pPr marR="0" lvl="1"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2pPr>
            <a:lvl3pPr marR="0" lvl="2"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3pPr>
            <a:lvl4pPr marR="0" lvl="3"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4pPr>
            <a:lvl5pPr marR="0" lvl="4"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5pPr>
            <a:lvl6pPr marR="0" lvl="5"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6pPr>
            <a:lvl7pPr marR="0" lvl="6"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7pPr>
            <a:lvl8pPr marR="0" lvl="7"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8pPr>
            <a:lvl9pPr marR="0" lvl="8" algn="ctr" rtl="0">
              <a:lnSpc>
                <a:spcPct val="100000"/>
              </a:lnSpc>
              <a:spcBef>
                <a:spcPts val="0"/>
              </a:spcBef>
              <a:spcAft>
                <a:spcPts val="0"/>
              </a:spcAft>
              <a:buClr>
                <a:schemeClr val="dk1"/>
              </a:buClr>
              <a:buSzPts val="3600"/>
              <a:buFont typeface="Francois One"/>
              <a:buNone/>
              <a:defRPr sz="3600" b="0" i="0" u="none" strike="noStrike" cap="none">
                <a:solidFill>
                  <a:schemeClr val="dk1"/>
                </a:solidFill>
                <a:latin typeface="Francois One"/>
                <a:ea typeface="Francois One"/>
                <a:cs typeface="Francois One"/>
                <a:sym typeface="Francois One"/>
              </a:defRPr>
            </a:lvl9pPr>
          </a:lstStyle>
          <a:p>
            <a:r>
              <a:rPr lang="en-US" sz="2800" i="1">
                <a:solidFill>
                  <a:schemeClr val="tx1">
                    <a:lumMod val="10000"/>
                  </a:schemeClr>
                </a:solidFill>
                <a:latin typeface="Times New Roman" panose="02020603050405020304" pitchFamily="18" charset="0"/>
                <a:cs typeface="Times New Roman" panose="02020603050405020304" pitchFamily="18" charset="0"/>
              </a:rPr>
              <a:t>Viết đoạn văn (khoảng 5-7 câu) với chủ đề: Sách là để đọc, không phải để trưng bày</a:t>
            </a:r>
            <a:endParaRPr lang="en-US" sz="2800">
              <a:solidFill>
                <a:schemeClr val="tx1">
                  <a:lumMod val="10000"/>
                </a:schemeClr>
              </a:solidFill>
              <a:latin typeface="Times New Roman" panose="02020603050405020304" pitchFamily="18" charset="0"/>
              <a:cs typeface="Times New Roman" panose="02020603050405020304" pitchFamily="18" charset="0"/>
            </a:endParaRPr>
          </a:p>
        </p:txBody>
      </p:sp>
      <p:pic>
        <p:nvPicPr>
          <p:cNvPr id="1393" name="Picture 1392">
            <a:extLst>
              <a:ext uri="{FF2B5EF4-FFF2-40B4-BE49-F238E27FC236}">
                <a16:creationId xmlns:a16="http://schemas.microsoft.com/office/drawing/2014/main" id="{1DBF6563-1C67-136F-20C7-3E58858987B8}"/>
              </a:ext>
            </a:extLst>
          </p:cNvPr>
          <p:cNvPicPr>
            <a:picLocks noChangeAspect="1"/>
          </p:cNvPicPr>
          <p:nvPr/>
        </p:nvPicPr>
        <p:blipFill>
          <a:blip r:embed="rId3"/>
          <a:stretch>
            <a:fillRect/>
          </a:stretch>
        </p:blipFill>
        <p:spPr>
          <a:xfrm>
            <a:off x="5363848" y="2026608"/>
            <a:ext cx="3720760" cy="3190529"/>
          </a:xfrm>
          <a:prstGeom prst="rect">
            <a:avLst/>
          </a:prstGeom>
        </p:spPr>
      </p:pic>
    </p:spTree>
    <p:extLst>
      <p:ext uri="{BB962C8B-B14F-4D97-AF65-F5344CB8AC3E}">
        <p14:creationId xmlns:p14="http://schemas.microsoft.com/office/powerpoint/2010/main" val="1150051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93"/>
                                        </p:tgtEl>
                                        <p:attrNameLst>
                                          <p:attrName>style.visibility</p:attrName>
                                        </p:attrNameLst>
                                      </p:cBhvr>
                                      <p:to>
                                        <p:strVal val="visible"/>
                                      </p:to>
                                    </p:set>
                                    <p:anim calcmode="lin" valueType="num">
                                      <p:cBhvr additive="base">
                                        <p:cTn id="7" dur="500" fill="hold"/>
                                        <p:tgtEl>
                                          <p:spTgt spid="1393"/>
                                        </p:tgtEl>
                                        <p:attrNameLst>
                                          <p:attrName>ppt_x</p:attrName>
                                        </p:attrNameLst>
                                      </p:cBhvr>
                                      <p:tavLst>
                                        <p:tav tm="0">
                                          <p:val>
                                            <p:strVal val="#ppt_x"/>
                                          </p:val>
                                        </p:tav>
                                        <p:tav tm="100000">
                                          <p:val>
                                            <p:strVal val="#ppt_x"/>
                                          </p:val>
                                        </p:tav>
                                      </p:tavLst>
                                    </p:anim>
                                    <p:anim calcmode="lin" valueType="num">
                                      <p:cBhvr additive="base">
                                        <p:cTn id="8" dur="500" fill="hold"/>
                                        <p:tgtEl>
                                          <p:spTgt spid="13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1293"/>
                                        </p:tgtEl>
                                        <p:attrNameLst>
                                          <p:attrName>style.visibility</p:attrName>
                                        </p:attrNameLst>
                                      </p:cBhvr>
                                      <p:to>
                                        <p:strVal val="visible"/>
                                      </p:to>
                                    </p:set>
                                    <p:animEffect transition="in" filter="fade">
                                      <p:cBhvr>
                                        <p:cTn id="18" dur="1000"/>
                                        <p:tgtEl>
                                          <p:spTgt spid="1293"/>
                                        </p:tgtEl>
                                      </p:cBhvr>
                                    </p:animEffect>
                                    <p:anim calcmode="lin" valueType="num">
                                      <p:cBhvr>
                                        <p:cTn id="19" dur="1000" fill="hold"/>
                                        <p:tgtEl>
                                          <p:spTgt spid="1293"/>
                                        </p:tgtEl>
                                        <p:attrNameLst>
                                          <p:attrName>ppt_x</p:attrName>
                                        </p:attrNameLst>
                                      </p:cBhvr>
                                      <p:tavLst>
                                        <p:tav tm="0">
                                          <p:val>
                                            <p:strVal val="#ppt_x"/>
                                          </p:val>
                                        </p:tav>
                                        <p:tav tm="100000">
                                          <p:val>
                                            <p:strVal val="#ppt_x"/>
                                          </p:val>
                                        </p:tav>
                                      </p:tavLst>
                                    </p:anim>
                                    <p:anim calcmode="lin" valueType="num">
                                      <p:cBhvr>
                                        <p:cTn id="20" dur="1000" fill="hold"/>
                                        <p:tgtEl>
                                          <p:spTgt spid="12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7793665" y="4076631"/>
            <a:ext cx="1243798" cy="996682"/>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5647;p42">
            <a:extLst>
              <a:ext uri="{FF2B5EF4-FFF2-40B4-BE49-F238E27FC236}">
                <a16:creationId xmlns:a16="http://schemas.microsoft.com/office/drawing/2014/main" id="{C3C48B9C-C7FB-19B2-D830-4E133D355C6D}"/>
              </a:ext>
            </a:extLst>
          </p:cNvPr>
          <p:cNvGrpSpPr/>
          <p:nvPr/>
        </p:nvGrpSpPr>
        <p:grpSpPr>
          <a:xfrm>
            <a:off x="378260" y="1222892"/>
            <a:ext cx="3609429" cy="3588014"/>
            <a:chOff x="2787246" y="1234591"/>
            <a:chExt cx="3386032" cy="3277720"/>
          </a:xfrm>
        </p:grpSpPr>
        <p:sp>
          <p:nvSpPr>
            <p:cNvPr id="1298" name="Google Shape;5648;p42">
              <a:extLst>
                <a:ext uri="{FF2B5EF4-FFF2-40B4-BE49-F238E27FC236}">
                  <a16:creationId xmlns:a16="http://schemas.microsoft.com/office/drawing/2014/main" id="{E98B7139-49E3-102E-888D-E42051FFE409}"/>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5649;p42">
              <a:extLst>
                <a:ext uri="{FF2B5EF4-FFF2-40B4-BE49-F238E27FC236}">
                  <a16:creationId xmlns:a16="http://schemas.microsoft.com/office/drawing/2014/main" id="{7D7BD3FD-603C-A462-8213-A566F5DE6F63}"/>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5650;p42">
              <a:extLst>
                <a:ext uri="{FF2B5EF4-FFF2-40B4-BE49-F238E27FC236}">
                  <a16:creationId xmlns:a16="http://schemas.microsoft.com/office/drawing/2014/main" id="{00460B6A-4B57-6E06-0FE5-6594245211D8}"/>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5651;p42">
              <a:extLst>
                <a:ext uri="{FF2B5EF4-FFF2-40B4-BE49-F238E27FC236}">
                  <a16:creationId xmlns:a16="http://schemas.microsoft.com/office/drawing/2014/main" id="{4FFDCB6E-83C1-B1F4-27B1-D5AC2162DE1E}"/>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5652;p42">
              <a:extLst>
                <a:ext uri="{FF2B5EF4-FFF2-40B4-BE49-F238E27FC236}">
                  <a16:creationId xmlns:a16="http://schemas.microsoft.com/office/drawing/2014/main" id="{4B4BB57C-AF9D-0880-4BE1-48E3B21AC0EB}"/>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5653;p42">
              <a:extLst>
                <a:ext uri="{FF2B5EF4-FFF2-40B4-BE49-F238E27FC236}">
                  <a16:creationId xmlns:a16="http://schemas.microsoft.com/office/drawing/2014/main" id="{4320BE41-D54A-BCCB-3503-8FD44A8AF33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5654;p42">
              <a:extLst>
                <a:ext uri="{FF2B5EF4-FFF2-40B4-BE49-F238E27FC236}">
                  <a16:creationId xmlns:a16="http://schemas.microsoft.com/office/drawing/2014/main" id="{BD104736-35DA-0BCE-C1D1-446491DA3BD3}"/>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5655;p42">
              <a:extLst>
                <a:ext uri="{FF2B5EF4-FFF2-40B4-BE49-F238E27FC236}">
                  <a16:creationId xmlns:a16="http://schemas.microsoft.com/office/drawing/2014/main" id="{0ABD143D-4E9A-F264-9230-FCFC15337453}"/>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5656;p42">
              <a:extLst>
                <a:ext uri="{FF2B5EF4-FFF2-40B4-BE49-F238E27FC236}">
                  <a16:creationId xmlns:a16="http://schemas.microsoft.com/office/drawing/2014/main" id="{1459A65C-18BC-8F52-16B8-9CFA43E90ACB}"/>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5657;p42">
              <a:extLst>
                <a:ext uri="{FF2B5EF4-FFF2-40B4-BE49-F238E27FC236}">
                  <a16:creationId xmlns:a16="http://schemas.microsoft.com/office/drawing/2014/main" id="{DC753D37-AC87-CE5C-4543-1A23EE54291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5658;p42">
              <a:extLst>
                <a:ext uri="{FF2B5EF4-FFF2-40B4-BE49-F238E27FC236}">
                  <a16:creationId xmlns:a16="http://schemas.microsoft.com/office/drawing/2014/main" id="{06D991CC-F555-F22B-ACC3-395099AD55AB}"/>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5659;p42">
              <a:extLst>
                <a:ext uri="{FF2B5EF4-FFF2-40B4-BE49-F238E27FC236}">
                  <a16:creationId xmlns:a16="http://schemas.microsoft.com/office/drawing/2014/main" id="{B29128D1-8058-0832-8B9D-9D89CFC42E5B}"/>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5660;p42">
              <a:extLst>
                <a:ext uri="{FF2B5EF4-FFF2-40B4-BE49-F238E27FC236}">
                  <a16:creationId xmlns:a16="http://schemas.microsoft.com/office/drawing/2014/main" id="{F481D961-3B7F-B92E-BB9E-B3D320C23AB9}"/>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5661;p42">
              <a:extLst>
                <a:ext uri="{FF2B5EF4-FFF2-40B4-BE49-F238E27FC236}">
                  <a16:creationId xmlns:a16="http://schemas.microsoft.com/office/drawing/2014/main" id="{A587D29E-960A-295D-E8A5-F55E0B275DE9}"/>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5662;p42">
              <a:extLst>
                <a:ext uri="{FF2B5EF4-FFF2-40B4-BE49-F238E27FC236}">
                  <a16:creationId xmlns:a16="http://schemas.microsoft.com/office/drawing/2014/main" id="{AF1EFDB2-7344-6C78-0947-F67F5CEE4C7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5663;p42">
              <a:extLst>
                <a:ext uri="{FF2B5EF4-FFF2-40B4-BE49-F238E27FC236}">
                  <a16:creationId xmlns:a16="http://schemas.microsoft.com/office/drawing/2014/main" id="{B17B67D4-1884-546C-E880-EB04C1965475}"/>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5664;p42">
              <a:extLst>
                <a:ext uri="{FF2B5EF4-FFF2-40B4-BE49-F238E27FC236}">
                  <a16:creationId xmlns:a16="http://schemas.microsoft.com/office/drawing/2014/main" id="{AA2459F1-0F8D-3F35-4662-2FBCF206D621}"/>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5665;p42">
              <a:extLst>
                <a:ext uri="{FF2B5EF4-FFF2-40B4-BE49-F238E27FC236}">
                  <a16:creationId xmlns:a16="http://schemas.microsoft.com/office/drawing/2014/main" id="{65232EC5-4053-5A87-77B2-E75A27C84A08}"/>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5666;p42">
              <a:extLst>
                <a:ext uri="{FF2B5EF4-FFF2-40B4-BE49-F238E27FC236}">
                  <a16:creationId xmlns:a16="http://schemas.microsoft.com/office/drawing/2014/main" id="{332734C3-F37C-B89C-4B5C-3283155FACAA}"/>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5667;p42">
              <a:extLst>
                <a:ext uri="{FF2B5EF4-FFF2-40B4-BE49-F238E27FC236}">
                  <a16:creationId xmlns:a16="http://schemas.microsoft.com/office/drawing/2014/main" id="{3BBB70F1-30D5-3387-96BC-9ED9F8503CC9}"/>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5668;p42">
              <a:extLst>
                <a:ext uri="{FF2B5EF4-FFF2-40B4-BE49-F238E27FC236}">
                  <a16:creationId xmlns:a16="http://schemas.microsoft.com/office/drawing/2014/main" id="{C8DFA5E7-AC7C-0232-560E-43010484DF28}"/>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5669;p42">
              <a:extLst>
                <a:ext uri="{FF2B5EF4-FFF2-40B4-BE49-F238E27FC236}">
                  <a16:creationId xmlns:a16="http://schemas.microsoft.com/office/drawing/2014/main" id="{D5AE4BE6-E074-310D-FA88-0FD5CF9BDA77}"/>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5670;p42">
              <a:extLst>
                <a:ext uri="{FF2B5EF4-FFF2-40B4-BE49-F238E27FC236}">
                  <a16:creationId xmlns:a16="http://schemas.microsoft.com/office/drawing/2014/main" id="{8B701D75-83F5-5529-972D-D70E8893848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5671;p42">
              <a:extLst>
                <a:ext uri="{FF2B5EF4-FFF2-40B4-BE49-F238E27FC236}">
                  <a16:creationId xmlns:a16="http://schemas.microsoft.com/office/drawing/2014/main" id="{DF3CFC45-122F-7464-495E-FD2E8651B879}"/>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5672;p42">
              <a:extLst>
                <a:ext uri="{FF2B5EF4-FFF2-40B4-BE49-F238E27FC236}">
                  <a16:creationId xmlns:a16="http://schemas.microsoft.com/office/drawing/2014/main" id="{093FD0F4-7BD7-4192-0D20-D02FE250F86C}"/>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5673;p42">
              <a:extLst>
                <a:ext uri="{FF2B5EF4-FFF2-40B4-BE49-F238E27FC236}">
                  <a16:creationId xmlns:a16="http://schemas.microsoft.com/office/drawing/2014/main" id="{0BC0CB4D-6A8B-46DD-5756-590D05DF3D01}"/>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5674;p42">
              <a:extLst>
                <a:ext uri="{FF2B5EF4-FFF2-40B4-BE49-F238E27FC236}">
                  <a16:creationId xmlns:a16="http://schemas.microsoft.com/office/drawing/2014/main" id="{84EB5D00-95FD-F8D7-8437-8A7FC5A4E6C4}"/>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5675;p42">
              <a:extLst>
                <a:ext uri="{FF2B5EF4-FFF2-40B4-BE49-F238E27FC236}">
                  <a16:creationId xmlns:a16="http://schemas.microsoft.com/office/drawing/2014/main" id="{F2B16D38-1DE3-61A0-C5FB-54FCFB41A665}"/>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5676;p42">
              <a:extLst>
                <a:ext uri="{FF2B5EF4-FFF2-40B4-BE49-F238E27FC236}">
                  <a16:creationId xmlns:a16="http://schemas.microsoft.com/office/drawing/2014/main" id="{BC88DCD0-DB6A-4C9D-BC59-168D1E7D5F67}"/>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5677;p42">
              <a:extLst>
                <a:ext uri="{FF2B5EF4-FFF2-40B4-BE49-F238E27FC236}">
                  <a16:creationId xmlns:a16="http://schemas.microsoft.com/office/drawing/2014/main" id="{AD9C174E-9D74-029F-D434-32D7E7C5013F}"/>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5678;p42">
              <a:extLst>
                <a:ext uri="{FF2B5EF4-FFF2-40B4-BE49-F238E27FC236}">
                  <a16:creationId xmlns:a16="http://schemas.microsoft.com/office/drawing/2014/main" id="{1F8E61BA-74E8-F15E-4207-6691902F4634}"/>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5679;p42">
              <a:extLst>
                <a:ext uri="{FF2B5EF4-FFF2-40B4-BE49-F238E27FC236}">
                  <a16:creationId xmlns:a16="http://schemas.microsoft.com/office/drawing/2014/main" id="{B6EE966A-7E62-AC7B-0092-BAE560237259}"/>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5680;p42">
              <a:extLst>
                <a:ext uri="{FF2B5EF4-FFF2-40B4-BE49-F238E27FC236}">
                  <a16:creationId xmlns:a16="http://schemas.microsoft.com/office/drawing/2014/main" id="{A7CB3BB4-6CA6-F068-7F0C-DCA2E0D1FF6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5681;p42">
              <a:extLst>
                <a:ext uri="{FF2B5EF4-FFF2-40B4-BE49-F238E27FC236}">
                  <a16:creationId xmlns:a16="http://schemas.microsoft.com/office/drawing/2014/main" id="{C32C5B37-9892-CD63-2AAB-AD89D21BA7E2}"/>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5682;p42">
              <a:extLst>
                <a:ext uri="{FF2B5EF4-FFF2-40B4-BE49-F238E27FC236}">
                  <a16:creationId xmlns:a16="http://schemas.microsoft.com/office/drawing/2014/main" id="{7E8DAC62-4148-E531-0059-BD90EB3F1517}"/>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5683;p42">
              <a:extLst>
                <a:ext uri="{FF2B5EF4-FFF2-40B4-BE49-F238E27FC236}">
                  <a16:creationId xmlns:a16="http://schemas.microsoft.com/office/drawing/2014/main" id="{52972A61-A291-6F17-7760-F8E4158BE794}"/>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5684;p42">
              <a:extLst>
                <a:ext uri="{FF2B5EF4-FFF2-40B4-BE49-F238E27FC236}">
                  <a16:creationId xmlns:a16="http://schemas.microsoft.com/office/drawing/2014/main" id="{373BBBB9-0715-4C40-9626-477C12112CA9}"/>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5685;p42">
              <a:extLst>
                <a:ext uri="{FF2B5EF4-FFF2-40B4-BE49-F238E27FC236}">
                  <a16:creationId xmlns:a16="http://schemas.microsoft.com/office/drawing/2014/main" id="{5BE71A61-B172-7A70-B502-EF1AA4704A78}"/>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5686;p42">
              <a:extLst>
                <a:ext uri="{FF2B5EF4-FFF2-40B4-BE49-F238E27FC236}">
                  <a16:creationId xmlns:a16="http://schemas.microsoft.com/office/drawing/2014/main" id="{11912368-666D-B6AC-A7E1-A5C1D7C8C12D}"/>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5687;p42">
              <a:extLst>
                <a:ext uri="{FF2B5EF4-FFF2-40B4-BE49-F238E27FC236}">
                  <a16:creationId xmlns:a16="http://schemas.microsoft.com/office/drawing/2014/main" id="{056AB8F8-7016-E29A-221F-8592F4EA5AE7}"/>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5688;p42">
              <a:extLst>
                <a:ext uri="{FF2B5EF4-FFF2-40B4-BE49-F238E27FC236}">
                  <a16:creationId xmlns:a16="http://schemas.microsoft.com/office/drawing/2014/main" id="{39F14D20-6C78-9BD7-DE06-1428FE88047F}"/>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5689;p42">
              <a:extLst>
                <a:ext uri="{FF2B5EF4-FFF2-40B4-BE49-F238E27FC236}">
                  <a16:creationId xmlns:a16="http://schemas.microsoft.com/office/drawing/2014/main" id="{ECF773A4-BC85-227F-1062-1CAFA8A0A9A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5690;p42">
              <a:extLst>
                <a:ext uri="{FF2B5EF4-FFF2-40B4-BE49-F238E27FC236}">
                  <a16:creationId xmlns:a16="http://schemas.microsoft.com/office/drawing/2014/main" id="{A6C64EC3-49AC-F659-23F3-7EE39C5EBFCA}"/>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5691;p42">
              <a:extLst>
                <a:ext uri="{FF2B5EF4-FFF2-40B4-BE49-F238E27FC236}">
                  <a16:creationId xmlns:a16="http://schemas.microsoft.com/office/drawing/2014/main" id="{C80EADB9-15EF-A0F5-D3DE-BEA9730AB72B}"/>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5692;p42">
              <a:extLst>
                <a:ext uri="{FF2B5EF4-FFF2-40B4-BE49-F238E27FC236}">
                  <a16:creationId xmlns:a16="http://schemas.microsoft.com/office/drawing/2014/main" id="{5D267E8F-BD42-EA47-2A5D-6F4CE28183DA}"/>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5693;p42">
              <a:extLst>
                <a:ext uri="{FF2B5EF4-FFF2-40B4-BE49-F238E27FC236}">
                  <a16:creationId xmlns:a16="http://schemas.microsoft.com/office/drawing/2014/main" id="{3F23F078-895E-8A5E-3A54-96D4E0424290}"/>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5694;p42">
              <a:extLst>
                <a:ext uri="{FF2B5EF4-FFF2-40B4-BE49-F238E27FC236}">
                  <a16:creationId xmlns:a16="http://schemas.microsoft.com/office/drawing/2014/main" id="{2EC0A1B2-96C5-3256-482B-49E34334E064}"/>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5695;p42">
              <a:extLst>
                <a:ext uri="{FF2B5EF4-FFF2-40B4-BE49-F238E27FC236}">
                  <a16:creationId xmlns:a16="http://schemas.microsoft.com/office/drawing/2014/main" id="{3AD61265-B7FF-21D9-3F09-206296B33130}"/>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5696;p42">
              <a:extLst>
                <a:ext uri="{FF2B5EF4-FFF2-40B4-BE49-F238E27FC236}">
                  <a16:creationId xmlns:a16="http://schemas.microsoft.com/office/drawing/2014/main" id="{009DDEB4-B530-0868-F9CD-241CF4D2E7EC}"/>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5697;p42">
              <a:extLst>
                <a:ext uri="{FF2B5EF4-FFF2-40B4-BE49-F238E27FC236}">
                  <a16:creationId xmlns:a16="http://schemas.microsoft.com/office/drawing/2014/main" id="{46CB2D57-D5A7-7FDF-7AA0-A7AF5E55F6DA}"/>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5698;p42">
              <a:extLst>
                <a:ext uri="{FF2B5EF4-FFF2-40B4-BE49-F238E27FC236}">
                  <a16:creationId xmlns:a16="http://schemas.microsoft.com/office/drawing/2014/main" id="{F352C528-59A0-762C-03E9-AD0F097BF631}"/>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5699;p42">
              <a:extLst>
                <a:ext uri="{FF2B5EF4-FFF2-40B4-BE49-F238E27FC236}">
                  <a16:creationId xmlns:a16="http://schemas.microsoft.com/office/drawing/2014/main" id="{7838C0C0-A48E-C9A6-A956-8F7D851DD6A4}"/>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5700;p42">
              <a:extLst>
                <a:ext uri="{FF2B5EF4-FFF2-40B4-BE49-F238E27FC236}">
                  <a16:creationId xmlns:a16="http://schemas.microsoft.com/office/drawing/2014/main" id="{F6A2D07B-B4EC-E864-B2AB-82593AD14A0C}"/>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5701;p42">
              <a:extLst>
                <a:ext uri="{FF2B5EF4-FFF2-40B4-BE49-F238E27FC236}">
                  <a16:creationId xmlns:a16="http://schemas.microsoft.com/office/drawing/2014/main" id="{C95008A1-096F-C9A7-4283-6F5659F209CE}"/>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5702;p42">
              <a:extLst>
                <a:ext uri="{FF2B5EF4-FFF2-40B4-BE49-F238E27FC236}">
                  <a16:creationId xmlns:a16="http://schemas.microsoft.com/office/drawing/2014/main" id="{A2A88742-41A2-78F6-9776-91E8A680D14F}"/>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5703;p42">
              <a:extLst>
                <a:ext uri="{FF2B5EF4-FFF2-40B4-BE49-F238E27FC236}">
                  <a16:creationId xmlns:a16="http://schemas.microsoft.com/office/drawing/2014/main" id="{1F341214-92B5-64B7-0DD4-A4D93148370D}"/>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5704;p42">
              <a:extLst>
                <a:ext uri="{FF2B5EF4-FFF2-40B4-BE49-F238E27FC236}">
                  <a16:creationId xmlns:a16="http://schemas.microsoft.com/office/drawing/2014/main" id="{6D8E56DD-E2DA-70F1-BD6B-E92842835464}"/>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5705;p42">
              <a:extLst>
                <a:ext uri="{FF2B5EF4-FFF2-40B4-BE49-F238E27FC236}">
                  <a16:creationId xmlns:a16="http://schemas.microsoft.com/office/drawing/2014/main" id="{4478A389-551E-821F-CBDC-2D7F986874E4}"/>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5706;p42">
              <a:extLst>
                <a:ext uri="{FF2B5EF4-FFF2-40B4-BE49-F238E27FC236}">
                  <a16:creationId xmlns:a16="http://schemas.microsoft.com/office/drawing/2014/main" id="{122ABAA7-99DF-A58D-1D6F-7B5AC5C69BD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5707;p42">
              <a:extLst>
                <a:ext uri="{FF2B5EF4-FFF2-40B4-BE49-F238E27FC236}">
                  <a16:creationId xmlns:a16="http://schemas.microsoft.com/office/drawing/2014/main" id="{82B77981-E1AC-6919-29E0-A20952188B97}"/>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5708;p42">
              <a:extLst>
                <a:ext uri="{FF2B5EF4-FFF2-40B4-BE49-F238E27FC236}">
                  <a16:creationId xmlns:a16="http://schemas.microsoft.com/office/drawing/2014/main" id="{07436A67-E626-0444-501E-1A98C43D4C88}"/>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5709;p42">
              <a:extLst>
                <a:ext uri="{FF2B5EF4-FFF2-40B4-BE49-F238E27FC236}">
                  <a16:creationId xmlns:a16="http://schemas.microsoft.com/office/drawing/2014/main" id="{32034351-790C-6CF1-11B3-A4B2B9C199B5}"/>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5710;p42">
              <a:extLst>
                <a:ext uri="{FF2B5EF4-FFF2-40B4-BE49-F238E27FC236}">
                  <a16:creationId xmlns:a16="http://schemas.microsoft.com/office/drawing/2014/main" id="{D411ED94-A84D-3E92-5BC2-64FFE57D47AC}"/>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5711;p42">
              <a:extLst>
                <a:ext uri="{FF2B5EF4-FFF2-40B4-BE49-F238E27FC236}">
                  <a16:creationId xmlns:a16="http://schemas.microsoft.com/office/drawing/2014/main" id="{BB627BFF-27F7-4A8B-5AB5-760C6B083422}"/>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5712;p42">
              <a:extLst>
                <a:ext uri="{FF2B5EF4-FFF2-40B4-BE49-F238E27FC236}">
                  <a16:creationId xmlns:a16="http://schemas.microsoft.com/office/drawing/2014/main" id="{8BACF728-52CB-3834-B68A-2CDC5698AE22}"/>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5713;p42">
              <a:extLst>
                <a:ext uri="{FF2B5EF4-FFF2-40B4-BE49-F238E27FC236}">
                  <a16:creationId xmlns:a16="http://schemas.microsoft.com/office/drawing/2014/main" id="{3143D8EE-CF80-2E0E-E43C-BD816B1B1E34}"/>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5714;p42">
              <a:extLst>
                <a:ext uri="{FF2B5EF4-FFF2-40B4-BE49-F238E27FC236}">
                  <a16:creationId xmlns:a16="http://schemas.microsoft.com/office/drawing/2014/main" id="{AC98328B-DEBE-6ED4-B341-EA135A235535}"/>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5715;p42">
              <a:extLst>
                <a:ext uri="{FF2B5EF4-FFF2-40B4-BE49-F238E27FC236}">
                  <a16:creationId xmlns:a16="http://schemas.microsoft.com/office/drawing/2014/main" id="{A8224B3B-9144-A9B8-7DE7-90228CB6D751}"/>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5716;p42">
              <a:extLst>
                <a:ext uri="{FF2B5EF4-FFF2-40B4-BE49-F238E27FC236}">
                  <a16:creationId xmlns:a16="http://schemas.microsoft.com/office/drawing/2014/main" id="{413C5BE9-DAC6-7458-69D4-6454ECCC7F3E}"/>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5717;p42">
              <a:extLst>
                <a:ext uri="{FF2B5EF4-FFF2-40B4-BE49-F238E27FC236}">
                  <a16:creationId xmlns:a16="http://schemas.microsoft.com/office/drawing/2014/main" id="{71BBF5FA-2B46-26AB-7489-9EEFE6B7F06B}"/>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5718;p42">
              <a:extLst>
                <a:ext uri="{FF2B5EF4-FFF2-40B4-BE49-F238E27FC236}">
                  <a16:creationId xmlns:a16="http://schemas.microsoft.com/office/drawing/2014/main" id="{D72C1D4C-5689-73D8-E90A-C0105E9F81AC}"/>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5719;p42">
              <a:extLst>
                <a:ext uri="{FF2B5EF4-FFF2-40B4-BE49-F238E27FC236}">
                  <a16:creationId xmlns:a16="http://schemas.microsoft.com/office/drawing/2014/main" id="{E392998F-1B0E-DF2E-2AD2-E974E5F53EB0}"/>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5720;p42">
              <a:extLst>
                <a:ext uri="{FF2B5EF4-FFF2-40B4-BE49-F238E27FC236}">
                  <a16:creationId xmlns:a16="http://schemas.microsoft.com/office/drawing/2014/main" id="{033F3504-9C2B-642E-F3AE-217D180FC20A}"/>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5721;p42">
              <a:extLst>
                <a:ext uri="{FF2B5EF4-FFF2-40B4-BE49-F238E27FC236}">
                  <a16:creationId xmlns:a16="http://schemas.microsoft.com/office/drawing/2014/main" id="{184BB367-4058-DE51-BC56-38F07ADBEDD9}"/>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5722;p42">
              <a:extLst>
                <a:ext uri="{FF2B5EF4-FFF2-40B4-BE49-F238E27FC236}">
                  <a16:creationId xmlns:a16="http://schemas.microsoft.com/office/drawing/2014/main" id="{8A256622-A710-A6FD-CD0A-C13561560B37}"/>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5723;p42">
              <a:extLst>
                <a:ext uri="{FF2B5EF4-FFF2-40B4-BE49-F238E27FC236}">
                  <a16:creationId xmlns:a16="http://schemas.microsoft.com/office/drawing/2014/main" id="{72C04AD2-C79E-5C2F-231B-68C68A188F1C}"/>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5724;p42">
              <a:extLst>
                <a:ext uri="{FF2B5EF4-FFF2-40B4-BE49-F238E27FC236}">
                  <a16:creationId xmlns:a16="http://schemas.microsoft.com/office/drawing/2014/main" id="{55361B95-B9DE-BB19-2872-570C3382253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5725;p42">
              <a:extLst>
                <a:ext uri="{FF2B5EF4-FFF2-40B4-BE49-F238E27FC236}">
                  <a16:creationId xmlns:a16="http://schemas.microsoft.com/office/drawing/2014/main" id="{8869DC06-0156-CC60-A5D9-9E4A07ADF840}"/>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5726;p42">
              <a:extLst>
                <a:ext uri="{FF2B5EF4-FFF2-40B4-BE49-F238E27FC236}">
                  <a16:creationId xmlns:a16="http://schemas.microsoft.com/office/drawing/2014/main" id="{76AFA1BC-5C96-87D1-81EA-F0EB512EB0B0}"/>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5727;p42">
              <a:extLst>
                <a:ext uri="{FF2B5EF4-FFF2-40B4-BE49-F238E27FC236}">
                  <a16:creationId xmlns:a16="http://schemas.microsoft.com/office/drawing/2014/main" id="{3B5A515A-65D8-8B3A-75C7-14F0F82AAE3C}"/>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5728;p42">
              <a:extLst>
                <a:ext uri="{FF2B5EF4-FFF2-40B4-BE49-F238E27FC236}">
                  <a16:creationId xmlns:a16="http://schemas.microsoft.com/office/drawing/2014/main" id="{32BFA718-ED0F-82AB-A588-D34EA7C4A1FA}"/>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5729;p42">
              <a:extLst>
                <a:ext uri="{FF2B5EF4-FFF2-40B4-BE49-F238E27FC236}">
                  <a16:creationId xmlns:a16="http://schemas.microsoft.com/office/drawing/2014/main" id="{9D5A9BAC-EA36-9055-A9E0-B211A52B49E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5730;p42">
              <a:extLst>
                <a:ext uri="{FF2B5EF4-FFF2-40B4-BE49-F238E27FC236}">
                  <a16:creationId xmlns:a16="http://schemas.microsoft.com/office/drawing/2014/main" id="{42827958-0E2A-3B5D-7871-3E79C68EFF36}"/>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5731;p42">
              <a:extLst>
                <a:ext uri="{FF2B5EF4-FFF2-40B4-BE49-F238E27FC236}">
                  <a16:creationId xmlns:a16="http://schemas.microsoft.com/office/drawing/2014/main" id="{AAC20748-D706-7571-FEAE-AFBC2689F929}"/>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5732;p42">
              <a:extLst>
                <a:ext uri="{FF2B5EF4-FFF2-40B4-BE49-F238E27FC236}">
                  <a16:creationId xmlns:a16="http://schemas.microsoft.com/office/drawing/2014/main" id="{876F6105-C752-87E0-CE90-D52D27510980}"/>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5733;p42">
              <a:extLst>
                <a:ext uri="{FF2B5EF4-FFF2-40B4-BE49-F238E27FC236}">
                  <a16:creationId xmlns:a16="http://schemas.microsoft.com/office/drawing/2014/main" id="{7F4A1203-7149-90E8-97AB-014034250F18}"/>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5734;p42">
              <a:extLst>
                <a:ext uri="{FF2B5EF4-FFF2-40B4-BE49-F238E27FC236}">
                  <a16:creationId xmlns:a16="http://schemas.microsoft.com/office/drawing/2014/main" id="{2D4A9F0A-AE38-E28D-51F7-14E516AB9454}"/>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5735;p42">
              <a:extLst>
                <a:ext uri="{FF2B5EF4-FFF2-40B4-BE49-F238E27FC236}">
                  <a16:creationId xmlns:a16="http://schemas.microsoft.com/office/drawing/2014/main" id="{DE525134-D153-6C69-724B-E50580572B12}"/>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5736;p42">
              <a:extLst>
                <a:ext uri="{FF2B5EF4-FFF2-40B4-BE49-F238E27FC236}">
                  <a16:creationId xmlns:a16="http://schemas.microsoft.com/office/drawing/2014/main" id="{65AAAD85-3B33-5D08-7E28-3AB404D5E9DB}"/>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5737;p42">
              <a:extLst>
                <a:ext uri="{FF2B5EF4-FFF2-40B4-BE49-F238E27FC236}">
                  <a16:creationId xmlns:a16="http://schemas.microsoft.com/office/drawing/2014/main" id="{BB760681-E4D5-3587-7AD8-86D741D53AE4}"/>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5738;p42">
              <a:extLst>
                <a:ext uri="{FF2B5EF4-FFF2-40B4-BE49-F238E27FC236}">
                  <a16:creationId xmlns:a16="http://schemas.microsoft.com/office/drawing/2014/main" id="{DC7A4E87-F69F-23AE-DA26-3FBA945E86C6}"/>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5739;p42">
              <a:extLst>
                <a:ext uri="{FF2B5EF4-FFF2-40B4-BE49-F238E27FC236}">
                  <a16:creationId xmlns:a16="http://schemas.microsoft.com/office/drawing/2014/main" id="{B06E36DC-48BE-FAC3-B4DF-CDF5211B5DF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5740;p42">
              <a:extLst>
                <a:ext uri="{FF2B5EF4-FFF2-40B4-BE49-F238E27FC236}">
                  <a16:creationId xmlns:a16="http://schemas.microsoft.com/office/drawing/2014/main" id="{478ACD54-2C0B-EFA5-C54D-7120FB7F959C}"/>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5741;p42">
              <a:extLst>
                <a:ext uri="{FF2B5EF4-FFF2-40B4-BE49-F238E27FC236}">
                  <a16:creationId xmlns:a16="http://schemas.microsoft.com/office/drawing/2014/main" id="{4C18B0AB-D21E-7506-0C75-5B8C8E6CDE4A}"/>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5742;p42">
              <a:extLst>
                <a:ext uri="{FF2B5EF4-FFF2-40B4-BE49-F238E27FC236}">
                  <a16:creationId xmlns:a16="http://schemas.microsoft.com/office/drawing/2014/main" id="{6705DE48-3D25-3322-8F86-178A749EF70E}"/>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5743;p42">
              <a:extLst>
                <a:ext uri="{FF2B5EF4-FFF2-40B4-BE49-F238E27FC236}">
                  <a16:creationId xmlns:a16="http://schemas.microsoft.com/office/drawing/2014/main" id="{855BAB68-1894-684E-B90A-EDDA5F02BC0B}"/>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5744;p42">
              <a:extLst>
                <a:ext uri="{FF2B5EF4-FFF2-40B4-BE49-F238E27FC236}">
                  <a16:creationId xmlns:a16="http://schemas.microsoft.com/office/drawing/2014/main" id="{E9FEA379-146C-7677-3E89-4FFF8ACD2B4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5745;p42">
              <a:extLst>
                <a:ext uri="{FF2B5EF4-FFF2-40B4-BE49-F238E27FC236}">
                  <a16:creationId xmlns:a16="http://schemas.microsoft.com/office/drawing/2014/main" id="{8E545F9F-FB31-0B53-989A-54B2C5A02F28}"/>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5746;p42">
              <a:extLst>
                <a:ext uri="{FF2B5EF4-FFF2-40B4-BE49-F238E27FC236}">
                  <a16:creationId xmlns:a16="http://schemas.microsoft.com/office/drawing/2014/main" id="{43DBF298-D9F1-81B7-21A0-A21FEFD4B049}"/>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5747;p42">
              <a:extLst>
                <a:ext uri="{FF2B5EF4-FFF2-40B4-BE49-F238E27FC236}">
                  <a16:creationId xmlns:a16="http://schemas.microsoft.com/office/drawing/2014/main" id="{EEF74E55-AFAD-7FE2-8936-B8BBCE2493F6}"/>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5748;p42">
              <a:extLst>
                <a:ext uri="{FF2B5EF4-FFF2-40B4-BE49-F238E27FC236}">
                  <a16:creationId xmlns:a16="http://schemas.microsoft.com/office/drawing/2014/main" id="{7B9887F2-1870-D53C-4EAE-75471F232D3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5749;p42">
              <a:extLst>
                <a:ext uri="{FF2B5EF4-FFF2-40B4-BE49-F238E27FC236}">
                  <a16:creationId xmlns:a16="http://schemas.microsoft.com/office/drawing/2014/main" id="{B072EC09-78D4-D70F-EF6E-33AF658C69B9}"/>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5750;p42">
              <a:extLst>
                <a:ext uri="{FF2B5EF4-FFF2-40B4-BE49-F238E27FC236}">
                  <a16:creationId xmlns:a16="http://schemas.microsoft.com/office/drawing/2014/main" id="{5E43884C-DEE7-9983-0C0A-E11353D5841C}"/>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5751;p42">
              <a:extLst>
                <a:ext uri="{FF2B5EF4-FFF2-40B4-BE49-F238E27FC236}">
                  <a16:creationId xmlns:a16="http://schemas.microsoft.com/office/drawing/2014/main" id="{479948B1-AE82-7538-44E1-D607991AC452}"/>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5752;p42">
              <a:extLst>
                <a:ext uri="{FF2B5EF4-FFF2-40B4-BE49-F238E27FC236}">
                  <a16:creationId xmlns:a16="http://schemas.microsoft.com/office/drawing/2014/main" id="{E9C5677C-29BF-7864-A65A-A4C1865945EC}"/>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5753;p42">
              <a:extLst>
                <a:ext uri="{FF2B5EF4-FFF2-40B4-BE49-F238E27FC236}">
                  <a16:creationId xmlns:a16="http://schemas.microsoft.com/office/drawing/2014/main" id="{04F89ED8-A332-8731-E8A9-6B7DA9A07DE3}"/>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5754;p42">
              <a:extLst>
                <a:ext uri="{FF2B5EF4-FFF2-40B4-BE49-F238E27FC236}">
                  <a16:creationId xmlns:a16="http://schemas.microsoft.com/office/drawing/2014/main" id="{AF9DEA46-F3B1-D196-67DE-60BA837782F1}"/>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5755;p42">
              <a:extLst>
                <a:ext uri="{FF2B5EF4-FFF2-40B4-BE49-F238E27FC236}">
                  <a16:creationId xmlns:a16="http://schemas.microsoft.com/office/drawing/2014/main" id="{53BEC1FD-49F7-990D-8A3C-D2C630EFE581}"/>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5756;p42">
              <a:extLst>
                <a:ext uri="{FF2B5EF4-FFF2-40B4-BE49-F238E27FC236}">
                  <a16:creationId xmlns:a16="http://schemas.microsoft.com/office/drawing/2014/main" id="{9B75031A-DA32-81C8-8D27-3C641284DCB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5757;p42">
              <a:extLst>
                <a:ext uri="{FF2B5EF4-FFF2-40B4-BE49-F238E27FC236}">
                  <a16:creationId xmlns:a16="http://schemas.microsoft.com/office/drawing/2014/main" id="{115BF06A-6138-CD71-5A92-49B5AB088461}"/>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5758;p42">
              <a:extLst>
                <a:ext uri="{FF2B5EF4-FFF2-40B4-BE49-F238E27FC236}">
                  <a16:creationId xmlns:a16="http://schemas.microsoft.com/office/drawing/2014/main" id="{B0936757-5616-49C3-44BD-09E61BBA8422}"/>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5759;p42">
              <a:extLst>
                <a:ext uri="{FF2B5EF4-FFF2-40B4-BE49-F238E27FC236}">
                  <a16:creationId xmlns:a16="http://schemas.microsoft.com/office/drawing/2014/main" id="{4E2EBD73-B647-007F-A258-2225E359B70B}"/>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5760;p42">
              <a:extLst>
                <a:ext uri="{FF2B5EF4-FFF2-40B4-BE49-F238E27FC236}">
                  <a16:creationId xmlns:a16="http://schemas.microsoft.com/office/drawing/2014/main" id="{5770C56C-EEFB-85B2-FC91-CFBF8937186F}"/>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5761;p42">
              <a:extLst>
                <a:ext uri="{FF2B5EF4-FFF2-40B4-BE49-F238E27FC236}">
                  <a16:creationId xmlns:a16="http://schemas.microsoft.com/office/drawing/2014/main" id="{352615D8-6253-933B-4167-CAADF1CF1E8B}"/>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5762;p42">
              <a:extLst>
                <a:ext uri="{FF2B5EF4-FFF2-40B4-BE49-F238E27FC236}">
                  <a16:creationId xmlns:a16="http://schemas.microsoft.com/office/drawing/2014/main" id="{7AC0CD5E-73A0-80F9-D504-DBE020C0D435}"/>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5763;p42">
              <a:extLst>
                <a:ext uri="{FF2B5EF4-FFF2-40B4-BE49-F238E27FC236}">
                  <a16:creationId xmlns:a16="http://schemas.microsoft.com/office/drawing/2014/main" id="{D383671F-8FC2-BABB-85E1-96F5CD05997F}"/>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5764;p42">
              <a:extLst>
                <a:ext uri="{FF2B5EF4-FFF2-40B4-BE49-F238E27FC236}">
                  <a16:creationId xmlns:a16="http://schemas.microsoft.com/office/drawing/2014/main" id="{AF67472F-C4B1-DFC7-F06C-DBC97C4323D6}"/>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5765;p42">
              <a:extLst>
                <a:ext uri="{FF2B5EF4-FFF2-40B4-BE49-F238E27FC236}">
                  <a16:creationId xmlns:a16="http://schemas.microsoft.com/office/drawing/2014/main" id="{AE99C42E-CA48-76E2-228D-D81BFC69E0A5}"/>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5766;p42">
              <a:extLst>
                <a:ext uri="{FF2B5EF4-FFF2-40B4-BE49-F238E27FC236}">
                  <a16:creationId xmlns:a16="http://schemas.microsoft.com/office/drawing/2014/main" id="{BEB059DC-97C5-74FD-5AC8-9A981610D062}"/>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5767;p42">
              <a:extLst>
                <a:ext uri="{FF2B5EF4-FFF2-40B4-BE49-F238E27FC236}">
                  <a16:creationId xmlns:a16="http://schemas.microsoft.com/office/drawing/2014/main" id="{60CE6664-15B6-2AC5-2153-DE8CEE67F690}"/>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5768;p42">
              <a:extLst>
                <a:ext uri="{FF2B5EF4-FFF2-40B4-BE49-F238E27FC236}">
                  <a16:creationId xmlns:a16="http://schemas.microsoft.com/office/drawing/2014/main" id="{C6CDF2B4-F6EB-52C9-4EE2-EABC731C4AA9}"/>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5769;p42">
              <a:extLst>
                <a:ext uri="{FF2B5EF4-FFF2-40B4-BE49-F238E27FC236}">
                  <a16:creationId xmlns:a16="http://schemas.microsoft.com/office/drawing/2014/main" id="{706734FC-D388-B4FA-7C73-1307E2411AA4}"/>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5770;p42">
              <a:extLst>
                <a:ext uri="{FF2B5EF4-FFF2-40B4-BE49-F238E27FC236}">
                  <a16:creationId xmlns:a16="http://schemas.microsoft.com/office/drawing/2014/main" id="{EBA82CBF-0D1E-B6A6-05D9-C2C1821C190E}"/>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5771;p42">
              <a:extLst>
                <a:ext uri="{FF2B5EF4-FFF2-40B4-BE49-F238E27FC236}">
                  <a16:creationId xmlns:a16="http://schemas.microsoft.com/office/drawing/2014/main" id="{9FFCFCFC-A8C2-C652-DD04-BD0E742C49E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5772;p42">
              <a:extLst>
                <a:ext uri="{FF2B5EF4-FFF2-40B4-BE49-F238E27FC236}">
                  <a16:creationId xmlns:a16="http://schemas.microsoft.com/office/drawing/2014/main" id="{F206B3FB-99CF-6B95-75F1-AC6E570704E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5773;p42">
              <a:extLst>
                <a:ext uri="{FF2B5EF4-FFF2-40B4-BE49-F238E27FC236}">
                  <a16:creationId xmlns:a16="http://schemas.microsoft.com/office/drawing/2014/main" id="{BAC632BB-CDE9-2709-ED56-4DC70F9ED6A5}"/>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5774;p42">
              <a:extLst>
                <a:ext uri="{FF2B5EF4-FFF2-40B4-BE49-F238E27FC236}">
                  <a16:creationId xmlns:a16="http://schemas.microsoft.com/office/drawing/2014/main" id="{1C2C6F7A-0462-50B9-4EE9-1689FD42AE1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5775;p42">
              <a:extLst>
                <a:ext uri="{FF2B5EF4-FFF2-40B4-BE49-F238E27FC236}">
                  <a16:creationId xmlns:a16="http://schemas.microsoft.com/office/drawing/2014/main" id="{CA94C268-B1AF-E39D-77EF-D04F50D5EB5E}"/>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5776;p42">
              <a:extLst>
                <a:ext uri="{FF2B5EF4-FFF2-40B4-BE49-F238E27FC236}">
                  <a16:creationId xmlns:a16="http://schemas.microsoft.com/office/drawing/2014/main" id="{1C1B4C20-7C57-8266-C228-FABCB4775F9B}"/>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5777;p42">
              <a:extLst>
                <a:ext uri="{FF2B5EF4-FFF2-40B4-BE49-F238E27FC236}">
                  <a16:creationId xmlns:a16="http://schemas.microsoft.com/office/drawing/2014/main" id="{F508C309-C975-821E-EA76-83B0A180C23A}"/>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5778;p42">
              <a:extLst>
                <a:ext uri="{FF2B5EF4-FFF2-40B4-BE49-F238E27FC236}">
                  <a16:creationId xmlns:a16="http://schemas.microsoft.com/office/drawing/2014/main" id="{B7EB2FB6-DF3A-F2AF-6CB8-60B0853E579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5779;p42">
              <a:extLst>
                <a:ext uri="{FF2B5EF4-FFF2-40B4-BE49-F238E27FC236}">
                  <a16:creationId xmlns:a16="http://schemas.microsoft.com/office/drawing/2014/main" id="{683EDD8D-BE0A-DDD5-A3C7-1092200AC7BF}"/>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5780;p42">
              <a:extLst>
                <a:ext uri="{FF2B5EF4-FFF2-40B4-BE49-F238E27FC236}">
                  <a16:creationId xmlns:a16="http://schemas.microsoft.com/office/drawing/2014/main" id="{A5B5163B-A04E-F78C-BD42-CDC9397828BC}"/>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5781;p42">
              <a:extLst>
                <a:ext uri="{FF2B5EF4-FFF2-40B4-BE49-F238E27FC236}">
                  <a16:creationId xmlns:a16="http://schemas.microsoft.com/office/drawing/2014/main" id="{51D6B927-AEC8-0BC0-35B7-8E130FBE9D28}"/>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5782;p42">
              <a:extLst>
                <a:ext uri="{FF2B5EF4-FFF2-40B4-BE49-F238E27FC236}">
                  <a16:creationId xmlns:a16="http://schemas.microsoft.com/office/drawing/2014/main" id="{E02AF96D-F25F-161A-AA3E-02927FD9E321}"/>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5783;p42">
              <a:extLst>
                <a:ext uri="{FF2B5EF4-FFF2-40B4-BE49-F238E27FC236}">
                  <a16:creationId xmlns:a16="http://schemas.microsoft.com/office/drawing/2014/main" id="{C7B6E586-7B59-89CA-0BE0-EF48309527E8}"/>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5784;p42">
              <a:extLst>
                <a:ext uri="{FF2B5EF4-FFF2-40B4-BE49-F238E27FC236}">
                  <a16:creationId xmlns:a16="http://schemas.microsoft.com/office/drawing/2014/main" id="{CCC7795E-29C8-175E-7B5F-99AF0820C7A3}"/>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5785;p42">
              <a:extLst>
                <a:ext uri="{FF2B5EF4-FFF2-40B4-BE49-F238E27FC236}">
                  <a16:creationId xmlns:a16="http://schemas.microsoft.com/office/drawing/2014/main" id="{803E9479-9B32-5E5E-D298-21880E49DF13}"/>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5786;p42">
              <a:extLst>
                <a:ext uri="{FF2B5EF4-FFF2-40B4-BE49-F238E27FC236}">
                  <a16:creationId xmlns:a16="http://schemas.microsoft.com/office/drawing/2014/main" id="{F723FCED-B741-8828-2256-114A598FE98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5787;p42">
              <a:extLst>
                <a:ext uri="{FF2B5EF4-FFF2-40B4-BE49-F238E27FC236}">
                  <a16:creationId xmlns:a16="http://schemas.microsoft.com/office/drawing/2014/main" id="{5BAB3F73-C5FA-0421-4E67-704B14E73C20}"/>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5788;p42">
              <a:extLst>
                <a:ext uri="{FF2B5EF4-FFF2-40B4-BE49-F238E27FC236}">
                  <a16:creationId xmlns:a16="http://schemas.microsoft.com/office/drawing/2014/main" id="{0A27D837-7F47-C391-FC77-58FF46CC8CD2}"/>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5789;p42">
              <a:extLst>
                <a:ext uri="{FF2B5EF4-FFF2-40B4-BE49-F238E27FC236}">
                  <a16:creationId xmlns:a16="http://schemas.microsoft.com/office/drawing/2014/main" id="{5A3BED72-98C6-ADA9-4F84-325632C3091B}"/>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5790;p42">
              <a:extLst>
                <a:ext uri="{FF2B5EF4-FFF2-40B4-BE49-F238E27FC236}">
                  <a16:creationId xmlns:a16="http://schemas.microsoft.com/office/drawing/2014/main" id="{BC7EC960-A707-31E5-BA8D-7A555244B6B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5791;p42">
              <a:extLst>
                <a:ext uri="{FF2B5EF4-FFF2-40B4-BE49-F238E27FC236}">
                  <a16:creationId xmlns:a16="http://schemas.microsoft.com/office/drawing/2014/main" id="{A154426A-9554-E893-C4B7-B2AB0224A9B7}"/>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5792;p42">
              <a:extLst>
                <a:ext uri="{FF2B5EF4-FFF2-40B4-BE49-F238E27FC236}">
                  <a16:creationId xmlns:a16="http://schemas.microsoft.com/office/drawing/2014/main" id="{E1E225F9-7517-57CB-AAE4-BB024DE8F5A0}"/>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5793;p42">
              <a:extLst>
                <a:ext uri="{FF2B5EF4-FFF2-40B4-BE49-F238E27FC236}">
                  <a16:creationId xmlns:a16="http://schemas.microsoft.com/office/drawing/2014/main" id="{C85E943C-7DE4-B3F2-9E11-3FE33AA44AAF}"/>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5794;p42">
              <a:extLst>
                <a:ext uri="{FF2B5EF4-FFF2-40B4-BE49-F238E27FC236}">
                  <a16:creationId xmlns:a16="http://schemas.microsoft.com/office/drawing/2014/main" id="{14AA0B96-ABB3-39EE-FB93-D01522DFDF2A}"/>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5795;p42">
              <a:extLst>
                <a:ext uri="{FF2B5EF4-FFF2-40B4-BE49-F238E27FC236}">
                  <a16:creationId xmlns:a16="http://schemas.microsoft.com/office/drawing/2014/main" id="{5617B5D3-0C23-DA3E-C1AA-90718325A06F}"/>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5796;p42">
              <a:extLst>
                <a:ext uri="{FF2B5EF4-FFF2-40B4-BE49-F238E27FC236}">
                  <a16:creationId xmlns:a16="http://schemas.microsoft.com/office/drawing/2014/main" id="{D4B925B9-3A91-9F9F-DEF8-FCD27A8AF378}"/>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5797;p42">
              <a:extLst>
                <a:ext uri="{FF2B5EF4-FFF2-40B4-BE49-F238E27FC236}">
                  <a16:creationId xmlns:a16="http://schemas.microsoft.com/office/drawing/2014/main" id="{8FD0E410-4092-4CEC-C606-5C6D8706A5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5798;p42">
              <a:extLst>
                <a:ext uri="{FF2B5EF4-FFF2-40B4-BE49-F238E27FC236}">
                  <a16:creationId xmlns:a16="http://schemas.microsoft.com/office/drawing/2014/main" id="{6F17D466-B9D2-6DA3-E5FA-67A95113B4B9}"/>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5799;p42">
              <a:extLst>
                <a:ext uri="{FF2B5EF4-FFF2-40B4-BE49-F238E27FC236}">
                  <a16:creationId xmlns:a16="http://schemas.microsoft.com/office/drawing/2014/main" id="{2BE88DB7-167C-C99E-C8E8-EED36F4B4F74}"/>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5800;p42">
              <a:extLst>
                <a:ext uri="{FF2B5EF4-FFF2-40B4-BE49-F238E27FC236}">
                  <a16:creationId xmlns:a16="http://schemas.microsoft.com/office/drawing/2014/main" id="{D7D50DBD-A714-0E41-4EB8-49FABF17C390}"/>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5801;p42">
              <a:extLst>
                <a:ext uri="{FF2B5EF4-FFF2-40B4-BE49-F238E27FC236}">
                  <a16:creationId xmlns:a16="http://schemas.microsoft.com/office/drawing/2014/main" id="{1AAB3B29-242B-4CD3-9840-56C566B79D85}"/>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5802;p42">
              <a:extLst>
                <a:ext uri="{FF2B5EF4-FFF2-40B4-BE49-F238E27FC236}">
                  <a16:creationId xmlns:a16="http://schemas.microsoft.com/office/drawing/2014/main" id="{35867EB4-B418-0E36-4468-E189C057FF8F}"/>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5803;p42">
              <a:extLst>
                <a:ext uri="{FF2B5EF4-FFF2-40B4-BE49-F238E27FC236}">
                  <a16:creationId xmlns:a16="http://schemas.microsoft.com/office/drawing/2014/main" id="{DF4386C7-EB4E-12D2-51FC-C2AA4BBE1A1B}"/>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5804;p42">
              <a:extLst>
                <a:ext uri="{FF2B5EF4-FFF2-40B4-BE49-F238E27FC236}">
                  <a16:creationId xmlns:a16="http://schemas.microsoft.com/office/drawing/2014/main" id="{1DDC3A74-4E86-6D28-A797-9954AB01CC04}"/>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5805;p42">
              <a:extLst>
                <a:ext uri="{FF2B5EF4-FFF2-40B4-BE49-F238E27FC236}">
                  <a16:creationId xmlns:a16="http://schemas.microsoft.com/office/drawing/2014/main" id="{829C2601-4D0C-41A1-6DEB-A0B5648C3C48}"/>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5806;p42">
              <a:extLst>
                <a:ext uri="{FF2B5EF4-FFF2-40B4-BE49-F238E27FC236}">
                  <a16:creationId xmlns:a16="http://schemas.microsoft.com/office/drawing/2014/main" id="{DE8692E4-A7B2-2E00-E200-B5D9737E1C2E}"/>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5807;p42">
              <a:extLst>
                <a:ext uri="{FF2B5EF4-FFF2-40B4-BE49-F238E27FC236}">
                  <a16:creationId xmlns:a16="http://schemas.microsoft.com/office/drawing/2014/main" id="{D7B30DC1-83E7-6D21-C819-BCA5991B2CD5}"/>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5808;p42">
              <a:extLst>
                <a:ext uri="{FF2B5EF4-FFF2-40B4-BE49-F238E27FC236}">
                  <a16:creationId xmlns:a16="http://schemas.microsoft.com/office/drawing/2014/main" id="{BD2FFFE5-0E67-3699-0771-4A773E233654}"/>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5809;p42">
              <a:extLst>
                <a:ext uri="{FF2B5EF4-FFF2-40B4-BE49-F238E27FC236}">
                  <a16:creationId xmlns:a16="http://schemas.microsoft.com/office/drawing/2014/main" id="{EAD60A24-3480-38F9-7FD1-7D30B10CCF9D}"/>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5810;p42">
              <a:extLst>
                <a:ext uri="{FF2B5EF4-FFF2-40B4-BE49-F238E27FC236}">
                  <a16:creationId xmlns:a16="http://schemas.microsoft.com/office/drawing/2014/main" id="{9794C063-09E8-A243-4FFB-5CA04C5C8DB3}"/>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5811;p42">
              <a:extLst>
                <a:ext uri="{FF2B5EF4-FFF2-40B4-BE49-F238E27FC236}">
                  <a16:creationId xmlns:a16="http://schemas.microsoft.com/office/drawing/2014/main" id="{26EF25DA-7708-F469-8EA2-E0A3FFBFAD79}"/>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5812;p42">
              <a:extLst>
                <a:ext uri="{FF2B5EF4-FFF2-40B4-BE49-F238E27FC236}">
                  <a16:creationId xmlns:a16="http://schemas.microsoft.com/office/drawing/2014/main" id="{9D7F9A20-631B-96E1-BEA3-AE5F5CD12AC0}"/>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5813;p42">
              <a:extLst>
                <a:ext uri="{FF2B5EF4-FFF2-40B4-BE49-F238E27FC236}">
                  <a16:creationId xmlns:a16="http://schemas.microsoft.com/office/drawing/2014/main" id="{BF122E6C-215D-A300-E5AD-D1FA9AF870AF}"/>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5814;p42">
              <a:extLst>
                <a:ext uri="{FF2B5EF4-FFF2-40B4-BE49-F238E27FC236}">
                  <a16:creationId xmlns:a16="http://schemas.microsoft.com/office/drawing/2014/main" id="{F04C7864-7AFF-CE31-8628-D4DCBDD6308F}"/>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5815;p42">
              <a:extLst>
                <a:ext uri="{FF2B5EF4-FFF2-40B4-BE49-F238E27FC236}">
                  <a16:creationId xmlns:a16="http://schemas.microsoft.com/office/drawing/2014/main" id="{612D9BC3-ACE6-20D8-C6BE-A336D86F80BE}"/>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5816;p42">
              <a:extLst>
                <a:ext uri="{FF2B5EF4-FFF2-40B4-BE49-F238E27FC236}">
                  <a16:creationId xmlns:a16="http://schemas.microsoft.com/office/drawing/2014/main" id="{6B555D41-BE5A-57CB-23C2-2A00DDDE3096}"/>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5817;p42">
              <a:extLst>
                <a:ext uri="{FF2B5EF4-FFF2-40B4-BE49-F238E27FC236}">
                  <a16:creationId xmlns:a16="http://schemas.microsoft.com/office/drawing/2014/main" id="{649620D8-8096-8120-AF57-E2FA43284CA0}"/>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5818;p42">
              <a:extLst>
                <a:ext uri="{FF2B5EF4-FFF2-40B4-BE49-F238E27FC236}">
                  <a16:creationId xmlns:a16="http://schemas.microsoft.com/office/drawing/2014/main" id="{C5CAEEB7-8627-7172-2EDB-863AAD93A71B}"/>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5819;p42">
              <a:extLst>
                <a:ext uri="{FF2B5EF4-FFF2-40B4-BE49-F238E27FC236}">
                  <a16:creationId xmlns:a16="http://schemas.microsoft.com/office/drawing/2014/main" id="{0D767A20-24CC-1C69-257A-778B1254A4A6}"/>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5820;p42">
              <a:extLst>
                <a:ext uri="{FF2B5EF4-FFF2-40B4-BE49-F238E27FC236}">
                  <a16:creationId xmlns:a16="http://schemas.microsoft.com/office/drawing/2014/main" id="{E4A842FF-828D-7B91-B978-7AAA77CBA585}"/>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5821;p42">
              <a:extLst>
                <a:ext uri="{FF2B5EF4-FFF2-40B4-BE49-F238E27FC236}">
                  <a16:creationId xmlns:a16="http://schemas.microsoft.com/office/drawing/2014/main" id="{BD2B2DB9-4845-D7C3-61F2-879325834E63}"/>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5822;p42">
              <a:extLst>
                <a:ext uri="{FF2B5EF4-FFF2-40B4-BE49-F238E27FC236}">
                  <a16:creationId xmlns:a16="http://schemas.microsoft.com/office/drawing/2014/main" id="{E46B7C9E-7F48-13EF-5D85-677240DB2D6A}"/>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5823;p42">
              <a:extLst>
                <a:ext uri="{FF2B5EF4-FFF2-40B4-BE49-F238E27FC236}">
                  <a16:creationId xmlns:a16="http://schemas.microsoft.com/office/drawing/2014/main" id="{CFA69B34-98CB-E5A4-F863-68AB6CF627C6}"/>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5824;p42">
              <a:extLst>
                <a:ext uri="{FF2B5EF4-FFF2-40B4-BE49-F238E27FC236}">
                  <a16:creationId xmlns:a16="http://schemas.microsoft.com/office/drawing/2014/main" id="{3B80E401-3F7E-55E3-BBF4-21CCA968FB06}"/>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5825;p42">
              <a:extLst>
                <a:ext uri="{FF2B5EF4-FFF2-40B4-BE49-F238E27FC236}">
                  <a16:creationId xmlns:a16="http://schemas.microsoft.com/office/drawing/2014/main" id="{15AD508E-486B-C2A1-D77A-ADE7F16CF44D}"/>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5826;p42">
              <a:extLst>
                <a:ext uri="{FF2B5EF4-FFF2-40B4-BE49-F238E27FC236}">
                  <a16:creationId xmlns:a16="http://schemas.microsoft.com/office/drawing/2014/main" id="{CD795AF3-D370-128B-8D14-C98F836A987E}"/>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5827;p42">
              <a:extLst>
                <a:ext uri="{FF2B5EF4-FFF2-40B4-BE49-F238E27FC236}">
                  <a16:creationId xmlns:a16="http://schemas.microsoft.com/office/drawing/2014/main" id="{8033F29B-BA06-9905-2EF7-A825DD3186E2}"/>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5828;p42">
              <a:extLst>
                <a:ext uri="{FF2B5EF4-FFF2-40B4-BE49-F238E27FC236}">
                  <a16:creationId xmlns:a16="http://schemas.microsoft.com/office/drawing/2014/main" id="{3ADB4037-498B-22C8-9645-4E45F6C19FE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502;p33">
            <a:extLst>
              <a:ext uri="{FF2B5EF4-FFF2-40B4-BE49-F238E27FC236}">
                <a16:creationId xmlns:a16="http://schemas.microsoft.com/office/drawing/2014/main" id="{A0077390-11B0-1F75-EDC8-E9C8834A0751}"/>
              </a:ext>
            </a:extLst>
          </p:cNvPr>
          <p:cNvGrpSpPr/>
          <p:nvPr/>
        </p:nvGrpSpPr>
        <p:grpSpPr>
          <a:xfrm>
            <a:off x="4094350" y="1100435"/>
            <a:ext cx="4301152" cy="2977586"/>
            <a:chOff x="309900" y="238100"/>
            <a:chExt cx="7048350" cy="5237800"/>
          </a:xfrm>
          <a:solidFill>
            <a:schemeClr val="bg1">
              <a:lumMod val="60000"/>
              <a:lumOff val="40000"/>
            </a:schemeClr>
          </a:solidFill>
        </p:grpSpPr>
        <p:sp>
          <p:nvSpPr>
            <p:cNvPr id="1289" name="Google Shape;503;p33">
              <a:extLst>
                <a:ext uri="{FF2B5EF4-FFF2-40B4-BE49-F238E27FC236}">
                  <a16:creationId xmlns:a16="http://schemas.microsoft.com/office/drawing/2014/main" id="{926489C3-5452-5DA4-E183-C792B4307A0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504;p33">
              <a:extLst>
                <a:ext uri="{FF2B5EF4-FFF2-40B4-BE49-F238E27FC236}">
                  <a16:creationId xmlns:a16="http://schemas.microsoft.com/office/drawing/2014/main" id="{9474C86C-D2DD-E944-39DE-8BED652AB75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505;p33">
              <a:extLst>
                <a:ext uri="{FF2B5EF4-FFF2-40B4-BE49-F238E27FC236}">
                  <a16:creationId xmlns:a16="http://schemas.microsoft.com/office/drawing/2014/main" id="{27E6C295-CFED-8469-E33A-4DE3BCFEAC9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506;p33">
              <a:extLst>
                <a:ext uri="{FF2B5EF4-FFF2-40B4-BE49-F238E27FC236}">
                  <a16:creationId xmlns:a16="http://schemas.microsoft.com/office/drawing/2014/main" id="{5366A8EC-3294-7528-3C8A-A575CBCC508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507;p33">
              <a:extLst>
                <a:ext uri="{FF2B5EF4-FFF2-40B4-BE49-F238E27FC236}">
                  <a16:creationId xmlns:a16="http://schemas.microsoft.com/office/drawing/2014/main" id="{06663ACD-40CE-FECF-3F2B-5DDD27671DF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508;p33">
              <a:extLst>
                <a:ext uri="{FF2B5EF4-FFF2-40B4-BE49-F238E27FC236}">
                  <a16:creationId xmlns:a16="http://schemas.microsoft.com/office/drawing/2014/main" id="{6FF431B5-913A-120D-96FB-1FC07FCEF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509;p33">
              <a:extLst>
                <a:ext uri="{FF2B5EF4-FFF2-40B4-BE49-F238E27FC236}">
                  <a16:creationId xmlns:a16="http://schemas.microsoft.com/office/drawing/2014/main" id="{E5D86AA5-2063-D151-5EAE-37CE4064D62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510;p33">
              <a:extLst>
                <a:ext uri="{FF2B5EF4-FFF2-40B4-BE49-F238E27FC236}">
                  <a16:creationId xmlns:a16="http://schemas.microsoft.com/office/drawing/2014/main" id="{B7B6B4AE-0149-F2EB-BD3E-20042A0272A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511;p33">
              <a:extLst>
                <a:ext uri="{FF2B5EF4-FFF2-40B4-BE49-F238E27FC236}">
                  <a16:creationId xmlns:a16="http://schemas.microsoft.com/office/drawing/2014/main" id="{4B5D7125-27B8-EF98-DEFB-D919FF1D922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4" name="TextBox 8124">
            <a:extLst>
              <a:ext uri="{FF2B5EF4-FFF2-40B4-BE49-F238E27FC236}">
                <a16:creationId xmlns:a16="http://schemas.microsoft.com/office/drawing/2014/main" id="{8CBAF628-04D0-A9DA-2255-97416D5C3579}"/>
              </a:ext>
            </a:extLst>
          </p:cNvPr>
          <p:cNvSpPr txBox="1"/>
          <p:nvPr/>
        </p:nvSpPr>
        <p:spPr>
          <a:xfrm>
            <a:off x="4626763" y="1679207"/>
            <a:ext cx="2895297"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a:effectLst/>
                <a:latin typeface="Times New Roman" panose="02020603050405020304" pitchFamily="18" charset="0"/>
                <a:ea typeface="Calibri" panose="020F0502020204030204" pitchFamily="34" charset="0"/>
                <a:cs typeface="Times New Roman" panose="02020603050405020304" pitchFamily="18" charset="0"/>
              </a:rPr>
              <a:t>Em thích đọc loại sách nào? Em đã từng thu nhận được điều gì bổ ích sau khi đọc một cuốn sách?</a:t>
            </a:r>
            <a:endParaRPr lang="en-US" sz="2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3237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224"/>
                                        </p:tgtEl>
                                        <p:attrNameLst>
                                          <p:attrName>style.visibility</p:attrName>
                                        </p:attrNameLst>
                                      </p:cBhvr>
                                      <p:to>
                                        <p:strVal val="visible"/>
                                      </p:to>
                                    </p:set>
                                    <p:animEffect transition="in" filter="wheel(1)">
                                      <p:cBhvr>
                                        <p:cTn id="10" dur="2000"/>
                                        <p:tgtEl>
                                          <p:spTgt spid="1224"/>
                                        </p:tgtEl>
                                      </p:cBhvr>
                                    </p:animEffect>
                                  </p:childTnLst>
                                </p:cTn>
                              </p:par>
                              <p:par>
                                <p:cTn id="11" presetID="21" presetClass="entr" presetSubtype="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heel(1)">
                                      <p:cBhvr>
                                        <p:cTn id="1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22"/>
        <p:cNvGrpSpPr/>
        <p:nvPr/>
      </p:nvGrpSpPr>
      <p:grpSpPr>
        <a:xfrm>
          <a:off x="0" y="0"/>
          <a:ext cx="0" cy="0"/>
          <a:chOff x="0" y="0"/>
          <a:chExt cx="0" cy="0"/>
        </a:xfrm>
      </p:grpSpPr>
      <p:sp>
        <p:nvSpPr>
          <p:cNvPr id="2323" name="Google Shape;2323;p69"/>
          <p:cNvSpPr txBox="1">
            <a:spLocks noGrp="1"/>
          </p:cNvSpPr>
          <p:nvPr>
            <p:ph type="title"/>
          </p:nvPr>
        </p:nvSpPr>
        <p:spPr>
          <a:xfrm>
            <a:off x="730897" y="1461600"/>
            <a:ext cx="4841289" cy="2220300"/>
          </a:xfrm>
          <a:prstGeom prst="rect">
            <a:avLst/>
          </a:prstGeom>
          <a:solidFill>
            <a:schemeClr val="accent3"/>
          </a:solidFill>
        </p:spPr>
        <p:txBody>
          <a:bodyPr spcFirstLastPara="1" wrap="square" lIns="91425" tIns="91425" rIns="91425" bIns="91425" anchor="ctr" anchorCtr="0">
            <a:noAutofit/>
          </a:bodyPr>
          <a:lstStyle/>
          <a:p>
            <a:pPr marL="0" lvl="0" indent="0" algn="l" rtl="0">
              <a:spcBef>
                <a:spcPts val="0"/>
              </a:spcBef>
              <a:spcAft>
                <a:spcPts val="0"/>
              </a:spcAft>
              <a:buNone/>
            </a:pPr>
            <a:r>
              <a:rPr lang="en" sz="6600" b="1">
                <a:latin typeface="Times New Roman" panose="02020603050405020304" pitchFamily="18" charset="0"/>
                <a:cs typeface="Times New Roman" panose="02020603050405020304" pitchFamily="18" charset="0"/>
              </a:rPr>
              <a:t>Hình thành kiến thức</a:t>
            </a:r>
            <a:endParaRPr sz="6600" b="1">
              <a:latin typeface="Times New Roman" panose="02020603050405020304" pitchFamily="18" charset="0"/>
              <a:cs typeface="Times New Roman" panose="02020603050405020304" pitchFamily="18" charset="0"/>
            </a:endParaRPr>
          </a:p>
        </p:txBody>
      </p:sp>
      <p:grpSp>
        <p:nvGrpSpPr>
          <p:cNvPr id="2" name="Google Shape;1242;p51">
            <a:extLst>
              <a:ext uri="{FF2B5EF4-FFF2-40B4-BE49-F238E27FC236}">
                <a16:creationId xmlns:a16="http://schemas.microsoft.com/office/drawing/2014/main" id="{DD3C73EB-4A8C-BBA3-CFFA-D920EAFD06EF}"/>
              </a:ext>
            </a:extLst>
          </p:cNvPr>
          <p:cNvGrpSpPr/>
          <p:nvPr/>
        </p:nvGrpSpPr>
        <p:grpSpPr>
          <a:xfrm>
            <a:off x="1123273" y="930148"/>
            <a:ext cx="778679" cy="504013"/>
            <a:chOff x="3690516" y="902025"/>
            <a:chExt cx="1871575" cy="952294"/>
          </a:xfrm>
        </p:grpSpPr>
        <p:grpSp>
          <p:nvGrpSpPr>
            <p:cNvPr id="3" name="Google Shape;1243;p51">
              <a:extLst>
                <a:ext uri="{FF2B5EF4-FFF2-40B4-BE49-F238E27FC236}">
                  <a16:creationId xmlns:a16="http://schemas.microsoft.com/office/drawing/2014/main" id="{245B1D3F-7101-C4EE-5783-9F01707956C7}"/>
                </a:ext>
              </a:extLst>
            </p:cNvPr>
            <p:cNvGrpSpPr/>
            <p:nvPr/>
          </p:nvGrpSpPr>
          <p:grpSpPr>
            <a:xfrm>
              <a:off x="3690516" y="902025"/>
              <a:ext cx="1871575" cy="952294"/>
              <a:chOff x="3668622" y="601925"/>
              <a:chExt cx="1871575" cy="952294"/>
            </a:xfrm>
          </p:grpSpPr>
          <p:sp>
            <p:nvSpPr>
              <p:cNvPr id="46" name="Google Shape;1244;p51">
                <a:extLst>
                  <a:ext uri="{FF2B5EF4-FFF2-40B4-BE49-F238E27FC236}">
                    <a16:creationId xmlns:a16="http://schemas.microsoft.com/office/drawing/2014/main" id="{AECD5D82-7CA5-0062-35D1-A398990C57B4}"/>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45;p51">
                <a:extLst>
                  <a:ext uri="{FF2B5EF4-FFF2-40B4-BE49-F238E27FC236}">
                    <a16:creationId xmlns:a16="http://schemas.microsoft.com/office/drawing/2014/main" id="{D1EE4848-4E82-FF1C-43B0-08E2BAC0F54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246;p51">
              <a:extLst>
                <a:ext uri="{FF2B5EF4-FFF2-40B4-BE49-F238E27FC236}">
                  <a16:creationId xmlns:a16="http://schemas.microsoft.com/office/drawing/2014/main" id="{41BD5133-4467-1A78-89E5-72282168DDF7}"/>
                </a:ext>
              </a:extLst>
            </p:cNvPr>
            <p:cNvGrpSpPr/>
            <p:nvPr/>
          </p:nvGrpSpPr>
          <p:grpSpPr>
            <a:xfrm>
              <a:off x="3690516" y="902025"/>
              <a:ext cx="1871575" cy="952294"/>
              <a:chOff x="3668622" y="601925"/>
              <a:chExt cx="1871575" cy="952294"/>
            </a:xfrm>
          </p:grpSpPr>
          <p:sp>
            <p:nvSpPr>
              <p:cNvPr id="5" name="Google Shape;1247;p51">
                <a:extLst>
                  <a:ext uri="{FF2B5EF4-FFF2-40B4-BE49-F238E27FC236}">
                    <a16:creationId xmlns:a16="http://schemas.microsoft.com/office/drawing/2014/main" id="{A529DDD8-7B91-0EE0-21EA-53D7C3944CE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48;p51">
                <a:extLst>
                  <a:ext uri="{FF2B5EF4-FFF2-40B4-BE49-F238E27FC236}">
                    <a16:creationId xmlns:a16="http://schemas.microsoft.com/office/drawing/2014/main" id="{BAEB1E16-FD4A-EA1C-9B26-A3790FC10F7E}"/>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49;p51">
                <a:extLst>
                  <a:ext uri="{FF2B5EF4-FFF2-40B4-BE49-F238E27FC236}">
                    <a16:creationId xmlns:a16="http://schemas.microsoft.com/office/drawing/2014/main" id="{20ECC343-7F4F-BE18-4126-F38E627DEA74}"/>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50;p51">
                <a:extLst>
                  <a:ext uri="{FF2B5EF4-FFF2-40B4-BE49-F238E27FC236}">
                    <a16:creationId xmlns:a16="http://schemas.microsoft.com/office/drawing/2014/main" id="{0D7665DD-3337-3738-3886-76EF235B4A9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1;p51">
                <a:extLst>
                  <a:ext uri="{FF2B5EF4-FFF2-40B4-BE49-F238E27FC236}">
                    <a16:creationId xmlns:a16="http://schemas.microsoft.com/office/drawing/2014/main" id="{76A9B34A-A850-53D4-BB56-2BCA2E02BE89}"/>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p51">
                <a:extLst>
                  <a:ext uri="{FF2B5EF4-FFF2-40B4-BE49-F238E27FC236}">
                    <a16:creationId xmlns:a16="http://schemas.microsoft.com/office/drawing/2014/main" id="{0377A00E-97A9-5B80-9ACE-82977C617756}"/>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3;p51">
                <a:extLst>
                  <a:ext uri="{FF2B5EF4-FFF2-40B4-BE49-F238E27FC236}">
                    <a16:creationId xmlns:a16="http://schemas.microsoft.com/office/drawing/2014/main" id="{9D66DA00-2CE3-8BDD-0937-3D5293A5852D}"/>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4;p51">
                <a:extLst>
                  <a:ext uri="{FF2B5EF4-FFF2-40B4-BE49-F238E27FC236}">
                    <a16:creationId xmlns:a16="http://schemas.microsoft.com/office/drawing/2014/main" id="{A1CD32F7-3503-7C16-BF20-66DB3921C41B}"/>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5;p51">
                <a:extLst>
                  <a:ext uri="{FF2B5EF4-FFF2-40B4-BE49-F238E27FC236}">
                    <a16:creationId xmlns:a16="http://schemas.microsoft.com/office/drawing/2014/main" id="{FF15EED6-18DD-E318-C3D3-3B11BEFB3F72}"/>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6;p51">
                <a:extLst>
                  <a:ext uri="{FF2B5EF4-FFF2-40B4-BE49-F238E27FC236}">
                    <a16:creationId xmlns:a16="http://schemas.microsoft.com/office/drawing/2014/main" id="{E19246EF-6F39-7ECF-42C6-2A7107D38918}"/>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7;p51">
                <a:extLst>
                  <a:ext uri="{FF2B5EF4-FFF2-40B4-BE49-F238E27FC236}">
                    <a16:creationId xmlns:a16="http://schemas.microsoft.com/office/drawing/2014/main" id="{773C71B1-A2D9-8697-8E96-2D045EDC5A0C}"/>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8;p51">
                <a:extLst>
                  <a:ext uri="{FF2B5EF4-FFF2-40B4-BE49-F238E27FC236}">
                    <a16:creationId xmlns:a16="http://schemas.microsoft.com/office/drawing/2014/main" id="{F8E48CE2-F30B-C169-838C-2C0F098F4DB6}"/>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9;p51">
                <a:extLst>
                  <a:ext uri="{FF2B5EF4-FFF2-40B4-BE49-F238E27FC236}">
                    <a16:creationId xmlns:a16="http://schemas.microsoft.com/office/drawing/2014/main" id="{6B7F0DDC-4D00-2AD3-FB75-103EDE3B6C68}"/>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60;p51">
                <a:extLst>
                  <a:ext uri="{FF2B5EF4-FFF2-40B4-BE49-F238E27FC236}">
                    <a16:creationId xmlns:a16="http://schemas.microsoft.com/office/drawing/2014/main" id="{C8B24163-5CC8-94A0-AEE5-EB4D64A6B601}"/>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61;p51">
                <a:extLst>
                  <a:ext uri="{FF2B5EF4-FFF2-40B4-BE49-F238E27FC236}">
                    <a16:creationId xmlns:a16="http://schemas.microsoft.com/office/drawing/2014/main" id="{27C55BB5-DF1D-84A7-24AD-AEBC2736BF8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2;p51">
                <a:extLst>
                  <a:ext uri="{FF2B5EF4-FFF2-40B4-BE49-F238E27FC236}">
                    <a16:creationId xmlns:a16="http://schemas.microsoft.com/office/drawing/2014/main" id="{7551365B-9D59-AD49-DC0D-791076A0372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3;p51">
                <a:extLst>
                  <a:ext uri="{FF2B5EF4-FFF2-40B4-BE49-F238E27FC236}">
                    <a16:creationId xmlns:a16="http://schemas.microsoft.com/office/drawing/2014/main" id="{0B95F02E-AD01-9B8E-C993-84CA32711A30}"/>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4;p51">
                <a:extLst>
                  <a:ext uri="{FF2B5EF4-FFF2-40B4-BE49-F238E27FC236}">
                    <a16:creationId xmlns:a16="http://schemas.microsoft.com/office/drawing/2014/main" id="{91F23BA1-2C66-AA6F-0E3D-FE836D24F9FD}"/>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5;p51">
                <a:extLst>
                  <a:ext uri="{FF2B5EF4-FFF2-40B4-BE49-F238E27FC236}">
                    <a16:creationId xmlns:a16="http://schemas.microsoft.com/office/drawing/2014/main" id="{09A65F4D-B0F4-C300-D0FF-7D1DBF46F667}"/>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6;p51">
                <a:extLst>
                  <a:ext uri="{FF2B5EF4-FFF2-40B4-BE49-F238E27FC236}">
                    <a16:creationId xmlns:a16="http://schemas.microsoft.com/office/drawing/2014/main" id="{D15C2575-1F16-F983-6E3B-7EA2D83F94FC}"/>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7;p51">
                <a:extLst>
                  <a:ext uri="{FF2B5EF4-FFF2-40B4-BE49-F238E27FC236}">
                    <a16:creationId xmlns:a16="http://schemas.microsoft.com/office/drawing/2014/main" id="{5E858715-5B03-082E-71AD-BD85112F81D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8;p51">
                <a:extLst>
                  <a:ext uri="{FF2B5EF4-FFF2-40B4-BE49-F238E27FC236}">
                    <a16:creationId xmlns:a16="http://schemas.microsoft.com/office/drawing/2014/main" id="{34D1714A-DC49-4C53-434F-70D98726E65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9;p51">
                <a:extLst>
                  <a:ext uri="{FF2B5EF4-FFF2-40B4-BE49-F238E27FC236}">
                    <a16:creationId xmlns:a16="http://schemas.microsoft.com/office/drawing/2014/main" id="{1A8805EF-62DF-4577-CBC1-9E6BF5EA4E8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70;p51">
                <a:extLst>
                  <a:ext uri="{FF2B5EF4-FFF2-40B4-BE49-F238E27FC236}">
                    <a16:creationId xmlns:a16="http://schemas.microsoft.com/office/drawing/2014/main" id="{A0E8DCB2-6319-0BD6-B34F-39999827F323}"/>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71;p51">
                <a:extLst>
                  <a:ext uri="{FF2B5EF4-FFF2-40B4-BE49-F238E27FC236}">
                    <a16:creationId xmlns:a16="http://schemas.microsoft.com/office/drawing/2014/main" id="{8C842E6A-013E-8794-181B-F716AEB8E9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2;p51">
                <a:extLst>
                  <a:ext uri="{FF2B5EF4-FFF2-40B4-BE49-F238E27FC236}">
                    <a16:creationId xmlns:a16="http://schemas.microsoft.com/office/drawing/2014/main" id="{94286E1E-39FD-6739-B9FA-CC9CD2F4FA2F}"/>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3;p51">
                <a:extLst>
                  <a:ext uri="{FF2B5EF4-FFF2-40B4-BE49-F238E27FC236}">
                    <a16:creationId xmlns:a16="http://schemas.microsoft.com/office/drawing/2014/main" id="{A9A2EFC8-554C-9A65-D39D-CE0A620A6D4E}"/>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4;p51">
                <a:extLst>
                  <a:ext uri="{FF2B5EF4-FFF2-40B4-BE49-F238E27FC236}">
                    <a16:creationId xmlns:a16="http://schemas.microsoft.com/office/drawing/2014/main" id="{306400B3-8542-7FBC-271F-3D049574F005}"/>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5;p51">
                <a:extLst>
                  <a:ext uri="{FF2B5EF4-FFF2-40B4-BE49-F238E27FC236}">
                    <a16:creationId xmlns:a16="http://schemas.microsoft.com/office/drawing/2014/main" id="{0AF82CD1-ADC6-4368-85AE-8F6884BBFD02}"/>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6;p51">
                <a:extLst>
                  <a:ext uri="{FF2B5EF4-FFF2-40B4-BE49-F238E27FC236}">
                    <a16:creationId xmlns:a16="http://schemas.microsoft.com/office/drawing/2014/main" id="{779F8ED0-5EC5-CD90-A932-83451EAC3BF7}"/>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7;p51">
                <a:extLst>
                  <a:ext uri="{FF2B5EF4-FFF2-40B4-BE49-F238E27FC236}">
                    <a16:creationId xmlns:a16="http://schemas.microsoft.com/office/drawing/2014/main" id="{C5A4795C-B6D0-8708-D01B-9A1E8817F90C}"/>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8;p51">
                <a:extLst>
                  <a:ext uri="{FF2B5EF4-FFF2-40B4-BE49-F238E27FC236}">
                    <a16:creationId xmlns:a16="http://schemas.microsoft.com/office/drawing/2014/main" id="{876B9789-F19F-5D91-C72C-C5D909CE639A}"/>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9;p51">
                <a:extLst>
                  <a:ext uri="{FF2B5EF4-FFF2-40B4-BE49-F238E27FC236}">
                    <a16:creationId xmlns:a16="http://schemas.microsoft.com/office/drawing/2014/main" id="{104689FB-3CC4-C4A5-7947-D87E761C265B}"/>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80;p51">
                <a:extLst>
                  <a:ext uri="{FF2B5EF4-FFF2-40B4-BE49-F238E27FC236}">
                    <a16:creationId xmlns:a16="http://schemas.microsoft.com/office/drawing/2014/main" id="{30B71FD2-B77E-877E-8BF8-DB2BD59D005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81;p51">
                <a:extLst>
                  <a:ext uri="{FF2B5EF4-FFF2-40B4-BE49-F238E27FC236}">
                    <a16:creationId xmlns:a16="http://schemas.microsoft.com/office/drawing/2014/main" id="{70D6D4BC-D305-DBEE-A32B-D209AF7507CD}"/>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2;p51">
                <a:extLst>
                  <a:ext uri="{FF2B5EF4-FFF2-40B4-BE49-F238E27FC236}">
                    <a16:creationId xmlns:a16="http://schemas.microsoft.com/office/drawing/2014/main" id="{3CF553BF-520F-94F9-4C78-F1CD47DB7BDA}"/>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3;p51">
                <a:extLst>
                  <a:ext uri="{FF2B5EF4-FFF2-40B4-BE49-F238E27FC236}">
                    <a16:creationId xmlns:a16="http://schemas.microsoft.com/office/drawing/2014/main" id="{C9BA8044-C0F0-E491-D8CF-2F35B2BBC739}"/>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4;p51">
                <a:extLst>
                  <a:ext uri="{FF2B5EF4-FFF2-40B4-BE49-F238E27FC236}">
                    <a16:creationId xmlns:a16="http://schemas.microsoft.com/office/drawing/2014/main" id="{DA22F40B-1825-49EB-EA87-50C5402AF086}"/>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5;p51">
                <a:extLst>
                  <a:ext uri="{FF2B5EF4-FFF2-40B4-BE49-F238E27FC236}">
                    <a16:creationId xmlns:a16="http://schemas.microsoft.com/office/drawing/2014/main" id="{2BDE0842-FBC4-D42E-5A05-9A48DC900B7B}"/>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6;p51">
                <a:extLst>
                  <a:ext uri="{FF2B5EF4-FFF2-40B4-BE49-F238E27FC236}">
                    <a16:creationId xmlns:a16="http://schemas.microsoft.com/office/drawing/2014/main" id="{BB584F6B-7B3C-550B-120C-56A7B0F3B978}"/>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7;p51">
                <a:extLst>
                  <a:ext uri="{FF2B5EF4-FFF2-40B4-BE49-F238E27FC236}">
                    <a16:creationId xmlns:a16="http://schemas.microsoft.com/office/drawing/2014/main" id="{F31BC1A1-4334-74D5-5ACD-AAF0D8454776}"/>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 name="Google Shape;1288;p51">
            <a:extLst>
              <a:ext uri="{FF2B5EF4-FFF2-40B4-BE49-F238E27FC236}">
                <a16:creationId xmlns:a16="http://schemas.microsoft.com/office/drawing/2014/main" id="{7F2D5067-2D78-A48D-42A4-CF58A99BC3B6}"/>
              </a:ext>
            </a:extLst>
          </p:cNvPr>
          <p:cNvGrpSpPr/>
          <p:nvPr/>
        </p:nvGrpSpPr>
        <p:grpSpPr>
          <a:xfrm rot="541442">
            <a:off x="-274762" y="1076834"/>
            <a:ext cx="1610857" cy="2196357"/>
            <a:chOff x="1290475" y="2139165"/>
            <a:chExt cx="1625875" cy="2216834"/>
          </a:xfrm>
        </p:grpSpPr>
        <p:sp>
          <p:nvSpPr>
            <p:cNvPr id="49" name="Google Shape;1289;p51">
              <a:extLst>
                <a:ext uri="{FF2B5EF4-FFF2-40B4-BE49-F238E27FC236}">
                  <a16:creationId xmlns:a16="http://schemas.microsoft.com/office/drawing/2014/main" id="{1864A127-48C2-81AE-C754-3895E8A277BF}"/>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90;p51">
              <a:extLst>
                <a:ext uri="{FF2B5EF4-FFF2-40B4-BE49-F238E27FC236}">
                  <a16:creationId xmlns:a16="http://schemas.microsoft.com/office/drawing/2014/main" id="{903851C2-FDE5-518D-7CD1-1AFFC78D20B9}"/>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91;p51">
              <a:extLst>
                <a:ext uri="{FF2B5EF4-FFF2-40B4-BE49-F238E27FC236}">
                  <a16:creationId xmlns:a16="http://schemas.microsoft.com/office/drawing/2014/main" id="{DC73F33A-5D3F-12AE-1E56-03D49131CB2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2;p51">
              <a:extLst>
                <a:ext uri="{FF2B5EF4-FFF2-40B4-BE49-F238E27FC236}">
                  <a16:creationId xmlns:a16="http://schemas.microsoft.com/office/drawing/2014/main" id="{69A70A2B-C053-7B12-F293-518B65A153BD}"/>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4129;p38">
            <a:extLst>
              <a:ext uri="{FF2B5EF4-FFF2-40B4-BE49-F238E27FC236}">
                <a16:creationId xmlns:a16="http://schemas.microsoft.com/office/drawing/2014/main" id="{EF671A4F-C5AA-43C3-F73E-3FB34071E2FC}"/>
              </a:ext>
            </a:extLst>
          </p:cNvPr>
          <p:cNvGrpSpPr/>
          <p:nvPr/>
        </p:nvGrpSpPr>
        <p:grpSpPr>
          <a:xfrm>
            <a:off x="4187953" y="0"/>
            <a:ext cx="5961556" cy="5360740"/>
            <a:chOff x="4608749" y="252794"/>
            <a:chExt cx="5754383" cy="5043212"/>
          </a:xfrm>
        </p:grpSpPr>
        <p:sp>
          <p:nvSpPr>
            <p:cNvPr id="54" name="Google Shape;4130;p38">
              <a:extLst>
                <a:ext uri="{FF2B5EF4-FFF2-40B4-BE49-F238E27FC236}">
                  <a16:creationId xmlns:a16="http://schemas.microsoft.com/office/drawing/2014/main" id="{C10F1985-6D2B-42D0-C31C-CDB64B3F90FA}"/>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131;p38">
              <a:extLst>
                <a:ext uri="{FF2B5EF4-FFF2-40B4-BE49-F238E27FC236}">
                  <a16:creationId xmlns:a16="http://schemas.microsoft.com/office/drawing/2014/main" id="{20749495-2FDB-AE20-12F9-37497D149591}"/>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132;p38">
              <a:extLst>
                <a:ext uri="{FF2B5EF4-FFF2-40B4-BE49-F238E27FC236}">
                  <a16:creationId xmlns:a16="http://schemas.microsoft.com/office/drawing/2014/main" id="{6BE84C97-3AC3-81A3-75C3-810AE7AE8453}"/>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133;p38">
              <a:extLst>
                <a:ext uri="{FF2B5EF4-FFF2-40B4-BE49-F238E27FC236}">
                  <a16:creationId xmlns:a16="http://schemas.microsoft.com/office/drawing/2014/main" id="{765F3EEA-4EC9-0D05-A97A-3F23B7DC9A58}"/>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134;p38">
              <a:extLst>
                <a:ext uri="{FF2B5EF4-FFF2-40B4-BE49-F238E27FC236}">
                  <a16:creationId xmlns:a16="http://schemas.microsoft.com/office/drawing/2014/main" id="{02EC9A41-FA5F-2D43-2C98-C3DA50AFE44F}"/>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135;p38">
              <a:extLst>
                <a:ext uri="{FF2B5EF4-FFF2-40B4-BE49-F238E27FC236}">
                  <a16:creationId xmlns:a16="http://schemas.microsoft.com/office/drawing/2014/main" id="{4834CEA7-38F6-7C0C-D13D-FB8F5ABCB05E}"/>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136;p38">
              <a:extLst>
                <a:ext uri="{FF2B5EF4-FFF2-40B4-BE49-F238E27FC236}">
                  <a16:creationId xmlns:a16="http://schemas.microsoft.com/office/drawing/2014/main" id="{75F19E29-0EE8-5D89-2E0E-6C4D4CC5890C}"/>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137;p38">
              <a:extLst>
                <a:ext uri="{FF2B5EF4-FFF2-40B4-BE49-F238E27FC236}">
                  <a16:creationId xmlns:a16="http://schemas.microsoft.com/office/drawing/2014/main" id="{2C92E038-C300-3490-C561-BCB1B3F4F393}"/>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138;p38">
              <a:extLst>
                <a:ext uri="{FF2B5EF4-FFF2-40B4-BE49-F238E27FC236}">
                  <a16:creationId xmlns:a16="http://schemas.microsoft.com/office/drawing/2014/main" id="{BE7B045B-A2DF-FE9D-B345-251E3F5F6B13}"/>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139;p38">
              <a:extLst>
                <a:ext uri="{FF2B5EF4-FFF2-40B4-BE49-F238E27FC236}">
                  <a16:creationId xmlns:a16="http://schemas.microsoft.com/office/drawing/2014/main" id="{9DE385AC-E6B8-C13A-7068-426090A7B7E4}"/>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140;p38">
              <a:extLst>
                <a:ext uri="{FF2B5EF4-FFF2-40B4-BE49-F238E27FC236}">
                  <a16:creationId xmlns:a16="http://schemas.microsoft.com/office/drawing/2014/main" id="{7037D45D-D87D-C1D9-A05D-B708284391B2}"/>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4141;p38">
              <a:extLst>
                <a:ext uri="{FF2B5EF4-FFF2-40B4-BE49-F238E27FC236}">
                  <a16:creationId xmlns:a16="http://schemas.microsoft.com/office/drawing/2014/main" id="{91830668-58AC-88CF-9089-352E0F76D8AD}"/>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4142;p38">
              <a:extLst>
                <a:ext uri="{FF2B5EF4-FFF2-40B4-BE49-F238E27FC236}">
                  <a16:creationId xmlns:a16="http://schemas.microsoft.com/office/drawing/2014/main" id="{304D874A-C821-2ECE-8D32-4158D415569F}"/>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143;p38">
              <a:extLst>
                <a:ext uri="{FF2B5EF4-FFF2-40B4-BE49-F238E27FC236}">
                  <a16:creationId xmlns:a16="http://schemas.microsoft.com/office/drawing/2014/main" id="{F5F8FE85-5D77-91C4-8221-87420CE8574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144;p38">
              <a:extLst>
                <a:ext uri="{FF2B5EF4-FFF2-40B4-BE49-F238E27FC236}">
                  <a16:creationId xmlns:a16="http://schemas.microsoft.com/office/drawing/2014/main" id="{E031E035-48F0-4355-44B5-3E19FC87B22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145;p38">
              <a:extLst>
                <a:ext uri="{FF2B5EF4-FFF2-40B4-BE49-F238E27FC236}">
                  <a16:creationId xmlns:a16="http://schemas.microsoft.com/office/drawing/2014/main" id="{C5496BF8-2561-CF85-A308-6A3C0AD66E32}"/>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46;p38">
              <a:extLst>
                <a:ext uri="{FF2B5EF4-FFF2-40B4-BE49-F238E27FC236}">
                  <a16:creationId xmlns:a16="http://schemas.microsoft.com/office/drawing/2014/main" id="{5D74FDCA-0156-A970-EE83-4469401E22BE}"/>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47;p38">
              <a:extLst>
                <a:ext uri="{FF2B5EF4-FFF2-40B4-BE49-F238E27FC236}">
                  <a16:creationId xmlns:a16="http://schemas.microsoft.com/office/drawing/2014/main" id="{1BCC8F37-7DE4-524D-151A-3E44249466FF}"/>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48;p38">
              <a:extLst>
                <a:ext uri="{FF2B5EF4-FFF2-40B4-BE49-F238E27FC236}">
                  <a16:creationId xmlns:a16="http://schemas.microsoft.com/office/drawing/2014/main" id="{4639C89F-4496-04D0-F2B7-CDBCEB703B05}"/>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49;p38">
              <a:extLst>
                <a:ext uri="{FF2B5EF4-FFF2-40B4-BE49-F238E27FC236}">
                  <a16:creationId xmlns:a16="http://schemas.microsoft.com/office/drawing/2014/main" id="{9AA71C92-4E75-117F-C8C4-F0EC58351878}"/>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14" name="Google Shape;4150;p38">
              <a:extLst>
                <a:ext uri="{FF2B5EF4-FFF2-40B4-BE49-F238E27FC236}">
                  <a16:creationId xmlns:a16="http://schemas.microsoft.com/office/drawing/2014/main" id="{03512654-08E8-A8CE-9719-0BE9FE280257}"/>
                </a:ext>
              </a:extLst>
            </p:cNvPr>
            <p:cNvGrpSpPr/>
            <p:nvPr/>
          </p:nvGrpSpPr>
          <p:grpSpPr>
            <a:xfrm>
              <a:off x="7354246" y="252794"/>
              <a:ext cx="482293" cy="341109"/>
              <a:chOff x="5184009" y="3233894"/>
              <a:chExt cx="482293" cy="341109"/>
            </a:xfrm>
          </p:grpSpPr>
          <p:sp>
            <p:nvSpPr>
              <p:cNvPr id="3415" name="Google Shape;4151;p38">
                <a:extLst>
                  <a:ext uri="{FF2B5EF4-FFF2-40B4-BE49-F238E27FC236}">
                    <a16:creationId xmlns:a16="http://schemas.microsoft.com/office/drawing/2014/main" id="{10A3D0AF-188F-E2D1-BCDD-FDA85EF1E417}"/>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6" name="Google Shape;4152;p38">
                <a:extLst>
                  <a:ext uri="{FF2B5EF4-FFF2-40B4-BE49-F238E27FC236}">
                    <a16:creationId xmlns:a16="http://schemas.microsoft.com/office/drawing/2014/main" id="{CA014DCB-A128-C41F-BE30-5A15995C2DF7}"/>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7" name="Google Shape;4153;p38">
                <a:extLst>
                  <a:ext uri="{FF2B5EF4-FFF2-40B4-BE49-F238E27FC236}">
                    <a16:creationId xmlns:a16="http://schemas.microsoft.com/office/drawing/2014/main" id="{01248AF0-FB30-5280-EBAA-0EBDC35FEC9A}"/>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8" name="Google Shape;4154;p38">
                <a:extLst>
                  <a:ext uri="{FF2B5EF4-FFF2-40B4-BE49-F238E27FC236}">
                    <a16:creationId xmlns:a16="http://schemas.microsoft.com/office/drawing/2014/main" id="{B4EF2CF8-8F84-D61D-EBDE-4ED80FBDBF45}"/>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9" name="Google Shape;4155;p38">
                <a:extLst>
                  <a:ext uri="{FF2B5EF4-FFF2-40B4-BE49-F238E27FC236}">
                    <a16:creationId xmlns:a16="http://schemas.microsoft.com/office/drawing/2014/main" id="{9EA922F3-335C-95D5-0D08-DAF6D04DD39B}"/>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0" name="Google Shape;4156;p38">
                <a:extLst>
                  <a:ext uri="{FF2B5EF4-FFF2-40B4-BE49-F238E27FC236}">
                    <a16:creationId xmlns:a16="http://schemas.microsoft.com/office/drawing/2014/main" id="{EFEB87D4-7DD8-4D00-AFE7-A62909829631}"/>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1" name="Google Shape;4157;p38">
                <a:extLst>
                  <a:ext uri="{FF2B5EF4-FFF2-40B4-BE49-F238E27FC236}">
                    <a16:creationId xmlns:a16="http://schemas.microsoft.com/office/drawing/2014/main" id="{1987DFC1-C57F-C53A-FEA2-BCE193BE534E}"/>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2" name="Google Shape;4158;p38">
                <a:extLst>
                  <a:ext uri="{FF2B5EF4-FFF2-40B4-BE49-F238E27FC236}">
                    <a16:creationId xmlns:a16="http://schemas.microsoft.com/office/drawing/2014/main" id="{5A9B7F29-ED27-FD38-C96A-4A37C38BE5E9}"/>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3" name="Google Shape;4159;p38">
                <a:extLst>
                  <a:ext uri="{FF2B5EF4-FFF2-40B4-BE49-F238E27FC236}">
                    <a16:creationId xmlns:a16="http://schemas.microsoft.com/office/drawing/2014/main" id="{929A7472-B060-AD98-47F7-AFC6A2C4DA8D}"/>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4" name="Google Shape;4160;p38">
                <a:extLst>
                  <a:ext uri="{FF2B5EF4-FFF2-40B4-BE49-F238E27FC236}">
                    <a16:creationId xmlns:a16="http://schemas.microsoft.com/office/drawing/2014/main" id="{22C31EEF-56F1-0126-E412-9A98E31699C0}"/>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315" name="Google Shape;4161;p38">
              <a:extLst>
                <a:ext uri="{FF2B5EF4-FFF2-40B4-BE49-F238E27FC236}">
                  <a16:creationId xmlns:a16="http://schemas.microsoft.com/office/drawing/2014/main" id="{4597D560-FC16-0FE5-55B1-E11B70C008C5}"/>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2;p38">
              <a:extLst>
                <a:ext uri="{FF2B5EF4-FFF2-40B4-BE49-F238E27FC236}">
                  <a16:creationId xmlns:a16="http://schemas.microsoft.com/office/drawing/2014/main" id="{3FA5211D-DCA2-96CD-370B-1D50375C7111}"/>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63;p38">
              <a:extLst>
                <a:ext uri="{FF2B5EF4-FFF2-40B4-BE49-F238E27FC236}">
                  <a16:creationId xmlns:a16="http://schemas.microsoft.com/office/drawing/2014/main" id="{6586EA20-21A8-0828-2E04-ECF8C2E967D0}"/>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4164;p38">
              <a:extLst>
                <a:ext uri="{FF2B5EF4-FFF2-40B4-BE49-F238E27FC236}">
                  <a16:creationId xmlns:a16="http://schemas.microsoft.com/office/drawing/2014/main" id="{F5B170DE-76F3-8E54-0DE0-D125AC7E98BD}"/>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4165;p38">
              <a:extLst>
                <a:ext uri="{FF2B5EF4-FFF2-40B4-BE49-F238E27FC236}">
                  <a16:creationId xmlns:a16="http://schemas.microsoft.com/office/drawing/2014/main" id="{D3629DB5-BAA1-6FA6-7750-9E9FE3A73A8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166;p38">
              <a:extLst>
                <a:ext uri="{FF2B5EF4-FFF2-40B4-BE49-F238E27FC236}">
                  <a16:creationId xmlns:a16="http://schemas.microsoft.com/office/drawing/2014/main" id="{9A61482C-D2B7-5126-FC59-AE9D5828138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167;p38">
              <a:extLst>
                <a:ext uri="{FF2B5EF4-FFF2-40B4-BE49-F238E27FC236}">
                  <a16:creationId xmlns:a16="http://schemas.microsoft.com/office/drawing/2014/main" id="{6FAAD36C-B387-E1F5-46D8-EFCE8BA79267}"/>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168;p38">
              <a:extLst>
                <a:ext uri="{FF2B5EF4-FFF2-40B4-BE49-F238E27FC236}">
                  <a16:creationId xmlns:a16="http://schemas.microsoft.com/office/drawing/2014/main" id="{5A931F7B-2FE0-7DBE-9082-8A5CC479A4BF}"/>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8" name="Google Shape;4169;p38">
              <a:extLst>
                <a:ext uri="{FF2B5EF4-FFF2-40B4-BE49-F238E27FC236}">
                  <a16:creationId xmlns:a16="http://schemas.microsoft.com/office/drawing/2014/main" id="{853B8873-C9B9-7396-EF78-DDB262F6750C}"/>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9" name="Google Shape;4170;p38">
              <a:extLst>
                <a:ext uri="{FF2B5EF4-FFF2-40B4-BE49-F238E27FC236}">
                  <a16:creationId xmlns:a16="http://schemas.microsoft.com/office/drawing/2014/main" id="{7E885DDB-CCA9-5411-DEAC-F0548C5E3B3B}"/>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0" name="Google Shape;4171;p38">
              <a:extLst>
                <a:ext uri="{FF2B5EF4-FFF2-40B4-BE49-F238E27FC236}">
                  <a16:creationId xmlns:a16="http://schemas.microsoft.com/office/drawing/2014/main" id="{B98A6976-5192-0F42-7703-42D88CE97405}"/>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1" name="Google Shape;4172;p38">
              <a:extLst>
                <a:ext uri="{FF2B5EF4-FFF2-40B4-BE49-F238E27FC236}">
                  <a16:creationId xmlns:a16="http://schemas.microsoft.com/office/drawing/2014/main" id="{44CE587F-F711-7799-9674-1AEF5FA0E0B2}"/>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2" name="Google Shape;4173;p38">
              <a:extLst>
                <a:ext uri="{FF2B5EF4-FFF2-40B4-BE49-F238E27FC236}">
                  <a16:creationId xmlns:a16="http://schemas.microsoft.com/office/drawing/2014/main" id="{004F2092-708A-94BF-C6AF-2064A2196A5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3" name="Google Shape;4174;p38">
              <a:extLst>
                <a:ext uri="{FF2B5EF4-FFF2-40B4-BE49-F238E27FC236}">
                  <a16:creationId xmlns:a16="http://schemas.microsoft.com/office/drawing/2014/main" id="{408C3F39-C561-DEC1-FD3B-7D4EE69103B7}"/>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4" name="Google Shape;4175;p38">
              <a:extLst>
                <a:ext uri="{FF2B5EF4-FFF2-40B4-BE49-F238E27FC236}">
                  <a16:creationId xmlns:a16="http://schemas.microsoft.com/office/drawing/2014/main" id="{7F9A33DE-AD99-D0A2-C002-14FCE1846BBF}"/>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5" name="Google Shape;4176;p38">
              <a:extLst>
                <a:ext uri="{FF2B5EF4-FFF2-40B4-BE49-F238E27FC236}">
                  <a16:creationId xmlns:a16="http://schemas.microsoft.com/office/drawing/2014/main" id="{8F7A039D-776D-5688-AF3C-67230F14FCF0}"/>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6" name="Google Shape;4177;p38">
              <a:extLst>
                <a:ext uri="{FF2B5EF4-FFF2-40B4-BE49-F238E27FC236}">
                  <a16:creationId xmlns:a16="http://schemas.microsoft.com/office/drawing/2014/main" id="{AE6BF55C-364C-BF82-B617-CD7246D62634}"/>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7" name="Google Shape;4178;p38">
              <a:extLst>
                <a:ext uri="{FF2B5EF4-FFF2-40B4-BE49-F238E27FC236}">
                  <a16:creationId xmlns:a16="http://schemas.microsoft.com/office/drawing/2014/main" id="{D1DE51AA-0B28-D522-7DA2-CA89E2419617}"/>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8" name="Google Shape;4179;p38">
              <a:extLst>
                <a:ext uri="{FF2B5EF4-FFF2-40B4-BE49-F238E27FC236}">
                  <a16:creationId xmlns:a16="http://schemas.microsoft.com/office/drawing/2014/main" id="{704F4F8D-E2EF-F197-7993-685971EE240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9" name="Google Shape;4180;p38">
              <a:extLst>
                <a:ext uri="{FF2B5EF4-FFF2-40B4-BE49-F238E27FC236}">
                  <a16:creationId xmlns:a16="http://schemas.microsoft.com/office/drawing/2014/main" id="{B8C5F623-EF04-9164-EAE7-89357BC03AA9}"/>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0" name="Google Shape;4181;p38">
              <a:extLst>
                <a:ext uri="{FF2B5EF4-FFF2-40B4-BE49-F238E27FC236}">
                  <a16:creationId xmlns:a16="http://schemas.microsoft.com/office/drawing/2014/main" id="{8BC705BD-8039-D700-752A-DBC7C9DAAFD1}"/>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1" name="Google Shape;4182;p38">
              <a:extLst>
                <a:ext uri="{FF2B5EF4-FFF2-40B4-BE49-F238E27FC236}">
                  <a16:creationId xmlns:a16="http://schemas.microsoft.com/office/drawing/2014/main" id="{6026A545-49AA-E92F-F935-F99F09486DA9}"/>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2" name="Google Shape;4183;p38">
              <a:extLst>
                <a:ext uri="{FF2B5EF4-FFF2-40B4-BE49-F238E27FC236}">
                  <a16:creationId xmlns:a16="http://schemas.microsoft.com/office/drawing/2014/main" id="{C7320DED-8639-205D-695F-F40568BD52D2}"/>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3" name="Google Shape;4184;p38">
              <a:extLst>
                <a:ext uri="{FF2B5EF4-FFF2-40B4-BE49-F238E27FC236}">
                  <a16:creationId xmlns:a16="http://schemas.microsoft.com/office/drawing/2014/main" id="{6B1D3A5D-A41D-73A1-5095-BCBA2B704CB3}"/>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4" name="Google Shape;4185;p38">
              <a:extLst>
                <a:ext uri="{FF2B5EF4-FFF2-40B4-BE49-F238E27FC236}">
                  <a16:creationId xmlns:a16="http://schemas.microsoft.com/office/drawing/2014/main" id="{782B4A8E-CB8E-B74D-513E-CD1868A1C279}"/>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5" name="Google Shape;4186;p38">
              <a:extLst>
                <a:ext uri="{FF2B5EF4-FFF2-40B4-BE49-F238E27FC236}">
                  <a16:creationId xmlns:a16="http://schemas.microsoft.com/office/drawing/2014/main" id="{97A3F1E9-4EF8-59DB-7D61-8AF5B3F13DC4}"/>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6" name="Google Shape;4187;p38">
              <a:extLst>
                <a:ext uri="{FF2B5EF4-FFF2-40B4-BE49-F238E27FC236}">
                  <a16:creationId xmlns:a16="http://schemas.microsoft.com/office/drawing/2014/main" id="{0A9B1765-D9B3-A851-B93E-53F470795FCB}"/>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7" name="Google Shape;4188;p38">
              <a:extLst>
                <a:ext uri="{FF2B5EF4-FFF2-40B4-BE49-F238E27FC236}">
                  <a16:creationId xmlns:a16="http://schemas.microsoft.com/office/drawing/2014/main" id="{4D912815-554D-2E73-6107-A30E5CFEEA46}"/>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8" name="Google Shape;4189;p38">
              <a:extLst>
                <a:ext uri="{FF2B5EF4-FFF2-40B4-BE49-F238E27FC236}">
                  <a16:creationId xmlns:a16="http://schemas.microsoft.com/office/drawing/2014/main" id="{414C8C71-D18D-79DB-7022-EBE786A00E5B}"/>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9" name="Google Shape;4190;p38">
              <a:extLst>
                <a:ext uri="{FF2B5EF4-FFF2-40B4-BE49-F238E27FC236}">
                  <a16:creationId xmlns:a16="http://schemas.microsoft.com/office/drawing/2014/main" id="{46EBDE22-6558-DDFF-BBB5-02BA6822BFE1}"/>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0" name="Google Shape;4191;p38">
              <a:extLst>
                <a:ext uri="{FF2B5EF4-FFF2-40B4-BE49-F238E27FC236}">
                  <a16:creationId xmlns:a16="http://schemas.microsoft.com/office/drawing/2014/main" id="{1DA5968D-B881-8B41-5C2E-0C51488BA361}"/>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1" name="Google Shape;4192;p38">
              <a:extLst>
                <a:ext uri="{FF2B5EF4-FFF2-40B4-BE49-F238E27FC236}">
                  <a16:creationId xmlns:a16="http://schemas.microsoft.com/office/drawing/2014/main" id="{DA7F09B9-DE99-8073-36E5-800AABF20536}"/>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2" name="Google Shape;4193;p38">
              <a:extLst>
                <a:ext uri="{FF2B5EF4-FFF2-40B4-BE49-F238E27FC236}">
                  <a16:creationId xmlns:a16="http://schemas.microsoft.com/office/drawing/2014/main" id="{C2E6D19D-31FA-771F-72C3-1146D16C0688}"/>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3" name="Google Shape;4194;p38">
              <a:extLst>
                <a:ext uri="{FF2B5EF4-FFF2-40B4-BE49-F238E27FC236}">
                  <a16:creationId xmlns:a16="http://schemas.microsoft.com/office/drawing/2014/main" id="{CD5F0C41-113A-3E10-2EDF-5DEDD0288E34}"/>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4" name="Google Shape;4195;p38">
              <a:extLst>
                <a:ext uri="{FF2B5EF4-FFF2-40B4-BE49-F238E27FC236}">
                  <a16:creationId xmlns:a16="http://schemas.microsoft.com/office/drawing/2014/main" id="{1437273E-813C-9309-7AD9-52859F97FC99}"/>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5" name="Google Shape;4196;p38">
              <a:extLst>
                <a:ext uri="{FF2B5EF4-FFF2-40B4-BE49-F238E27FC236}">
                  <a16:creationId xmlns:a16="http://schemas.microsoft.com/office/drawing/2014/main" id="{3947DB15-7E58-F660-E9F6-556AF429A496}"/>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6" name="Google Shape;4197;p38">
              <a:extLst>
                <a:ext uri="{FF2B5EF4-FFF2-40B4-BE49-F238E27FC236}">
                  <a16:creationId xmlns:a16="http://schemas.microsoft.com/office/drawing/2014/main" id="{D7FECD20-B484-C8C2-752D-364901F7D751}"/>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7" name="Google Shape;4198;p38">
              <a:extLst>
                <a:ext uri="{FF2B5EF4-FFF2-40B4-BE49-F238E27FC236}">
                  <a16:creationId xmlns:a16="http://schemas.microsoft.com/office/drawing/2014/main" id="{E2A75D7F-4B01-44E6-85DE-EA2F9550C9BA}"/>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8" name="Google Shape;4199;p38">
              <a:extLst>
                <a:ext uri="{FF2B5EF4-FFF2-40B4-BE49-F238E27FC236}">
                  <a16:creationId xmlns:a16="http://schemas.microsoft.com/office/drawing/2014/main" id="{0145CEDB-C1EA-21AB-317B-16EBF75281E1}"/>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9" name="Google Shape;4200;p38">
              <a:extLst>
                <a:ext uri="{FF2B5EF4-FFF2-40B4-BE49-F238E27FC236}">
                  <a16:creationId xmlns:a16="http://schemas.microsoft.com/office/drawing/2014/main" id="{728A033A-877F-F39B-7CCA-6E727ED2D9DC}"/>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0" name="Google Shape;4201;p38">
              <a:extLst>
                <a:ext uri="{FF2B5EF4-FFF2-40B4-BE49-F238E27FC236}">
                  <a16:creationId xmlns:a16="http://schemas.microsoft.com/office/drawing/2014/main" id="{8A5D57BE-3E9C-A473-B569-9D46ED95EC81}"/>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1" name="Google Shape;4202;p38">
              <a:extLst>
                <a:ext uri="{FF2B5EF4-FFF2-40B4-BE49-F238E27FC236}">
                  <a16:creationId xmlns:a16="http://schemas.microsoft.com/office/drawing/2014/main" id="{E80FB028-859A-C46B-E75A-9DDA9C0B3270}"/>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2" name="Google Shape;4203;p38">
              <a:extLst>
                <a:ext uri="{FF2B5EF4-FFF2-40B4-BE49-F238E27FC236}">
                  <a16:creationId xmlns:a16="http://schemas.microsoft.com/office/drawing/2014/main" id="{5175ECA9-7D46-BB19-89C8-4C016E155D5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3" name="Google Shape;4204;p38">
              <a:extLst>
                <a:ext uri="{FF2B5EF4-FFF2-40B4-BE49-F238E27FC236}">
                  <a16:creationId xmlns:a16="http://schemas.microsoft.com/office/drawing/2014/main" id="{2F936EAB-EA1F-0C33-861E-4D386DE6F39F}"/>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4" name="Google Shape;4205;p38">
              <a:extLst>
                <a:ext uri="{FF2B5EF4-FFF2-40B4-BE49-F238E27FC236}">
                  <a16:creationId xmlns:a16="http://schemas.microsoft.com/office/drawing/2014/main" id="{26F911C8-5668-B4FA-9F11-A02DE4DB0291}"/>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5" name="Google Shape;4206;p38">
              <a:extLst>
                <a:ext uri="{FF2B5EF4-FFF2-40B4-BE49-F238E27FC236}">
                  <a16:creationId xmlns:a16="http://schemas.microsoft.com/office/drawing/2014/main" id="{BFDD3AC0-49F6-DCFA-6C0D-828FED3A74C7}"/>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6" name="Google Shape;4207;p38">
              <a:extLst>
                <a:ext uri="{FF2B5EF4-FFF2-40B4-BE49-F238E27FC236}">
                  <a16:creationId xmlns:a16="http://schemas.microsoft.com/office/drawing/2014/main" id="{95D96F74-D155-4607-E2B2-3CD30947305D}"/>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7" name="Google Shape;4208;p38">
              <a:extLst>
                <a:ext uri="{FF2B5EF4-FFF2-40B4-BE49-F238E27FC236}">
                  <a16:creationId xmlns:a16="http://schemas.microsoft.com/office/drawing/2014/main" id="{45488C9E-5506-50A8-F1FD-7B0311B75B7D}"/>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8" name="Google Shape;4209;p38">
              <a:extLst>
                <a:ext uri="{FF2B5EF4-FFF2-40B4-BE49-F238E27FC236}">
                  <a16:creationId xmlns:a16="http://schemas.microsoft.com/office/drawing/2014/main" id="{420F1823-2483-1F23-7F0B-B27255CC8E80}"/>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9" name="Google Shape;4210;p38">
              <a:extLst>
                <a:ext uri="{FF2B5EF4-FFF2-40B4-BE49-F238E27FC236}">
                  <a16:creationId xmlns:a16="http://schemas.microsoft.com/office/drawing/2014/main" id="{40FD4B6C-55C6-DE68-B140-8DBC47C53C99}"/>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0" name="Google Shape;4211;p38">
              <a:extLst>
                <a:ext uri="{FF2B5EF4-FFF2-40B4-BE49-F238E27FC236}">
                  <a16:creationId xmlns:a16="http://schemas.microsoft.com/office/drawing/2014/main" id="{0A4BB69A-B0E1-5219-801F-3949E06697B7}"/>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1" name="Google Shape;4212;p38">
              <a:extLst>
                <a:ext uri="{FF2B5EF4-FFF2-40B4-BE49-F238E27FC236}">
                  <a16:creationId xmlns:a16="http://schemas.microsoft.com/office/drawing/2014/main" id="{715F3F5A-4EC8-4E81-21E8-BBCC95A2B2E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2" name="Google Shape;4213;p38">
              <a:extLst>
                <a:ext uri="{FF2B5EF4-FFF2-40B4-BE49-F238E27FC236}">
                  <a16:creationId xmlns:a16="http://schemas.microsoft.com/office/drawing/2014/main" id="{C3D42BB5-F8E6-BFF6-5D03-F33F5D94FA5E}"/>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3" name="Google Shape;4214;p38">
              <a:extLst>
                <a:ext uri="{FF2B5EF4-FFF2-40B4-BE49-F238E27FC236}">
                  <a16:creationId xmlns:a16="http://schemas.microsoft.com/office/drawing/2014/main" id="{D5C0BC82-E2DD-8550-8282-76C6F6D92EB8}"/>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4" name="Google Shape;4215;p38">
              <a:extLst>
                <a:ext uri="{FF2B5EF4-FFF2-40B4-BE49-F238E27FC236}">
                  <a16:creationId xmlns:a16="http://schemas.microsoft.com/office/drawing/2014/main" id="{4F38762F-8AAC-1AC7-C350-36C1F46CB592}"/>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5" name="Google Shape;4216;p38">
              <a:extLst>
                <a:ext uri="{FF2B5EF4-FFF2-40B4-BE49-F238E27FC236}">
                  <a16:creationId xmlns:a16="http://schemas.microsoft.com/office/drawing/2014/main" id="{EAC4A52C-65AA-B9BB-4856-61DEE5216A4F}"/>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6" name="Google Shape;4217;p38">
              <a:extLst>
                <a:ext uri="{FF2B5EF4-FFF2-40B4-BE49-F238E27FC236}">
                  <a16:creationId xmlns:a16="http://schemas.microsoft.com/office/drawing/2014/main" id="{4D1A2648-9330-1738-F9EA-90A306E1B321}"/>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7" name="Google Shape;4218;p38">
              <a:extLst>
                <a:ext uri="{FF2B5EF4-FFF2-40B4-BE49-F238E27FC236}">
                  <a16:creationId xmlns:a16="http://schemas.microsoft.com/office/drawing/2014/main" id="{684DA372-18B5-4F6A-3658-1FE9A5DE4D91}"/>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8" name="Google Shape;4219;p38">
              <a:extLst>
                <a:ext uri="{FF2B5EF4-FFF2-40B4-BE49-F238E27FC236}">
                  <a16:creationId xmlns:a16="http://schemas.microsoft.com/office/drawing/2014/main" id="{9ECF678F-1D60-ABB8-6994-0BF6A87E91D2}"/>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4220;p38">
              <a:extLst>
                <a:ext uri="{FF2B5EF4-FFF2-40B4-BE49-F238E27FC236}">
                  <a16:creationId xmlns:a16="http://schemas.microsoft.com/office/drawing/2014/main" id="{78386903-6CF7-C8AC-9ACC-06A9F42ACA93}"/>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4221;p38">
              <a:extLst>
                <a:ext uri="{FF2B5EF4-FFF2-40B4-BE49-F238E27FC236}">
                  <a16:creationId xmlns:a16="http://schemas.microsoft.com/office/drawing/2014/main" id="{6A631A9F-7A62-C3BE-723D-FD599CF4F572}"/>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4222;p38">
              <a:extLst>
                <a:ext uri="{FF2B5EF4-FFF2-40B4-BE49-F238E27FC236}">
                  <a16:creationId xmlns:a16="http://schemas.microsoft.com/office/drawing/2014/main" id="{AD5B8FF3-E390-B925-689D-5B77B9C5D316}"/>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4223;p38">
              <a:extLst>
                <a:ext uri="{FF2B5EF4-FFF2-40B4-BE49-F238E27FC236}">
                  <a16:creationId xmlns:a16="http://schemas.microsoft.com/office/drawing/2014/main" id="{33B212F3-EAE7-BA0D-20F1-702932E7EBC4}"/>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4224;p38">
              <a:extLst>
                <a:ext uri="{FF2B5EF4-FFF2-40B4-BE49-F238E27FC236}">
                  <a16:creationId xmlns:a16="http://schemas.microsoft.com/office/drawing/2014/main" id="{BE6E364E-A54B-9358-2695-87FCA92DA7B3}"/>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4225;p38">
              <a:extLst>
                <a:ext uri="{FF2B5EF4-FFF2-40B4-BE49-F238E27FC236}">
                  <a16:creationId xmlns:a16="http://schemas.microsoft.com/office/drawing/2014/main" id="{00A06107-2FAF-B805-9A74-3FB849DF66AB}"/>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4226;p38">
              <a:extLst>
                <a:ext uri="{FF2B5EF4-FFF2-40B4-BE49-F238E27FC236}">
                  <a16:creationId xmlns:a16="http://schemas.microsoft.com/office/drawing/2014/main" id="{A569E460-CB65-937D-8EA0-1357F9B0514B}"/>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4227;p38">
              <a:extLst>
                <a:ext uri="{FF2B5EF4-FFF2-40B4-BE49-F238E27FC236}">
                  <a16:creationId xmlns:a16="http://schemas.microsoft.com/office/drawing/2014/main" id="{BA8C38BC-EB0C-1302-1844-7D03E00B844C}"/>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4228;p38">
              <a:extLst>
                <a:ext uri="{FF2B5EF4-FFF2-40B4-BE49-F238E27FC236}">
                  <a16:creationId xmlns:a16="http://schemas.microsoft.com/office/drawing/2014/main" id="{75ADDDF7-8450-DA38-07AB-BC907C9A1EBC}"/>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4229;p38">
              <a:extLst>
                <a:ext uri="{FF2B5EF4-FFF2-40B4-BE49-F238E27FC236}">
                  <a16:creationId xmlns:a16="http://schemas.microsoft.com/office/drawing/2014/main" id="{3F610C1B-8BD3-7CFA-0F33-A5FB145E0A35}"/>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4230;p38">
              <a:extLst>
                <a:ext uri="{FF2B5EF4-FFF2-40B4-BE49-F238E27FC236}">
                  <a16:creationId xmlns:a16="http://schemas.microsoft.com/office/drawing/2014/main" id="{1E3B67FD-2404-9B2D-EAFC-4139A6D1444B}"/>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4231;p38">
              <a:extLst>
                <a:ext uri="{FF2B5EF4-FFF2-40B4-BE49-F238E27FC236}">
                  <a16:creationId xmlns:a16="http://schemas.microsoft.com/office/drawing/2014/main" id="{4B28981B-AC2B-A8C5-F621-105E7136721B}"/>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4232;p38">
              <a:extLst>
                <a:ext uri="{FF2B5EF4-FFF2-40B4-BE49-F238E27FC236}">
                  <a16:creationId xmlns:a16="http://schemas.microsoft.com/office/drawing/2014/main" id="{2AAF76F5-94D3-903B-9EB2-789708F547C4}"/>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4233;p38">
              <a:extLst>
                <a:ext uri="{FF2B5EF4-FFF2-40B4-BE49-F238E27FC236}">
                  <a16:creationId xmlns:a16="http://schemas.microsoft.com/office/drawing/2014/main" id="{8A3962FE-270F-440C-E127-C8F2C5179446}"/>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4234;p38">
              <a:extLst>
                <a:ext uri="{FF2B5EF4-FFF2-40B4-BE49-F238E27FC236}">
                  <a16:creationId xmlns:a16="http://schemas.microsoft.com/office/drawing/2014/main" id="{3ECC58B5-0C43-8A20-BC53-EBB38EA4D515}"/>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4235;p38">
              <a:extLst>
                <a:ext uri="{FF2B5EF4-FFF2-40B4-BE49-F238E27FC236}">
                  <a16:creationId xmlns:a16="http://schemas.microsoft.com/office/drawing/2014/main" id="{7996A4A5-1438-7E5E-81DC-4A042D952349}"/>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4236;p38">
              <a:extLst>
                <a:ext uri="{FF2B5EF4-FFF2-40B4-BE49-F238E27FC236}">
                  <a16:creationId xmlns:a16="http://schemas.microsoft.com/office/drawing/2014/main" id="{A6BB5501-C7A1-6E0F-3CB3-726D6ED4498D}"/>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4237;p38">
              <a:extLst>
                <a:ext uri="{FF2B5EF4-FFF2-40B4-BE49-F238E27FC236}">
                  <a16:creationId xmlns:a16="http://schemas.microsoft.com/office/drawing/2014/main" id="{86004526-3B1F-CFC5-B13D-27AAE4BF2C0C}"/>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4238;p38">
              <a:extLst>
                <a:ext uri="{FF2B5EF4-FFF2-40B4-BE49-F238E27FC236}">
                  <a16:creationId xmlns:a16="http://schemas.microsoft.com/office/drawing/2014/main" id="{A5A2FDBF-5B7D-F93B-750D-E1D6CD361C5A}"/>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4239;p38">
              <a:extLst>
                <a:ext uri="{FF2B5EF4-FFF2-40B4-BE49-F238E27FC236}">
                  <a16:creationId xmlns:a16="http://schemas.microsoft.com/office/drawing/2014/main" id="{A9B6D45A-2546-1640-87F9-A8768C746C5A}"/>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240;p38">
              <a:extLst>
                <a:ext uri="{FF2B5EF4-FFF2-40B4-BE49-F238E27FC236}">
                  <a16:creationId xmlns:a16="http://schemas.microsoft.com/office/drawing/2014/main" id="{C164DCB6-5AF0-D1E5-B593-70E6C5A11622}"/>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241;p38">
              <a:extLst>
                <a:ext uri="{FF2B5EF4-FFF2-40B4-BE49-F238E27FC236}">
                  <a16:creationId xmlns:a16="http://schemas.microsoft.com/office/drawing/2014/main" id="{582CE2D6-270D-27F0-8F33-8753DDFF881C}"/>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242;p38">
              <a:extLst>
                <a:ext uri="{FF2B5EF4-FFF2-40B4-BE49-F238E27FC236}">
                  <a16:creationId xmlns:a16="http://schemas.microsoft.com/office/drawing/2014/main" id="{46CAAFAD-A02E-97E2-F516-50B2799BAD25}"/>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243;p38">
              <a:extLst>
                <a:ext uri="{FF2B5EF4-FFF2-40B4-BE49-F238E27FC236}">
                  <a16:creationId xmlns:a16="http://schemas.microsoft.com/office/drawing/2014/main" id="{E9953BDB-72CA-2785-CA4F-AE3ABFDC3CD6}"/>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3" name="Google Shape;4244;p38">
              <a:extLst>
                <a:ext uri="{FF2B5EF4-FFF2-40B4-BE49-F238E27FC236}">
                  <a16:creationId xmlns:a16="http://schemas.microsoft.com/office/drawing/2014/main" id="{B1C9A775-C600-6D0D-FF77-4B368E825D6B}"/>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4" name="Google Shape;4245;p38">
              <a:extLst>
                <a:ext uri="{FF2B5EF4-FFF2-40B4-BE49-F238E27FC236}">
                  <a16:creationId xmlns:a16="http://schemas.microsoft.com/office/drawing/2014/main" id="{5D15A2D0-1CAE-CD9D-37E7-045771FB95C4}"/>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246;p38">
              <a:extLst>
                <a:ext uri="{FF2B5EF4-FFF2-40B4-BE49-F238E27FC236}">
                  <a16:creationId xmlns:a16="http://schemas.microsoft.com/office/drawing/2014/main" id="{60F2AFA3-F2E5-DDF8-DCFC-37C7CA17BE5A}"/>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247;p38">
              <a:extLst>
                <a:ext uri="{FF2B5EF4-FFF2-40B4-BE49-F238E27FC236}">
                  <a16:creationId xmlns:a16="http://schemas.microsoft.com/office/drawing/2014/main" id="{3DCB3A03-653A-78AA-6B26-5562C9B1A12B}"/>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248;p38">
              <a:extLst>
                <a:ext uri="{FF2B5EF4-FFF2-40B4-BE49-F238E27FC236}">
                  <a16:creationId xmlns:a16="http://schemas.microsoft.com/office/drawing/2014/main" id="{6E377120-D82B-5DEB-EA52-3816A07A00F1}"/>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249;p38">
              <a:extLst>
                <a:ext uri="{FF2B5EF4-FFF2-40B4-BE49-F238E27FC236}">
                  <a16:creationId xmlns:a16="http://schemas.microsoft.com/office/drawing/2014/main" id="{D2D635C2-68E5-C28C-FBE0-233F6E6D523D}"/>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250;p38">
              <a:extLst>
                <a:ext uri="{FF2B5EF4-FFF2-40B4-BE49-F238E27FC236}">
                  <a16:creationId xmlns:a16="http://schemas.microsoft.com/office/drawing/2014/main" id="{CB14D56F-5D51-B1D4-2434-D857500A13A7}"/>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251;p38">
              <a:extLst>
                <a:ext uri="{FF2B5EF4-FFF2-40B4-BE49-F238E27FC236}">
                  <a16:creationId xmlns:a16="http://schemas.microsoft.com/office/drawing/2014/main" id="{E7030880-E9D6-96E3-3407-2EC737D28B7E}"/>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252;p38">
              <a:extLst>
                <a:ext uri="{FF2B5EF4-FFF2-40B4-BE49-F238E27FC236}">
                  <a16:creationId xmlns:a16="http://schemas.microsoft.com/office/drawing/2014/main" id="{7E2451AC-0955-A6C9-A125-FA1608CDF9BA}"/>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253;p38">
              <a:extLst>
                <a:ext uri="{FF2B5EF4-FFF2-40B4-BE49-F238E27FC236}">
                  <a16:creationId xmlns:a16="http://schemas.microsoft.com/office/drawing/2014/main" id="{C33A4259-7E99-301C-A796-98F514A02DF6}"/>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254;p38">
              <a:extLst>
                <a:ext uri="{FF2B5EF4-FFF2-40B4-BE49-F238E27FC236}">
                  <a16:creationId xmlns:a16="http://schemas.microsoft.com/office/drawing/2014/main" id="{AF61AF6C-4CF7-9F7E-4D63-680F323940FC}"/>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255;p38">
              <a:extLst>
                <a:ext uri="{FF2B5EF4-FFF2-40B4-BE49-F238E27FC236}">
                  <a16:creationId xmlns:a16="http://schemas.microsoft.com/office/drawing/2014/main" id="{905C4FA0-60E4-071E-EEEF-47366A8E0A20}"/>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256;p38">
              <a:extLst>
                <a:ext uri="{FF2B5EF4-FFF2-40B4-BE49-F238E27FC236}">
                  <a16:creationId xmlns:a16="http://schemas.microsoft.com/office/drawing/2014/main" id="{F8301A6D-5FC6-D284-D12F-532AF09E17DB}"/>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6" name="Google Shape;4257;p38">
              <a:extLst>
                <a:ext uri="{FF2B5EF4-FFF2-40B4-BE49-F238E27FC236}">
                  <a16:creationId xmlns:a16="http://schemas.microsoft.com/office/drawing/2014/main" id="{8E82B133-3317-CCE4-10E3-BF18EB120492}"/>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7" name="Google Shape;4258;p38">
              <a:extLst>
                <a:ext uri="{FF2B5EF4-FFF2-40B4-BE49-F238E27FC236}">
                  <a16:creationId xmlns:a16="http://schemas.microsoft.com/office/drawing/2014/main" id="{14DB5D86-04E0-B06F-6A89-A12E99548961}"/>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59;p38">
              <a:extLst>
                <a:ext uri="{FF2B5EF4-FFF2-40B4-BE49-F238E27FC236}">
                  <a16:creationId xmlns:a16="http://schemas.microsoft.com/office/drawing/2014/main" id="{54A1D66D-9C32-C1D2-2D52-7182D6EC6FF2}"/>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60;p38">
              <a:extLst>
                <a:ext uri="{FF2B5EF4-FFF2-40B4-BE49-F238E27FC236}">
                  <a16:creationId xmlns:a16="http://schemas.microsoft.com/office/drawing/2014/main" id="{FAA4BCEE-04C7-5279-225F-C7874D51B14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61;p38">
              <a:extLst>
                <a:ext uri="{FF2B5EF4-FFF2-40B4-BE49-F238E27FC236}">
                  <a16:creationId xmlns:a16="http://schemas.microsoft.com/office/drawing/2014/main" id="{0A7E0013-EEC1-8B43-4F16-254F1541E56C}"/>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62;p38">
              <a:extLst>
                <a:ext uri="{FF2B5EF4-FFF2-40B4-BE49-F238E27FC236}">
                  <a16:creationId xmlns:a16="http://schemas.microsoft.com/office/drawing/2014/main" id="{D2708919-E932-6832-CC97-A3EF615E3048}"/>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263;p38">
              <a:extLst>
                <a:ext uri="{FF2B5EF4-FFF2-40B4-BE49-F238E27FC236}">
                  <a16:creationId xmlns:a16="http://schemas.microsoft.com/office/drawing/2014/main" id="{34A6C0C8-359C-EC14-DE03-766BFFB527E0}"/>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264;p38">
              <a:extLst>
                <a:ext uri="{FF2B5EF4-FFF2-40B4-BE49-F238E27FC236}">
                  <a16:creationId xmlns:a16="http://schemas.microsoft.com/office/drawing/2014/main" id="{C86EE0D1-0B24-449E-25D0-75A40BB731CF}"/>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265;p38">
              <a:extLst>
                <a:ext uri="{FF2B5EF4-FFF2-40B4-BE49-F238E27FC236}">
                  <a16:creationId xmlns:a16="http://schemas.microsoft.com/office/drawing/2014/main" id="{784029E0-FDDE-65DD-1EDD-2D0BC948AF86}"/>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266;p38">
              <a:extLst>
                <a:ext uri="{FF2B5EF4-FFF2-40B4-BE49-F238E27FC236}">
                  <a16:creationId xmlns:a16="http://schemas.microsoft.com/office/drawing/2014/main" id="{459AD5AD-A7BA-B8B4-9A04-0E1EC0F6F036}"/>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267;p38">
              <a:extLst>
                <a:ext uri="{FF2B5EF4-FFF2-40B4-BE49-F238E27FC236}">
                  <a16:creationId xmlns:a16="http://schemas.microsoft.com/office/drawing/2014/main" id="{77C852CC-D5A5-D336-997C-BAB6298CBD3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268;p38">
              <a:extLst>
                <a:ext uri="{FF2B5EF4-FFF2-40B4-BE49-F238E27FC236}">
                  <a16:creationId xmlns:a16="http://schemas.microsoft.com/office/drawing/2014/main" id="{A21E9B1A-A089-02B0-B770-D17F77DA5334}"/>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269;p38">
              <a:extLst>
                <a:ext uri="{FF2B5EF4-FFF2-40B4-BE49-F238E27FC236}">
                  <a16:creationId xmlns:a16="http://schemas.microsoft.com/office/drawing/2014/main" id="{6F81F940-37FA-19E2-48F0-6BEF8219B47F}"/>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9" name="Google Shape;4270;p38">
              <a:extLst>
                <a:ext uri="{FF2B5EF4-FFF2-40B4-BE49-F238E27FC236}">
                  <a16:creationId xmlns:a16="http://schemas.microsoft.com/office/drawing/2014/main" id="{28086FF2-C8F8-5CD9-660F-1EDFF00EDBB8}"/>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0" name="Google Shape;4271;p38">
              <a:extLst>
                <a:ext uri="{FF2B5EF4-FFF2-40B4-BE49-F238E27FC236}">
                  <a16:creationId xmlns:a16="http://schemas.microsoft.com/office/drawing/2014/main" id="{75A4AB18-EFF3-9CE5-037F-6241AF14FB92}"/>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1" name="Google Shape;4272;p38">
              <a:extLst>
                <a:ext uri="{FF2B5EF4-FFF2-40B4-BE49-F238E27FC236}">
                  <a16:creationId xmlns:a16="http://schemas.microsoft.com/office/drawing/2014/main" id="{FC9B3883-3795-4898-F904-B18A24FEC761}"/>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2" name="Google Shape;4273;p38">
              <a:extLst>
                <a:ext uri="{FF2B5EF4-FFF2-40B4-BE49-F238E27FC236}">
                  <a16:creationId xmlns:a16="http://schemas.microsoft.com/office/drawing/2014/main" id="{92708A43-C3E5-5939-A9F0-DE6CE6DC513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3" name="Google Shape;4274;p38">
              <a:extLst>
                <a:ext uri="{FF2B5EF4-FFF2-40B4-BE49-F238E27FC236}">
                  <a16:creationId xmlns:a16="http://schemas.microsoft.com/office/drawing/2014/main" id="{48C22BF3-DA3B-3E29-4875-1E9183C7D74D}"/>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4" name="Google Shape;4275;p38">
              <a:extLst>
                <a:ext uri="{FF2B5EF4-FFF2-40B4-BE49-F238E27FC236}">
                  <a16:creationId xmlns:a16="http://schemas.microsoft.com/office/drawing/2014/main" id="{9B897F61-E051-EF63-7F3F-286C7835C183}"/>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5" name="Google Shape;4276;p38">
              <a:extLst>
                <a:ext uri="{FF2B5EF4-FFF2-40B4-BE49-F238E27FC236}">
                  <a16:creationId xmlns:a16="http://schemas.microsoft.com/office/drawing/2014/main" id="{87EF965A-C980-644F-1532-0C7EE38C4086}"/>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6" name="Google Shape;4277;p38">
              <a:extLst>
                <a:ext uri="{FF2B5EF4-FFF2-40B4-BE49-F238E27FC236}">
                  <a16:creationId xmlns:a16="http://schemas.microsoft.com/office/drawing/2014/main" id="{187C7FA1-BDA2-A3B5-1A63-4EBFB9BD941D}"/>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7" name="Google Shape;4278;p38">
              <a:extLst>
                <a:ext uri="{FF2B5EF4-FFF2-40B4-BE49-F238E27FC236}">
                  <a16:creationId xmlns:a16="http://schemas.microsoft.com/office/drawing/2014/main" id="{512A7551-BB97-245B-3A42-22DAE0C06973}"/>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8" name="Google Shape;4279;p38">
              <a:extLst>
                <a:ext uri="{FF2B5EF4-FFF2-40B4-BE49-F238E27FC236}">
                  <a16:creationId xmlns:a16="http://schemas.microsoft.com/office/drawing/2014/main" id="{AB77211B-B87D-68B4-DCDF-F5A02229022B}"/>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9" name="Google Shape;4280;p38">
              <a:extLst>
                <a:ext uri="{FF2B5EF4-FFF2-40B4-BE49-F238E27FC236}">
                  <a16:creationId xmlns:a16="http://schemas.microsoft.com/office/drawing/2014/main" id="{A678085F-73E3-4C58-ADB8-B0A4714DB8EB}"/>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0" name="Google Shape;4281;p38">
              <a:extLst>
                <a:ext uri="{FF2B5EF4-FFF2-40B4-BE49-F238E27FC236}">
                  <a16:creationId xmlns:a16="http://schemas.microsoft.com/office/drawing/2014/main" id="{5A9AEE9D-6124-E02F-955A-305FBA5022B4}"/>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1" name="Google Shape;4282;p38">
              <a:extLst>
                <a:ext uri="{FF2B5EF4-FFF2-40B4-BE49-F238E27FC236}">
                  <a16:creationId xmlns:a16="http://schemas.microsoft.com/office/drawing/2014/main" id="{732C4324-B0D6-CE12-4126-499B2D0446AD}"/>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2" name="Google Shape;4283;p38">
              <a:extLst>
                <a:ext uri="{FF2B5EF4-FFF2-40B4-BE49-F238E27FC236}">
                  <a16:creationId xmlns:a16="http://schemas.microsoft.com/office/drawing/2014/main" id="{706D7B89-65D1-3634-F4F1-56F2F5800B37}"/>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3" name="Google Shape;4284;p38">
              <a:extLst>
                <a:ext uri="{FF2B5EF4-FFF2-40B4-BE49-F238E27FC236}">
                  <a16:creationId xmlns:a16="http://schemas.microsoft.com/office/drawing/2014/main" id="{16BC8D8F-0ADD-F968-40BA-7F80C7DEA4CC}"/>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4" name="Google Shape;4285;p38">
              <a:extLst>
                <a:ext uri="{FF2B5EF4-FFF2-40B4-BE49-F238E27FC236}">
                  <a16:creationId xmlns:a16="http://schemas.microsoft.com/office/drawing/2014/main" id="{4C79077B-888D-8CF2-E8C8-1DD4F50F291B}"/>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5" name="Google Shape;4286;p38">
              <a:extLst>
                <a:ext uri="{FF2B5EF4-FFF2-40B4-BE49-F238E27FC236}">
                  <a16:creationId xmlns:a16="http://schemas.microsoft.com/office/drawing/2014/main" id="{56C1140F-F480-284B-6D24-7133E2A4CB56}"/>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6" name="Google Shape;4287;p38">
              <a:extLst>
                <a:ext uri="{FF2B5EF4-FFF2-40B4-BE49-F238E27FC236}">
                  <a16:creationId xmlns:a16="http://schemas.microsoft.com/office/drawing/2014/main" id="{4DC76692-3E4D-6BCB-60A0-B703C781C6C5}"/>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7" name="Google Shape;4288;p38">
              <a:extLst>
                <a:ext uri="{FF2B5EF4-FFF2-40B4-BE49-F238E27FC236}">
                  <a16:creationId xmlns:a16="http://schemas.microsoft.com/office/drawing/2014/main" id="{B89125EA-346B-0CF4-3C87-D3572FA2A70F}"/>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8" name="Google Shape;4289;p38">
              <a:extLst>
                <a:ext uri="{FF2B5EF4-FFF2-40B4-BE49-F238E27FC236}">
                  <a16:creationId xmlns:a16="http://schemas.microsoft.com/office/drawing/2014/main" id="{BE31A783-B7AB-41F5-F23B-6F0E50FBE3FC}"/>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9" name="Google Shape;4290;p38">
              <a:extLst>
                <a:ext uri="{FF2B5EF4-FFF2-40B4-BE49-F238E27FC236}">
                  <a16:creationId xmlns:a16="http://schemas.microsoft.com/office/drawing/2014/main" id="{7FF243D7-9AB9-7F8C-04F2-8EA8CC4B82E0}"/>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0" name="Google Shape;4291;p38">
              <a:extLst>
                <a:ext uri="{FF2B5EF4-FFF2-40B4-BE49-F238E27FC236}">
                  <a16:creationId xmlns:a16="http://schemas.microsoft.com/office/drawing/2014/main" id="{BDB26044-0E28-24C8-E6A8-426A036AEF20}"/>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1" name="Google Shape;4292;p38">
              <a:extLst>
                <a:ext uri="{FF2B5EF4-FFF2-40B4-BE49-F238E27FC236}">
                  <a16:creationId xmlns:a16="http://schemas.microsoft.com/office/drawing/2014/main" id="{6BDDD76B-3C10-2116-7EA9-416C5859DB9C}"/>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2" name="Google Shape;4293;p38">
              <a:extLst>
                <a:ext uri="{FF2B5EF4-FFF2-40B4-BE49-F238E27FC236}">
                  <a16:creationId xmlns:a16="http://schemas.microsoft.com/office/drawing/2014/main" id="{C76B0F83-0A91-8FB1-613D-DBCE27A63A50}"/>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3" name="Google Shape;4294;p38">
              <a:extLst>
                <a:ext uri="{FF2B5EF4-FFF2-40B4-BE49-F238E27FC236}">
                  <a16:creationId xmlns:a16="http://schemas.microsoft.com/office/drawing/2014/main" id="{CD8986D6-C9CC-E09F-7E24-A109A3C46CF5}"/>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4" name="Google Shape;4295;p38">
              <a:extLst>
                <a:ext uri="{FF2B5EF4-FFF2-40B4-BE49-F238E27FC236}">
                  <a16:creationId xmlns:a16="http://schemas.microsoft.com/office/drawing/2014/main" id="{083BB2AF-9E6F-B189-BAA5-606E1AB13D2A}"/>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5" name="Google Shape;4296;p38">
              <a:extLst>
                <a:ext uri="{FF2B5EF4-FFF2-40B4-BE49-F238E27FC236}">
                  <a16:creationId xmlns:a16="http://schemas.microsoft.com/office/drawing/2014/main" id="{50C1C2E7-EFE2-B476-ECF8-323665662611}"/>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6" name="Google Shape;4297;p38">
              <a:extLst>
                <a:ext uri="{FF2B5EF4-FFF2-40B4-BE49-F238E27FC236}">
                  <a16:creationId xmlns:a16="http://schemas.microsoft.com/office/drawing/2014/main" id="{B376E5CD-6B10-683D-02D2-A98D839101F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7" name="Google Shape;4298;p38">
              <a:extLst>
                <a:ext uri="{FF2B5EF4-FFF2-40B4-BE49-F238E27FC236}">
                  <a16:creationId xmlns:a16="http://schemas.microsoft.com/office/drawing/2014/main" id="{66B86335-6704-6254-E5D4-E512F2C15DD3}"/>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8" name="Google Shape;4299;p38">
              <a:extLst>
                <a:ext uri="{FF2B5EF4-FFF2-40B4-BE49-F238E27FC236}">
                  <a16:creationId xmlns:a16="http://schemas.microsoft.com/office/drawing/2014/main" id="{75B01763-EA3D-CD89-571C-6A783D33847C}"/>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9" name="Google Shape;4300;p38">
              <a:extLst>
                <a:ext uri="{FF2B5EF4-FFF2-40B4-BE49-F238E27FC236}">
                  <a16:creationId xmlns:a16="http://schemas.microsoft.com/office/drawing/2014/main" id="{F44A469C-0A64-AFA6-499A-94B3D3F34543}"/>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0" name="Google Shape;4301;p38">
              <a:extLst>
                <a:ext uri="{FF2B5EF4-FFF2-40B4-BE49-F238E27FC236}">
                  <a16:creationId xmlns:a16="http://schemas.microsoft.com/office/drawing/2014/main" id="{671E7465-5E9F-D859-6893-8CBCFBD7C5F7}"/>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1" name="Google Shape;4302;p38">
              <a:extLst>
                <a:ext uri="{FF2B5EF4-FFF2-40B4-BE49-F238E27FC236}">
                  <a16:creationId xmlns:a16="http://schemas.microsoft.com/office/drawing/2014/main" id="{B79B752A-8E13-9649-4681-EE2222BE8F79}"/>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2" name="Google Shape;4303;p38">
              <a:extLst>
                <a:ext uri="{FF2B5EF4-FFF2-40B4-BE49-F238E27FC236}">
                  <a16:creationId xmlns:a16="http://schemas.microsoft.com/office/drawing/2014/main" id="{3D03D76C-427E-D229-374C-67A5D68456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3" name="Google Shape;4304;p38">
              <a:extLst>
                <a:ext uri="{FF2B5EF4-FFF2-40B4-BE49-F238E27FC236}">
                  <a16:creationId xmlns:a16="http://schemas.microsoft.com/office/drawing/2014/main" id="{D632D17F-C628-CEA2-4DE1-1B946BA0CF1B}"/>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4" name="Google Shape;4305;p38">
              <a:extLst>
                <a:ext uri="{FF2B5EF4-FFF2-40B4-BE49-F238E27FC236}">
                  <a16:creationId xmlns:a16="http://schemas.microsoft.com/office/drawing/2014/main" id="{54885CF4-5DB4-F533-8AB0-75A6D9380C48}"/>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5" name="Google Shape;4306;p38">
              <a:extLst>
                <a:ext uri="{FF2B5EF4-FFF2-40B4-BE49-F238E27FC236}">
                  <a16:creationId xmlns:a16="http://schemas.microsoft.com/office/drawing/2014/main" id="{394B0C90-475D-3B4E-63F4-08ED37640C98}"/>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6" name="Google Shape;4307;p38">
              <a:extLst>
                <a:ext uri="{FF2B5EF4-FFF2-40B4-BE49-F238E27FC236}">
                  <a16:creationId xmlns:a16="http://schemas.microsoft.com/office/drawing/2014/main" id="{536A5AF9-AC68-CAB5-E6BD-16F4F982E3D7}"/>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7" name="Google Shape;4308;p38">
              <a:extLst>
                <a:ext uri="{FF2B5EF4-FFF2-40B4-BE49-F238E27FC236}">
                  <a16:creationId xmlns:a16="http://schemas.microsoft.com/office/drawing/2014/main" id="{17997F09-94A6-8AE4-AAF5-9779B506410B}"/>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8" name="Google Shape;4309;p38">
              <a:extLst>
                <a:ext uri="{FF2B5EF4-FFF2-40B4-BE49-F238E27FC236}">
                  <a16:creationId xmlns:a16="http://schemas.microsoft.com/office/drawing/2014/main" id="{4572CFEB-E158-EB77-D1F2-82B68D5FFA44}"/>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9" name="Google Shape;4310;p38">
              <a:extLst>
                <a:ext uri="{FF2B5EF4-FFF2-40B4-BE49-F238E27FC236}">
                  <a16:creationId xmlns:a16="http://schemas.microsoft.com/office/drawing/2014/main" id="{536F9C2B-1139-051C-F1FD-DC67951F552C}"/>
                </a:ext>
              </a:extLst>
            </p:cNvPr>
            <p:cNvSpPr/>
            <p:nvPr/>
          </p:nvSpPr>
          <p:spPr>
            <a:xfrm>
              <a:off x="5063281" y="1278638"/>
              <a:ext cx="244673" cy="363889"/>
            </a:xfrm>
            <a:custGeom>
              <a:avLst/>
              <a:gdLst/>
              <a:ahLst/>
              <a:cxnLst/>
              <a:rect l="l" t="t" r="r" b="b"/>
              <a:pathLst>
                <a:path w="8743" h="13003" extrusionOk="0">
                  <a:moveTo>
                    <a:pt x="320" y="0"/>
                  </a:moveTo>
                  <a:cubicBezTo>
                    <a:pt x="252" y="0"/>
                    <a:pt x="206" y="23"/>
                    <a:pt x="160" y="46"/>
                  </a:cubicBezTo>
                  <a:cubicBezTo>
                    <a:pt x="115" y="91"/>
                    <a:pt x="69" y="137"/>
                    <a:pt x="46" y="183"/>
                  </a:cubicBezTo>
                  <a:cubicBezTo>
                    <a:pt x="23" y="228"/>
                    <a:pt x="1" y="343"/>
                    <a:pt x="23" y="411"/>
                  </a:cubicBezTo>
                  <a:cubicBezTo>
                    <a:pt x="69" y="457"/>
                    <a:pt x="69" y="525"/>
                    <a:pt x="115" y="571"/>
                  </a:cubicBezTo>
                  <a:cubicBezTo>
                    <a:pt x="138" y="594"/>
                    <a:pt x="160" y="616"/>
                    <a:pt x="183" y="662"/>
                  </a:cubicBezTo>
                  <a:cubicBezTo>
                    <a:pt x="252" y="731"/>
                    <a:pt x="320" y="799"/>
                    <a:pt x="389" y="867"/>
                  </a:cubicBezTo>
                  <a:cubicBezTo>
                    <a:pt x="571" y="1096"/>
                    <a:pt x="731" y="1347"/>
                    <a:pt x="891" y="1598"/>
                  </a:cubicBezTo>
                  <a:cubicBezTo>
                    <a:pt x="959" y="1712"/>
                    <a:pt x="1051" y="1826"/>
                    <a:pt x="1119" y="1963"/>
                  </a:cubicBezTo>
                  <a:cubicBezTo>
                    <a:pt x="1210" y="2100"/>
                    <a:pt x="1279" y="2237"/>
                    <a:pt x="1370" y="2397"/>
                  </a:cubicBezTo>
                  <a:cubicBezTo>
                    <a:pt x="1439" y="2534"/>
                    <a:pt x="1530" y="2671"/>
                    <a:pt x="1621" y="2808"/>
                  </a:cubicBezTo>
                  <a:cubicBezTo>
                    <a:pt x="1690" y="2922"/>
                    <a:pt x="1781" y="3059"/>
                    <a:pt x="1872" y="3196"/>
                  </a:cubicBezTo>
                  <a:cubicBezTo>
                    <a:pt x="2055" y="3470"/>
                    <a:pt x="2215" y="3721"/>
                    <a:pt x="2397" y="3995"/>
                  </a:cubicBezTo>
                  <a:cubicBezTo>
                    <a:pt x="2580" y="4246"/>
                    <a:pt x="2740" y="4497"/>
                    <a:pt x="2899" y="4748"/>
                  </a:cubicBezTo>
                  <a:cubicBezTo>
                    <a:pt x="2991" y="4885"/>
                    <a:pt x="3082" y="4999"/>
                    <a:pt x="3151" y="5136"/>
                  </a:cubicBezTo>
                  <a:cubicBezTo>
                    <a:pt x="3219" y="5273"/>
                    <a:pt x="3310" y="5410"/>
                    <a:pt x="3379" y="5547"/>
                  </a:cubicBezTo>
                  <a:cubicBezTo>
                    <a:pt x="3516" y="5821"/>
                    <a:pt x="3653" y="6094"/>
                    <a:pt x="3835" y="6368"/>
                  </a:cubicBezTo>
                  <a:cubicBezTo>
                    <a:pt x="3904" y="6482"/>
                    <a:pt x="3995" y="6619"/>
                    <a:pt x="4109" y="6734"/>
                  </a:cubicBezTo>
                  <a:cubicBezTo>
                    <a:pt x="4201" y="6848"/>
                    <a:pt x="4292" y="6939"/>
                    <a:pt x="4383" y="7053"/>
                  </a:cubicBezTo>
                  <a:cubicBezTo>
                    <a:pt x="4474" y="7167"/>
                    <a:pt x="4566" y="7304"/>
                    <a:pt x="4657" y="7418"/>
                  </a:cubicBezTo>
                  <a:cubicBezTo>
                    <a:pt x="4748" y="7555"/>
                    <a:pt x="4840" y="7692"/>
                    <a:pt x="4931" y="7829"/>
                  </a:cubicBezTo>
                  <a:cubicBezTo>
                    <a:pt x="5022" y="7943"/>
                    <a:pt x="5114" y="8080"/>
                    <a:pt x="5182" y="8194"/>
                  </a:cubicBezTo>
                  <a:cubicBezTo>
                    <a:pt x="5273" y="8331"/>
                    <a:pt x="5365" y="8468"/>
                    <a:pt x="5456" y="8582"/>
                  </a:cubicBezTo>
                  <a:cubicBezTo>
                    <a:pt x="5524" y="8719"/>
                    <a:pt x="5616" y="8834"/>
                    <a:pt x="5707" y="8970"/>
                  </a:cubicBezTo>
                  <a:cubicBezTo>
                    <a:pt x="5798" y="9085"/>
                    <a:pt x="5890" y="9199"/>
                    <a:pt x="5958" y="9313"/>
                  </a:cubicBezTo>
                  <a:cubicBezTo>
                    <a:pt x="6049" y="9450"/>
                    <a:pt x="6141" y="9587"/>
                    <a:pt x="6209" y="9724"/>
                  </a:cubicBezTo>
                  <a:cubicBezTo>
                    <a:pt x="6300" y="9838"/>
                    <a:pt x="6369" y="9975"/>
                    <a:pt x="6460" y="10112"/>
                  </a:cubicBezTo>
                  <a:cubicBezTo>
                    <a:pt x="6620" y="10340"/>
                    <a:pt x="6757" y="10545"/>
                    <a:pt x="6894" y="10774"/>
                  </a:cubicBezTo>
                  <a:cubicBezTo>
                    <a:pt x="7031" y="11025"/>
                    <a:pt x="7191" y="11253"/>
                    <a:pt x="7350" y="11481"/>
                  </a:cubicBezTo>
                  <a:cubicBezTo>
                    <a:pt x="7510" y="11732"/>
                    <a:pt x="7670" y="11961"/>
                    <a:pt x="7830" y="12189"/>
                  </a:cubicBezTo>
                  <a:cubicBezTo>
                    <a:pt x="7898" y="12326"/>
                    <a:pt x="7990" y="12463"/>
                    <a:pt x="8058" y="12577"/>
                  </a:cubicBezTo>
                  <a:cubicBezTo>
                    <a:pt x="8104" y="12645"/>
                    <a:pt x="8149" y="12691"/>
                    <a:pt x="8172" y="12737"/>
                  </a:cubicBezTo>
                  <a:cubicBezTo>
                    <a:pt x="8195" y="12782"/>
                    <a:pt x="8218" y="12805"/>
                    <a:pt x="8241" y="12828"/>
                  </a:cubicBezTo>
                  <a:cubicBezTo>
                    <a:pt x="8286" y="12874"/>
                    <a:pt x="8332" y="12942"/>
                    <a:pt x="8400" y="12942"/>
                  </a:cubicBezTo>
                  <a:cubicBezTo>
                    <a:pt x="8414" y="12949"/>
                    <a:pt x="8427" y="12952"/>
                    <a:pt x="8440" y="12952"/>
                  </a:cubicBezTo>
                  <a:cubicBezTo>
                    <a:pt x="8471" y="12952"/>
                    <a:pt x="8498" y="12935"/>
                    <a:pt x="8515" y="12919"/>
                  </a:cubicBezTo>
                  <a:cubicBezTo>
                    <a:pt x="8537" y="12942"/>
                    <a:pt x="8537" y="12942"/>
                    <a:pt x="8537" y="12965"/>
                  </a:cubicBezTo>
                  <a:cubicBezTo>
                    <a:pt x="8564" y="12992"/>
                    <a:pt x="8591" y="13003"/>
                    <a:pt x="8622" y="13003"/>
                  </a:cubicBezTo>
                  <a:cubicBezTo>
                    <a:pt x="8644" y="13003"/>
                    <a:pt x="8669" y="12997"/>
                    <a:pt x="8697" y="12988"/>
                  </a:cubicBezTo>
                  <a:cubicBezTo>
                    <a:pt x="8743" y="12965"/>
                    <a:pt x="8743" y="12896"/>
                    <a:pt x="8720" y="12851"/>
                  </a:cubicBezTo>
                  <a:cubicBezTo>
                    <a:pt x="8583" y="12668"/>
                    <a:pt x="8446" y="12486"/>
                    <a:pt x="8332" y="12303"/>
                  </a:cubicBezTo>
                  <a:cubicBezTo>
                    <a:pt x="8332" y="12280"/>
                    <a:pt x="8309" y="12280"/>
                    <a:pt x="8309" y="12257"/>
                  </a:cubicBezTo>
                  <a:cubicBezTo>
                    <a:pt x="8309" y="12257"/>
                    <a:pt x="8286" y="12234"/>
                    <a:pt x="8286" y="12234"/>
                  </a:cubicBezTo>
                  <a:cubicBezTo>
                    <a:pt x="8218" y="12075"/>
                    <a:pt x="8126" y="11938"/>
                    <a:pt x="8035" y="11801"/>
                  </a:cubicBezTo>
                  <a:cubicBezTo>
                    <a:pt x="7875" y="11481"/>
                    <a:pt x="7693" y="11185"/>
                    <a:pt x="7510" y="10888"/>
                  </a:cubicBezTo>
                  <a:cubicBezTo>
                    <a:pt x="7350" y="10591"/>
                    <a:pt x="7191" y="10317"/>
                    <a:pt x="7031" y="10043"/>
                  </a:cubicBezTo>
                  <a:cubicBezTo>
                    <a:pt x="6940" y="9906"/>
                    <a:pt x="6848" y="9769"/>
                    <a:pt x="6757" y="9632"/>
                  </a:cubicBezTo>
                  <a:cubicBezTo>
                    <a:pt x="6688" y="9495"/>
                    <a:pt x="6597" y="9381"/>
                    <a:pt x="6529" y="9244"/>
                  </a:cubicBezTo>
                  <a:cubicBezTo>
                    <a:pt x="6346" y="8993"/>
                    <a:pt x="6186" y="8742"/>
                    <a:pt x="6027" y="8491"/>
                  </a:cubicBezTo>
                  <a:cubicBezTo>
                    <a:pt x="5867" y="8240"/>
                    <a:pt x="5707" y="7966"/>
                    <a:pt x="5547" y="7715"/>
                  </a:cubicBezTo>
                  <a:cubicBezTo>
                    <a:pt x="5387" y="7441"/>
                    <a:pt x="5228" y="7144"/>
                    <a:pt x="5045" y="6893"/>
                  </a:cubicBezTo>
                  <a:cubicBezTo>
                    <a:pt x="4885" y="6665"/>
                    <a:pt x="4680" y="6437"/>
                    <a:pt x="4497" y="6209"/>
                  </a:cubicBezTo>
                  <a:cubicBezTo>
                    <a:pt x="4406" y="6072"/>
                    <a:pt x="4337" y="5935"/>
                    <a:pt x="4246" y="5798"/>
                  </a:cubicBezTo>
                  <a:cubicBezTo>
                    <a:pt x="4178" y="5661"/>
                    <a:pt x="4086" y="5524"/>
                    <a:pt x="4018" y="5387"/>
                  </a:cubicBezTo>
                  <a:cubicBezTo>
                    <a:pt x="3881" y="5113"/>
                    <a:pt x="3744" y="4839"/>
                    <a:pt x="3584" y="4588"/>
                  </a:cubicBezTo>
                  <a:cubicBezTo>
                    <a:pt x="3424" y="4337"/>
                    <a:pt x="3265" y="4086"/>
                    <a:pt x="3082" y="3835"/>
                  </a:cubicBezTo>
                  <a:cubicBezTo>
                    <a:pt x="2899" y="3561"/>
                    <a:pt x="2717" y="3287"/>
                    <a:pt x="2534" y="3036"/>
                  </a:cubicBezTo>
                  <a:cubicBezTo>
                    <a:pt x="2466" y="2922"/>
                    <a:pt x="2397" y="2808"/>
                    <a:pt x="2306" y="2694"/>
                  </a:cubicBezTo>
                  <a:cubicBezTo>
                    <a:pt x="2238" y="2579"/>
                    <a:pt x="2169" y="2465"/>
                    <a:pt x="2101" y="2351"/>
                  </a:cubicBezTo>
                  <a:cubicBezTo>
                    <a:pt x="2032" y="2237"/>
                    <a:pt x="1964" y="2123"/>
                    <a:pt x="1895" y="2009"/>
                  </a:cubicBezTo>
                  <a:cubicBezTo>
                    <a:pt x="1827" y="1872"/>
                    <a:pt x="1758" y="1735"/>
                    <a:pt x="1667" y="1598"/>
                  </a:cubicBezTo>
                  <a:cubicBezTo>
                    <a:pt x="1553" y="1392"/>
                    <a:pt x="1416" y="1187"/>
                    <a:pt x="1256" y="982"/>
                  </a:cubicBezTo>
                  <a:cubicBezTo>
                    <a:pt x="1188" y="867"/>
                    <a:pt x="1119" y="753"/>
                    <a:pt x="1028" y="639"/>
                  </a:cubicBezTo>
                  <a:cubicBezTo>
                    <a:pt x="959" y="548"/>
                    <a:pt x="868" y="434"/>
                    <a:pt x="777" y="343"/>
                  </a:cubicBezTo>
                  <a:cubicBezTo>
                    <a:pt x="754" y="320"/>
                    <a:pt x="731" y="274"/>
                    <a:pt x="708" y="251"/>
                  </a:cubicBezTo>
                  <a:cubicBezTo>
                    <a:pt x="640" y="183"/>
                    <a:pt x="594" y="137"/>
                    <a:pt x="526" y="91"/>
                  </a:cubicBezTo>
                  <a:cubicBezTo>
                    <a:pt x="526" y="91"/>
                    <a:pt x="526" y="69"/>
                    <a:pt x="503" y="69"/>
                  </a:cubicBezTo>
                  <a:cubicBezTo>
                    <a:pt x="457" y="23"/>
                    <a:pt x="389" y="0"/>
                    <a:pt x="320" y="0"/>
                  </a:cubicBezTo>
                  <a:close/>
                </a:path>
              </a:pathLst>
            </a:custGeom>
            <a:solidFill>
              <a:srgbClr val="88A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0" name="Google Shape;4311;p38">
              <a:extLst>
                <a:ext uri="{FF2B5EF4-FFF2-40B4-BE49-F238E27FC236}">
                  <a16:creationId xmlns:a16="http://schemas.microsoft.com/office/drawing/2014/main" id="{D9ACAE96-5F0F-AF1A-44E5-FA2F02D398D5}"/>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1" name="Google Shape;4312;p38">
              <a:extLst>
                <a:ext uri="{FF2B5EF4-FFF2-40B4-BE49-F238E27FC236}">
                  <a16:creationId xmlns:a16="http://schemas.microsoft.com/office/drawing/2014/main" id="{703CB9E2-EADB-E8A8-1376-09F726B1BE78}"/>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2" name="Google Shape;4313;p38">
              <a:extLst>
                <a:ext uri="{FF2B5EF4-FFF2-40B4-BE49-F238E27FC236}">
                  <a16:creationId xmlns:a16="http://schemas.microsoft.com/office/drawing/2014/main" id="{87AFC9C9-B6E7-9676-DEB7-7F4E1F283E57}"/>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3" name="Google Shape;4314;p38">
              <a:extLst>
                <a:ext uri="{FF2B5EF4-FFF2-40B4-BE49-F238E27FC236}">
                  <a16:creationId xmlns:a16="http://schemas.microsoft.com/office/drawing/2014/main" id="{3FEF7939-B713-1E87-5F12-E23F863A2227}"/>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4" name="Google Shape;4315;p38">
              <a:extLst>
                <a:ext uri="{FF2B5EF4-FFF2-40B4-BE49-F238E27FC236}">
                  <a16:creationId xmlns:a16="http://schemas.microsoft.com/office/drawing/2014/main" id="{9B6A1B52-120F-59A6-460D-879D21F9A78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5" name="Google Shape;4316;p38">
              <a:extLst>
                <a:ext uri="{FF2B5EF4-FFF2-40B4-BE49-F238E27FC236}">
                  <a16:creationId xmlns:a16="http://schemas.microsoft.com/office/drawing/2014/main" id="{ECBE7C79-F3EF-8099-EB07-2BE9F187AD2F}"/>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6" name="Google Shape;4317;p38">
              <a:extLst>
                <a:ext uri="{FF2B5EF4-FFF2-40B4-BE49-F238E27FC236}">
                  <a16:creationId xmlns:a16="http://schemas.microsoft.com/office/drawing/2014/main" id="{C305A331-A0A4-7125-C4D4-A345AA9F200A}"/>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7" name="Google Shape;4318;p38">
              <a:extLst>
                <a:ext uri="{FF2B5EF4-FFF2-40B4-BE49-F238E27FC236}">
                  <a16:creationId xmlns:a16="http://schemas.microsoft.com/office/drawing/2014/main" id="{9300F45F-A2B8-B8C4-ED9A-3485460A0CDE}"/>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8" name="Google Shape;4319;p38">
              <a:extLst>
                <a:ext uri="{FF2B5EF4-FFF2-40B4-BE49-F238E27FC236}">
                  <a16:creationId xmlns:a16="http://schemas.microsoft.com/office/drawing/2014/main" id="{237F00BC-062B-C70A-DF5C-5B3FCD25C30C}"/>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9" name="Google Shape;4320;p38">
              <a:extLst>
                <a:ext uri="{FF2B5EF4-FFF2-40B4-BE49-F238E27FC236}">
                  <a16:creationId xmlns:a16="http://schemas.microsoft.com/office/drawing/2014/main" id="{C1113182-FDD1-89C2-2C87-B6C8AB54A084}"/>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0" name="Google Shape;4321;p38">
              <a:extLst>
                <a:ext uri="{FF2B5EF4-FFF2-40B4-BE49-F238E27FC236}">
                  <a16:creationId xmlns:a16="http://schemas.microsoft.com/office/drawing/2014/main" id="{068B1989-7537-EB7A-55AC-08B03C450F31}"/>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1" name="Google Shape;4322;p38">
              <a:extLst>
                <a:ext uri="{FF2B5EF4-FFF2-40B4-BE49-F238E27FC236}">
                  <a16:creationId xmlns:a16="http://schemas.microsoft.com/office/drawing/2014/main" id="{3942259E-0FB6-896B-25E5-D0E8EE99FA01}"/>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2" name="Google Shape;4323;p38">
              <a:extLst>
                <a:ext uri="{FF2B5EF4-FFF2-40B4-BE49-F238E27FC236}">
                  <a16:creationId xmlns:a16="http://schemas.microsoft.com/office/drawing/2014/main" id="{74A77F42-9E3C-3D74-E094-E829EEFDF56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3" name="Google Shape;4324;p38">
              <a:extLst>
                <a:ext uri="{FF2B5EF4-FFF2-40B4-BE49-F238E27FC236}">
                  <a16:creationId xmlns:a16="http://schemas.microsoft.com/office/drawing/2014/main" id="{845768ED-99F7-7DC4-C99F-C7A99865DD64}"/>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4" name="Google Shape;4325;p38">
              <a:extLst>
                <a:ext uri="{FF2B5EF4-FFF2-40B4-BE49-F238E27FC236}">
                  <a16:creationId xmlns:a16="http://schemas.microsoft.com/office/drawing/2014/main" id="{20013B35-3C1E-8C04-B0F6-826CCE5D29C0}"/>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5" name="Google Shape;4326;p38">
              <a:extLst>
                <a:ext uri="{FF2B5EF4-FFF2-40B4-BE49-F238E27FC236}">
                  <a16:creationId xmlns:a16="http://schemas.microsoft.com/office/drawing/2014/main" id="{D5C26304-0FDA-9196-D5CF-8965E8425556}"/>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6" name="Google Shape;4327;p38">
              <a:extLst>
                <a:ext uri="{FF2B5EF4-FFF2-40B4-BE49-F238E27FC236}">
                  <a16:creationId xmlns:a16="http://schemas.microsoft.com/office/drawing/2014/main" id="{A4AED868-2A63-75D9-4BDC-AECEDD84F829}"/>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7" name="Google Shape;4328;p38">
              <a:extLst>
                <a:ext uri="{FF2B5EF4-FFF2-40B4-BE49-F238E27FC236}">
                  <a16:creationId xmlns:a16="http://schemas.microsoft.com/office/drawing/2014/main" id="{BB33A063-3BA2-AE30-B322-9023DB5D76AB}"/>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8" name="Google Shape;4329;p38">
              <a:extLst>
                <a:ext uri="{FF2B5EF4-FFF2-40B4-BE49-F238E27FC236}">
                  <a16:creationId xmlns:a16="http://schemas.microsoft.com/office/drawing/2014/main" id="{DDCC417D-17CF-3F50-3BD8-0F0B25FEE49C}"/>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9" name="Google Shape;4330;p38">
              <a:extLst>
                <a:ext uri="{FF2B5EF4-FFF2-40B4-BE49-F238E27FC236}">
                  <a16:creationId xmlns:a16="http://schemas.microsoft.com/office/drawing/2014/main" id="{0B387BF8-568A-6325-2BF6-111FB63CCCBA}"/>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0" name="Google Shape;4331;p38">
              <a:extLst>
                <a:ext uri="{FF2B5EF4-FFF2-40B4-BE49-F238E27FC236}">
                  <a16:creationId xmlns:a16="http://schemas.microsoft.com/office/drawing/2014/main" id="{C17CA799-4D99-F9CD-D07C-6414CB94471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1" name="Google Shape;4332;p38">
              <a:extLst>
                <a:ext uri="{FF2B5EF4-FFF2-40B4-BE49-F238E27FC236}">
                  <a16:creationId xmlns:a16="http://schemas.microsoft.com/office/drawing/2014/main" id="{BB42F786-668D-7556-D314-92F484F34C0C}"/>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2" name="Google Shape;4333;p38">
              <a:extLst>
                <a:ext uri="{FF2B5EF4-FFF2-40B4-BE49-F238E27FC236}">
                  <a16:creationId xmlns:a16="http://schemas.microsoft.com/office/drawing/2014/main" id="{B6F80519-8032-901F-719A-9AB1267AE0F3}"/>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3" name="Google Shape;4334;p38">
              <a:extLst>
                <a:ext uri="{FF2B5EF4-FFF2-40B4-BE49-F238E27FC236}">
                  <a16:creationId xmlns:a16="http://schemas.microsoft.com/office/drawing/2014/main" id="{19E0B5D8-0930-B101-8C1C-E0B8C1BD049B}"/>
                </a:ext>
              </a:extLst>
            </p:cNvPr>
            <p:cNvSpPr/>
            <p:nvPr/>
          </p:nvSpPr>
          <p:spPr>
            <a:xfrm>
              <a:off x="5053067" y="127925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4" name="Google Shape;4335;p38">
              <a:extLst>
                <a:ext uri="{FF2B5EF4-FFF2-40B4-BE49-F238E27FC236}">
                  <a16:creationId xmlns:a16="http://schemas.microsoft.com/office/drawing/2014/main" id="{4F02E29F-6CD7-97AE-A3B4-7D19DD30CB17}"/>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5" name="Google Shape;4336;p38">
              <a:extLst>
                <a:ext uri="{FF2B5EF4-FFF2-40B4-BE49-F238E27FC236}">
                  <a16:creationId xmlns:a16="http://schemas.microsoft.com/office/drawing/2014/main" id="{0913D2FE-30E7-9815-316B-0A4F126DA6E1}"/>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6" name="Google Shape;4337;p38">
              <a:extLst>
                <a:ext uri="{FF2B5EF4-FFF2-40B4-BE49-F238E27FC236}">
                  <a16:creationId xmlns:a16="http://schemas.microsoft.com/office/drawing/2014/main" id="{210EEEB8-BC67-AEEC-78BB-F2B531DD6978}"/>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7" name="Google Shape;4338;p38">
              <a:extLst>
                <a:ext uri="{FF2B5EF4-FFF2-40B4-BE49-F238E27FC236}">
                  <a16:creationId xmlns:a16="http://schemas.microsoft.com/office/drawing/2014/main" id="{393C17FF-F804-ED69-1476-C19245183185}"/>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8" name="Google Shape;4339;p38">
              <a:extLst>
                <a:ext uri="{FF2B5EF4-FFF2-40B4-BE49-F238E27FC236}">
                  <a16:creationId xmlns:a16="http://schemas.microsoft.com/office/drawing/2014/main" id="{278E0DF5-A0E5-8CBA-8BE8-5AF482B24CF8}"/>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9" name="Google Shape;4340;p38">
              <a:extLst>
                <a:ext uri="{FF2B5EF4-FFF2-40B4-BE49-F238E27FC236}">
                  <a16:creationId xmlns:a16="http://schemas.microsoft.com/office/drawing/2014/main" id="{8B0E2F4B-E9BD-FC6E-85C3-6E13D883010C}"/>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0" name="Google Shape;4341;p38">
              <a:extLst>
                <a:ext uri="{FF2B5EF4-FFF2-40B4-BE49-F238E27FC236}">
                  <a16:creationId xmlns:a16="http://schemas.microsoft.com/office/drawing/2014/main" id="{4056D87E-45AD-D01D-E324-14C9E8071359}"/>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1" name="Google Shape;4342;p38">
              <a:extLst>
                <a:ext uri="{FF2B5EF4-FFF2-40B4-BE49-F238E27FC236}">
                  <a16:creationId xmlns:a16="http://schemas.microsoft.com/office/drawing/2014/main" id="{672F2E10-5C95-25AB-A3BE-28774CCC1929}"/>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2" name="Google Shape;4343;p38">
              <a:extLst>
                <a:ext uri="{FF2B5EF4-FFF2-40B4-BE49-F238E27FC236}">
                  <a16:creationId xmlns:a16="http://schemas.microsoft.com/office/drawing/2014/main" id="{282C02CC-4697-855D-EEA9-408903EE1243}"/>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3" name="Google Shape;4344;p38">
              <a:extLst>
                <a:ext uri="{FF2B5EF4-FFF2-40B4-BE49-F238E27FC236}">
                  <a16:creationId xmlns:a16="http://schemas.microsoft.com/office/drawing/2014/main" id="{73E3A564-78F7-7202-B85E-D354EA07E49F}"/>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4" name="Google Shape;4345;p38">
              <a:extLst>
                <a:ext uri="{FF2B5EF4-FFF2-40B4-BE49-F238E27FC236}">
                  <a16:creationId xmlns:a16="http://schemas.microsoft.com/office/drawing/2014/main" id="{0BC35AB2-9914-61DB-782B-5E9F9CD25CE8}"/>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5" name="Google Shape;4346;p38">
              <a:extLst>
                <a:ext uri="{FF2B5EF4-FFF2-40B4-BE49-F238E27FC236}">
                  <a16:creationId xmlns:a16="http://schemas.microsoft.com/office/drawing/2014/main" id="{EDEEA3C6-6825-2E68-72D0-2BA3F89D7522}"/>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6" name="Google Shape;4347;p38">
              <a:extLst>
                <a:ext uri="{FF2B5EF4-FFF2-40B4-BE49-F238E27FC236}">
                  <a16:creationId xmlns:a16="http://schemas.microsoft.com/office/drawing/2014/main" id="{30CD67F5-002E-9A04-5F0B-9A29A1C7F29D}"/>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7" name="Google Shape;4348;p38">
              <a:extLst>
                <a:ext uri="{FF2B5EF4-FFF2-40B4-BE49-F238E27FC236}">
                  <a16:creationId xmlns:a16="http://schemas.microsoft.com/office/drawing/2014/main" id="{B58080A9-45D4-A0F9-2B6A-0FEB9913ECEE}"/>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8" name="Google Shape;4349;p38">
              <a:extLst>
                <a:ext uri="{FF2B5EF4-FFF2-40B4-BE49-F238E27FC236}">
                  <a16:creationId xmlns:a16="http://schemas.microsoft.com/office/drawing/2014/main" id="{7E7F2A54-7908-127F-3370-DD1865EF2C8C}"/>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9" name="Google Shape;4350;p38">
              <a:extLst>
                <a:ext uri="{FF2B5EF4-FFF2-40B4-BE49-F238E27FC236}">
                  <a16:creationId xmlns:a16="http://schemas.microsoft.com/office/drawing/2014/main" id="{0EB812BE-6BFC-56EF-BAF8-B48F9FAE0462}"/>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0" name="Google Shape;4351;p38">
              <a:extLst>
                <a:ext uri="{FF2B5EF4-FFF2-40B4-BE49-F238E27FC236}">
                  <a16:creationId xmlns:a16="http://schemas.microsoft.com/office/drawing/2014/main" id="{881DCE74-2112-044F-6AF6-21AE8617139D}"/>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1" name="Google Shape;4352;p38">
              <a:extLst>
                <a:ext uri="{FF2B5EF4-FFF2-40B4-BE49-F238E27FC236}">
                  <a16:creationId xmlns:a16="http://schemas.microsoft.com/office/drawing/2014/main" id="{AD73179A-0489-65ED-C5F2-D14287B1D384}"/>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2" name="Google Shape;4353;p38">
              <a:extLst>
                <a:ext uri="{FF2B5EF4-FFF2-40B4-BE49-F238E27FC236}">
                  <a16:creationId xmlns:a16="http://schemas.microsoft.com/office/drawing/2014/main" id="{FB119B74-566C-BAD3-8139-55FA12DDC709}"/>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3" name="Google Shape;4354;p38">
              <a:extLst>
                <a:ext uri="{FF2B5EF4-FFF2-40B4-BE49-F238E27FC236}">
                  <a16:creationId xmlns:a16="http://schemas.microsoft.com/office/drawing/2014/main" id="{3FBAC0C4-8D5F-4F04-3ED7-2FFC340BDC4B}"/>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4" name="Google Shape;4355;p38">
              <a:extLst>
                <a:ext uri="{FF2B5EF4-FFF2-40B4-BE49-F238E27FC236}">
                  <a16:creationId xmlns:a16="http://schemas.microsoft.com/office/drawing/2014/main" id="{A322B25B-479D-1A71-58DC-FE1DE789D89C}"/>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5" name="Google Shape;4356;p38">
              <a:extLst>
                <a:ext uri="{FF2B5EF4-FFF2-40B4-BE49-F238E27FC236}">
                  <a16:creationId xmlns:a16="http://schemas.microsoft.com/office/drawing/2014/main" id="{B8BBA595-B425-9362-DD3D-E48D2EF29481}"/>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6" name="Google Shape;4357;p38">
              <a:extLst>
                <a:ext uri="{FF2B5EF4-FFF2-40B4-BE49-F238E27FC236}">
                  <a16:creationId xmlns:a16="http://schemas.microsoft.com/office/drawing/2014/main" id="{51BC07E2-F125-E32C-A889-AA6AF32FF037}"/>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7" name="Google Shape;4358;p38">
              <a:extLst>
                <a:ext uri="{FF2B5EF4-FFF2-40B4-BE49-F238E27FC236}">
                  <a16:creationId xmlns:a16="http://schemas.microsoft.com/office/drawing/2014/main" id="{76838BE7-8188-114D-F322-FA6112E32CF8}"/>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8" name="Google Shape;4359;p38">
              <a:extLst>
                <a:ext uri="{FF2B5EF4-FFF2-40B4-BE49-F238E27FC236}">
                  <a16:creationId xmlns:a16="http://schemas.microsoft.com/office/drawing/2014/main" id="{A61D3372-FFCB-FA63-F161-4A58370DC655}"/>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9" name="Google Shape;4360;p38">
              <a:extLst>
                <a:ext uri="{FF2B5EF4-FFF2-40B4-BE49-F238E27FC236}">
                  <a16:creationId xmlns:a16="http://schemas.microsoft.com/office/drawing/2014/main" id="{BB533C2A-E5BB-355E-0B11-1AE1A6249CF8}"/>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0" name="Google Shape;4361;p38">
              <a:extLst>
                <a:ext uri="{FF2B5EF4-FFF2-40B4-BE49-F238E27FC236}">
                  <a16:creationId xmlns:a16="http://schemas.microsoft.com/office/drawing/2014/main" id="{028165A8-C320-E1BE-7B39-FE2A0FB43B6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1" name="Google Shape;4362;p38">
              <a:extLst>
                <a:ext uri="{FF2B5EF4-FFF2-40B4-BE49-F238E27FC236}">
                  <a16:creationId xmlns:a16="http://schemas.microsoft.com/office/drawing/2014/main" id="{E7775E92-BB22-8590-77E6-582A087115D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2" name="Google Shape;4363;p38">
              <a:extLst>
                <a:ext uri="{FF2B5EF4-FFF2-40B4-BE49-F238E27FC236}">
                  <a16:creationId xmlns:a16="http://schemas.microsoft.com/office/drawing/2014/main" id="{CB3728EE-BB5D-4445-CFC8-BAFDFC3B1087}"/>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3" name="Google Shape;4364;p38">
              <a:extLst>
                <a:ext uri="{FF2B5EF4-FFF2-40B4-BE49-F238E27FC236}">
                  <a16:creationId xmlns:a16="http://schemas.microsoft.com/office/drawing/2014/main" id="{4F5B6B3E-7987-24AA-B8B5-CDBDA62AE7DE}"/>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4" name="Google Shape;4365;p38">
              <a:extLst>
                <a:ext uri="{FF2B5EF4-FFF2-40B4-BE49-F238E27FC236}">
                  <a16:creationId xmlns:a16="http://schemas.microsoft.com/office/drawing/2014/main" id="{E8668413-40DF-B768-2D6D-E4670CB27F96}"/>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5" name="Google Shape;4366;p38">
              <a:extLst>
                <a:ext uri="{FF2B5EF4-FFF2-40B4-BE49-F238E27FC236}">
                  <a16:creationId xmlns:a16="http://schemas.microsoft.com/office/drawing/2014/main" id="{4C4C6214-589C-3E30-3C83-5990AAD15461}"/>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6" name="Google Shape;4367;p38">
              <a:extLst>
                <a:ext uri="{FF2B5EF4-FFF2-40B4-BE49-F238E27FC236}">
                  <a16:creationId xmlns:a16="http://schemas.microsoft.com/office/drawing/2014/main" id="{C6B75FD8-5EEF-7516-1EB5-6CCB8BBF890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7" name="Google Shape;4368;p38">
              <a:extLst>
                <a:ext uri="{FF2B5EF4-FFF2-40B4-BE49-F238E27FC236}">
                  <a16:creationId xmlns:a16="http://schemas.microsoft.com/office/drawing/2014/main" id="{109D22F6-FDE9-9018-80B6-E78DB23DC41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8" name="Google Shape;4369;p38">
              <a:extLst>
                <a:ext uri="{FF2B5EF4-FFF2-40B4-BE49-F238E27FC236}">
                  <a16:creationId xmlns:a16="http://schemas.microsoft.com/office/drawing/2014/main" id="{76B10FCB-79B5-AA6D-98D2-1B95BE00A99A}"/>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9" name="Google Shape;4370;p38">
              <a:extLst>
                <a:ext uri="{FF2B5EF4-FFF2-40B4-BE49-F238E27FC236}">
                  <a16:creationId xmlns:a16="http://schemas.microsoft.com/office/drawing/2014/main" id="{21147E16-050C-1FD4-D331-156E0902A825}"/>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0" name="Google Shape;4371;p38">
              <a:extLst>
                <a:ext uri="{FF2B5EF4-FFF2-40B4-BE49-F238E27FC236}">
                  <a16:creationId xmlns:a16="http://schemas.microsoft.com/office/drawing/2014/main" id="{5F3C712E-7C05-704E-B722-DED606F44C53}"/>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1" name="Google Shape;4372;p38">
              <a:extLst>
                <a:ext uri="{FF2B5EF4-FFF2-40B4-BE49-F238E27FC236}">
                  <a16:creationId xmlns:a16="http://schemas.microsoft.com/office/drawing/2014/main" id="{70D4055D-C2A5-CBC0-8817-FD484455BA1F}"/>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2" name="Google Shape;4373;p38">
              <a:extLst>
                <a:ext uri="{FF2B5EF4-FFF2-40B4-BE49-F238E27FC236}">
                  <a16:creationId xmlns:a16="http://schemas.microsoft.com/office/drawing/2014/main" id="{3210F85B-14B0-A27A-020D-90B3D70CA2A0}"/>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3" name="Google Shape;4374;p38">
              <a:extLst>
                <a:ext uri="{FF2B5EF4-FFF2-40B4-BE49-F238E27FC236}">
                  <a16:creationId xmlns:a16="http://schemas.microsoft.com/office/drawing/2014/main" id="{9B4D1D40-D28C-0E45-5503-9514ADE1F292}"/>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4" name="Google Shape;4375;p38">
              <a:extLst>
                <a:ext uri="{FF2B5EF4-FFF2-40B4-BE49-F238E27FC236}">
                  <a16:creationId xmlns:a16="http://schemas.microsoft.com/office/drawing/2014/main" id="{37EA7BF7-26AC-59D7-B58F-18BFC5C66319}"/>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5" name="Google Shape;4376;p38">
              <a:extLst>
                <a:ext uri="{FF2B5EF4-FFF2-40B4-BE49-F238E27FC236}">
                  <a16:creationId xmlns:a16="http://schemas.microsoft.com/office/drawing/2014/main" id="{744DEEA8-E690-F7E6-B347-8B46BFBD04AD}"/>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6" name="Google Shape;4377;p38">
              <a:extLst>
                <a:ext uri="{FF2B5EF4-FFF2-40B4-BE49-F238E27FC236}">
                  <a16:creationId xmlns:a16="http://schemas.microsoft.com/office/drawing/2014/main" id="{A2BB38E9-063D-7E34-BF2A-E687FEBBF052}"/>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7" name="Google Shape;4378;p38">
              <a:extLst>
                <a:ext uri="{FF2B5EF4-FFF2-40B4-BE49-F238E27FC236}">
                  <a16:creationId xmlns:a16="http://schemas.microsoft.com/office/drawing/2014/main" id="{56422FDC-179E-4C33-87AA-5F648070516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8" name="Google Shape;4379;p38">
              <a:extLst>
                <a:ext uri="{FF2B5EF4-FFF2-40B4-BE49-F238E27FC236}">
                  <a16:creationId xmlns:a16="http://schemas.microsoft.com/office/drawing/2014/main" id="{9854D9AC-90BB-BAFD-188B-5DE55A95ECE4}"/>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9" name="Google Shape;4380;p38">
              <a:extLst>
                <a:ext uri="{FF2B5EF4-FFF2-40B4-BE49-F238E27FC236}">
                  <a16:creationId xmlns:a16="http://schemas.microsoft.com/office/drawing/2014/main" id="{F35C864B-62E7-3004-3C52-87F2A170F798}"/>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0" name="Google Shape;4381;p38">
              <a:extLst>
                <a:ext uri="{FF2B5EF4-FFF2-40B4-BE49-F238E27FC236}">
                  <a16:creationId xmlns:a16="http://schemas.microsoft.com/office/drawing/2014/main" id="{E1A62F3E-0439-8A12-B017-5DFD7328183A}"/>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1" name="Google Shape;4382;p38">
              <a:extLst>
                <a:ext uri="{FF2B5EF4-FFF2-40B4-BE49-F238E27FC236}">
                  <a16:creationId xmlns:a16="http://schemas.microsoft.com/office/drawing/2014/main" id="{B4A8DC1D-C789-E564-32EA-C540B33FBBC5}"/>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2" name="Google Shape;4383;p38">
              <a:extLst>
                <a:ext uri="{FF2B5EF4-FFF2-40B4-BE49-F238E27FC236}">
                  <a16:creationId xmlns:a16="http://schemas.microsoft.com/office/drawing/2014/main" id="{04C8435A-F9E5-CD1F-E81C-49E4102FCBEF}"/>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3" name="Google Shape;4384;p38">
              <a:extLst>
                <a:ext uri="{FF2B5EF4-FFF2-40B4-BE49-F238E27FC236}">
                  <a16:creationId xmlns:a16="http://schemas.microsoft.com/office/drawing/2014/main" id="{550F9BDC-71B8-0464-BE9D-0B205FA18740}"/>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4" name="Google Shape;4385;p38">
              <a:extLst>
                <a:ext uri="{FF2B5EF4-FFF2-40B4-BE49-F238E27FC236}">
                  <a16:creationId xmlns:a16="http://schemas.microsoft.com/office/drawing/2014/main" id="{AE7180BB-2DE1-6177-ADB4-F7BE9D18B6A5}"/>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5" name="Google Shape;4386;p38">
              <a:extLst>
                <a:ext uri="{FF2B5EF4-FFF2-40B4-BE49-F238E27FC236}">
                  <a16:creationId xmlns:a16="http://schemas.microsoft.com/office/drawing/2014/main" id="{0EC0DEE1-6145-96A7-D490-9AAFDBC7A1D4}"/>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6" name="Google Shape;4387;p38">
              <a:extLst>
                <a:ext uri="{FF2B5EF4-FFF2-40B4-BE49-F238E27FC236}">
                  <a16:creationId xmlns:a16="http://schemas.microsoft.com/office/drawing/2014/main" id="{B1707DEF-98DD-0C0F-603D-939BC5C20355}"/>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7" name="Google Shape;4388;p38">
              <a:extLst>
                <a:ext uri="{FF2B5EF4-FFF2-40B4-BE49-F238E27FC236}">
                  <a16:creationId xmlns:a16="http://schemas.microsoft.com/office/drawing/2014/main" id="{B4C33104-27D6-2680-D6A7-E6E2EC00C8A2}"/>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8" name="Google Shape;4389;p38">
              <a:extLst>
                <a:ext uri="{FF2B5EF4-FFF2-40B4-BE49-F238E27FC236}">
                  <a16:creationId xmlns:a16="http://schemas.microsoft.com/office/drawing/2014/main" id="{9C3AC7CC-C1A9-7C6B-3249-5B6637C1DD4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9" name="Google Shape;4390;p38">
              <a:extLst>
                <a:ext uri="{FF2B5EF4-FFF2-40B4-BE49-F238E27FC236}">
                  <a16:creationId xmlns:a16="http://schemas.microsoft.com/office/drawing/2014/main" id="{DDDAAA93-3AE3-3F9C-A285-18DBCA467A8E}"/>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0" name="Google Shape;4391;p38">
              <a:extLst>
                <a:ext uri="{FF2B5EF4-FFF2-40B4-BE49-F238E27FC236}">
                  <a16:creationId xmlns:a16="http://schemas.microsoft.com/office/drawing/2014/main" id="{8690FCA3-1AA2-E170-12E8-ABABE1A15227}"/>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1" name="Google Shape;4392;p38">
              <a:extLst>
                <a:ext uri="{FF2B5EF4-FFF2-40B4-BE49-F238E27FC236}">
                  <a16:creationId xmlns:a16="http://schemas.microsoft.com/office/drawing/2014/main" id="{26091DD8-45BF-A4B6-80CC-3E669B66D034}"/>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2" name="Google Shape;4393;p38">
              <a:extLst>
                <a:ext uri="{FF2B5EF4-FFF2-40B4-BE49-F238E27FC236}">
                  <a16:creationId xmlns:a16="http://schemas.microsoft.com/office/drawing/2014/main" id="{E0C14359-EEF4-73B1-6E3A-70D512FB52FC}"/>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3" name="Google Shape;4394;p38">
              <a:extLst>
                <a:ext uri="{FF2B5EF4-FFF2-40B4-BE49-F238E27FC236}">
                  <a16:creationId xmlns:a16="http://schemas.microsoft.com/office/drawing/2014/main" id="{D34F7722-8156-0B2A-8363-EB5E86F4C31E}"/>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4" name="Google Shape;4395;p38">
              <a:extLst>
                <a:ext uri="{FF2B5EF4-FFF2-40B4-BE49-F238E27FC236}">
                  <a16:creationId xmlns:a16="http://schemas.microsoft.com/office/drawing/2014/main" id="{6B2CA5E0-962E-ADAA-AA52-421CCEBDF162}"/>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5" name="Google Shape;4396;p38">
              <a:extLst>
                <a:ext uri="{FF2B5EF4-FFF2-40B4-BE49-F238E27FC236}">
                  <a16:creationId xmlns:a16="http://schemas.microsoft.com/office/drawing/2014/main" id="{A08CE888-0D8A-6A99-0571-F2FAB66BFB00}"/>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6" name="Google Shape;4397;p38">
              <a:extLst>
                <a:ext uri="{FF2B5EF4-FFF2-40B4-BE49-F238E27FC236}">
                  <a16:creationId xmlns:a16="http://schemas.microsoft.com/office/drawing/2014/main" id="{D38F3D86-45AC-43FC-FEAD-D4C5B08D84B9}"/>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7" name="Google Shape;4398;p38">
              <a:extLst>
                <a:ext uri="{FF2B5EF4-FFF2-40B4-BE49-F238E27FC236}">
                  <a16:creationId xmlns:a16="http://schemas.microsoft.com/office/drawing/2014/main" id="{F0C48623-AEEE-CFF9-3F6B-70DF5FB2819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8" name="Google Shape;4399;p38">
              <a:extLst>
                <a:ext uri="{FF2B5EF4-FFF2-40B4-BE49-F238E27FC236}">
                  <a16:creationId xmlns:a16="http://schemas.microsoft.com/office/drawing/2014/main" id="{C983AB37-AB0F-91FE-84D8-53044F7B3EAC}"/>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9" name="Google Shape;4400;p38">
              <a:extLst>
                <a:ext uri="{FF2B5EF4-FFF2-40B4-BE49-F238E27FC236}">
                  <a16:creationId xmlns:a16="http://schemas.microsoft.com/office/drawing/2014/main" id="{406156E8-FACF-D214-5EA2-44EB1AAFB1C8}"/>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0" name="Google Shape;4401;p38">
              <a:extLst>
                <a:ext uri="{FF2B5EF4-FFF2-40B4-BE49-F238E27FC236}">
                  <a16:creationId xmlns:a16="http://schemas.microsoft.com/office/drawing/2014/main" id="{944685A6-6A91-49E6-6D05-6AA6AE556FFB}"/>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1" name="Google Shape;4402;p38">
              <a:extLst>
                <a:ext uri="{FF2B5EF4-FFF2-40B4-BE49-F238E27FC236}">
                  <a16:creationId xmlns:a16="http://schemas.microsoft.com/office/drawing/2014/main" id="{19366E26-6F36-E3CD-11B1-CCE79342E957}"/>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2" name="Google Shape;4403;p38">
              <a:extLst>
                <a:ext uri="{FF2B5EF4-FFF2-40B4-BE49-F238E27FC236}">
                  <a16:creationId xmlns:a16="http://schemas.microsoft.com/office/drawing/2014/main" id="{ADA32D7B-8B5C-C1B8-948C-17FC2246D70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3" name="Google Shape;4404;p38">
              <a:extLst>
                <a:ext uri="{FF2B5EF4-FFF2-40B4-BE49-F238E27FC236}">
                  <a16:creationId xmlns:a16="http://schemas.microsoft.com/office/drawing/2014/main" id="{302F23E4-5B43-01B0-E719-8214F2558993}"/>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4" name="Google Shape;4405;p38">
              <a:extLst>
                <a:ext uri="{FF2B5EF4-FFF2-40B4-BE49-F238E27FC236}">
                  <a16:creationId xmlns:a16="http://schemas.microsoft.com/office/drawing/2014/main" id="{BCBC2B6E-9528-0392-131D-E791147797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5" name="Google Shape;4406;p38">
              <a:extLst>
                <a:ext uri="{FF2B5EF4-FFF2-40B4-BE49-F238E27FC236}">
                  <a16:creationId xmlns:a16="http://schemas.microsoft.com/office/drawing/2014/main" id="{A8924424-8978-F3A0-28B5-883BC4230656}"/>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6" name="Google Shape;4407;p38">
              <a:extLst>
                <a:ext uri="{FF2B5EF4-FFF2-40B4-BE49-F238E27FC236}">
                  <a16:creationId xmlns:a16="http://schemas.microsoft.com/office/drawing/2014/main" id="{57203500-89F4-ECFD-15D1-26E62056B039}"/>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7" name="Google Shape;4408;p38">
              <a:extLst>
                <a:ext uri="{FF2B5EF4-FFF2-40B4-BE49-F238E27FC236}">
                  <a16:creationId xmlns:a16="http://schemas.microsoft.com/office/drawing/2014/main" id="{CF330EAF-EF6E-91E4-6CFE-26797A434CEF}"/>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8" name="Google Shape;4409;p38">
              <a:extLst>
                <a:ext uri="{FF2B5EF4-FFF2-40B4-BE49-F238E27FC236}">
                  <a16:creationId xmlns:a16="http://schemas.microsoft.com/office/drawing/2014/main" id="{5502C18C-0DAB-D22D-1A01-30A348AFAF7B}"/>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9" name="Google Shape;4410;p38">
              <a:extLst>
                <a:ext uri="{FF2B5EF4-FFF2-40B4-BE49-F238E27FC236}">
                  <a16:creationId xmlns:a16="http://schemas.microsoft.com/office/drawing/2014/main" id="{A353390D-CDC0-7EEF-A274-9563BA95901B}"/>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0" name="Google Shape;4411;p38">
              <a:extLst>
                <a:ext uri="{FF2B5EF4-FFF2-40B4-BE49-F238E27FC236}">
                  <a16:creationId xmlns:a16="http://schemas.microsoft.com/office/drawing/2014/main" id="{55901596-F7C0-851E-2C50-7C933EC92D99}"/>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4412;p38">
              <a:extLst>
                <a:ext uri="{FF2B5EF4-FFF2-40B4-BE49-F238E27FC236}">
                  <a16:creationId xmlns:a16="http://schemas.microsoft.com/office/drawing/2014/main" id="{2EBDBA8A-0A86-61EB-DBB1-F2ED89CCADB1}"/>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4413;p38">
              <a:extLst>
                <a:ext uri="{FF2B5EF4-FFF2-40B4-BE49-F238E27FC236}">
                  <a16:creationId xmlns:a16="http://schemas.microsoft.com/office/drawing/2014/main" id="{F04C4BBE-F53A-D101-1F27-CB3578ED98DD}"/>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4414;p38">
              <a:extLst>
                <a:ext uri="{FF2B5EF4-FFF2-40B4-BE49-F238E27FC236}">
                  <a16:creationId xmlns:a16="http://schemas.microsoft.com/office/drawing/2014/main" id="{D85A3843-BC6D-6ADF-DB48-3C30999D7419}"/>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4415;p38">
              <a:extLst>
                <a:ext uri="{FF2B5EF4-FFF2-40B4-BE49-F238E27FC236}">
                  <a16:creationId xmlns:a16="http://schemas.microsoft.com/office/drawing/2014/main" id="{7402ADFA-DA3F-8FC1-7DC8-816038405836}"/>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4416;p38">
              <a:extLst>
                <a:ext uri="{FF2B5EF4-FFF2-40B4-BE49-F238E27FC236}">
                  <a16:creationId xmlns:a16="http://schemas.microsoft.com/office/drawing/2014/main" id="{752C6686-9E17-BAD8-864D-8D680597A219}"/>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4417;p38">
              <a:extLst>
                <a:ext uri="{FF2B5EF4-FFF2-40B4-BE49-F238E27FC236}">
                  <a16:creationId xmlns:a16="http://schemas.microsoft.com/office/drawing/2014/main" id="{AD433F9B-A48B-75C5-3B19-52D3CB896C42}"/>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4418;p38">
              <a:extLst>
                <a:ext uri="{FF2B5EF4-FFF2-40B4-BE49-F238E27FC236}">
                  <a16:creationId xmlns:a16="http://schemas.microsoft.com/office/drawing/2014/main" id="{947460F2-935C-97F2-D719-FCB97AD67787}"/>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4419;p38">
              <a:extLst>
                <a:ext uri="{FF2B5EF4-FFF2-40B4-BE49-F238E27FC236}">
                  <a16:creationId xmlns:a16="http://schemas.microsoft.com/office/drawing/2014/main" id="{2FE88D7A-B324-33AF-D1D5-A64443B7847A}"/>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4420;p38">
              <a:extLst>
                <a:ext uri="{FF2B5EF4-FFF2-40B4-BE49-F238E27FC236}">
                  <a16:creationId xmlns:a16="http://schemas.microsoft.com/office/drawing/2014/main" id="{4E18F0DA-80BC-E43F-05DC-9C3B49836F90}"/>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4421;p38">
              <a:extLst>
                <a:ext uri="{FF2B5EF4-FFF2-40B4-BE49-F238E27FC236}">
                  <a16:creationId xmlns:a16="http://schemas.microsoft.com/office/drawing/2014/main" id="{DE0176B0-9B41-B0A2-F5CE-AEE50A02EECC}"/>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4422;p38">
              <a:extLst>
                <a:ext uri="{FF2B5EF4-FFF2-40B4-BE49-F238E27FC236}">
                  <a16:creationId xmlns:a16="http://schemas.microsoft.com/office/drawing/2014/main" id="{31F445A7-AF74-D026-72A0-6D6C9DA9EDAF}"/>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4423;p38">
              <a:extLst>
                <a:ext uri="{FF2B5EF4-FFF2-40B4-BE49-F238E27FC236}">
                  <a16:creationId xmlns:a16="http://schemas.microsoft.com/office/drawing/2014/main" id="{BD2CCA49-6F5D-4424-AF92-2DBE75DAFE13}"/>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4424;p38">
              <a:extLst>
                <a:ext uri="{FF2B5EF4-FFF2-40B4-BE49-F238E27FC236}">
                  <a16:creationId xmlns:a16="http://schemas.microsoft.com/office/drawing/2014/main" id="{7FCC7BC4-BF23-B025-D7F9-B9434E04AE47}"/>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4425;p38">
              <a:extLst>
                <a:ext uri="{FF2B5EF4-FFF2-40B4-BE49-F238E27FC236}">
                  <a16:creationId xmlns:a16="http://schemas.microsoft.com/office/drawing/2014/main" id="{B70F1B98-6614-72C7-08A3-AF701E4C1F6C}"/>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4426;p38">
              <a:extLst>
                <a:ext uri="{FF2B5EF4-FFF2-40B4-BE49-F238E27FC236}">
                  <a16:creationId xmlns:a16="http://schemas.microsoft.com/office/drawing/2014/main" id="{EEEAD1D4-1F61-7535-56E6-613227C2B5FE}"/>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4427;p38">
              <a:extLst>
                <a:ext uri="{FF2B5EF4-FFF2-40B4-BE49-F238E27FC236}">
                  <a16:creationId xmlns:a16="http://schemas.microsoft.com/office/drawing/2014/main" id="{EAE91390-EE37-C236-D83D-0203D1EF36F7}"/>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4428;p38">
              <a:extLst>
                <a:ext uri="{FF2B5EF4-FFF2-40B4-BE49-F238E27FC236}">
                  <a16:creationId xmlns:a16="http://schemas.microsoft.com/office/drawing/2014/main" id="{0271A8D1-720D-EBF1-508F-9F99737A7BE3}"/>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4429;p38">
              <a:extLst>
                <a:ext uri="{FF2B5EF4-FFF2-40B4-BE49-F238E27FC236}">
                  <a16:creationId xmlns:a16="http://schemas.microsoft.com/office/drawing/2014/main" id="{BCB107D4-1DAC-A7C4-3EB7-D00D9500AF7D}"/>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4430;p38">
              <a:extLst>
                <a:ext uri="{FF2B5EF4-FFF2-40B4-BE49-F238E27FC236}">
                  <a16:creationId xmlns:a16="http://schemas.microsoft.com/office/drawing/2014/main" id="{B4B7C909-F95B-53B1-F4AA-284390B3FF3D}"/>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4431;p38">
              <a:extLst>
                <a:ext uri="{FF2B5EF4-FFF2-40B4-BE49-F238E27FC236}">
                  <a16:creationId xmlns:a16="http://schemas.microsoft.com/office/drawing/2014/main" id="{358E1EBA-0266-0F7F-1151-642E62A371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432;p38">
              <a:extLst>
                <a:ext uri="{FF2B5EF4-FFF2-40B4-BE49-F238E27FC236}">
                  <a16:creationId xmlns:a16="http://schemas.microsoft.com/office/drawing/2014/main" id="{F1FFFC31-5409-8C5C-677B-814F22182909}"/>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433;p38">
              <a:extLst>
                <a:ext uri="{FF2B5EF4-FFF2-40B4-BE49-F238E27FC236}">
                  <a16:creationId xmlns:a16="http://schemas.microsoft.com/office/drawing/2014/main" id="{F173BB0C-9854-6948-1616-B20C59151219}"/>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434;p38">
              <a:extLst>
                <a:ext uri="{FF2B5EF4-FFF2-40B4-BE49-F238E27FC236}">
                  <a16:creationId xmlns:a16="http://schemas.microsoft.com/office/drawing/2014/main" id="{947DA2F5-78A4-5866-A7C4-434CE8A0F6C5}"/>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435;p38">
              <a:extLst>
                <a:ext uri="{FF2B5EF4-FFF2-40B4-BE49-F238E27FC236}">
                  <a16:creationId xmlns:a16="http://schemas.microsoft.com/office/drawing/2014/main" id="{DA6418DD-7116-4FE2-3E8D-AD0CE00E1AAD}"/>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5" name="Google Shape;4436;p38">
              <a:extLst>
                <a:ext uri="{FF2B5EF4-FFF2-40B4-BE49-F238E27FC236}">
                  <a16:creationId xmlns:a16="http://schemas.microsoft.com/office/drawing/2014/main" id="{2B448298-766A-8A87-9B38-7F227D91B671}"/>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6" name="Google Shape;4437;p38">
              <a:extLst>
                <a:ext uri="{FF2B5EF4-FFF2-40B4-BE49-F238E27FC236}">
                  <a16:creationId xmlns:a16="http://schemas.microsoft.com/office/drawing/2014/main" id="{61642341-87CE-7B12-6925-0FB1C9A8398F}"/>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438;p38">
              <a:extLst>
                <a:ext uri="{FF2B5EF4-FFF2-40B4-BE49-F238E27FC236}">
                  <a16:creationId xmlns:a16="http://schemas.microsoft.com/office/drawing/2014/main" id="{3B5F9A08-2BD0-DCE2-23E0-19A19F4516E2}"/>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439;p38">
              <a:extLst>
                <a:ext uri="{FF2B5EF4-FFF2-40B4-BE49-F238E27FC236}">
                  <a16:creationId xmlns:a16="http://schemas.microsoft.com/office/drawing/2014/main" id="{880BD200-1A5E-0E6A-DABE-3993862EEB0B}"/>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440;p38">
              <a:extLst>
                <a:ext uri="{FF2B5EF4-FFF2-40B4-BE49-F238E27FC236}">
                  <a16:creationId xmlns:a16="http://schemas.microsoft.com/office/drawing/2014/main" id="{6FA6E253-4DA4-1A80-FF14-4064D93CF38E}"/>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441;p38">
              <a:extLst>
                <a:ext uri="{FF2B5EF4-FFF2-40B4-BE49-F238E27FC236}">
                  <a16:creationId xmlns:a16="http://schemas.microsoft.com/office/drawing/2014/main" id="{C54BE169-8A33-38CC-66A5-D1573AADDE7E}"/>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442;p38">
              <a:extLst>
                <a:ext uri="{FF2B5EF4-FFF2-40B4-BE49-F238E27FC236}">
                  <a16:creationId xmlns:a16="http://schemas.microsoft.com/office/drawing/2014/main" id="{BD077033-53D1-E315-F56D-8FA705052057}"/>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443;p38">
              <a:extLst>
                <a:ext uri="{FF2B5EF4-FFF2-40B4-BE49-F238E27FC236}">
                  <a16:creationId xmlns:a16="http://schemas.microsoft.com/office/drawing/2014/main" id="{4A884A91-3FB5-E8EB-FDC2-E099D76FFD42}"/>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444;p38">
              <a:extLst>
                <a:ext uri="{FF2B5EF4-FFF2-40B4-BE49-F238E27FC236}">
                  <a16:creationId xmlns:a16="http://schemas.microsoft.com/office/drawing/2014/main" id="{8BE515D9-7C04-E0A4-C7F5-5F8EC09997EF}"/>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445;p38">
              <a:extLst>
                <a:ext uri="{FF2B5EF4-FFF2-40B4-BE49-F238E27FC236}">
                  <a16:creationId xmlns:a16="http://schemas.microsoft.com/office/drawing/2014/main" id="{8B1021F2-0C50-179D-F3B2-A6C2A5F796DF}"/>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446;p38">
              <a:extLst>
                <a:ext uri="{FF2B5EF4-FFF2-40B4-BE49-F238E27FC236}">
                  <a16:creationId xmlns:a16="http://schemas.microsoft.com/office/drawing/2014/main" id="{B38DF525-E2B5-9297-373B-AA02DA84327E}"/>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447;p38">
              <a:extLst>
                <a:ext uri="{FF2B5EF4-FFF2-40B4-BE49-F238E27FC236}">
                  <a16:creationId xmlns:a16="http://schemas.microsoft.com/office/drawing/2014/main" id="{FC7785D2-D2DC-ED50-5C0B-57D5178F8177}"/>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448;p38">
              <a:extLst>
                <a:ext uri="{FF2B5EF4-FFF2-40B4-BE49-F238E27FC236}">
                  <a16:creationId xmlns:a16="http://schemas.microsoft.com/office/drawing/2014/main" id="{6DC33D0F-E2C9-8AB2-C896-6BE7BB7BEA28}"/>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8" name="Google Shape;4449;p38">
              <a:extLst>
                <a:ext uri="{FF2B5EF4-FFF2-40B4-BE49-F238E27FC236}">
                  <a16:creationId xmlns:a16="http://schemas.microsoft.com/office/drawing/2014/main" id="{1ACFBCD5-9949-8B36-8E06-2EE7E5E3D864}"/>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9" name="Google Shape;4450;p38">
              <a:extLst>
                <a:ext uri="{FF2B5EF4-FFF2-40B4-BE49-F238E27FC236}">
                  <a16:creationId xmlns:a16="http://schemas.microsoft.com/office/drawing/2014/main" id="{1D676048-731D-34AE-014A-4B59D003CA68}"/>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451;p38">
              <a:extLst>
                <a:ext uri="{FF2B5EF4-FFF2-40B4-BE49-F238E27FC236}">
                  <a16:creationId xmlns:a16="http://schemas.microsoft.com/office/drawing/2014/main" id="{C740E1A1-6AA5-EC42-9364-EAB4F8F545F3}"/>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452;p38">
              <a:extLst>
                <a:ext uri="{FF2B5EF4-FFF2-40B4-BE49-F238E27FC236}">
                  <a16:creationId xmlns:a16="http://schemas.microsoft.com/office/drawing/2014/main" id="{A4443354-D286-F67F-73E2-E8FF326F49F1}"/>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453;p38">
              <a:extLst>
                <a:ext uri="{FF2B5EF4-FFF2-40B4-BE49-F238E27FC236}">
                  <a16:creationId xmlns:a16="http://schemas.microsoft.com/office/drawing/2014/main" id="{BB4D8969-A4FA-D136-805C-16E33AF29526}"/>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454;p38">
              <a:extLst>
                <a:ext uri="{FF2B5EF4-FFF2-40B4-BE49-F238E27FC236}">
                  <a16:creationId xmlns:a16="http://schemas.microsoft.com/office/drawing/2014/main" id="{552F0159-C908-0CA4-616B-AEA69CCCD14B}"/>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455;p38">
              <a:extLst>
                <a:ext uri="{FF2B5EF4-FFF2-40B4-BE49-F238E27FC236}">
                  <a16:creationId xmlns:a16="http://schemas.microsoft.com/office/drawing/2014/main" id="{B610A581-E8EC-BC80-D724-CE34CE34383A}"/>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456;p38">
              <a:extLst>
                <a:ext uri="{FF2B5EF4-FFF2-40B4-BE49-F238E27FC236}">
                  <a16:creationId xmlns:a16="http://schemas.microsoft.com/office/drawing/2014/main" id="{6D4AFCBF-393F-5275-D4FF-2A9931390E4F}"/>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457;p38">
              <a:extLst>
                <a:ext uri="{FF2B5EF4-FFF2-40B4-BE49-F238E27FC236}">
                  <a16:creationId xmlns:a16="http://schemas.microsoft.com/office/drawing/2014/main" id="{A20B88A7-6800-1F57-B1A2-CD79B6D124BE}"/>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458;p38">
              <a:extLst>
                <a:ext uri="{FF2B5EF4-FFF2-40B4-BE49-F238E27FC236}">
                  <a16:creationId xmlns:a16="http://schemas.microsoft.com/office/drawing/2014/main" id="{74454B0D-C2B6-0D47-C85C-F6FE57BDDA6E}"/>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459;p38">
              <a:extLst>
                <a:ext uri="{FF2B5EF4-FFF2-40B4-BE49-F238E27FC236}">
                  <a16:creationId xmlns:a16="http://schemas.microsoft.com/office/drawing/2014/main" id="{5DD55A3E-54C5-51A8-7A5E-6D2F002D14D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460;p38">
              <a:extLst>
                <a:ext uri="{FF2B5EF4-FFF2-40B4-BE49-F238E27FC236}">
                  <a16:creationId xmlns:a16="http://schemas.microsoft.com/office/drawing/2014/main" id="{32F5112F-2B50-AB03-452E-C421495B959E}"/>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461;p38">
              <a:extLst>
                <a:ext uri="{FF2B5EF4-FFF2-40B4-BE49-F238E27FC236}">
                  <a16:creationId xmlns:a16="http://schemas.microsoft.com/office/drawing/2014/main" id="{59C978C1-9853-769B-8F51-24CA4634B73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1" name="Google Shape;4462;p38">
              <a:extLst>
                <a:ext uri="{FF2B5EF4-FFF2-40B4-BE49-F238E27FC236}">
                  <a16:creationId xmlns:a16="http://schemas.microsoft.com/office/drawing/2014/main" id="{9AA81AE8-9022-4807-DC25-7CE62E270CE9}"/>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2" name="Google Shape;4463;p38">
              <a:extLst>
                <a:ext uri="{FF2B5EF4-FFF2-40B4-BE49-F238E27FC236}">
                  <a16:creationId xmlns:a16="http://schemas.microsoft.com/office/drawing/2014/main" id="{3B37A565-0A59-ADD4-61BA-8898289CAA8D}"/>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3" name="Google Shape;4464;p38">
              <a:extLst>
                <a:ext uri="{FF2B5EF4-FFF2-40B4-BE49-F238E27FC236}">
                  <a16:creationId xmlns:a16="http://schemas.microsoft.com/office/drawing/2014/main" id="{02A34822-BA9A-579E-3B54-1E359A9A211D}"/>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4" name="Google Shape;4465;p38">
              <a:extLst>
                <a:ext uri="{FF2B5EF4-FFF2-40B4-BE49-F238E27FC236}">
                  <a16:creationId xmlns:a16="http://schemas.microsoft.com/office/drawing/2014/main" id="{28BB137D-47FB-EA2F-4A52-EF7DD9EBFBE8}"/>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5" name="Google Shape;4466;p38">
              <a:extLst>
                <a:ext uri="{FF2B5EF4-FFF2-40B4-BE49-F238E27FC236}">
                  <a16:creationId xmlns:a16="http://schemas.microsoft.com/office/drawing/2014/main" id="{50B301EF-F291-210B-31FB-B19E5C9BDA7B}"/>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6" name="Google Shape;4467;p38">
              <a:extLst>
                <a:ext uri="{FF2B5EF4-FFF2-40B4-BE49-F238E27FC236}">
                  <a16:creationId xmlns:a16="http://schemas.microsoft.com/office/drawing/2014/main" id="{2C25847F-9C69-A077-EE73-9EA75E0DDF09}"/>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7" name="Google Shape;4468;p38">
              <a:extLst>
                <a:ext uri="{FF2B5EF4-FFF2-40B4-BE49-F238E27FC236}">
                  <a16:creationId xmlns:a16="http://schemas.microsoft.com/office/drawing/2014/main" id="{4DDC2D58-E96A-EB04-E976-03A5A5E56AE9}"/>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8" name="Google Shape;4469;p38">
              <a:extLst>
                <a:ext uri="{FF2B5EF4-FFF2-40B4-BE49-F238E27FC236}">
                  <a16:creationId xmlns:a16="http://schemas.microsoft.com/office/drawing/2014/main" id="{04FFCDFF-6D83-59B6-1B12-03A869CFF943}"/>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9" name="Google Shape;4470;p38">
              <a:extLst>
                <a:ext uri="{FF2B5EF4-FFF2-40B4-BE49-F238E27FC236}">
                  <a16:creationId xmlns:a16="http://schemas.microsoft.com/office/drawing/2014/main" id="{40CC233B-8D15-C438-3AB3-5EAB7A3DD6E3}"/>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0" name="Google Shape;4471;p38">
              <a:extLst>
                <a:ext uri="{FF2B5EF4-FFF2-40B4-BE49-F238E27FC236}">
                  <a16:creationId xmlns:a16="http://schemas.microsoft.com/office/drawing/2014/main" id="{D870D138-CAB9-BDD1-FEAD-B0305CA6D458}"/>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1" name="Google Shape;4472;p38">
              <a:extLst>
                <a:ext uri="{FF2B5EF4-FFF2-40B4-BE49-F238E27FC236}">
                  <a16:creationId xmlns:a16="http://schemas.microsoft.com/office/drawing/2014/main" id="{4DF2F9CF-F7C3-87A8-0757-0FAAD44F952C}"/>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2" name="Google Shape;4473;p38">
              <a:extLst>
                <a:ext uri="{FF2B5EF4-FFF2-40B4-BE49-F238E27FC236}">
                  <a16:creationId xmlns:a16="http://schemas.microsoft.com/office/drawing/2014/main" id="{45CA861B-4608-6AF2-6043-F5FB67B43136}"/>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3" name="Google Shape;4474;p38">
              <a:extLst>
                <a:ext uri="{FF2B5EF4-FFF2-40B4-BE49-F238E27FC236}">
                  <a16:creationId xmlns:a16="http://schemas.microsoft.com/office/drawing/2014/main" id="{24ECA593-FC2B-2631-8ED0-927996F5E6BE}"/>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4" name="Google Shape;4475;p38">
              <a:extLst>
                <a:ext uri="{FF2B5EF4-FFF2-40B4-BE49-F238E27FC236}">
                  <a16:creationId xmlns:a16="http://schemas.microsoft.com/office/drawing/2014/main" id="{2E17BE81-7DB6-BB66-9EE3-3F84B24CA949}"/>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5" name="Google Shape;4476;p38">
              <a:extLst>
                <a:ext uri="{FF2B5EF4-FFF2-40B4-BE49-F238E27FC236}">
                  <a16:creationId xmlns:a16="http://schemas.microsoft.com/office/drawing/2014/main" id="{2F9A66BE-F941-A53B-7EFA-742A0353BE97}"/>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6" name="Google Shape;4477;p38">
              <a:extLst>
                <a:ext uri="{FF2B5EF4-FFF2-40B4-BE49-F238E27FC236}">
                  <a16:creationId xmlns:a16="http://schemas.microsoft.com/office/drawing/2014/main" id="{9236BDB1-E0E2-2DCC-4319-6F07109BB8F2}"/>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7" name="Google Shape;4478;p38">
              <a:extLst>
                <a:ext uri="{FF2B5EF4-FFF2-40B4-BE49-F238E27FC236}">
                  <a16:creationId xmlns:a16="http://schemas.microsoft.com/office/drawing/2014/main" id="{1324B0C4-F10E-A568-15AA-D5F5065C3F6C}"/>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8" name="Google Shape;4479;p38">
              <a:extLst>
                <a:ext uri="{FF2B5EF4-FFF2-40B4-BE49-F238E27FC236}">
                  <a16:creationId xmlns:a16="http://schemas.microsoft.com/office/drawing/2014/main" id="{04FB2F7A-2657-0169-E6C7-6D36E25E613A}"/>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9" name="Google Shape;4480;p38">
              <a:extLst>
                <a:ext uri="{FF2B5EF4-FFF2-40B4-BE49-F238E27FC236}">
                  <a16:creationId xmlns:a16="http://schemas.microsoft.com/office/drawing/2014/main" id="{C0DD8EB2-0360-F364-B7CE-0C22D44F363D}"/>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0" name="Google Shape;4481;p38">
              <a:extLst>
                <a:ext uri="{FF2B5EF4-FFF2-40B4-BE49-F238E27FC236}">
                  <a16:creationId xmlns:a16="http://schemas.microsoft.com/office/drawing/2014/main" id="{A8CB09FE-F512-7892-71CA-1727A548D989}"/>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1" name="Google Shape;4482;p38">
              <a:extLst>
                <a:ext uri="{FF2B5EF4-FFF2-40B4-BE49-F238E27FC236}">
                  <a16:creationId xmlns:a16="http://schemas.microsoft.com/office/drawing/2014/main" id="{FB4D961D-C505-9DC8-A324-050EA32E8039}"/>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2" name="Google Shape;4483;p38">
              <a:extLst>
                <a:ext uri="{FF2B5EF4-FFF2-40B4-BE49-F238E27FC236}">
                  <a16:creationId xmlns:a16="http://schemas.microsoft.com/office/drawing/2014/main" id="{7993458D-FCA5-BE33-016F-AAAE4D118587}"/>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3" name="Google Shape;4484;p38">
              <a:extLst>
                <a:ext uri="{FF2B5EF4-FFF2-40B4-BE49-F238E27FC236}">
                  <a16:creationId xmlns:a16="http://schemas.microsoft.com/office/drawing/2014/main" id="{31929F31-2FB9-40C5-6637-DE7F8E51F8A8}"/>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4" name="Google Shape;4485;p38">
              <a:extLst>
                <a:ext uri="{FF2B5EF4-FFF2-40B4-BE49-F238E27FC236}">
                  <a16:creationId xmlns:a16="http://schemas.microsoft.com/office/drawing/2014/main" id="{C65EBCA3-EDD8-1133-275E-0A729945A5D0}"/>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5" name="Google Shape;4486;p38">
              <a:extLst>
                <a:ext uri="{FF2B5EF4-FFF2-40B4-BE49-F238E27FC236}">
                  <a16:creationId xmlns:a16="http://schemas.microsoft.com/office/drawing/2014/main" id="{6D99F897-7EB5-AE01-92A9-AD70253F5437}"/>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6" name="Google Shape;4487;p38">
              <a:extLst>
                <a:ext uri="{FF2B5EF4-FFF2-40B4-BE49-F238E27FC236}">
                  <a16:creationId xmlns:a16="http://schemas.microsoft.com/office/drawing/2014/main" id="{09EF3D8B-4B48-D226-69C3-AC6CD11AA4C2}"/>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7" name="Google Shape;4488;p38">
              <a:extLst>
                <a:ext uri="{FF2B5EF4-FFF2-40B4-BE49-F238E27FC236}">
                  <a16:creationId xmlns:a16="http://schemas.microsoft.com/office/drawing/2014/main" id="{6405CE58-C39C-13D4-339A-195F3A5B29F5}"/>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8" name="Google Shape;4489;p38">
              <a:extLst>
                <a:ext uri="{FF2B5EF4-FFF2-40B4-BE49-F238E27FC236}">
                  <a16:creationId xmlns:a16="http://schemas.microsoft.com/office/drawing/2014/main" id="{C0952095-03D7-F81C-0647-65590D5D80DE}"/>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9" name="Google Shape;4490;p38">
              <a:extLst>
                <a:ext uri="{FF2B5EF4-FFF2-40B4-BE49-F238E27FC236}">
                  <a16:creationId xmlns:a16="http://schemas.microsoft.com/office/drawing/2014/main" id="{F2B36D6E-D37E-EBAF-9937-B1A1BD372FEA}"/>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0" name="Google Shape;4491;p38">
              <a:extLst>
                <a:ext uri="{FF2B5EF4-FFF2-40B4-BE49-F238E27FC236}">
                  <a16:creationId xmlns:a16="http://schemas.microsoft.com/office/drawing/2014/main" id="{86B6CDBF-8C51-EFE4-D672-B2E321D79B42}"/>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1" name="Google Shape;4492;p38">
              <a:extLst>
                <a:ext uri="{FF2B5EF4-FFF2-40B4-BE49-F238E27FC236}">
                  <a16:creationId xmlns:a16="http://schemas.microsoft.com/office/drawing/2014/main" id="{005A28B8-EB32-A57B-0147-A91E28294856}"/>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2" name="Google Shape;4493;p38">
              <a:extLst>
                <a:ext uri="{FF2B5EF4-FFF2-40B4-BE49-F238E27FC236}">
                  <a16:creationId xmlns:a16="http://schemas.microsoft.com/office/drawing/2014/main" id="{BA7711FB-F62D-45E8-E2A0-E1E410A7FC41}"/>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3" name="Google Shape;4494;p38">
              <a:extLst>
                <a:ext uri="{FF2B5EF4-FFF2-40B4-BE49-F238E27FC236}">
                  <a16:creationId xmlns:a16="http://schemas.microsoft.com/office/drawing/2014/main" id="{461DBD3A-3E89-42A5-B096-E7520279209E}"/>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4" name="Google Shape;4495;p38">
              <a:extLst>
                <a:ext uri="{FF2B5EF4-FFF2-40B4-BE49-F238E27FC236}">
                  <a16:creationId xmlns:a16="http://schemas.microsoft.com/office/drawing/2014/main" id="{5CDCD80E-047F-7502-A9C6-F97C6ECF8D83}"/>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5" name="Google Shape;4496;p38">
              <a:extLst>
                <a:ext uri="{FF2B5EF4-FFF2-40B4-BE49-F238E27FC236}">
                  <a16:creationId xmlns:a16="http://schemas.microsoft.com/office/drawing/2014/main" id="{DB68678E-4C70-10CF-0809-A0C23D531032}"/>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6" name="Google Shape;4497;p38">
              <a:extLst>
                <a:ext uri="{FF2B5EF4-FFF2-40B4-BE49-F238E27FC236}">
                  <a16:creationId xmlns:a16="http://schemas.microsoft.com/office/drawing/2014/main" id="{A82E7793-EE21-48E6-5569-384709A24134}"/>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7" name="Google Shape;4498;p38">
              <a:extLst>
                <a:ext uri="{FF2B5EF4-FFF2-40B4-BE49-F238E27FC236}">
                  <a16:creationId xmlns:a16="http://schemas.microsoft.com/office/drawing/2014/main" id="{45088E3B-6A10-083C-B5BF-53EA8609B2F6}"/>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8" name="Google Shape;4499;p38">
              <a:extLst>
                <a:ext uri="{FF2B5EF4-FFF2-40B4-BE49-F238E27FC236}">
                  <a16:creationId xmlns:a16="http://schemas.microsoft.com/office/drawing/2014/main" id="{17E3B49C-0F8C-393A-D1DC-62738B123930}"/>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9" name="Google Shape;4500;p38">
              <a:extLst>
                <a:ext uri="{FF2B5EF4-FFF2-40B4-BE49-F238E27FC236}">
                  <a16:creationId xmlns:a16="http://schemas.microsoft.com/office/drawing/2014/main" id="{DECD175E-D828-7235-2B28-4C04CF4370A4}"/>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0" name="Google Shape;4501;p38">
              <a:extLst>
                <a:ext uri="{FF2B5EF4-FFF2-40B4-BE49-F238E27FC236}">
                  <a16:creationId xmlns:a16="http://schemas.microsoft.com/office/drawing/2014/main" id="{C6F6B154-1805-6788-A34A-A62D3AC1694B}"/>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1" name="Google Shape;4502;p38">
              <a:extLst>
                <a:ext uri="{FF2B5EF4-FFF2-40B4-BE49-F238E27FC236}">
                  <a16:creationId xmlns:a16="http://schemas.microsoft.com/office/drawing/2014/main" id="{3DFDC299-80BB-432F-5CE9-029354798FDF}"/>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2" name="Google Shape;4503;p38">
              <a:extLst>
                <a:ext uri="{FF2B5EF4-FFF2-40B4-BE49-F238E27FC236}">
                  <a16:creationId xmlns:a16="http://schemas.microsoft.com/office/drawing/2014/main" id="{5D4916ED-345F-FCC9-8E14-F671D014F19B}"/>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3" name="Google Shape;4504;p38">
              <a:extLst>
                <a:ext uri="{FF2B5EF4-FFF2-40B4-BE49-F238E27FC236}">
                  <a16:creationId xmlns:a16="http://schemas.microsoft.com/office/drawing/2014/main" id="{E19BB468-75B2-0D4A-48A2-A0ECD493E96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4" name="Google Shape;4505;p38">
              <a:extLst>
                <a:ext uri="{FF2B5EF4-FFF2-40B4-BE49-F238E27FC236}">
                  <a16:creationId xmlns:a16="http://schemas.microsoft.com/office/drawing/2014/main" id="{2819D24F-746A-BC77-9EA3-1578CE6ADBF3}"/>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5" name="Google Shape;4506;p38">
              <a:extLst>
                <a:ext uri="{FF2B5EF4-FFF2-40B4-BE49-F238E27FC236}">
                  <a16:creationId xmlns:a16="http://schemas.microsoft.com/office/drawing/2014/main" id="{FB62587B-794B-F448-A56A-23A861D27764}"/>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6" name="Google Shape;4507;p38">
              <a:extLst>
                <a:ext uri="{FF2B5EF4-FFF2-40B4-BE49-F238E27FC236}">
                  <a16:creationId xmlns:a16="http://schemas.microsoft.com/office/drawing/2014/main" id="{1D4BEB10-AF4A-2B79-F513-F593175EAE96}"/>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7" name="Google Shape;4508;p38">
              <a:extLst>
                <a:ext uri="{FF2B5EF4-FFF2-40B4-BE49-F238E27FC236}">
                  <a16:creationId xmlns:a16="http://schemas.microsoft.com/office/drawing/2014/main" id="{F1D37684-2B24-E337-5C60-C4F0F90255ED}"/>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8" name="Google Shape;4509;p38">
              <a:extLst>
                <a:ext uri="{FF2B5EF4-FFF2-40B4-BE49-F238E27FC236}">
                  <a16:creationId xmlns:a16="http://schemas.microsoft.com/office/drawing/2014/main" id="{94C18C1B-2475-0E2C-66AA-F2067C9ED9BF}"/>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9" name="Google Shape;4510;p38">
              <a:extLst>
                <a:ext uri="{FF2B5EF4-FFF2-40B4-BE49-F238E27FC236}">
                  <a16:creationId xmlns:a16="http://schemas.microsoft.com/office/drawing/2014/main" id="{64E66C48-A8A7-428D-8E89-FCC537AB9072}"/>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0" name="Google Shape;4511;p38">
              <a:extLst>
                <a:ext uri="{FF2B5EF4-FFF2-40B4-BE49-F238E27FC236}">
                  <a16:creationId xmlns:a16="http://schemas.microsoft.com/office/drawing/2014/main" id="{C11D0801-5DD4-1D2B-2EA7-E198AA65BBBC}"/>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1" name="Google Shape;4512;p38">
              <a:extLst>
                <a:ext uri="{FF2B5EF4-FFF2-40B4-BE49-F238E27FC236}">
                  <a16:creationId xmlns:a16="http://schemas.microsoft.com/office/drawing/2014/main" id="{FBF086A2-EF5C-CFBC-19FD-ECF26337BC5C}"/>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2" name="Google Shape;4513;p38">
              <a:extLst>
                <a:ext uri="{FF2B5EF4-FFF2-40B4-BE49-F238E27FC236}">
                  <a16:creationId xmlns:a16="http://schemas.microsoft.com/office/drawing/2014/main" id="{7C444DB8-420E-DDD1-7603-3FD25819420D}"/>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3" name="Google Shape;4514;p38">
              <a:extLst>
                <a:ext uri="{FF2B5EF4-FFF2-40B4-BE49-F238E27FC236}">
                  <a16:creationId xmlns:a16="http://schemas.microsoft.com/office/drawing/2014/main" id="{A24272BB-E62F-C98A-60C5-7EF00CB2A1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4" name="Google Shape;4515;p38">
              <a:extLst>
                <a:ext uri="{FF2B5EF4-FFF2-40B4-BE49-F238E27FC236}">
                  <a16:creationId xmlns:a16="http://schemas.microsoft.com/office/drawing/2014/main" id="{CC4C714C-9D49-DED6-A65F-55996E2A2533}"/>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5" name="Google Shape;4516;p38">
              <a:extLst>
                <a:ext uri="{FF2B5EF4-FFF2-40B4-BE49-F238E27FC236}">
                  <a16:creationId xmlns:a16="http://schemas.microsoft.com/office/drawing/2014/main" id="{9A6BBED3-310D-7120-D641-82F31D4B87AF}"/>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6" name="Google Shape;4517;p38">
              <a:extLst>
                <a:ext uri="{FF2B5EF4-FFF2-40B4-BE49-F238E27FC236}">
                  <a16:creationId xmlns:a16="http://schemas.microsoft.com/office/drawing/2014/main" id="{57C69621-CFEE-AEA1-9394-4D17EB1C73BE}"/>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7" name="Google Shape;4518;p38">
              <a:extLst>
                <a:ext uri="{FF2B5EF4-FFF2-40B4-BE49-F238E27FC236}">
                  <a16:creationId xmlns:a16="http://schemas.microsoft.com/office/drawing/2014/main" id="{91A9ABBE-DE84-3B43-93D4-E7BDD7573036}"/>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8" name="Google Shape;4519;p38">
              <a:extLst>
                <a:ext uri="{FF2B5EF4-FFF2-40B4-BE49-F238E27FC236}">
                  <a16:creationId xmlns:a16="http://schemas.microsoft.com/office/drawing/2014/main" id="{53241FAB-CD67-5DBD-5BAE-0F85659F384C}"/>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9" name="Google Shape;4520;p38">
              <a:extLst>
                <a:ext uri="{FF2B5EF4-FFF2-40B4-BE49-F238E27FC236}">
                  <a16:creationId xmlns:a16="http://schemas.microsoft.com/office/drawing/2014/main" id="{1B9738A0-31F1-AA96-5C18-6F450F3CDF5E}"/>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0" name="Google Shape;4521;p38">
              <a:extLst>
                <a:ext uri="{FF2B5EF4-FFF2-40B4-BE49-F238E27FC236}">
                  <a16:creationId xmlns:a16="http://schemas.microsoft.com/office/drawing/2014/main" id="{7931FC99-063C-A5B3-660A-8C3613C39AAA}"/>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1" name="Google Shape;4522;p38">
              <a:extLst>
                <a:ext uri="{FF2B5EF4-FFF2-40B4-BE49-F238E27FC236}">
                  <a16:creationId xmlns:a16="http://schemas.microsoft.com/office/drawing/2014/main" id="{1B9EB9C1-D305-DD0D-6231-A3F7302A9DEF}"/>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2" name="Google Shape;4523;p38">
              <a:extLst>
                <a:ext uri="{FF2B5EF4-FFF2-40B4-BE49-F238E27FC236}">
                  <a16:creationId xmlns:a16="http://schemas.microsoft.com/office/drawing/2014/main" id="{B5B4C4E6-DC58-7D9D-5911-F58721B58559}"/>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3" name="Google Shape;4524;p38">
              <a:extLst>
                <a:ext uri="{FF2B5EF4-FFF2-40B4-BE49-F238E27FC236}">
                  <a16:creationId xmlns:a16="http://schemas.microsoft.com/office/drawing/2014/main" id="{65C8B347-D7C4-2E42-7A1F-F15A22CBFCD3}"/>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4" name="Google Shape;4525;p38">
              <a:extLst>
                <a:ext uri="{FF2B5EF4-FFF2-40B4-BE49-F238E27FC236}">
                  <a16:creationId xmlns:a16="http://schemas.microsoft.com/office/drawing/2014/main" id="{C9EE2136-FCE2-F7E2-0719-EDC51961C24B}"/>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5" name="Google Shape;4526;p38">
              <a:extLst>
                <a:ext uri="{FF2B5EF4-FFF2-40B4-BE49-F238E27FC236}">
                  <a16:creationId xmlns:a16="http://schemas.microsoft.com/office/drawing/2014/main" id="{1BFAA359-40A6-DB1C-C72F-C0FAA17CDC4D}"/>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6" name="Google Shape;4527;p38">
              <a:extLst>
                <a:ext uri="{FF2B5EF4-FFF2-40B4-BE49-F238E27FC236}">
                  <a16:creationId xmlns:a16="http://schemas.microsoft.com/office/drawing/2014/main" id="{FCC59DB3-30EE-88AD-3488-95F3C2BFCEE9}"/>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7" name="Google Shape;4528;p38">
              <a:extLst>
                <a:ext uri="{FF2B5EF4-FFF2-40B4-BE49-F238E27FC236}">
                  <a16:creationId xmlns:a16="http://schemas.microsoft.com/office/drawing/2014/main" id="{A7D22574-6678-5882-0C87-C0E42893D9AC}"/>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8" name="Google Shape;4529;p38">
              <a:extLst>
                <a:ext uri="{FF2B5EF4-FFF2-40B4-BE49-F238E27FC236}">
                  <a16:creationId xmlns:a16="http://schemas.microsoft.com/office/drawing/2014/main" id="{AF589871-84EA-FAA2-854B-86D9B415386F}"/>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9" name="Google Shape;4530;p38">
              <a:extLst>
                <a:ext uri="{FF2B5EF4-FFF2-40B4-BE49-F238E27FC236}">
                  <a16:creationId xmlns:a16="http://schemas.microsoft.com/office/drawing/2014/main" id="{7934E4F4-CCD2-6383-B804-C99376EEAE44}"/>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0" name="Google Shape;4531;p38">
              <a:extLst>
                <a:ext uri="{FF2B5EF4-FFF2-40B4-BE49-F238E27FC236}">
                  <a16:creationId xmlns:a16="http://schemas.microsoft.com/office/drawing/2014/main" id="{A3D07EFA-E68A-590F-1CDD-E2D3B21E2AE9}"/>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1" name="Google Shape;4532;p38">
              <a:extLst>
                <a:ext uri="{FF2B5EF4-FFF2-40B4-BE49-F238E27FC236}">
                  <a16:creationId xmlns:a16="http://schemas.microsoft.com/office/drawing/2014/main" id="{1BDFCEC2-4CEE-CC75-43F7-39C30A0A997A}"/>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2" name="Google Shape;4533;p38">
              <a:extLst>
                <a:ext uri="{FF2B5EF4-FFF2-40B4-BE49-F238E27FC236}">
                  <a16:creationId xmlns:a16="http://schemas.microsoft.com/office/drawing/2014/main" id="{7BBECA13-79E9-FDE9-C139-DF9E670D78AA}"/>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3" name="Google Shape;4534;p38">
              <a:extLst>
                <a:ext uri="{FF2B5EF4-FFF2-40B4-BE49-F238E27FC236}">
                  <a16:creationId xmlns:a16="http://schemas.microsoft.com/office/drawing/2014/main" id="{CBF34937-0726-6F8F-0F6D-63569DC9E864}"/>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4" name="Google Shape;4535;p38">
              <a:extLst>
                <a:ext uri="{FF2B5EF4-FFF2-40B4-BE49-F238E27FC236}">
                  <a16:creationId xmlns:a16="http://schemas.microsoft.com/office/drawing/2014/main" id="{48152A38-2F66-3875-1136-C755BE0DBB51}"/>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5" name="Google Shape;4536;p38">
              <a:extLst>
                <a:ext uri="{FF2B5EF4-FFF2-40B4-BE49-F238E27FC236}">
                  <a16:creationId xmlns:a16="http://schemas.microsoft.com/office/drawing/2014/main" id="{5C9FD25E-8745-56C5-B01A-26C4F03185BE}"/>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6" name="Google Shape;4537;p38">
              <a:extLst>
                <a:ext uri="{FF2B5EF4-FFF2-40B4-BE49-F238E27FC236}">
                  <a16:creationId xmlns:a16="http://schemas.microsoft.com/office/drawing/2014/main" id="{9E5D199D-0491-E035-2BC3-1A0080C29DD4}"/>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7" name="Google Shape;4538;p38">
              <a:extLst>
                <a:ext uri="{FF2B5EF4-FFF2-40B4-BE49-F238E27FC236}">
                  <a16:creationId xmlns:a16="http://schemas.microsoft.com/office/drawing/2014/main" id="{CB5DD2C2-7D40-7046-88EE-71AAF59FAAEB}"/>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8" name="Google Shape;4539;p38">
              <a:extLst>
                <a:ext uri="{FF2B5EF4-FFF2-40B4-BE49-F238E27FC236}">
                  <a16:creationId xmlns:a16="http://schemas.microsoft.com/office/drawing/2014/main" id="{0D4448BD-EB51-195A-862A-AF72826D28E8}"/>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9" name="Google Shape;4540;p38">
              <a:extLst>
                <a:ext uri="{FF2B5EF4-FFF2-40B4-BE49-F238E27FC236}">
                  <a16:creationId xmlns:a16="http://schemas.microsoft.com/office/drawing/2014/main" id="{56C475FB-3ECB-AA19-59F2-4708F639F883}"/>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0" name="Google Shape;4541;p38">
              <a:extLst>
                <a:ext uri="{FF2B5EF4-FFF2-40B4-BE49-F238E27FC236}">
                  <a16:creationId xmlns:a16="http://schemas.microsoft.com/office/drawing/2014/main" id="{64FD6278-83FA-533C-0B17-28066BAD253B}"/>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1" name="Google Shape;4542;p38">
              <a:extLst>
                <a:ext uri="{FF2B5EF4-FFF2-40B4-BE49-F238E27FC236}">
                  <a16:creationId xmlns:a16="http://schemas.microsoft.com/office/drawing/2014/main" id="{FD657815-3100-18E1-9FF2-A2101F7F8EC8}"/>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2" name="Google Shape;4543;p38">
              <a:extLst>
                <a:ext uri="{FF2B5EF4-FFF2-40B4-BE49-F238E27FC236}">
                  <a16:creationId xmlns:a16="http://schemas.microsoft.com/office/drawing/2014/main" id="{FB9CA3F7-B3D2-A435-A32A-969D94D3A6E9}"/>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3" name="Google Shape;4544;p38">
              <a:extLst>
                <a:ext uri="{FF2B5EF4-FFF2-40B4-BE49-F238E27FC236}">
                  <a16:creationId xmlns:a16="http://schemas.microsoft.com/office/drawing/2014/main" id="{A6C6B117-E06D-C3BE-4C28-95657B1E15D8}"/>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4" name="Google Shape;4545;p38">
              <a:extLst>
                <a:ext uri="{FF2B5EF4-FFF2-40B4-BE49-F238E27FC236}">
                  <a16:creationId xmlns:a16="http://schemas.microsoft.com/office/drawing/2014/main" id="{D2521BB8-AE26-FA2E-BEAF-34194287DEA1}"/>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5" name="Google Shape;4546;p38">
              <a:extLst>
                <a:ext uri="{FF2B5EF4-FFF2-40B4-BE49-F238E27FC236}">
                  <a16:creationId xmlns:a16="http://schemas.microsoft.com/office/drawing/2014/main" id="{FF4B95E0-CAFB-FABB-5E16-E2C356602DAC}"/>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6" name="Google Shape;4547;p38">
              <a:extLst>
                <a:ext uri="{FF2B5EF4-FFF2-40B4-BE49-F238E27FC236}">
                  <a16:creationId xmlns:a16="http://schemas.microsoft.com/office/drawing/2014/main" id="{0210728B-F045-455E-2160-2658C6490000}"/>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7" name="Google Shape;4548;p38">
              <a:extLst>
                <a:ext uri="{FF2B5EF4-FFF2-40B4-BE49-F238E27FC236}">
                  <a16:creationId xmlns:a16="http://schemas.microsoft.com/office/drawing/2014/main" id="{9239AAF2-C60C-4A8F-F9F9-CEF9FB51863B}"/>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8" name="Google Shape;4549;p38">
              <a:extLst>
                <a:ext uri="{FF2B5EF4-FFF2-40B4-BE49-F238E27FC236}">
                  <a16:creationId xmlns:a16="http://schemas.microsoft.com/office/drawing/2014/main" id="{F6D0AB37-0A2F-1762-CAAE-19A7832E4765}"/>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9" name="Google Shape;4550;p38">
              <a:extLst>
                <a:ext uri="{FF2B5EF4-FFF2-40B4-BE49-F238E27FC236}">
                  <a16:creationId xmlns:a16="http://schemas.microsoft.com/office/drawing/2014/main" id="{5BACAF7C-801C-B510-7DD6-A0FF812DCA5F}"/>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0" name="Google Shape;4551;p38">
              <a:extLst>
                <a:ext uri="{FF2B5EF4-FFF2-40B4-BE49-F238E27FC236}">
                  <a16:creationId xmlns:a16="http://schemas.microsoft.com/office/drawing/2014/main" id="{E8D659D5-5C06-B859-33F3-A6F5CDF7A3BB}"/>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1" name="Google Shape;4552;p38">
              <a:extLst>
                <a:ext uri="{FF2B5EF4-FFF2-40B4-BE49-F238E27FC236}">
                  <a16:creationId xmlns:a16="http://schemas.microsoft.com/office/drawing/2014/main" id="{5B4D09D8-290F-A290-705D-B4CFA904399A}"/>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2" name="Google Shape;4553;p38">
              <a:extLst>
                <a:ext uri="{FF2B5EF4-FFF2-40B4-BE49-F238E27FC236}">
                  <a16:creationId xmlns:a16="http://schemas.microsoft.com/office/drawing/2014/main" id="{730F594D-D588-8F5B-9612-D4581C2BF58D}"/>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3" name="Google Shape;4554;p38">
              <a:extLst>
                <a:ext uri="{FF2B5EF4-FFF2-40B4-BE49-F238E27FC236}">
                  <a16:creationId xmlns:a16="http://schemas.microsoft.com/office/drawing/2014/main" id="{6B412EF0-DF19-3A4C-BBC0-BE45C277AF17}"/>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4" name="Google Shape;4555;p38">
              <a:extLst>
                <a:ext uri="{FF2B5EF4-FFF2-40B4-BE49-F238E27FC236}">
                  <a16:creationId xmlns:a16="http://schemas.microsoft.com/office/drawing/2014/main" id="{091A75CA-C168-E445-BD47-8218C8C6F010}"/>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5" name="Google Shape;4556;p38">
              <a:extLst>
                <a:ext uri="{FF2B5EF4-FFF2-40B4-BE49-F238E27FC236}">
                  <a16:creationId xmlns:a16="http://schemas.microsoft.com/office/drawing/2014/main" id="{6B8B0657-B4A6-5F26-2D47-743976B5056C}"/>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6" name="Google Shape;4557;p38">
              <a:extLst>
                <a:ext uri="{FF2B5EF4-FFF2-40B4-BE49-F238E27FC236}">
                  <a16:creationId xmlns:a16="http://schemas.microsoft.com/office/drawing/2014/main" id="{8760AE1D-174E-A324-19E2-96637DC8C62F}"/>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7" name="Google Shape;4558;p38">
              <a:extLst>
                <a:ext uri="{FF2B5EF4-FFF2-40B4-BE49-F238E27FC236}">
                  <a16:creationId xmlns:a16="http://schemas.microsoft.com/office/drawing/2014/main" id="{60AF49D4-58EB-D48A-082C-63FA8962F277}"/>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8" name="Google Shape;4559;p38">
              <a:extLst>
                <a:ext uri="{FF2B5EF4-FFF2-40B4-BE49-F238E27FC236}">
                  <a16:creationId xmlns:a16="http://schemas.microsoft.com/office/drawing/2014/main" id="{820DEC4E-CBF9-A64A-3EBC-9A4B7CF37327}"/>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9" name="Google Shape;4560;p38">
              <a:extLst>
                <a:ext uri="{FF2B5EF4-FFF2-40B4-BE49-F238E27FC236}">
                  <a16:creationId xmlns:a16="http://schemas.microsoft.com/office/drawing/2014/main" id="{F94679EA-19B1-735A-4559-D84AC32FF7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0" name="Google Shape;4561;p38">
              <a:extLst>
                <a:ext uri="{FF2B5EF4-FFF2-40B4-BE49-F238E27FC236}">
                  <a16:creationId xmlns:a16="http://schemas.microsoft.com/office/drawing/2014/main" id="{B1740389-5812-8227-8CFA-B97B3DEE139D}"/>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1" name="Google Shape;4562;p38">
              <a:extLst>
                <a:ext uri="{FF2B5EF4-FFF2-40B4-BE49-F238E27FC236}">
                  <a16:creationId xmlns:a16="http://schemas.microsoft.com/office/drawing/2014/main" id="{675D8D8A-054A-9A48-6D31-EEC3A2EAAACA}"/>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2" name="Google Shape;4563;p38">
              <a:extLst>
                <a:ext uri="{FF2B5EF4-FFF2-40B4-BE49-F238E27FC236}">
                  <a16:creationId xmlns:a16="http://schemas.microsoft.com/office/drawing/2014/main" id="{BD6D0F88-C0C5-0679-D3E1-A5F123B132E2}"/>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3" name="Google Shape;4564;p38">
              <a:extLst>
                <a:ext uri="{FF2B5EF4-FFF2-40B4-BE49-F238E27FC236}">
                  <a16:creationId xmlns:a16="http://schemas.microsoft.com/office/drawing/2014/main" id="{C079FB1B-89BA-6599-B1B7-DFFC9307EAED}"/>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4" name="Google Shape;4565;p38">
              <a:extLst>
                <a:ext uri="{FF2B5EF4-FFF2-40B4-BE49-F238E27FC236}">
                  <a16:creationId xmlns:a16="http://schemas.microsoft.com/office/drawing/2014/main" id="{E0ECE481-F3F5-7745-0FB0-0184C9E16580}"/>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5" name="Google Shape;4566;p38">
              <a:extLst>
                <a:ext uri="{FF2B5EF4-FFF2-40B4-BE49-F238E27FC236}">
                  <a16:creationId xmlns:a16="http://schemas.microsoft.com/office/drawing/2014/main" id="{D72465DB-C503-28DD-AF32-F12ACBB77289}"/>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6" name="Google Shape;4567;p38">
              <a:extLst>
                <a:ext uri="{FF2B5EF4-FFF2-40B4-BE49-F238E27FC236}">
                  <a16:creationId xmlns:a16="http://schemas.microsoft.com/office/drawing/2014/main" id="{B2CF5CD2-F2DA-B7A9-BE0D-F212E32BEC07}"/>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7" name="Google Shape;4568;p38">
              <a:extLst>
                <a:ext uri="{FF2B5EF4-FFF2-40B4-BE49-F238E27FC236}">
                  <a16:creationId xmlns:a16="http://schemas.microsoft.com/office/drawing/2014/main" id="{61891028-1AB0-F8C0-59CA-6B596AEF5BE4}"/>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8" name="Google Shape;4569;p38">
              <a:extLst>
                <a:ext uri="{FF2B5EF4-FFF2-40B4-BE49-F238E27FC236}">
                  <a16:creationId xmlns:a16="http://schemas.microsoft.com/office/drawing/2014/main" id="{8633CC05-A77F-2CEA-B524-848A7AB62C1F}"/>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9" name="Google Shape;4570;p38">
              <a:extLst>
                <a:ext uri="{FF2B5EF4-FFF2-40B4-BE49-F238E27FC236}">
                  <a16:creationId xmlns:a16="http://schemas.microsoft.com/office/drawing/2014/main" id="{61C1C862-8C08-EF77-AF29-93350EB6DDC4}"/>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0" name="Google Shape;4571;p38">
              <a:extLst>
                <a:ext uri="{FF2B5EF4-FFF2-40B4-BE49-F238E27FC236}">
                  <a16:creationId xmlns:a16="http://schemas.microsoft.com/office/drawing/2014/main" id="{14C9B00F-8B4A-4594-5F39-2D3FFFD735FD}"/>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1" name="Google Shape;4572;p38">
              <a:extLst>
                <a:ext uri="{FF2B5EF4-FFF2-40B4-BE49-F238E27FC236}">
                  <a16:creationId xmlns:a16="http://schemas.microsoft.com/office/drawing/2014/main" id="{013DDE31-F3EB-7A95-2460-5067B3E81B10}"/>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2" name="Google Shape;4573;p38">
              <a:extLst>
                <a:ext uri="{FF2B5EF4-FFF2-40B4-BE49-F238E27FC236}">
                  <a16:creationId xmlns:a16="http://schemas.microsoft.com/office/drawing/2014/main" id="{0AFFE969-D9DC-A3DF-F5B7-C3D178B8904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3" name="Google Shape;4574;p38">
              <a:extLst>
                <a:ext uri="{FF2B5EF4-FFF2-40B4-BE49-F238E27FC236}">
                  <a16:creationId xmlns:a16="http://schemas.microsoft.com/office/drawing/2014/main" id="{C908B864-E200-E1F1-04B6-CB98AEA06F4E}"/>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4" name="Google Shape;4575;p38">
              <a:extLst>
                <a:ext uri="{FF2B5EF4-FFF2-40B4-BE49-F238E27FC236}">
                  <a16:creationId xmlns:a16="http://schemas.microsoft.com/office/drawing/2014/main" id="{90D5DC8C-6FAE-36FA-3193-4E781BB021EE}"/>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5" name="Google Shape;4576;p38">
              <a:extLst>
                <a:ext uri="{FF2B5EF4-FFF2-40B4-BE49-F238E27FC236}">
                  <a16:creationId xmlns:a16="http://schemas.microsoft.com/office/drawing/2014/main" id="{C8CCE4D1-7E8E-1FD4-0B43-879DF1FA3B82}"/>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6" name="Google Shape;4577;p38">
              <a:extLst>
                <a:ext uri="{FF2B5EF4-FFF2-40B4-BE49-F238E27FC236}">
                  <a16:creationId xmlns:a16="http://schemas.microsoft.com/office/drawing/2014/main" id="{94FC1902-556D-E2E6-3622-8DAF5656302F}"/>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7" name="Google Shape;4578;p38">
              <a:extLst>
                <a:ext uri="{FF2B5EF4-FFF2-40B4-BE49-F238E27FC236}">
                  <a16:creationId xmlns:a16="http://schemas.microsoft.com/office/drawing/2014/main" id="{BFB12A58-C74D-D875-CB3C-BED459E37D8D}"/>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8" name="Google Shape;4579;p38">
              <a:extLst>
                <a:ext uri="{FF2B5EF4-FFF2-40B4-BE49-F238E27FC236}">
                  <a16:creationId xmlns:a16="http://schemas.microsoft.com/office/drawing/2014/main" id="{6B8DFC81-7445-8424-ADCF-2D1AFBD6C756}"/>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9" name="Google Shape;4580;p38">
              <a:extLst>
                <a:ext uri="{FF2B5EF4-FFF2-40B4-BE49-F238E27FC236}">
                  <a16:creationId xmlns:a16="http://schemas.microsoft.com/office/drawing/2014/main" id="{8BD2A94F-07EE-E521-DC8B-E1839BE48EAB}"/>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0" name="Google Shape;4581;p38">
              <a:extLst>
                <a:ext uri="{FF2B5EF4-FFF2-40B4-BE49-F238E27FC236}">
                  <a16:creationId xmlns:a16="http://schemas.microsoft.com/office/drawing/2014/main" id="{A59A1E7F-45D1-9C6B-2880-44E3AA1F7FC9}"/>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1" name="Google Shape;4582;p38">
              <a:extLst>
                <a:ext uri="{FF2B5EF4-FFF2-40B4-BE49-F238E27FC236}">
                  <a16:creationId xmlns:a16="http://schemas.microsoft.com/office/drawing/2014/main" id="{B6803614-679C-9EC1-63AF-36C79B0CDFFC}"/>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2" name="Google Shape;4583;p38">
              <a:extLst>
                <a:ext uri="{FF2B5EF4-FFF2-40B4-BE49-F238E27FC236}">
                  <a16:creationId xmlns:a16="http://schemas.microsoft.com/office/drawing/2014/main" id="{17F18264-4EF2-972D-2892-2897D4163439}"/>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3" name="Google Shape;4584;p38">
              <a:extLst>
                <a:ext uri="{FF2B5EF4-FFF2-40B4-BE49-F238E27FC236}">
                  <a16:creationId xmlns:a16="http://schemas.microsoft.com/office/drawing/2014/main" id="{A42D624E-BEC5-6B3A-7085-3390E92EC1CB}"/>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4" name="Google Shape;4585;p38">
              <a:extLst>
                <a:ext uri="{FF2B5EF4-FFF2-40B4-BE49-F238E27FC236}">
                  <a16:creationId xmlns:a16="http://schemas.microsoft.com/office/drawing/2014/main" id="{8B7C92FA-A640-CCB7-144D-E18EB4D343C1}"/>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5" name="Google Shape;4586;p38">
              <a:extLst>
                <a:ext uri="{FF2B5EF4-FFF2-40B4-BE49-F238E27FC236}">
                  <a16:creationId xmlns:a16="http://schemas.microsoft.com/office/drawing/2014/main" id="{562AD91B-DEE6-B477-F091-FB11F1C5AD4A}"/>
                </a:ext>
              </a:extLst>
            </p:cNvPr>
            <p:cNvSpPr/>
            <p:nvPr/>
          </p:nvSpPr>
          <p:spPr>
            <a:xfrm>
              <a:off x="7092642" y="3265825"/>
              <a:ext cx="268964" cy="79953"/>
            </a:xfrm>
            <a:custGeom>
              <a:avLst/>
              <a:gdLst/>
              <a:ahLst/>
              <a:cxnLst/>
              <a:rect l="l" t="t" r="r" b="b"/>
              <a:pathLst>
                <a:path w="9611" h="2857" extrusionOk="0">
                  <a:moveTo>
                    <a:pt x="206" y="1"/>
                  </a:moveTo>
                  <a:cubicBezTo>
                    <a:pt x="115" y="1"/>
                    <a:pt x="23" y="92"/>
                    <a:pt x="1" y="206"/>
                  </a:cubicBezTo>
                  <a:cubicBezTo>
                    <a:pt x="1" y="252"/>
                    <a:pt x="23" y="320"/>
                    <a:pt x="69" y="366"/>
                  </a:cubicBezTo>
                  <a:cubicBezTo>
                    <a:pt x="115" y="411"/>
                    <a:pt x="160" y="434"/>
                    <a:pt x="229" y="434"/>
                  </a:cubicBezTo>
                  <a:cubicBezTo>
                    <a:pt x="252" y="434"/>
                    <a:pt x="297" y="457"/>
                    <a:pt x="343" y="457"/>
                  </a:cubicBezTo>
                  <a:cubicBezTo>
                    <a:pt x="480" y="480"/>
                    <a:pt x="640" y="525"/>
                    <a:pt x="777" y="571"/>
                  </a:cubicBezTo>
                  <a:cubicBezTo>
                    <a:pt x="937" y="594"/>
                    <a:pt x="1073" y="662"/>
                    <a:pt x="1233" y="708"/>
                  </a:cubicBezTo>
                  <a:cubicBezTo>
                    <a:pt x="1507" y="777"/>
                    <a:pt x="1804" y="868"/>
                    <a:pt x="2078" y="936"/>
                  </a:cubicBezTo>
                  <a:cubicBezTo>
                    <a:pt x="2397" y="1005"/>
                    <a:pt x="2717" y="1096"/>
                    <a:pt x="3014" y="1187"/>
                  </a:cubicBezTo>
                  <a:cubicBezTo>
                    <a:pt x="3288" y="1256"/>
                    <a:pt x="3584" y="1347"/>
                    <a:pt x="3858" y="1439"/>
                  </a:cubicBezTo>
                  <a:cubicBezTo>
                    <a:pt x="4429" y="1644"/>
                    <a:pt x="4999" y="1827"/>
                    <a:pt x="5570" y="1963"/>
                  </a:cubicBezTo>
                  <a:cubicBezTo>
                    <a:pt x="6164" y="2123"/>
                    <a:pt x="6757" y="2260"/>
                    <a:pt x="7350" y="2443"/>
                  </a:cubicBezTo>
                  <a:cubicBezTo>
                    <a:pt x="7624" y="2511"/>
                    <a:pt x="7898" y="2580"/>
                    <a:pt x="8172" y="2648"/>
                  </a:cubicBezTo>
                  <a:cubicBezTo>
                    <a:pt x="8423" y="2717"/>
                    <a:pt x="8674" y="2762"/>
                    <a:pt x="8948" y="2808"/>
                  </a:cubicBezTo>
                  <a:cubicBezTo>
                    <a:pt x="9039" y="2831"/>
                    <a:pt x="9131" y="2854"/>
                    <a:pt x="9245" y="2854"/>
                  </a:cubicBezTo>
                  <a:cubicBezTo>
                    <a:pt x="9257" y="2856"/>
                    <a:pt x="9269" y="2857"/>
                    <a:pt x="9280" y="2857"/>
                  </a:cubicBezTo>
                  <a:cubicBezTo>
                    <a:pt x="9405" y="2857"/>
                    <a:pt x="9523" y="2751"/>
                    <a:pt x="9564" y="2625"/>
                  </a:cubicBezTo>
                  <a:cubicBezTo>
                    <a:pt x="9610" y="2466"/>
                    <a:pt x="9519" y="2283"/>
                    <a:pt x="9359" y="2237"/>
                  </a:cubicBezTo>
                  <a:cubicBezTo>
                    <a:pt x="9154" y="2169"/>
                    <a:pt x="8948" y="2146"/>
                    <a:pt x="8743" y="2100"/>
                  </a:cubicBezTo>
                  <a:cubicBezTo>
                    <a:pt x="8469" y="2055"/>
                    <a:pt x="8195" y="1986"/>
                    <a:pt x="7921" y="1918"/>
                  </a:cubicBezTo>
                  <a:cubicBezTo>
                    <a:pt x="7624" y="1827"/>
                    <a:pt x="7328" y="1735"/>
                    <a:pt x="7031" y="1667"/>
                  </a:cubicBezTo>
                  <a:cubicBezTo>
                    <a:pt x="6757" y="1598"/>
                    <a:pt x="6460" y="1530"/>
                    <a:pt x="6186" y="1461"/>
                  </a:cubicBezTo>
                  <a:cubicBezTo>
                    <a:pt x="5867" y="1370"/>
                    <a:pt x="5570" y="1302"/>
                    <a:pt x="5273" y="1210"/>
                  </a:cubicBezTo>
                  <a:cubicBezTo>
                    <a:pt x="4703" y="1050"/>
                    <a:pt x="4155" y="868"/>
                    <a:pt x="3584" y="708"/>
                  </a:cubicBezTo>
                  <a:cubicBezTo>
                    <a:pt x="2991" y="525"/>
                    <a:pt x="2397" y="411"/>
                    <a:pt x="1804" y="297"/>
                  </a:cubicBezTo>
                  <a:cubicBezTo>
                    <a:pt x="1621" y="252"/>
                    <a:pt x="1461" y="229"/>
                    <a:pt x="1302" y="183"/>
                  </a:cubicBezTo>
                  <a:cubicBezTo>
                    <a:pt x="1142" y="160"/>
                    <a:pt x="982" y="115"/>
                    <a:pt x="822" y="92"/>
                  </a:cubicBezTo>
                  <a:cubicBezTo>
                    <a:pt x="617" y="69"/>
                    <a:pt x="434" y="23"/>
                    <a:pt x="25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6" name="Google Shape;4587;p38">
              <a:extLst>
                <a:ext uri="{FF2B5EF4-FFF2-40B4-BE49-F238E27FC236}">
                  <a16:creationId xmlns:a16="http://schemas.microsoft.com/office/drawing/2014/main" id="{DD551251-6E19-B9E5-71A9-D7A84BA5388B}"/>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7" name="Google Shape;4588;p38">
              <a:extLst>
                <a:ext uri="{FF2B5EF4-FFF2-40B4-BE49-F238E27FC236}">
                  <a16:creationId xmlns:a16="http://schemas.microsoft.com/office/drawing/2014/main" id="{1AE3114E-C3C4-D994-2D64-A4BC17A87D87}"/>
                </a:ext>
              </a:extLst>
            </p:cNvPr>
            <p:cNvSpPr/>
            <p:nvPr/>
          </p:nvSpPr>
          <p:spPr>
            <a:xfrm>
              <a:off x="7267660" y="3309901"/>
              <a:ext cx="88181" cy="24291"/>
            </a:xfrm>
            <a:custGeom>
              <a:avLst/>
              <a:gdLst/>
              <a:ahLst/>
              <a:cxnLst/>
              <a:rect l="l" t="t" r="r" b="b"/>
              <a:pathLst>
                <a:path w="3151" h="868" extrusionOk="0">
                  <a:moveTo>
                    <a:pt x="92" y="0"/>
                  </a:moveTo>
                  <a:cubicBezTo>
                    <a:pt x="46" y="0"/>
                    <a:pt x="24" y="23"/>
                    <a:pt x="1" y="69"/>
                  </a:cubicBezTo>
                  <a:cubicBezTo>
                    <a:pt x="1" y="92"/>
                    <a:pt x="24" y="160"/>
                    <a:pt x="46" y="160"/>
                  </a:cubicBezTo>
                  <a:cubicBezTo>
                    <a:pt x="298" y="229"/>
                    <a:pt x="549" y="274"/>
                    <a:pt x="800" y="343"/>
                  </a:cubicBezTo>
                  <a:cubicBezTo>
                    <a:pt x="914" y="366"/>
                    <a:pt x="1028" y="388"/>
                    <a:pt x="1142" y="434"/>
                  </a:cubicBezTo>
                  <a:cubicBezTo>
                    <a:pt x="1279" y="457"/>
                    <a:pt x="1416" y="503"/>
                    <a:pt x="1553" y="525"/>
                  </a:cubicBezTo>
                  <a:cubicBezTo>
                    <a:pt x="1804" y="594"/>
                    <a:pt x="2055" y="662"/>
                    <a:pt x="2306" y="731"/>
                  </a:cubicBezTo>
                  <a:cubicBezTo>
                    <a:pt x="2420" y="754"/>
                    <a:pt x="2534" y="777"/>
                    <a:pt x="2649" y="799"/>
                  </a:cubicBezTo>
                  <a:cubicBezTo>
                    <a:pt x="2785" y="822"/>
                    <a:pt x="2922" y="845"/>
                    <a:pt x="3037" y="868"/>
                  </a:cubicBezTo>
                  <a:lnTo>
                    <a:pt x="3082" y="868"/>
                  </a:lnTo>
                  <a:cubicBezTo>
                    <a:pt x="3128" y="845"/>
                    <a:pt x="3128" y="822"/>
                    <a:pt x="3151" y="799"/>
                  </a:cubicBezTo>
                  <a:cubicBezTo>
                    <a:pt x="3151" y="777"/>
                    <a:pt x="3151" y="754"/>
                    <a:pt x="3151" y="731"/>
                  </a:cubicBezTo>
                  <a:cubicBezTo>
                    <a:pt x="3128" y="708"/>
                    <a:pt x="3105" y="685"/>
                    <a:pt x="3082" y="662"/>
                  </a:cubicBezTo>
                  <a:cubicBezTo>
                    <a:pt x="2831" y="617"/>
                    <a:pt x="2603" y="571"/>
                    <a:pt x="2352" y="525"/>
                  </a:cubicBezTo>
                  <a:cubicBezTo>
                    <a:pt x="2101" y="480"/>
                    <a:pt x="1872" y="411"/>
                    <a:pt x="1621" y="366"/>
                  </a:cubicBezTo>
                  <a:cubicBezTo>
                    <a:pt x="1370" y="320"/>
                    <a:pt x="1119" y="252"/>
                    <a:pt x="868" y="183"/>
                  </a:cubicBezTo>
                  <a:cubicBezTo>
                    <a:pt x="617" y="137"/>
                    <a:pt x="366" y="69"/>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8" name="Google Shape;4589;p38">
              <a:extLst>
                <a:ext uri="{FF2B5EF4-FFF2-40B4-BE49-F238E27FC236}">
                  <a16:creationId xmlns:a16="http://schemas.microsoft.com/office/drawing/2014/main" id="{3ED37697-1AB5-DB69-C321-F3ADB6BD75FC}"/>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9" name="Google Shape;4590;p38">
              <a:extLst>
                <a:ext uri="{FF2B5EF4-FFF2-40B4-BE49-F238E27FC236}">
                  <a16:creationId xmlns:a16="http://schemas.microsoft.com/office/drawing/2014/main" id="{0CE6F60C-B425-E629-8393-C25EB558813E}"/>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0" name="Google Shape;4591;p38">
              <a:extLst>
                <a:ext uri="{FF2B5EF4-FFF2-40B4-BE49-F238E27FC236}">
                  <a16:creationId xmlns:a16="http://schemas.microsoft.com/office/drawing/2014/main" id="{74E26462-0458-B7E1-9787-BA945BBB55A6}"/>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1" name="Google Shape;4592;p38">
              <a:extLst>
                <a:ext uri="{FF2B5EF4-FFF2-40B4-BE49-F238E27FC236}">
                  <a16:creationId xmlns:a16="http://schemas.microsoft.com/office/drawing/2014/main" id="{811051FA-5446-1E4A-5367-FE8D4877ADB6}"/>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2" name="Google Shape;4593;p38">
              <a:extLst>
                <a:ext uri="{FF2B5EF4-FFF2-40B4-BE49-F238E27FC236}">
                  <a16:creationId xmlns:a16="http://schemas.microsoft.com/office/drawing/2014/main" id="{3067930A-0D6B-972F-10AF-C215CEB1C396}"/>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3" name="Google Shape;4594;p38">
              <a:extLst>
                <a:ext uri="{FF2B5EF4-FFF2-40B4-BE49-F238E27FC236}">
                  <a16:creationId xmlns:a16="http://schemas.microsoft.com/office/drawing/2014/main" id="{1EF0001A-BB25-473E-EA42-AB52558AA37A}"/>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4" name="Google Shape;4595;p38">
              <a:extLst>
                <a:ext uri="{FF2B5EF4-FFF2-40B4-BE49-F238E27FC236}">
                  <a16:creationId xmlns:a16="http://schemas.microsoft.com/office/drawing/2014/main" id="{3FC52099-1909-F2B2-8372-311E362ED38D}"/>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5" name="Google Shape;4596;p38">
              <a:extLst>
                <a:ext uri="{FF2B5EF4-FFF2-40B4-BE49-F238E27FC236}">
                  <a16:creationId xmlns:a16="http://schemas.microsoft.com/office/drawing/2014/main" id="{5C99BFA3-611F-869D-AE8A-E2BEEF90AFD0}"/>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6" name="Google Shape;4597;p38">
              <a:extLst>
                <a:ext uri="{FF2B5EF4-FFF2-40B4-BE49-F238E27FC236}">
                  <a16:creationId xmlns:a16="http://schemas.microsoft.com/office/drawing/2014/main" id="{C96B6598-498E-AB9F-4C46-3EAC5957116F}"/>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7" name="Google Shape;4598;p38">
              <a:extLst>
                <a:ext uri="{FF2B5EF4-FFF2-40B4-BE49-F238E27FC236}">
                  <a16:creationId xmlns:a16="http://schemas.microsoft.com/office/drawing/2014/main" id="{5EF5E27E-4C32-83B7-3E1E-C8E409B6D055}"/>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8" name="Google Shape;4599;p38">
              <a:extLst>
                <a:ext uri="{FF2B5EF4-FFF2-40B4-BE49-F238E27FC236}">
                  <a16:creationId xmlns:a16="http://schemas.microsoft.com/office/drawing/2014/main" id="{43768EB2-B392-2A5D-70C4-C93D07861CD0}"/>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9" name="Google Shape;4600;p38">
              <a:extLst>
                <a:ext uri="{FF2B5EF4-FFF2-40B4-BE49-F238E27FC236}">
                  <a16:creationId xmlns:a16="http://schemas.microsoft.com/office/drawing/2014/main" id="{9085450E-96E2-031C-69A7-BC8795C17A6B}"/>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0" name="Google Shape;4601;p38">
              <a:extLst>
                <a:ext uri="{FF2B5EF4-FFF2-40B4-BE49-F238E27FC236}">
                  <a16:creationId xmlns:a16="http://schemas.microsoft.com/office/drawing/2014/main" id="{4E3CB3BC-9F7D-2115-6C1A-6745CED9596E}"/>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1" name="Google Shape;4602;p38">
              <a:extLst>
                <a:ext uri="{FF2B5EF4-FFF2-40B4-BE49-F238E27FC236}">
                  <a16:creationId xmlns:a16="http://schemas.microsoft.com/office/drawing/2014/main" id="{E04F5085-23DC-7706-05DD-2DD08FAAC67A}"/>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2" name="Google Shape;4603;p38">
              <a:extLst>
                <a:ext uri="{FF2B5EF4-FFF2-40B4-BE49-F238E27FC236}">
                  <a16:creationId xmlns:a16="http://schemas.microsoft.com/office/drawing/2014/main" id="{91A97BDD-7583-A73C-C677-F57E977CB621}"/>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3" name="Google Shape;4604;p38">
              <a:extLst>
                <a:ext uri="{FF2B5EF4-FFF2-40B4-BE49-F238E27FC236}">
                  <a16:creationId xmlns:a16="http://schemas.microsoft.com/office/drawing/2014/main" id="{1C3ECA8F-1108-A058-7FB6-AA86D2FED03D}"/>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4" name="Google Shape;4605;p38">
              <a:extLst>
                <a:ext uri="{FF2B5EF4-FFF2-40B4-BE49-F238E27FC236}">
                  <a16:creationId xmlns:a16="http://schemas.microsoft.com/office/drawing/2014/main" id="{F607C56A-5B50-528D-1611-47630B1905F1}"/>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5" name="Google Shape;4606;p38">
              <a:extLst>
                <a:ext uri="{FF2B5EF4-FFF2-40B4-BE49-F238E27FC236}">
                  <a16:creationId xmlns:a16="http://schemas.microsoft.com/office/drawing/2014/main" id="{C39A9746-25B2-3855-B393-77127D4B702F}"/>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BDDE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6" name="Google Shape;4607;p38">
              <a:extLst>
                <a:ext uri="{FF2B5EF4-FFF2-40B4-BE49-F238E27FC236}">
                  <a16:creationId xmlns:a16="http://schemas.microsoft.com/office/drawing/2014/main" id="{5243CE4C-7A1E-C796-616D-165C0738B94C}"/>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7" name="Google Shape;4608;p38">
              <a:extLst>
                <a:ext uri="{FF2B5EF4-FFF2-40B4-BE49-F238E27FC236}">
                  <a16:creationId xmlns:a16="http://schemas.microsoft.com/office/drawing/2014/main" id="{C67FEE52-FA97-572E-48DD-68E140AEC7E2}"/>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8" name="Google Shape;4609;p38">
              <a:extLst>
                <a:ext uri="{FF2B5EF4-FFF2-40B4-BE49-F238E27FC236}">
                  <a16:creationId xmlns:a16="http://schemas.microsoft.com/office/drawing/2014/main" id="{093BDCCF-E33B-FBF1-FDEB-919DF3436888}"/>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9" name="Google Shape;4610;p38">
              <a:extLst>
                <a:ext uri="{FF2B5EF4-FFF2-40B4-BE49-F238E27FC236}">
                  <a16:creationId xmlns:a16="http://schemas.microsoft.com/office/drawing/2014/main" id="{B368DE95-379D-C585-DBF8-9689BE97E90F}"/>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0" name="Google Shape;4611;p38">
              <a:extLst>
                <a:ext uri="{FF2B5EF4-FFF2-40B4-BE49-F238E27FC236}">
                  <a16:creationId xmlns:a16="http://schemas.microsoft.com/office/drawing/2014/main" id="{46FFDC61-21F7-ED45-DBA1-4DDCF78E8848}"/>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1" name="Google Shape;4612;p38">
              <a:extLst>
                <a:ext uri="{FF2B5EF4-FFF2-40B4-BE49-F238E27FC236}">
                  <a16:creationId xmlns:a16="http://schemas.microsoft.com/office/drawing/2014/main" id="{A68FBA75-DCEF-92EC-D91F-C051A1AD2D0C}"/>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2" name="Google Shape;4613;p38">
              <a:extLst>
                <a:ext uri="{FF2B5EF4-FFF2-40B4-BE49-F238E27FC236}">
                  <a16:creationId xmlns:a16="http://schemas.microsoft.com/office/drawing/2014/main" id="{C08EF5CD-CE84-B1B1-0641-49B0DB1E577F}"/>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3" name="Google Shape;4614;p38">
              <a:extLst>
                <a:ext uri="{FF2B5EF4-FFF2-40B4-BE49-F238E27FC236}">
                  <a16:creationId xmlns:a16="http://schemas.microsoft.com/office/drawing/2014/main" id="{551BA101-2DFD-F33B-0363-91A446A1EC52}"/>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4" name="Google Shape;4615;p38">
              <a:extLst>
                <a:ext uri="{FF2B5EF4-FFF2-40B4-BE49-F238E27FC236}">
                  <a16:creationId xmlns:a16="http://schemas.microsoft.com/office/drawing/2014/main" id="{5D2DEB66-EE39-60F6-8F9E-1CA6D943507E}"/>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5" name="Google Shape;4616;p38">
              <a:extLst>
                <a:ext uri="{FF2B5EF4-FFF2-40B4-BE49-F238E27FC236}">
                  <a16:creationId xmlns:a16="http://schemas.microsoft.com/office/drawing/2014/main" id="{DFBBE484-4E23-C1BB-E0E9-627757906DCB}"/>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6" name="Google Shape;4617;p38">
              <a:extLst>
                <a:ext uri="{FF2B5EF4-FFF2-40B4-BE49-F238E27FC236}">
                  <a16:creationId xmlns:a16="http://schemas.microsoft.com/office/drawing/2014/main" id="{D0781169-1285-170E-DDF1-71DFA4672AD3}"/>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7" name="Google Shape;4618;p38">
              <a:extLst>
                <a:ext uri="{FF2B5EF4-FFF2-40B4-BE49-F238E27FC236}">
                  <a16:creationId xmlns:a16="http://schemas.microsoft.com/office/drawing/2014/main" id="{E532C653-8690-70FD-5B50-1E131F917298}"/>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8" name="Google Shape;4619;p38">
              <a:extLst>
                <a:ext uri="{FF2B5EF4-FFF2-40B4-BE49-F238E27FC236}">
                  <a16:creationId xmlns:a16="http://schemas.microsoft.com/office/drawing/2014/main" id="{367031FC-A202-484B-B1E0-1615702CEA82}"/>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9" name="Google Shape;4620;p38">
              <a:extLst>
                <a:ext uri="{FF2B5EF4-FFF2-40B4-BE49-F238E27FC236}">
                  <a16:creationId xmlns:a16="http://schemas.microsoft.com/office/drawing/2014/main" id="{FC19CDB8-D2F1-5BCA-002C-A8A3BD980536}"/>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0" name="Google Shape;4621;p38">
              <a:extLst>
                <a:ext uri="{FF2B5EF4-FFF2-40B4-BE49-F238E27FC236}">
                  <a16:creationId xmlns:a16="http://schemas.microsoft.com/office/drawing/2014/main" id="{92BFF49D-535E-2A09-9978-922D979D9DA9}"/>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1" name="Google Shape;4622;p38">
              <a:extLst>
                <a:ext uri="{FF2B5EF4-FFF2-40B4-BE49-F238E27FC236}">
                  <a16:creationId xmlns:a16="http://schemas.microsoft.com/office/drawing/2014/main" id="{BA710BC7-78B8-F6BB-6F95-5C08FCD6F5BD}"/>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2" name="Google Shape;4623;p38">
              <a:extLst>
                <a:ext uri="{FF2B5EF4-FFF2-40B4-BE49-F238E27FC236}">
                  <a16:creationId xmlns:a16="http://schemas.microsoft.com/office/drawing/2014/main" id="{397C652B-6DAD-9F6D-98CF-BAE79F7C1DE5}"/>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3" name="Google Shape;4624;p38">
              <a:extLst>
                <a:ext uri="{FF2B5EF4-FFF2-40B4-BE49-F238E27FC236}">
                  <a16:creationId xmlns:a16="http://schemas.microsoft.com/office/drawing/2014/main" id="{92CE4094-E626-2BB4-6E32-DE13FE784531}"/>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4" name="Google Shape;4625;p38">
              <a:extLst>
                <a:ext uri="{FF2B5EF4-FFF2-40B4-BE49-F238E27FC236}">
                  <a16:creationId xmlns:a16="http://schemas.microsoft.com/office/drawing/2014/main" id="{BD13FBF0-5AE8-5BEC-A892-3A68EEE96128}"/>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5" name="Google Shape;4626;p38">
              <a:extLst>
                <a:ext uri="{FF2B5EF4-FFF2-40B4-BE49-F238E27FC236}">
                  <a16:creationId xmlns:a16="http://schemas.microsoft.com/office/drawing/2014/main" id="{5C3B8E75-1F77-75AE-8592-F80DD671FD1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6" name="Google Shape;4627;p38">
              <a:extLst>
                <a:ext uri="{FF2B5EF4-FFF2-40B4-BE49-F238E27FC236}">
                  <a16:creationId xmlns:a16="http://schemas.microsoft.com/office/drawing/2014/main" id="{2E5A2ADF-49F0-CF9E-6D16-5F9DC46789F0}"/>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7" name="Google Shape;4628;p38">
              <a:extLst>
                <a:ext uri="{FF2B5EF4-FFF2-40B4-BE49-F238E27FC236}">
                  <a16:creationId xmlns:a16="http://schemas.microsoft.com/office/drawing/2014/main" id="{94118649-435A-29C8-6CE6-5B725EFA20EE}"/>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8" name="Google Shape;4629;p38">
              <a:extLst>
                <a:ext uri="{FF2B5EF4-FFF2-40B4-BE49-F238E27FC236}">
                  <a16:creationId xmlns:a16="http://schemas.microsoft.com/office/drawing/2014/main" id="{9AE58356-3801-6614-B96E-2779051D00D8}"/>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39" name="Google Shape;4630;p38">
              <a:extLst>
                <a:ext uri="{FF2B5EF4-FFF2-40B4-BE49-F238E27FC236}">
                  <a16:creationId xmlns:a16="http://schemas.microsoft.com/office/drawing/2014/main" id="{C1D1AB90-7F9C-CBBE-C941-4F560A17059A}"/>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0" name="Google Shape;4631;p38">
              <a:extLst>
                <a:ext uri="{FF2B5EF4-FFF2-40B4-BE49-F238E27FC236}">
                  <a16:creationId xmlns:a16="http://schemas.microsoft.com/office/drawing/2014/main" id="{0F8A11DD-96C4-CA65-C6A8-8678105417D9}"/>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1" name="Google Shape;4632;p38">
              <a:extLst>
                <a:ext uri="{FF2B5EF4-FFF2-40B4-BE49-F238E27FC236}">
                  <a16:creationId xmlns:a16="http://schemas.microsoft.com/office/drawing/2014/main" id="{6BB5CD5E-501B-C24F-2BB7-F52B5F60CE0C}"/>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2" name="Google Shape;4633;p38">
              <a:extLst>
                <a:ext uri="{FF2B5EF4-FFF2-40B4-BE49-F238E27FC236}">
                  <a16:creationId xmlns:a16="http://schemas.microsoft.com/office/drawing/2014/main" id="{0D897D71-3705-243D-9239-C6E9AF0AB0C4}"/>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3" name="Google Shape;4634;p38">
              <a:extLst>
                <a:ext uri="{FF2B5EF4-FFF2-40B4-BE49-F238E27FC236}">
                  <a16:creationId xmlns:a16="http://schemas.microsoft.com/office/drawing/2014/main" id="{0619AA55-5188-1C45-7EC8-9FA87EC82DE5}"/>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8197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4" name="Google Shape;4635;p38">
              <a:extLst>
                <a:ext uri="{FF2B5EF4-FFF2-40B4-BE49-F238E27FC236}">
                  <a16:creationId xmlns:a16="http://schemas.microsoft.com/office/drawing/2014/main" id="{C35BF867-6874-9679-825F-2BEC4B33098E}"/>
                </a:ext>
              </a:extLst>
            </p:cNvPr>
            <p:cNvSpPr/>
            <p:nvPr/>
          </p:nvSpPr>
          <p:spPr>
            <a:xfrm>
              <a:off x="7951781" y="3655460"/>
              <a:ext cx="477844" cy="274701"/>
            </a:xfrm>
            <a:custGeom>
              <a:avLst/>
              <a:gdLst/>
              <a:ahLst/>
              <a:cxnLst/>
              <a:rect l="l" t="t" r="r" b="b"/>
              <a:pathLst>
                <a:path w="17075" h="9816" extrusionOk="0">
                  <a:moveTo>
                    <a:pt x="15362" y="1211"/>
                  </a:moveTo>
                  <a:cubicBezTo>
                    <a:pt x="15362" y="1233"/>
                    <a:pt x="15362" y="1233"/>
                    <a:pt x="15362" y="1233"/>
                  </a:cubicBezTo>
                  <a:cubicBezTo>
                    <a:pt x="15362" y="1233"/>
                    <a:pt x="15362" y="1211"/>
                    <a:pt x="15385" y="1211"/>
                  </a:cubicBezTo>
                  <a:close/>
                  <a:moveTo>
                    <a:pt x="16207" y="1"/>
                  </a:moveTo>
                  <a:cubicBezTo>
                    <a:pt x="16093" y="24"/>
                    <a:pt x="16001" y="69"/>
                    <a:pt x="15887" y="115"/>
                  </a:cubicBezTo>
                  <a:cubicBezTo>
                    <a:pt x="15819" y="161"/>
                    <a:pt x="15727" y="206"/>
                    <a:pt x="15659" y="252"/>
                  </a:cubicBezTo>
                  <a:cubicBezTo>
                    <a:pt x="15499" y="320"/>
                    <a:pt x="15339" y="412"/>
                    <a:pt x="15180" y="480"/>
                  </a:cubicBezTo>
                  <a:cubicBezTo>
                    <a:pt x="15180" y="503"/>
                    <a:pt x="15180" y="503"/>
                    <a:pt x="15157" y="503"/>
                  </a:cubicBezTo>
                  <a:lnTo>
                    <a:pt x="15180" y="503"/>
                  </a:lnTo>
                  <a:cubicBezTo>
                    <a:pt x="15088" y="526"/>
                    <a:pt x="15020" y="572"/>
                    <a:pt x="14928" y="617"/>
                  </a:cubicBezTo>
                  <a:cubicBezTo>
                    <a:pt x="14906" y="617"/>
                    <a:pt x="14906" y="617"/>
                    <a:pt x="14883" y="640"/>
                  </a:cubicBezTo>
                  <a:lnTo>
                    <a:pt x="14860" y="640"/>
                  </a:lnTo>
                  <a:cubicBezTo>
                    <a:pt x="14267" y="914"/>
                    <a:pt x="13696" y="1211"/>
                    <a:pt x="13125" y="1530"/>
                  </a:cubicBezTo>
                  <a:cubicBezTo>
                    <a:pt x="12806" y="1690"/>
                    <a:pt x="12486" y="1873"/>
                    <a:pt x="12189" y="2032"/>
                  </a:cubicBezTo>
                  <a:cubicBezTo>
                    <a:pt x="11893" y="2169"/>
                    <a:pt x="11596" y="2352"/>
                    <a:pt x="11299" y="2512"/>
                  </a:cubicBezTo>
                  <a:cubicBezTo>
                    <a:pt x="11003" y="2671"/>
                    <a:pt x="10706" y="2831"/>
                    <a:pt x="10409" y="2991"/>
                  </a:cubicBezTo>
                  <a:cubicBezTo>
                    <a:pt x="10112" y="3151"/>
                    <a:pt x="9816" y="3333"/>
                    <a:pt x="9519" y="3493"/>
                  </a:cubicBezTo>
                  <a:cubicBezTo>
                    <a:pt x="9473" y="3516"/>
                    <a:pt x="9450" y="3516"/>
                    <a:pt x="9428" y="3539"/>
                  </a:cubicBezTo>
                  <a:cubicBezTo>
                    <a:pt x="9245" y="3630"/>
                    <a:pt x="9062" y="3744"/>
                    <a:pt x="8857" y="3836"/>
                  </a:cubicBezTo>
                  <a:cubicBezTo>
                    <a:pt x="8560" y="4018"/>
                    <a:pt x="8241" y="4178"/>
                    <a:pt x="7921" y="4361"/>
                  </a:cubicBezTo>
                  <a:cubicBezTo>
                    <a:pt x="7624" y="4520"/>
                    <a:pt x="7305" y="4680"/>
                    <a:pt x="7008" y="4863"/>
                  </a:cubicBezTo>
                  <a:cubicBezTo>
                    <a:pt x="6711" y="5022"/>
                    <a:pt x="6415" y="5182"/>
                    <a:pt x="6118" y="5365"/>
                  </a:cubicBezTo>
                  <a:cubicBezTo>
                    <a:pt x="5981" y="5456"/>
                    <a:pt x="5844" y="5525"/>
                    <a:pt x="5707" y="5616"/>
                  </a:cubicBezTo>
                  <a:cubicBezTo>
                    <a:pt x="5456" y="5776"/>
                    <a:pt x="5205" y="5913"/>
                    <a:pt x="4977" y="6050"/>
                  </a:cubicBezTo>
                  <a:cubicBezTo>
                    <a:pt x="4657" y="6232"/>
                    <a:pt x="4360" y="6438"/>
                    <a:pt x="4064" y="6643"/>
                  </a:cubicBezTo>
                  <a:cubicBezTo>
                    <a:pt x="3493" y="7008"/>
                    <a:pt x="2922" y="7351"/>
                    <a:pt x="2375" y="7739"/>
                  </a:cubicBezTo>
                  <a:cubicBezTo>
                    <a:pt x="2260" y="7807"/>
                    <a:pt x="2146" y="7876"/>
                    <a:pt x="2032" y="7967"/>
                  </a:cubicBezTo>
                  <a:cubicBezTo>
                    <a:pt x="1964" y="8013"/>
                    <a:pt x="1895" y="8058"/>
                    <a:pt x="1827" y="8104"/>
                  </a:cubicBezTo>
                  <a:cubicBezTo>
                    <a:pt x="1530" y="8286"/>
                    <a:pt x="1233" y="8469"/>
                    <a:pt x="937" y="8652"/>
                  </a:cubicBezTo>
                  <a:cubicBezTo>
                    <a:pt x="822" y="8743"/>
                    <a:pt x="685" y="8834"/>
                    <a:pt x="571" y="8926"/>
                  </a:cubicBezTo>
                  <a:cubicBezTo>
                    <a:pt x="457" y="9017"/>
                    <a:pt x="320" y="9085"/>
                    <a:pt x="206" y="9177"/>
                  </a:cubicBezTo>
                  <a:cubicBezTo>
                    <a:pt x="183" y="9222"/>
                    <a:pt x="115" y="9245"/>
                    <a:pt x="92" y="9291"/>
                  </a:cubicBezTo>
                  <a:cubicBezTo>
                    <a:pt x="24" y="9359"/>
                    <a:pt x="1" y="9428"/>
                    <a:pt x="1" y="9519"/>
                  </a:cubicBezTo>
                  <a:cubicBezTo>
                    <a:pt x="1" y="9588"/>
                    <a:pt x="46" y="9679"/>
                    <a:pt x="115" y="9724"/>
                  </a:cubicBezTo>
                  <a:cubicBezTo>
                    <a:pt x="160" y="9793"/>
                    <a:pt x="252" y="9816"/>
                    <a:pt x="320" y="9816"/>
                  </a:cubicBezTo>
                  <a:lnTo>
                    <a:pt x="343" y="9816"/>
                  </a:lnTo>
                  <a:cubicBezTo>
                    <a:pt x="366" y="9793"/>
                    <a:pt x="389" y="9793"/>
                    <a:pt x="412" y="9793"/>
                  </a:cubicBezTo>
                  <a:cubicBezTo>
                    <a:pt x="480" y="9770"/>
                    <a:pt x="549" y="9724"/>
                    <a:pt x="617" y="9679"/>
                  </a:cubicBezTo>
                  <a:cubicBezTo>
                    <a:pt x="685" y="9633"/>
                    <a:pt x="754" y="9588"/>
                    <a:pt x="822" y="9542"/>
                  </a:cubicBezTo>
                  <a:cubicBezTo>
                    <a:pt x="959" y="9451"/>
                    <a:pt x="1073" y="9359"/>
                    <a:pt x="1210" y="9268"/>
                  </a:cubicBezTo>
                  <a:cubicBezTo>
                    <a:pt x="1325" y="9177"/>
                    <a:pt x="1462" y="9085"/>
                    <a:pt x="1598" y="9017"/>
                  </a:cubicBezTo>
                  <a:cubicBezTo>
                    <a:pt x="1758" y="8903"/>
                    <a:pt x="1895" y="8811"/>
                    <a:pt x="2055" y="8720"/>
                  </a:cubicBezTo>
                  <a:cubicBezTo>
                    <a:pt x="2329" y="8538"/>
                    <a:pt x="2626" y="8378"/>
                    <a:pt x="2922" y="8195"/>
                  </a:cubicBezTo>
                  <a:cubicBezTo>
                    <a:pt x="3219" y="8013"/>
                    <a:pt x="3516" y="7830"/>
                    <a:pt x="3813" y="7625"/>
                  </a:cubicBezTo>
                  <a:cubicBezTo>
                    <a:pt x="4360" y="7282"/>
                    <a:pt x="4908" y="6917"/>
                    <a:pt x="5456" y="6552"/>
                  </a:cubicBezTo>
                  <a:cubicBezTo>
                    <a:pt x="5753" y="6369"/>
                    <a:pt x="6072" y="6164"/>
                    <a:pt x="6369" y="5981"/>
                  </a:cubicBezTo>
                  <a:cubicBezTo>
                    <a:pt x="6666" y="5799"/>
                    <a:pt x="6962" y="5616"/>
                    <a:pt x="7259" y="5456"/>
                  </a:cubicBezTo>
                  <a:cubicBezTo>
                    <a:pt x="7853" y="5137"/>
                    <a:pt x="8469" y="4794"/>
                    <a:pt x="9085" y="4452"/>
                  </a:cubicBezTo>
                  <a:cubicBezTo>
                    <a:pt x="9382" y="4292"/>
                    <a:pt x="9679" y="4132"/>
                    <a:pt x="9975" y="3973"/>
                  </a:cubicBezTo>
                  <a:cubicBezTo>
                    <a:pt x="10272" y="3813"/>
                    <a:pt x="10569" y="3653"/>
                    <a:pt x="10888" y="3516"/>
                  </a:cubicBezTo>
                  <a:cubicBezTo>
                    <a:pt x="11459" y="3219"/>
                    <a:pt x="12030" y="2923"/>
                    <a:pt x="12600" y="2626"/>
                  </a:cubicBezTo>
                  <a:cubicBezTo>
                    <a:pt x="13194" y="2306"/>
                    <a:pt x="13787" y="2010"/>
                    <a:pt x="14381" y="1713"/>
                  </a:cubicBezTo>
                  <a:cubicBezTo>
                    <a:pt x="14449" y="1667"/>
                    <a:pt x="14518" y="1644"/>
                    <a:pt x="14586" y="1599"/>
                  </a:cubicBezTo>
                  <a:lnTo>
                    <a:pt x="14586" y="1599"/>
                  </a:lnTo>
                  <a:cubicBezTo>
                    <a:pt x="14563" y="1622"/>
                    <a:pt x="14540" y="1622"/>
                    <a:pt x="14518" y="1644"/>
                  </a:cubicBezTo>
                  <a:cubicBezTo>
                    <a:pt x="14785" y="1511"/>
                    <a:pt x="15053" y="1377"/>
                    <a:pt x="15320" y="1243"/>
                  </a:cubicBezTo>
                  <a:lnTo>
                    <a:pt x="15320" y="1243"/>
                  </a:lnTo>
                  <a:cubicBezTo>
                    <a:pt x="15318" y="1246"/>
                    <a:pt x="15316" y="1251"/>
                    <a:pt x="15316" y="1256"/>
                  </a:cubicBezTo>
                  <a:cubicBezTo>
                    <a:pt x="15339" y="1233"/>
                    <a:pt x="15339" y="1233"/>
                    <a:pt x="15362" y="1233"/>
                  </a:cubicBezTo>
                  <a:lnTo>
                    <a:pt x="15339" y="1233"/>
                  </a:lnTo>
                  <a:lnTo>
                    <a:pt x="15362" y="1211"/>
                  </a:lnTo>
                  <a:cubicBezTo>
                    <a:pt x="15887" y="982"/>
                    <a:pt x="16435" y="777"/>
                    <a:pt x="16960" y="503"/>
                  </a:cubicBezTo>
                  <a:cubicBezTo>
                    <a:pt x="17074" y="457"/>
                    <a:pt x="17074" y="298"/>
                    <a:pt x="17028" y="206"/>
                  </a:cubicBezTo>
                  <a:cubicBezTo>
                    <a:pt x="16983" y="161"/>
                    <a:pt x="16937" y="115"/>
                    <a:pt x="16891" y="115"/>
                  </a:cubicBezTo>
                  <a:cubicBezTo>
                    <a:pt x="16871" y="108"/>
                    <a:pt x="16853" y="106"/>
                    <a:pt x="16836" y="106"/>
                  </a:cubicBezTo>
                  <a:cubicBezTo>
                    <a:pt x="16794" y="106"/>
                    <a:pt x="16757" y="122"/>
                    <a:pt x="16709" y="138"/>
                  </a:cubicBezTo>
                  <a:cubicBezTo>
                    <a:pt x="16663" y="184"/>
                    <a:pt x="16595" y="206"/>
                    <a:pt x="16526" y="229"/>
                  </a:cubicBezTo>
                  <a:cubicBezTo>
                    <a:pt x="16526" y="206"/>
                    <a:pt x="16526" y="184"/>
                    <a:pt x="16526" y="161"/>
                  </a:cubicBezTo>
                  <a:cubicBezTo>
                    <a:pt x="16481" y="47"/>
                    <a:pt x="16389" y="1"/>
                    <a:pt x="16275"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5" name="Google Shape;4636;p38">
              <a:extLst>
                <a:ext uri="{FF2B5EF4-FFF2-40B4-BE49-F238E27FC236}">
                  <a16:creationId xmlns:a16="http://schemas.microsoft.com/office/drawing/2014/main" id="{32A32669-8B38-2F1B-8438-4A6011C8A936}"/>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6" name="Google Shape;4637;p38">
              <a:extLst>
                <a:ext uri="{FF2B5EF4-FFF2-40B4-BE49-F238E27FC236}">
                  <a16:creationId xmlns:a16="http://schemas.microsoft.com/office/drawing/2014/main" id="{15E50113-D2C2-C74A-D418-1C241722FB8E}"/>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7" name="Google Shape;4638;p38">
              <a:extLst>
                <a:ext uri="{FF2B5EF4-FFF2-40B4-BE49-F238E27FC236}">
                  <a16:creationId xmlns:a16="http://schemas.microsoft.com/office/drawing/2014/main" id="{AF5E6FA0-BAAF-E94F-9E39-933D07B6460B}"/>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8" name="Google Shape;4639;p38">
              <a:extLst>
                <a:ext uri="{FF2B5EF4-FFF2-40B4-BE49-F238E27FC236}">
                  <a16:creationId xmlns:a16="http://schemas.microsoft.com/office/drawing/2014/main" id="{00A7D482-F7E4-A6A9-326F-69FFC82A71EB}"/>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9" name="Google Shape;4640;p38">
              <a:extLst>
                <a:ext uri="{FF2B5EF4-FFF2-40B4-BE49-F238E27FC236}">
                  <a16:creationId xmlns:a16="http://schemas.microsoft.com/office/drawing/2014/main" id="{FF7A498B-5B65-BB04-A5BB-02E56572A584}"/>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0" name="Google Shape;4641;p38">
              <a:extLst>
                <a:ext uri="{FF2B5EF4-FFF2-40B4-BE49-F238E27FC236}">
                  <a16:creationId xmlns:a16="http://schemas.microsoft.com/office/drawing/2014/main" id="{61D3117F-85CE-2DB6-36CD-F1F59CE03ED0}"/>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1" name="Google Shape;4642;p38">
              <a:extLst>
                <a:ext uri="{FF2B5EF4-FFF2-40B4-BE49-F238E27FC236}">
                  <a16:creationId xmlns:a16="http://schemas.microsoft.com/office/drawing/2014/main" id="{A70A13F6-D696-32F5-418F-21CA494422CC}"/>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2" name="Google Shape;4643;p38">
              <a:extLst>
                <a:ext uri="{FF2B5EF4-FFF2-40B4-BE49-F238E27FC236}">
                  <a16:creationId xmlns:a16="http://schemas.microsoft.com/office/drawing/2014/main" id="{31B43EC9-1A4A-0352-4312-B63E215B4DE7}"/>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3" name="Google Shape;4644;p38">
              <a:extLst>
                <a:ext uri="{FF2B5EF4-FFF2-40B4-BE49-F238E27FC236}">
                  <a16:creationId xmlns:a16="http://schemas.microsoft.com/office/drawing/2014/main" id="{56F1040C-BD2C-62E5-ED27-705E3B450760}"/>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4" name="Google Shape;4645;p38">
              <a:extLst>
                <a:ext uri="{FF2B5EF4-FFF2-40B4-BE49-F238E27FC236}">
                  <a16:creationId xmlns:a16="http://schemas.microsoft.com/office/drawing/2014/main" id="{61EF9C87-976A-9627-895E-7F72BF60BDEF}"/>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5" name="Google Shape;4646;p38">
              <a:extLst>
                <a:ext uri="{FF2B5EF4-FFF2-40B4-BE49-F238E27FC236}">
                  <a16:creationId xmlns:a16="http://schemas.microsoft.com/office/drawing/2014/main" id="{BA63EE0D-CF38-532B-CC1A-49225C212D72}"/>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6" name="Google Shape;4647;p38">
              <a:extLst>
                <a:ext uri="{FF2B5EF4-FFF2-40B4-BE49-F238E27FC236}">
                  <a16:creationId xmlns:a16="http://schemas.microsoft.com/office/drawing/2014/main" id="{AA1DD948-764F-FC76-04BB-125B72829C41}"/>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7" name="Google Shape;4648;p38">
              <a:extLst>
                <a:ext uri="{FF2B5EF4-FFF2-40B4-BE49-F238E27FC236}">
                  <a16:creationId xmlns:a16="http://schemas.microsoft.com/office/drawing/2014/main" id="{7EED085F-1A06-3200-4649-8B8DA0CB15ED}"/>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8" name="Google Shape;4649;p38">
              <a:extLst>
                <a:ext uri="{FF2B5EF4-FFF2-40B4-BE49-F238E27FC236}">
                  <a16:creationId xmlns:a16="http://schemas.microsoft.com/office/drawing/2014/main" id="{3D996442-3804-3ACD-3B72-416FB272FA61}"/>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9" name="Google Shape;4650;p38">
              <a:extLst>
                <a:ext uri="{FF2B5EF4-FFF2-40B4-BE49-F238E27FC236}">
                  <a16:creationId xmlns:a16="http://schemas.microsoft.com/office/drawing/2014/main" id="{4EDE93E3-62EB-BDF0-7BFC-0F6FA529DE5B}"/>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0" name="Google Shape;4651;p38">
              <a:extLst>
                <a:ext uri="{FF2B5EF4-FFF2-40B4-BE49-F238E27FC236}">
                  <a16:creationId xmlns:a16="http://schemas.microsoft.com/office/drawing/2014/main" id="{BD5B3549-27CD-C59E-CE66-82556041BC57}"/>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1" name="Google Shape;4652;p38">
              <a:extLst>
                <a:ext uri="{FF2B5EF4-FFF2-40B4-BE49-F238E27FC236}">
                  <a16:creationId xmlns:a16="http://schemas.microsoft.com/office/drawing/2014/main" id="{8C9357DF-7757-7BCE-161B-2EC88750E886}"/>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2" name="Google Shape;4653;p38">
              <a:extLst>
                <a:ext uri="{FF2B5EF4-FFF2-40B4-BE49-F238E27FC236}">
                  <a16:creationId xmlns:a16="http://schemas.microsoft.com/office/drawing/2014/main" id="{25002614-E8F5-84B4-7EEE-C2D807EFA279}"/>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3" name="Google Shape;4654;p38">
              <a:extLst>
                <a:ext uri="{FF2B5EF4-FFF2-40B4-BE49-F238E27FC236}">
                  <a16:creationId xmlns:a16="http://schemas.microsoft.com/office/drawing/2014/main" id="{E43533A2-F2B8-078C-53A0-39B6D875506D}"/>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4" name="Google Shape;4655;p38">
              <a:extLst>
                <a:ext uri="{FF2B5EF4-FFF2-40B4-BE49-F238E27FC236}">
                  <a16:creationId xmlns:a16="http://schemas.microsoft.com/office/drawing/2014/main" id="{16686CE3-BB77-CC28-F14F-F695AAB3019B}"/>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5" name="Google Shape;4656;p38">
              <a:extLst>
                <a:ext uri="{FF2B5EF4-FFF2-40B4-BE49-F238E27FC236}">
                  <a16:creationId xmlns:a16="http://schemas.microsoft.com/office/drawing/2014/main" id="{C68C1959-183B-D811-F74B-B78C9BD3D127}"/>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6" name="Google Shape;4657;p38">
              <a:extLst>
                <a:ext uri="{FF2B5EF4-FFF2-40B4-BE49-F238E27FC236}">
                  <a16:creationId xmlns:a16="http://schemas.microsoft.com/office/drawing/2014/main" id="{5B6DA52C-A3EF-93F5-CAF6-704B4CEEC06B}"/>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7" name="Google Shape;4658;p38">
              <a:extLst>
                <a:ext uri="{FF2B5EF4-FFF2-40B4-BE49-F238E27FC236}">
                  <a16:creationId xmlns:a16="http://schemas.microsoft.com/office/drawing/2014/main" id="{A80779ED-767C-8985-0DAD-684344BCF3D5}"/>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8" name="Google Shape;4659;p38">
              <a:extLst>
                <a:ext uri="{FF2B5EF4-FFF2-40B4-BE49-F238E27FC236}">
                  <a16:creationId xmlns:a16="http://schemas.microsoft.com/office/drawing/2014/main" id="{B7DF6F49-32F3-F6AF-5700-CA1C786D745F}"/>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9" name="Google Shape;4660;p38">
              <a:extLst>
                <a:ext uri="{FF2B5EF4-FFF2-40B4-BE49-F238E27FC236}">
                  <a16:creationId xmlns:a16="http://schemas.microsoft.com/office/drawing/2014/main" id="{7533DF0F-E2F0-8E98-0C9A-5CF10FF2AFF7}"/>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0" name="Google Shape;4661;p38">
              <a:extLst>
                <a:ext uri="{FF2B5EF4-FFF2-40B4-BE49-F238E27FC236}">
                  <a16:creationId xmlns:a16="http://schemas.microsoft.com/office/drawing/2014/main" id="{5732CD66-821F-1148-522D-A752ACDFB211}"/>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871" name="Google Shape;4662;p38">
              <a:extLst>
                <a:ext uri="{FF2B5EF4-FFF2-40B4-BE49-F238E27FC236}">
                  <a16:creationId xmlns:a16="http://schemas.microsoft.com/office/drawing/2014/main" id="{DCFA3197-4B82-6113-DC20-4D2885328B04}"/>
                </a:ext>
              </a:extLst>
            </p:cNvPr>
            <p:cNvGrpSpPr/>
            <p:nvPr/>
          </p:nvGrpSpPr>
          <p:grpSpPr>
            <a:xfrm>
              <a:off x="6865846" y="3367444"/>
              <a:ext cx="3497285" cy="1928562"/>
              <a:chOff x="6865879" y="3367382"/>
              <a:chExt cx="3497285" cy="1780266"/>
            </a:xfrm>
          </p:grpSpPr>
          <p:sp>
            <p:nvSpPr>
              <p:cNvPr id="3390" name="Google Shape;4663;p38">
                <a:extLst>
                  <a:ext uri="{FF2B5EF4-FFF2-40B4-BE49-F238E27FC236}">
                    <a16:creationId xmlns:a16="http://schemas.microsoft.com/office/drawing/2014/main" id="{F077AF75-8F72-E18C-0985-FEC5AD68C8E6}"/>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1" name="Google Shape;4664;p38">
                <a:extLst>
                  <a:ext uri="{FF2B5EF4-FFF2-40B4-BE49-F238E27FC236}">
                    <a16:creationId xmlns:a16="http://schemas.microsoft.com/office/drawing/2014/main" id="{11F48A3F-D951-5561-AC03-661665F03E66}"/>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2" name="Google Shape;4665;p38">
                <a:extLst>
                  <a:ext uri="{FF2B5EF4-FFF2-40B4-BE49-F238E27FC236}">
                    <a16:creationId xmlns:a16="http://schemas.microsoft.com/office/drawing/2014/main" id="{48F21279-C63E-E1D9-9856-3352D63FDC70}"/>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3" name="Google Shape;4666;p38">
                <a:extLst>
                  <a:ext uri="{FF2B5EF4-FFF2-40B4-BE49-F238E27FC236}">
                    <a16:creationId xmlns:a16="http://schemas.microsoft.com/office/drawing/2014/main" id="{1D41D2ED-9C45-71CB-D2FF-9CABA73F601C}"/>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4" name="Google Shape;4667;p38">
                <a:extLst>
                  <a:ext uri="{FF2B5EF4-FFF2-40B4-BE49-F238E27FC236}">
                    <a16:creationId xmlns:a16="http://schemas.microsoft.com/office/drawing/2014/main" id="{0B091D3E-F3DA-48D6-B9CA-795A5AD62643}"/>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5" name="Google Shape;4668;p38">
                <a:extLst>
                  <a:ext uri="{FF2B5EF4-FFF2-40B4-BE49-F238E27FC236}">
                    <a16:creationId xmlns:a16="http://schemas.microsoft.com/office/drawing/2014/main" id="{1D3A40F7-8F48-DAC9-0FA6-88F6DDB96588}"/>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6" name="Google Shape;4669;p38">
                <a:extLst>
                  <a:ext uri="{FF2B5EF4-FFF2-40B4-BE49-F238E27FC236}">
                    <a16:creationId xmlns:a16="http://schemas.microsoft.com/office/drawing/2014/main" id="{E539B24B-1F84-81D4-7363-4EBDD540DCF5}"/>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7" name="Google Shape;4670;p38">
                <a:extLst>
                  <a:ext uri="{FF2B5EF4-FFF2-40B4-BE49-F238E27FC236}">
                    <a16:creationId xmlns:a16="http://schemas.microsoft.com/office/drawing/2014/main" id="{F4ED8A7B-3EDA-19A8-A188-357231000425}"/>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8" name="Google Shape;4671;p38">
                <a:extLst>
                  <a:ext uri="{FF2B5EF4-FFF2-40B4-BE49-F238E27FC236}">
                    <a16:creationId xmlns:a16="http://schemas.microsoft.com/office/drawing/2014/main" id="{CB6F9870-BE6C-F614-703B-62216CEF52F8}"/>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9" name="Google Shape;4672;p38">
                <a:extLst>
                  <a:ext uri="{FF2B5EF4-FFF2-40B4-BE49-F238E27FC236}">
                    <a16:creationId xmlns:a16="http://schemas.microsoft.com/office/drawing/2014/main" id="{DB20782D-BE90-002B-56AE-3242485656C6}"/>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0" name="Google Shape;4673;p38">
                <a:extLst>
                  <a:ext uri="{FF2B5EF4-FFF2-40B4-BE49-F238E27FC236}">
                    <a16:creationId xmlns:a16="http://schemas.microsoft.com/office/drawing/2014/main" id="{A476C83C-1748-50AC-0FA5-EBABC9EC3149}"/>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1" name="Google Shape;4674;p38">
                <a:extLst>
                  <a:ext uri="{FF2B5EF4-FFF2-40B4-BE49-F238E27FC236}">
                    <a16:creationId xmlns:a16="http://schemas.microsoft.com/office/drawing/2014/main" id="{A3E8F12A-6C54-BF2B-9776-9A77B860365C}"/>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2" name="Google Shape;4675;p38">
                <a:extLst>
                  <a:ext uri="{FF2B5EF4-FFF2-40B4-BE49-F238E27FC236}">
                    <a16:creationId xmlns:a16="http://schemas.microsoft.com/office/drawing/2014/main" id="{ABE052B1-4B12-3A9A-B4CA-F1B648625C9F}"/>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3" name="Google Shape;4676;p38">
                <a:extLst>
                  <a:ext uri="{FF2B5EF4-FFF2-40B4-BE49-F238E27FC236}">
                    <a16:creationId xmlns:a16="http://schemas.microsoft.com/office/drawing/2014/main" id="{7F00604E-4603-1755-D2CB-7E1E7A9C35E2}"/>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4" name="Google Shape;4677;p38">
                <a:extLst>
                  <a:ext uri="{FF2B5EF4-FFF2-40B4-BE49-F238E27FC236}">
                    <a16:creationId xmlns:a16="http://schemas.microsoft.com/office/drawing/2014/main" id="{EDB023CE-822E-218B-21D4-18EE85267240}"/>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5" name="Google Shape;4678;p38">
                <a:extLst>
                  <a:ext uri="{FF2B5EF4-FFF2-40B4-BE49-F238E27FC236}">
                    <a16:creationId xmlns:a16="http://schemas.microsoft.com/office/drawing/2014/main" id="{3E656677-DC88-0B75-AEA7-D57FA66FFB6A}"/>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6" name="Google Shape;4679;p38">
                <a:extLst>
                  <a:ext uri="{FF2B5EF4-FFF2-40B4-BE49-F238E27FC236}">
                    <a16:creationId xmlns:a16="http://schemas.microsoft.com/office/drawing/2014/main" id="{8B979960-DB05-A428-D5B8-967E015D3A10}"/>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7" name="Google Shape;4680;p38">
                <a:extLst>
                  <a:ext uri="{FF2B5EF4-FFF2-40B4-BE49-F238E27FC236}">
                    <a16:creationId xmlns:a16="http://schemas.microsoft.com/office/drawing/2014/main" id="{3E3FC085-7938-D141-B2C7-4F80E73781B0}"/>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8" name="Google Shape;4681;p38">
                <a:extLst>
                  <a:ext uri="{FF2B5EF4-FFF2-40B4-BE49-F238E27FC236}">
                    <a16:creationId xmlns:a16="http://schemas.microsoft.com/office/drawing/2014/main" id="{B736843A-41B0-E51C-E318-B3E1050BA59E}"/>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9" name="Google Shape;4682;p38">
                <a:extLst>
                  <a:ext uri="{FF2B5EF4-FFF2-40B4-BE49-F238E27FC236}">
                    <a16:creationId xmlns:a16="http://schemas.microsoft.com/office/drawing/2014/main" id="{01780CC6-B849-D473-369F-CCF84DE08159}"/>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0" name="Google Shape;4683;p38">
                <a:extLst>
                  <a:ext uri="{FF2B5EF4-FFF2-40B4-BE49-F238E27FC236}">
                    <a16:creationId xmlns:a16="http://schemas.microsoft.com/office/drawing/2014/main" id="{80DCA02B-9272-5A72-BA33-57C461EE2E32}"/>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1" name="Google Shape;4684;p38">
                <a:extLst>
                  <a:ext uri="{FF2B5EF4-FFF2-40B4-BE49-F238E27FC236}">
                    <a16:creationId xmlns:a16="http://schemas.microsoft.com/office/drawing/2014/main" id="{DCE8393D-F052-BDBD-DE35-956D7851F828}"/>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2" name="Google Shape;4685;p38">
                <a:extLst>
                  <a:ext uri="{FF2B5EF4-FFF2-40B4-BE49-F238E27FC236}">
                    <a16:creationId xmlns:a16="http://schemas.microsoft.com/office/drawing/2014/main" id="{D8537452-E874-F617-7157-80F9EB3149B5}"/>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3" name="Google Shape;4686;p38">
                <a:extLst>
                  <a:ext uri="{FF2B5EF4-FFF2-40B4-BE49-F238E27FC236}">
                    <a16:creationId xmlns:a16="http://schemas.microsoft.com/office/drawing/2014/main" id="{13BF0388-91FB-C1E3-8479-A500E0BDE5DC}"/>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4" name="Google Shape;4687;p38">
                <a:extLst>
                  <a:ext uri="{FF2B5EF4-FFF2-40B4-BE49-F238E27FC236}">
                    <a16:creationId xmlns:a16="http://schemas.microsoft.com/office/drawing/2014/main" id="{74AA0D38-52F9-2FAE-8CDC-BEE8C76455B7}"/>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61D9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872" name="Google Shape;4688;p38">
              <a:extLst>
                <a:ext uri="{FF2B5EF4-FFF2-40B4-BE49-F238E27FC236}">
                  <a16:creationId xmlns:a16="http://schemas.microsoft.com/office/drawing/2014/main" id="{32C1D13B-86CF-7543-6FB6-53E6B64BF657}"/>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3" name="Google Shape;4689;p38">
              <a:extLst>
                <a:ext uri="{FF2B5EF4-FFF2-40B4-BE49-F238E27FC236}">
                  <a16:creationId xmlns:a16="http://schemas.microsoft.com/office/drawing/2014/main" id="{C11BFB0C-63E5-F194-E029-2C97DCFCDAD5}"/>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4" name="Google Shape;4690;p38">
              <a:extLst>
                <a:ext uri="{FF2B5EF4-FFF2-40B4-BE49-F238E27FC236}">
                  <a16:creationId xmlns:a16="http://schemas.microsoft.com/office/drawing/2014/main" id="{3A142830-868C-66B8-72AA-B15842054B40}"/>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5" name="Google Shape;4691;p38">
              <a:extLst>
                <a:ext uri="{FF2B5EF4-FFF2-40B4-BE49-F238E27FC236}">
                  <a16:creationId xmlns:a16="http://schemas.microsoft.com/office/drawing/2014/main" id="{F591FCC9-7353-78B4-9B75-2B666BB2B4ED}"/>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6" name="Google Shape;4692;p38">
              <a:extLst>
                <a:ext uri="{FF2B5EF4-FFF2-40B4-BE49-F238E27FC236}">
                  <a16:creationId xmlns:a16="http://schemas.microsoft.com/office/drawing/2014/main" id="{8243AA57-1201-8955-67D6-BEFF4B2C538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7" name="Google Shape;4693;p38">
              <a:extLst>
                <a:ext uri="{FF2B5EF4-FFF2-40B4-BE49-F238E27FC236}">
                  <a16:creationId xmlns:a16="http://schemas.microsoft.com/office/drawing/2014/main" id="{DE30C085-02A0-6303-30B8-1B0ABF3AFBD5}"/>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8" name="Google Shape;4694;p38">
              <a:extLst>
                <a:ext uri="{FF2B5EF4-FFF2-40B4-BE49-F238E27FC236}">
                  <a16:creationId xmlns:a16="http://schemas.microsoft.com/office/drawing/2014/main" id="{8EB5E459-42A7-FB17-55C5-E0F45DE78930}"/>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9" name="Google Shape;4695;p38">
              <a:extLst>
                <a:ext uri="{FF2B5EF4-FFF2-40B4-BE49-F238E27FC236}">
                  <a16:creationId xmlns:a16="http://schemas.microsoft.com/office/drawing/2014/main" id="{07CB86AC-C396-A3B2-9865-400626A11F44}"/>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0" name="Google Shape;4696;p38">
              <a:extLst>
                <a:ext uri="{FF2B5EF4-FFF2-40B4-BE49-F238E27FC236}">
                  <a16:creationId xmlns:a16="http://schemas.microsoft.com/office/drawing/2014/main" id="{E39463E5-36B3-4B40-8C09-5AA2087F460F}"/>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1" name="Google Shape;4697;p38">
              <a:extLst>
                <a:ext uri="{FF2B5EF4-FFF2-40B4-BE49-F238E27FC236}">
                  <a16:creationId xmlns:a16="http://schemas.microsoft.com/office/drawing/2014/main" id="{B79AE775-2527-8FC3-D0EE-C61306D4908B}"/>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2" name="Google Shape;4698;p38">
              <a:extLst>
                <a:ext uri="{FF2B5EF4-FFF2-40B4-BE49-F238E27FC236}">
                  <a16:creationId xmlns:a16="http://schemas.microsoft.com/office/drawing/2014/main" id="{F7489DEB-1D52-E190-7414-8CBB6AE98DF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3" name="Google Shape;4699;p38">
              <a:extLst>
                <a:ext uri="{FF2B5EF4-FFF2-40B4-BE49-F238E27FC236}">
                  <a16:creationId xmlns:a16="http://schemas.microsoft.com/office/drawing/2014/main" id="{7B3EF211-AC75-BA49-2507-9CF0D7743DE5}"/>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4" name="Google Shape;4700;p38">
              <a:extLst>
                <a:ext uri="{FF2B5EF4-FFF2-40B4-BE49-F238E27FC236}">
                  <a16:creationId xmlns:a16="http://schemas.microsoft.com/office/drawing/2014/main" id="{C21483D7-662C-F3D2-5F31-467F79EB9A08}"/>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5" name="Google Shape;4701;p38">
              <a:extLst>
                <a:ext uri="{FF2B5EF4-FFF2-40B4-BE49-F238E27FC236}">
                  <a16:creationId xmlns:a16="http://schemas.microsoft.com/office/drawing/2014/main" id="{746930E2-158A-892F-28ED-EFD9972884D4}"/>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6" name="Google Shape;4702;p38">
              <a:extLst>
                <a:ext uri="{FF2B5EF4-FFF2-40B4-BE49-F238E27FC236}">
                  <a16:creationId xmlns:a16="http://schemas.microsoft.com/office/drawing/2014/main" id="{ADC20CEB-3864-250E-FFF6-96C79DC6396E}"/>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7" name="Google Shape;4703;p38">
              <a:extLst>
                <a:ext uri="{FF2B5EF4-FFF2-40B4-BE49-F238E27FC236}">
                  <a16:creationId xmlns:a16="http://schemas.microsoft.com/office/drawing/2014/main" id="{1D2B9F4E-4DB9-466C-EF89-03769FE4AB90}"/>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8" name="Google Shape;4704;p38">
              <a:extLst>
                <a:ext uri="{FF2B5EF4-FFF2-40B4-BE49-F238E27FC236}">
                  <a16:creationId xmlns:a16="http://schemas.microsoft.com/office/drawing/2014/main" id="{8995A715-5BF7-2EC2-B5DE-89DA9D4AD6FB}"/>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9" name="Google Shape;4705;p38">
              <a:extLst>
                <a:ext uri="{FF2B5EF4-FFF2-40B4-BE49-F238E27FC236}">
                  <a16:creationId xmlns:a16="http://schemas.microsoft.com/office/drawing/2014/main" id="{DA793101-A80C-B10E-40A7-DD74530C583F}"/>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0" name="Google Shape;4706;p38">
              <a:extLst>
                <a:ext uri="{FF2B5EF4-FFF2-40B4-BE49-F238E27FC236}">
                  <a16:creationId xmlns:a16="http://schemas.microsoft.com/office/drawing/2014/main" id="{0758C79F-BB53-9B08-65C8-5A3B4313135A}"/>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1" name="Google Shape;4707;p38">
              <a:extLst>
                <a:ext uri="{FF2B5EF4-FFF2-40B4-BE49-F238E27FC236}">
                  <a16:creationId xmlns:a16="http://schemas.microsoft.com/office/drawing/2014/main" id="{6BFC46CA-27DF-640B-B18D-438E725A7C5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2" name="Google Shape;4708;p38">
              <a:extLst>
                <a:ext uri="{FF2B5EF4-FFF2-40B4-BE49-F238E27FC236}">
                  <a16:creationId xmlns:a16="http://schemas.microsoft.com/office/drawing/2014/main" id="{8F01EA13-C681-AFE7-5FD2-55BA87D7276C}"/>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3" name="Google Shape;4709;p38">
              <a:extLst>
                <a:ext uri="{FF2B5EF4-FFF2-40B4-BE49-F238E27FC236}">
                  <a16:creationId xmlns:a16="http://schemas.microsoft.com/office/drawing/2014/main" id="{DFF43E2F-6792-F024-1E06-214CE82E4AC6}"/>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4" name="Google Shape;4710;p38">
              <a:extLst>
                <a:ext uri="{FF2B5EF4-FFF2-40B4-BE49-F238E27FC236}">
                  <a16:creationId xmlns:a16="http://schemas.microsoft.com/office/drawing/2014/main" id="{8D9FA6B7-D10F-EFEE-0915-DB3719860452}"/>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5" name="Google Shape;4711;p38">
              <a:extLst>
                <a:ext uri="{FF2B5EF4-FFF2-40B4-BE49-F238E27FC236}">
                  <a16:creationId xmlns:a16="http://schemas.microsoft.com/office/drawing/2014/main" id="{CA1CFE08-FA74-3A6E-0742-E66FCD28783C}"/>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6" name="Google Shape;4712;p38">
              <a:extLst>
                <a:ext uri="{FF2B5EF4-FFF2-40B4-BE49-F238E27FC236}">
                  <a16:creationId xmlns:a16="http://schemas.microsoft.com/office/drawing/2014/main" id="{FE897AA9-36B2-89A8-85B9-42E8ABC9C8B4}"/>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7" name="Google Shape;4713;p38">
              <a:extLst>
                <a:ext uri="{FF2B5EF4-FFF2-40B4-BE49-F238E27FC236}">
                  <a16:creationId xmlns:a16="http://schemas.microsoft.com/office/drawing/2014/main" id="{6E616AC5-278D-CD96-A7AE-2C56892F9A5E}"/>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8" name="Google Shape;4714;p38">
              <a:extLst>
                <a:ext uri="{FF2B5EF4-FFF2-40B4-BE49-F238E27FC236}">
                  <a16:creationId xmlns:a16="http://schemas.microsoft.com/office/drawing/2014/main" id="{C05A1C04-7F7D-9F43-7448-6FAF4C75F2CE}"/>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9" name="Google Shape;4715;p38">
              <a:extLst>
                <a:ext uri="{FF2B5EF4-FFF2-40B4-BE49-F238E27FC236}">
                  <a16:creationId xmlns:a16="http://schemas.microsoft.com/office/drawing/2014/main" id="{2197F0B9-9D51-98E2-AB01-8C5846B36958}"/>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0" name="Google Shape;4716;p38">
              <a:extLst>
                <a:ext uri="{FF2B5EF4-FFF2-40B4-BE49-F238E27FC236}">
                  <a16:creationId xmlns:a16="http://schemas.microsoft.com/office/drawing/2014/main" id="{09DD11E1-96B7-ACF8-102D-39D16ECA7D16}"/>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1" name="Google Shape;4717;p38">
              <a:extLst>
                <a:ext uri="{FF2B5EF4-FFF2-40B4-BE49-F238E27FC236}">
                  <a16:creationId xmlns:a16="http://schemas.microsoft.com/office/drawing/2014/main" id="{BD11485E-F9CF-7239-4189-E2229D7720CF}"/>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2" name="Google Shape;4718;p38">
              <a:extLst>
                <a:ext uri="{FF2B5EF4-FFF2-40B4-BE49-F238E27FC236}">
                  <a16:creationId xmlns:a16="http://schemas.microsoft.com/office/drawing/2014/main" id="{0BE46F00-57E6-BC53-2D03-F49321410029}"/>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3" name="Google Shape;4719;p38">
              <a:extLst>
                <a:ext uri="{FF2B5EF4-FFF2-40B4-BE49-F238E27FC236}">
                  <a16:creationId xmlns:a16="http://schemas.microsoft.com/office/drawing/2014/main" id="{054BD5CD-CBD5-8DF9-105A-F5F1C5164263}"/>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4" name="Google Shape;4720;p38">
              <a:extLst>
                <a:ext uri="{FF2B5EF4-FFF2-40B4-BE49-F238E27FC236}">
                  <a16:creationId xmlns:a16="http://schemas.microsoft.com/office/drawing/2014/main" id="{24974E58-E3AB-BF4A-F96E-E4A8C8C1D8F3}"/>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5" name="Google Shape;4721;p38">
              <a:extLst>
                <a:ext uri="{FF2B5EF4-FFF2-40B4-BE49-F238E27FC236}">
                  <a16:creationId xmlns:a16="http://schemas.microsoft.com/office/drawing/2014/main" id="{C6871671-12C6-2891-67B6-0E7E15503B77}"/>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6" name="Google Shape;4722;p38">
              <a:extLst>
                <a:ext uri="{FF2B5EF4-FFF2-40B4-BE49-F238E27FC236}">
                  <a16:creationId xmlns:a16="http://schemas.microsoft.com/office/drawing/2014/main" id="{BF6034D3-6360-39AC-7C69-77E88C858B5D}"/>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7" name="Google Shape;4723;p38">
              <a:extLst>
                <a:ext uri="{FF2B5EF4-FFF2-40B4-BE49-F238E27FC236}">
                  <a16:creationId xmlns:a16="http://schemas.microsoft.com/office/drawing/2014/main" id="{83615169-72C7-3E22-1621-902CF4402A56}"/>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8" name="Google Shape;4724;p38">
              <a:extLst>
                <a:ext uri="{FF2B5EF4-FFF2-40B4-BE49-F238E27FC236}">
                  <a16:creationId xmlns:a16="http://schemas.microsoft.com/office/drawing/2014/main" id="{8016B292-A4AC-D390-BDC4-D349ECE7DBC4}"/>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9" name="Google Shape;4725;p38">
              <a:extLst>
                <a:ext uri="{FF2B5EF4-FFF2-40B4-BE49-F238E27FC236}">
                  <a16:creationId xmlns:a16="http://schemas.microsoft.com/office/drawing/2014/main" id="{8150ADF1-17EA-4164-FF84-95DEB3F56748}"/>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0" name="Google Shape;4726;p38">
              <a:extLst>
                <a:ext uri="{FF2B5EF4-FFF2-40B4-BE49-F238E27FC236}">
                  <a16:creationId xmlns:a16="http://schemas.microsoft.com/office/drawing/2014/main" id="{A291C387-A56B-7587-7229-BEFDF18385B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1" name="Google Shape;4727;p38">
              <a:extLst>
                <a:ext uri="{FF2B5EF4-FFF2-40B4-BE49-F238E27FC236}">
                  <a16:creationId xmlns:a16="http://schemas.microsoft.com/office/drawing/2014/main" id="{6F7030BB-D6E4-E9F5-84AE-33BEC1B14E67}"/>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2" name="Google Shape;4728;p38">
              <a:extLst>
                <a:ext uri="{FF2B5EF4-FFF2-40B4-BE49-F238E27FC236}">
                  <a16:creationId xmlns:a16="http://schemas.microsoft.com/office/drawing/2014/main" id="{37DDB93A-15E9-6E4B-7928-DC73A3730623}"/>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3" name="Google Shape;4729;p38">
              <a:extLst>
                <a:ext uri="{FF2B5EF4-FFF2-40B4-BE49-F238E27FC236}">
                  <a16:creationId xmlns:a16="http://schemas.microsoft.com/office/drawing/2014/main" id="{2BF85551-2270-A31E-E1F9-6FC68796E48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4" name="Google Shape;4730;p38">
              <a:extLst>
                <a:ext uri="{FF2B5EF4-FFF2-40B4-BE49-F238E27FC236}">
                  <a16:creationId xmlns:a16="http://schemas.microsoft.com/office/drawing/2014/main" id="{E87726C5-72D1-0309-D1E5-BF5E1DF7052F}"/>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5" name="Google Shape;4731;p38">
              <a:extLst>
                <a:ext uri="{FF2B5EF4-FFF2-40B4-BE49-F238E27FC236}">
                  <a16:creationId xmlns:a16="http://schemas.microsoft.com/office/drawing/2014/main" id="{7E68F696-2CB8-70CF-F812-32B1D4FB9CC4}"/>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6" name="Google Shape;4732;p38">
              <a:extLst>
                <a:ext uri="{FF2B5EF4-FFF2-40B4-BE49-F238E27FC236}">
                  <a16:creationId xmlns:a16="http://schemas.microsoft.com/office/drawing/2014/main" id="{2666C387-C688-1F42-5AAB-C0B76AB76C5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7" name="Google Shape;4733;p38">
              <a:extLst>
                <a:ext uri="{FF2B5EF4-FFF2-40B4-BE49-F238E27FC236}">
                  <a16:creationId xmlns:a16="http://schemas.microsoft.com/office/drawing/2014/main" id="{4AB88EAD-36F1-5C76-D9C1-FC185BF12D41}"/>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8" name="Google Shape;4734;p38">
              <a:extLst>
                <a:ext uri="{FF2B5EF4-FFF2-40B4-BE49-F238E27FC236}">
                  <a16:creationId xmlns:a16="http://schemas.microsoft.com/office/drawing/2014/main" id="{F6FB636B-2AB0-AF92-E45F-EB34B45E0F4F}"/>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9" name="Google Shape;4735;p38">
              <a:extLst>
                <a:ext uri="{FF2B5EF4-FFF2-40B4-BE49-F238E27FC236}">
                  <a16:creationId xmlns:a16="http://schemas.microsoft.com/office/drawing/2014/main" id="{4090B8CF-315A-6EF1-8A00-B55FCB34FA88}"/>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0" name="Google Shape;4736;p38">
              <a:extLst>
                <a:ext uri="{FF2B5EF4-FFF2-40B4-BE49-F238E27FC236}">
                  <a16:creationId xmlns:a16="http://schemas.microsoft.com/office/drawing/2014/main" id="{810124E2-7A81-5AA2-F579-43C4A6F4D92B}"/>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1" name="Google Shape;4737;p38">
              <a:extLst>
                <a:ext uri="{FF2B5EF4-FFF2-40B4-BE49-F238E27FC236}">
                  <a16:creationId xmlns:a16="http://schemas.microsoft.com/office/drawing/2014/main" id="{D1D45F6E-EFB4-D19C-E279-7006A7051F55}"/>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2" name="Google Shape;4738;p38">
              <a:extLst>
                <a:ext uri="{FF2B5EF4-FFF2-40B4-BE49-F238E27FC236}">
                  <a16:creationId xmlns:a16="http://schemas.microsoft.com/office/drawing/2014/main" id="{4D41FAD7-E6D3-AB78-7631-26BBCB9D674D}"/>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3" name="Google Shape;4739;p38">
              <a:extLst>
                <a:ext uri="{FF2B5EF4-FFF2-40B4-BE49-F238E27FC236}">
                  <a16:creationId xmlns:a16="http://schemas.microsoft.com/office/drawing/2014/main" id="{74E593FE-D89E-FC10-130B-5AD202453512}"/>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4" name="Google Shape;4740;p38">
              <a:extLst>
                <a:ext uri="{FF2B5EF4-FFF2-40B4-BE49-F238E27FC236}">
                  <a16:creationId xmlns:a16="http://schemas.microsoft.com/office/drawing/2014/main" id="{A167EA6A-F3B3-0EA2-BC3B-873FA502711E}"/>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5" name="Google Shape;4741;p38">
              <a:extLst>
                <a:ext uri="{FF2B5EF4-FFF2-40B4-BE49-F238E27FC236}">
                  <a16:creationId xmlns:a16="http://schemas.microsoft.com/office/drawing/2014/main" id="{3606FAAE-A94E-25AD-41D0-AA41D57CAF0B}"/>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6" name="Google Shape;4742;p38">
              <a:extLst>
                <a:ext uri="{FF2B5EF4-FFF2-40B4-BE49-F238E27FC236}">
                  <a16:creationId xmlns:a16="http://schemas.microsoft.com/office/drawing/2014/main" id="{BCD59383-9E21-4221-7EBD-DBE4E4ED67BD}"/>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7" name="Google Shape;4743;p38">
              <a:extLst>
                <a:ext uri="{FF2B5EF4-FFF2-40B4-BE49-F238E27FC236}">
                  <a16:creationId xmlns:a16="http://schemas.microsoft.com/office/drawing/2014/main" id="{6FA35875-F04F-872F-DCDB-123AA62E2110}"/>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8" name="Google Shape;4744;p38">
              <a:extLst>
                <a:ext uri="{FF2B5EF4-FFF2-40B4-BE49-F238E27FC236}">
                  <a16:creationId xmlns:a16="http://schemas.microsoft.com/office/drawing/2014/main" id="{996D6B64-5E78-FAC6-9647-72F5950CF55A}"/>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9" name="Google Shape;4745;p38">
              <a:extLst>
                <a:ext uri="{FF2B5EF4-FFF2-40B4-BE49-F238E27FC236}">
                  <a16:creationId xmlns:a16="http://schemas.microsoft.com/office/drawing/2014/main" id="{1A285983-9DB6-098C-BF83-4EAA561DBE83}"/>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0" name="Google Shape;4746;p38">
              <a:extLst>
                <a:ext uri="{FF2B5EF4-FFF2-40B4-BE49-F238E27FC236}">
                  <a16:creationId xmlns:a16="http://schemas.microsoft.com/office/drawing/2014/main" id="{4DF9E2B1-6606-6236-D13C-ED8730191F13}"/>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1" name="Google Shape;4747;p38">
              <a:extLst>
                <a:ext uri="{FF2B5EF4-FFF2-40B4-BE49-F238E27FC236}">
                  <a16:creationId xmlns:a16="http://schemas.microsoft.com/office/drawing/2014/main" id="{A96F4D94-1B3E-FDC0-6E5A-53AB942C8506}"/>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2" name="Google Shape;4748;p38">
              <a:extLst>
                <a:ext uri="{FF2B5EF4-FFF2-40B4-BE49-F238E27FC236}">
                  <a16:creationId xmlns:a16="http://schemas.microsoft.com/office/drawing/2014/main" id="{B99C3007-A126-A139-FF8F-57EAF3FE5CAD}"/>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3" name="Google Shape;4749;p38">
              <a:extLst>
                <a:ext uri="{FF2B5EF4-FFF2-40B4-BE49-F238E27FC236}">
                  <a16:creationId xmlns:a16="http://schemas.microsoft.com/office/drawing/2014/main" id="{0EC468CB-DE64-A054-7094-182643BF62D4}"/>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4" name="Google Shape;4750;p38">
              <a:extLst>
                <a:ext uri="{FF2B5EF4-FFF2-40B4-BE49-F238E27FC236}">
                  <a16:creationId xmlns:a16="http://schemas.microsoft.com/office/drawing/2014/main" id="{E1AA5B4A-47D1-AF57-EE79-D9A9A1AA20FE}"/>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5" name="Google Shape;4751;p38">
              <a:extLst>
                <a:ext uri="{FF2B5EF4-FFF2-40B4-BE49-F238E27FC236}">
                  <a16:creationId xmlns:a16="http://schemas.microsoft.com/office/drawing/2014/main" id="{D2F6A063-3A37-CF41-00F9-96C9DC5E13C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6" name="Google Shape;4752;p38">
              <a:extLst>
                <a:ext uri="{FF2B5EF4-FFF2-40B4-BE49-F238E27FC236}">
                  <a16:creationId xmlns:a16="http://schemas.microsoft.com/office/drawing/2014/main" id="{D2083C77-0D4A-21E7-92D8-1C109A301B5A}"/>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7" name="Google Shape;4753;p38">
              <a:extLst>
                <a:ext uri="{FF2B5EF4-FFF2-40B4-BE49-F238E27FC236}">
                  <a16:creationId xmlns:a16="http://schemas.microsoft.com/office/drawing/2014/main" id="{7FE30498-9F67-DB64-5FE4-480017C2785F}"/>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8" name="Google Shape;4754;p38">
              <a:extLst>
                <a:ext uri="{FF2B5EF4-FFF2-40B4-BE49-F238E27FC236}">
                  <a16:creationId xmlns:a16="http://schemas.microsoft.com/office/drawing/2014/main" id="{E1BB29A4-CA60-878A-67CE-5B700A8383DA}"/>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9" name="Google Shape;4755;p38">
              <a:extLst>
                <a:ext uri="{FF2B5EF4-FFF2-40B4-BE49-F238E27FC236}">
                  <a16:creationId xmlns:a16="http://schemas.microsoft.com/office/drawing/2014/main" id="{462583F8-A5CB-91C8-7E29-B0C6AF6DE270}"/>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0" name="Google Shape;4756;p38">
              <a:extLst>
                <a:ext uri="{FF2B5EF4-FFF2-40B4-BE49-F238E27FC236}">
                  <a16:creationId xmlns:a16="http://schemas.microsoft.com/office/drawing/2014/main" id="{489426F7-5F68-312A-3832-E6C33F13A946}"/>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1" name="Google Shape;4757;p38">
              <a:extLst>
                <a:ext uri="{FF2B5EF4-FFF2-40B4-BE49-F238E27FC236}">
                  <a16:creationId xmlns:a16="http://schemas.microsoft.com/office/drawing/2014/main" id="{C4383E94-719F-2538-3548-05DB8C15F780}"/>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2" name="Google Shape;4758;p38">
              <a:extLst>
                <a:ext uri="{FF2B5EF4-FFF2-40B4-BE49-F238E27FC236}">
                  <a16:creationId xmlns:a16="http://schemas.microsoft.com/office/drawing/2014/main" id="{3E834115-C997-8409-5664-E55045A16A76}"/>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3" name="Google Shape;4759;p38">
              <a:extLst>
                <a:ext uri="{FF2B5EF4-FFF2-40B4-BE49-F238E27FC236}">
                  <a16:creationId xmlns:a16="http://schemas.microsoft.com/office/drawing/2014/main" id="{9CA2AA41-19AD-1C31-09A4-E1CC2C0156FC}"/>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4" name="Google Shape;4760;p38">
              <a:extLst>
                <a:ext uri="{FF2B5EF4-FFF2-40B4-BE49-F238E27FC236}">
                  <a16:creationId xmlns:a16="http://schemas.microsoft.com/office/drawing/2014/main" id="{DA84D31E-85F0-29C8-1E00-642A276B919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5" name="Google Shape;4761;p38">
              <a:extLst>
                <a:ext uri="{FF2B5EF4-FFF2-40B4-BE49-F238E27FC236}">
                  <a16:creationId xmlns:a16="http://schemas.microsoft.com/office/drawing/2014/main" id="{088796A1-8617-4C00-A989-894DD6FF1640}"/>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6" name="Google Shape;4762;p38">
              <a:extLst>
                <a:ext uri="{FF2B5EF4-FFF2-40B4-BE49-F238E27FC236}">
                  <a16:creationId xmlns:a16="http://schemas.microsoft.com/office/drawing/2014/main" id="{F3E064CB-7A18-ACBA-DCF3-4F4FE37D5CF0}"/>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7" name="Google Shape;4763;p38">
              <a:extLst>
                <a:ext uri="{FF2B5EF4-FFF2-40B4-BE49-F238E27FC236}">
                  <a16:creationId xmlns:a16="http://schemas.microsoft.com/office/drawing/2014/main" id="{6952CB6F-AE6A-A42B-4B43-D169A455E483}"/>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8" name="Google Shape;4764;p38">
              <a:extLst>
                <a:ext uri="{FF2B5EF4-FFF2-40B4-BE49-F238E27FC236}">
                  <a16:creationId xmlns:a16="http://schemas.microsoft.com/office/drawing/2014/main" id="{72ED2F31-024A-08AB-A900-2A665FF61B9E}"/>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9" name="Google Shape;4765;p38">
              <a:extLst>
                <a:ext uri="{FF2B5EF4-FFF2-40B4-BE49-F238E27FC236}">
                  <a16:creationId xmlns:a16="http://schemas.microsoft.com/office/drawing/2014/main" id="{177E2F1E-E49E-3621-D890-31408347C82B}"/>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0" name="Google Shape;4766;p38">
              <a:extLst>
                <a:ext uri="{FF2B5EF4-FFF2-40B4-BE49-F238E27FC236}">
                  <a16:creationId xmlns:a16="http://schemas.microsoft.com/office/drawing/2014/main" id="{971C13B8-A04D-D31B-7E92-50F11641C2E9}"/>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1" name="Google Shape;4767;p38">
              <a:extLst>
                <a:ext uri="{FF2B5EF4-FFF2-40B4-BE49-F238E27FC236}">
                  <a16:creationId xmlns:a16="http://schemas.microsoft.com/office/drawing/2014/main" id="{0F43A768-BCCE-9136-E7FE-1E3595AB95F6}"/>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2" name="Google Shape;4768;p38">
              <a:extLst>
                <a:ext uri="{FF2B5EF4-FFF2-40B4-BE49-F238E27FC236}">
                  <a16:creationId xmlns:a16="http://schemas.microsoft.com/office/drawing/2014/main" id="{1F3F4D16-B11A-B6CD-5283-137C2B058754}"/>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3" name="Google Shape;4769;p38">
              <a:extLst>
                <a:ext uri="{FF2B5EF4-FFF2-40B4-BE49-F238E27FC236}">
                  <a16:creationId xmlns:a16="http://schemas.microsoft.com/office/drawing/2014/main" id="{EB6D7AE9-3FC9-B3A3-B405-ED77EC5FC66E}"/>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4" name="Google Shape;4770;p38">
              <a:extLst>
                <a:ext uri="{FF2B5EF4-FFF2-40B4-BE49-F238E27FC236}">
                  <a16:creationId xmlns:a16="http://schemas.microsoft.com/office/drawing/2014/main" id="{F43C6E4C-7E97-6227-A9BB-7BDE9168CD3A}"/>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5" name="Google Shape;4771;p38">
              <a:extLst>
                <a:ext uri="{FF2B5EF4-FFF2-40B4-BE49-F238E27FC236}">
                  <a16:creationId xmlns:a16="http://schemas.microsoft.com/office/drawing/2014/main" id="{8C79BC6A-2896-4A65-D44F-7B1579A0C359}"/>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6" name="Google Shape;4772;p38">
              <a:extLst>
                <a:ext uri="{FF2B5EF4-FFF2-40B4-BE49-F238E27FC236}">
                  <a16:creationId xmlns:a16="http://schemas.microsoft.com/office/drawing/2014/main" id="{A4061A1B-196C-E4BF-7CAD-573391D5F70E}"/>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7" name="Google Shape;4773;p38">
              <a:extLst>
                <a:ext uri="{FF2B5EF4-FFF2-40B4-BE49-F238E27FC236}">
                  <a16:creationId xmlns:a16="http://schemas.microsoft.com/office/drawing/2014/main" id="{EEDC9BE0-55C7-4801-27C0-1F3CD4110AB8}"/>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8" name="Google Shape;4774;p38">
              <a:extLst>
                <a:ext uri="{FF2B5EF4-FFF2-40B4-BE49-F238E27FC236}">
                  <a16:creationId xmlns:a16="http://schemas.microsoft.com/office/drawing/2014/main" id="{80205B2C-A07F-E081-8594-48D2F6078404}"/>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9" name="Google Shape;4775;p38">
              <a:extLst>
                <a:ext uri="{FF2B5EF4-FFF2-40B4-BE49-F238E27FC236}">
                  <a16:creationId xmlns:a16="http://schemas.microsoft.com/office/drawing/2014/main" id="{64EED5FE-32A7-A024-99CE-61175DEDCA7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0" name="Google Shape;4776;p38">
              <a:extLst>
                <a:ext uri="{FF2B5EF4-FFF2-40B4-BE49-F238E27FC236}">
                  <a16:creationId xmlns:a16="http://schemas.microsoft.com/office/drawing/2014/main" id="{F002B739-84A2-4BF4-1651-D8D10496FD08}"/>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1" name="Google Shape;4777;p38">
              <a:extLst>
                <a:ext uri="{FF2B5EF4-FFF2-40B4-BE49-F238E27FC236}">
                  <a16:creationId xmlns:a16="http://schemas.microsoft.com/office/drawing/2014/main" id="{62F1ADB2-86BB-E3F8-6323-3827BD98269C}"/>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2" name="Google Shape;4778;p38">
              <a:extLst>
                <a:ext uri="{FF2B5EF4-FFF2-40B4-BE49-F238E27FC236}">
                  <a16:creationId xmlns:a16="http://schemas.microsoft.com/office/drawing/2014/main" id="{CBD70C63-BB4A-AF45-ADBB-A15367598663}"/>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3" name="Google Shape;4779;p38">
              <a:extLst>
                <a:ext uri="{FF2B5EF4-FFF2-40B4-BE49-F238E27FC236}">
                  <a16:creationId xmlns:a16="http://schemas.microsoft.com/office/drawing/2014/main" id="{D58DFBA5-53AC-D7A4-6CFD-9486E13B3CC6}"/>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4" name="Google Shape;4780;p38">
              <a:extLst>
                <a:ext uri="{FF2B5EF4-FFF2-40B4-BE49-F238E27FC236}">
                  <a16:creationId xmlns:a16="http://schemas.microsoft.com/office/drawing/2014/main" id="{196B1149-79A0-F08B-F88A-DEB61360AD47}"/>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5" name="Google Shape;4781;p38">
              <a:extLst>
                <a:ext uri="{FF2B5EF4-FFF2-40B4-BE49-F238E27FC236}">
                  <a16:creationId xmlns:a16="http://schemas.microsoft.com/office/drawing/2014/main" id="{EA7F6369-B440-3755-36C0-EEF6CA9837F8}"/>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6" name="Google Shape;4782;p38">
              <a:extLst>
                <a:ext uri="{FF2B5EF4-FFF2-40B4-BE49-F238E27FC236}">
                  <a16:creationId xmlns:a16="http://schemas.microsoft.com/office/drawing/2014/main" id="{73F1FF74-19C5-A720-863E-826697C6C6C4}"/>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7" name="Google Shape;4783;p38">
              <a:extLst>
                <a:ext uri="{FF2B5EF4-FFF2-40B4-BE49-F238E27FC236}">
                  <a16:creationId xmlns:a16="http://schemas.microsoft.com/office/drawing/2014/main" id="{5B805086-9A39-983B-5BAC-33138009C43D}"/>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8" name="Google Shape;4784;p38">
              <a:extLst>
                <a:ext uri="{FF2B5EF4-FFF2-40B4-BE49-F238E27FC236}">
                  <a16:creationId xmlns:a16="http://schemas.microsoft.com/office/drawing/2014/main" id="{3EEFCC20-9AFA-9F27-4ABF-9DFEA7973B4F}"/>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9" name="Google Shape;4785;p38">
              <a:extLst>
                <a:ext uri="{FF2B5EF4-FFF2-40B4-BE49-F238E27FC236}">
                  <a16:creationId xmlns:a16="http://schemas.microsoft.com/office/drawing/2014/main" id="{115D14B2-6B02-A802-BD69-0E803653900B}"/>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0" name="Google Shape;4786;p38">
              <a:extLst>
                <a:ext uri="{FF2B5EF4-FFF2-40B4-BE49-F238E27FC236}">
                  <a16:creationId xmlns:a16="http://schemas.microsoft.com/office/drawing/2014/main" id="{90D29280-B8F1-BE58-B8D8-82CBB7778B4F}"/>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1" name="Google Shape;4787;p38">
              <a:extLst>
                <a:ext uri="{FF2B5EF4-FFF2-40B4-BE49-F238E27FC236}">
                  <a16:creationId xmlns:a16="http://schemas.microsoft.com/office/drawing/2014/main" id="{87FC12C5-907A-9955-E92A-6827FE250A80}"/>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2" name="Google Shape;4788;p38">
              <a:extLst>
                <a:ext uri="{FF2B5EF4-FFF2-40B4-BE49-F238E27FC236}">
                  <a16:creationId xmlns:a16="http://schemas.microsoft.com/office/drawing/2014/main" id="{2D7E7D71-4C68-FDAB-5468-EDA0E3B2ABE4}"/>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3" name="Google Shape;4789;p38">
              <a:extLst>
                <a:ext uri="{FF2B5EF4-FFF2-40B4-BE49-F238E27FC236}">
                  <a16:creationId xmlns:a16="http://schemas.microsoft.com/office/drawing/2014/main" id="{9D2C8B08-C31F-A2D7-AFA3-AE5F4411EC37}"/>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4" name="Google Shape;4790;p38">
              <a:extLst>
                <a:ext uri="{FF2B5EF4-FFF2-40B4-BE49-F238E27FC236}">
                  <a16:creationId xmlns:a16="http://schemas.microsoft.com/office/drawing/2014/main" id="{11EE28A2-C0C4-A6FC-A8D1-E752657200FB}"/>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5" name="Google Shape;4791;p38">
              <a:extLst>
                <a:ext uri="{FF2B5EF4-FFF2-40B4-BE49-F238E27FC236}">
                  <a16:creationId xmlns:a16="http://schemas.microsoft.com/office/drawing/2014/main" id="{1936B01F-88BB-BBF6-EA4F-1EB7178721A1}"/>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6" name="Google Shape;4792;p38">
              <a:extLst>
                <a:ext uri="{FF2B5EF4-FFF2-40B4-BE49-F238E27FC236}">
                  <a16:creationId xmlns:a16="http://schemas.microsoft.com/office/drawing/2014/main" id="{D9B6A285-8582-4AF4-9477-301D7084A2FE}"/>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7" name="Google Shape;4793;p38">
              <a:extLst>
                <a:ext uri="{FF2B5EF4-FFF2-40B4-BE49-F238E27FC236}">
                  <a16:creationId xmlns:a16="http://schemas.microsoft.com/office/drawing/2014/main" id="{70591DEC-9E3E-6A42-E78B-3ABA4A6D2322}"/>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8" name="Google Shape;4794;p38">
              <a:extLst>
                <a:ext uri="{FF2B5EF4-FFF2-40B4-BE49-F238E27FC236}">
                  <a16:creationId xmlns:a16="http://schemas.microsoft.com/office/drawing/2014/main" id="{C18AF538-2818-7D9C-B190-D771B7798A7A}"/>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9" name="Google Shape;4795;p38">
              <a:extLst>
                <a:ext uri="{FF2B5EF4-FFF2-40B4-BE49-F238E27FC236}">
                  <a16:creationId xmlns:a16="http://schemas.microsoft.com/office/drawing/2014/main" id="{68FC842F-D6EF-F504-D436-733EECE59E0F}"/>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0" name="Google Shape;4796;p38">
              <a:extLst>
                <a:ext uri="{FF2B5EF4-FFF2-40B4-BE49-F238E27FC236}">
                  <a16:creationId xmlns:a16="http://schemas.microsoft.com/office/drawing/2014/main" id="{9BA5E2FB-36D9-5E84-1EB5-D7E21E8482CC}"/>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1" name="Google Shape;4797;p38">
              <a:extLst>
                <a:ext uri="{FF2B5EF4-FFF2-40B4-BE49-F238E27FC236}">
                  <a16:creationId xmlns:a16="http://schemas.microsoft.com/office/drawing/2014/main" id="{2B451F38-5C8F-7C2C-D3A6-D85CC018F5E0}"/>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2" name="Google Shape;4798;p38">
              <a:extLst>
                <a:ext uri="{FF2B5EF4-FFF2-40B4-BE49-F238E27FC236}">
                  <a16:creationId xmlns:a16="http://schemas.microsoft.com/office/drawing/2014/main" id="{F94DE40B-4AFD-00D4-E14B-97A394D131BC}"/>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3" name="Google Shape;4799;p38">
              <a:extLst>
                <a:ext uri="{FF2B5EF4-FFF2-40B4-BE49-F238E27FC236}">
                  <a16:creationId xmlns:a16="http://schemas.microsoft.com/office/drawing/2014/main" id="{A743D94E-5720-5E16-28F8-AAE3BBDC5FA0}"/>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4" name="Google Shape;4800;p38">
              <a:extLst>
                <a:ext uri="{FF2B5EF4-FFF2-40B4-BE49-F238E27FC236}">
                  <a16:creationId xmlns:a16="http://schemas.microsoft.com/office/drawing/2014/main" id="{20BA9959-3EAD-4F89-12CD-B73B37DD3062}"/>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5" name="Google Shape;4801;p38">
              <a:extLst>
                <a:ext uri="{FF2B5EF4-FFF2-40B4-BE49-F238E27FC236}">
                  <a16:creationId xmlns:a16="http://schemas.microsoft.com/office/drawing/2014/main" id="{C1B050BE-2C40-CA99-B06E-9910DE698FDB}"/>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6" name="Google Shape;4802;p38">
              <a:extLst>
                <a:ext uri="{FF2B5EF4-FFF2-40B4-BE49-F238E27FC236}">
                  <a16:creationId xmlns:a16="http://schemas.microsoft.com/office/drawing/2014/main" id="{C626156C-A546-9F7C-3CFD-41537B115E4F}"/>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7" name="Google Shape;4803;p38">
              <a:extLst>
                <a:ext uri="{FF2B5EF4-FFF2-40B4-BE49-F238E27FC236}">
                  <a16:creationId xmlns:a16="http://schemas.microsoft.com/office/drawing/2014/main" id="{108E54D0-B9BF-C23E-AA45-B7D5D5906D47}"/>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8" name="Google Shape;4804;p38">
              <a:extLst>
                <a:ext uri="{FF2B5EF4-FFF2-40B4-BE49-F238E27FC236}">
                  <a16:creationId xmlns:a16="http://schemas.microsoft.com/office/drawing/2014/main" id="{5662CE58-12AA-14FF-505A-D3F762AA67CE}"/>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9" name="Google Shape;4805;p38">
              <a:extLst>
                <a:ext uri="{FF2B5EF4-FFF2-40B4-BE49-F238E27FC236}">
                  <a16:creationId xmlns:a16="http://schemas.microsoft.com/office/drawing/2014/main" id="{0A989C8D-F739-CF2C-F843-7E9B048D85AF}"/>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0" name="Google Shape;4806;p38">
              <a:extLst>
                <a:ext uri="{FF2B5EF4-FFF2-40B4-BE49-F238E27FC236}">
                  <a16:creationId xmlns:a16="http://schemas.microsoft.com/office/drawing/2014/main" id="{2846635D-F7BC-60A1-9D2C-0A5C79A4CDEC}"/>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1" name="Google Shape;4807;p38">
              <a:extLst>
                <a:ext uri="{FF2B5EF4-FFF2-40B4-BE49-F238E27FC236}">
                  <a16:creationId xmlns:a16="http://schemas.microsoft.com/office/drawing/2014/main" id="{2188791F-201F-94B6-9C1E-E90E3C614AEF}"/>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2" name="Google Shape;4808;p38">
              <a:extLst>
                <a:ext uri="{FF2B5EF4-FFF2-40B4-BE49-F238E27FC236}">
                  <a16:creationId xmlns:a16="http://schemas.microsoft.com/office/drawing/2014/main" id="{84222FF9-7A54-EEF2-B011-9A584346FBA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3" name="Google Shape;4809;p38">
              <a:extLst>
                <a:ext uri="{FF2B5EF4-FFF2-40B4-BE49-F238E27FC236}">
                  <a16:creationId xmlns:a16="http://schemas.microsoft.com/office/drawing/2014/main" id="{20488C26-D123-E3C5-6000-D0294B8ACB39}"/>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4" name="Google Shape;4810;p38">
              <a:extLst>
                <a:ext uri="{FF2B5EF4-FFF2-40B4-BE49-F238E27FC236}">
                  <a16:creationId xmlns:a16="http://schemas.microsoft.com/office/drawing/2014/main" id="{9704C4B1-6FD5-2740-4E57-417C7B481E34}"/>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5" name="Google Shape;4811;p38">
              <a:extLst>
                <a:ext uri="{FF2B5EF4-FFF2-40B4-BE49-F238E27FC236}">
                  <a16:creationId xmlns:a16="http://schemas.microsoft.com/office/drawing/2014/main" id="{1D466DFD-F9CA-79E2-03F4-2D4C9C870778}"/>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6" name="Google Shape;4812;p38">
              <a:extLst>
                <a:ext uri="{FF2B5EF4-FFF2-40B4-BE49-F238E27FC236}">
                  <a16:creationId xmlns:a16="http://schemas.microsoft.com/office/drawing/2014/main" id="{252DCA35-948E-B5EB-9D7F-EFEBE69C46A5}"/>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7" name="Google Shape;4813;p38">
              <a:extLst>
                <a:ext uri="{FF2B5EF4-FFF2-40B4-BE49-F238E27FC236}">
                  <a16:creationId xmlns:a16="http://schemas.microsoft.com/office/drawing/2014/main" id="{927731DC-3710-505C-EBEA-AD5F1F202C77}"/>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8" name="Google Shape;4814;p38">
              <a:extLst>
                <a:ext uri="{FF2B5EF4-FFF2-40B4-BE49-F238E27FC236}">
                  <a16:creationId xmlns:a16="http://schemas.microsoft.com/office/drawing/2014/main" id="{07A1549B-9E86-7264-7ADB-D4D899BA1619}"/>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9" name="Google Shape;4815;p38">
              <a:extLst>
                <a:ext uri="{FF2B5EF4-FFF2-40B4-BE49-F238E27FC236}">
                  <a16:creationId xmlns:a16="http://schemas.microsoft.com/office/drawing/2014/main" id="{642326DB-328B-0E37-0905-22D544E7E6C6}"/>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0" name="Google Shape;4816;p38">
              <a:extLst>
                <a:ext uri="{FF2B5EF4-FFF2-40B4-BE49-F238E27FC236}">
                  <a16:creationId xmlns:a16="http://schemas.microsoft.com/office/drawing/2014/main" id="{09808E01-1C62-9392-E862-96AAE0A85B42}"/>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1" name="Google Shape;4817;p38">
              <a:extLst>
                <a:ext uri="{FF2B5EF4-FFF2-40B4-BE49-F238E27FC236}">
                  <a16:creationId xmlns:a16="http://schemas.microsoft.com/office/drawing/2014/main" id="{D146692F-0353-76CE-4D35-4C7846673136}"/>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2" name="Google Shape;4818;p38">
              <a:extLst>
                <a:ext uri="{FF2B5EF4-FFF2-40B4-BE49-F238E27FC236}">
                  <a16:creationId xmlns:a16="http://schemas.microsoft.com/office/drawing/2014/main" id="{433497AE-062B-4F5C-48EC-03849BD6E533}"/>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3" name="Google Shape;4819;p38">
              <a:extLst>
                <a:ext uri="{FF2B5EF4-FFF2-40B4-BE49-F238E27FC236}">
                  <a16:creationId xmlns:a16="http://schemas.microsoft.com/office/drawing/2014/main" id="{C4A278F4-BEA2-7146-C023-FA44103BCF7F}"/>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4" name="Google Shape;4820;p38">
              <a:extLst>
                <a:ext uri="{FF2B5EF4-FFF2-40B4-BE49-F238E27FC236}">
                  <a16:creationId xmlns:a16="http://schemas.microsoft.com/office/drawing/2014/main" id="{090CF7B0-F93A-100D-5848-A020CB4E316B}"/>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5" name="Google Shape;4821;p38">
              <a:extLst>
                <a:ext uri="{FF2B5EF4-FFF2-40B4-BE49-F238E27FC236}">
                  <a16:creationId xmlns:a16="http://schemas.microsoft.com/office/drawing/2014/main" id="{49BB6352-4725-AAA8-E669-DD01EB2E51E9}"/>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6" name="Google Shape;4822;p38">
              <a:extLst>
                <a:ext uri="{FF2B5EF4-FFF2-40B4-BE49-F238E27FC236}">
                  <a16:creationId xmlns:a16="http://schemas.microsoft.com/office/drawing/2014/main" id="{7B47AD06-5A22-C85E-D3F4-ED35FE39B969}"/>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7" name="Google Shape;4823;p38">
              <a:extLst>
                <a:ext uri="{FF2B5EF4-FFF2-40B4-BE49-F238E27FC236}">
                  <a16:creationId xmlns:a16="http://schemas.microsoft.com/office/drawing/2014/main" id="{2112FC7A-01BD-2766-6E37-80F4F2A8B867}"/>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8" name="Google Shape;4824;p38">
              <a:extLst>
                <a:ext uri="{FF2B5EF4-FFF2-40B4-BE49-F238E27FC236}">
                  <a16:creationId xmlns:a16="http://schemas.microsoft.com/office/drawing/2014/main" id="{8DC60C94-23E1-66B9-85CE-6F670E734C7F}"/>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9" name="Google Shape;4825;p38">
              <a:extLst>
                <a:ext uri="{FF2B5EF4-FFF2-40B4-BE49-F238E27FC236}">
                  <a16:creationId xmlns:a16="http://schemas.microsoft.com/office/drawing/2014/main" id="{A9D79598-97FC-A297-3129-B7921A1CE396}"/>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0" name="Google Shape;4826;p38">
              <a:extLst>
                <a:ext uri="{FF2B5EF4-FFF2-40B4-BE49-F238E27FC236}">
                  <a16:creationId xmlns:a16="http://schemas.microsoft.com/office/drawing/2014/main" id="{16C7BF2A-37C9-211D-F2C1-682A215C6B29}"/>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1" name="Google Shape;4827;p38">
              <a:extLst>
                <a:ext uri="{FF2B5EF4-FFF2-40B4-BE49-F238E27FC236}">
                  <a16:creationId xmlns:a16="http://schemas.microsoft.com/office/drawing/2014/main" id="{C7BBC570-E419-9596-0FD4-3336A0747D1D}"/>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2" name="Google Shape;4828;p38">
              <a:extLst>
                <a:ext uri="{FF2B5EF4-FFF2-40B4-BE49-F238E27FC236}">
                  <a16:creationId xmlns:a16="http://schemas.microsoft.com/office/drawing/2014/main" id="{AC723315-3FCE-E412-74A5-0E458C217B70}"/>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3" name="Google Shape;4829;p38">
              <a:extLst>
                <a:ext uri="{FF2B5EF4-FFF2-40B4-BE49-F238E27FC236}">
                  <a16:creationId xmlns:a16="http://schemas.microsoft.com/office/drawing/2014/main" id="{BB4DD1C5-06C4-A421-F358-AC39951A9F33}"/>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4" name="Google Shape;4830;p38">
              <a:extLst>
                <a:ext uri="{FF2B5EF4-FFF2-40B4-BE49-F238E27FC236}">
                  <a16:creationId xmlns:a16="http://schemas.microsoft.com/office/drawing/2014/main" id="{68DB345A-F810-8CB7-47EE-99AD7814BCEA}"/>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5" name="Google Shape;4831;p38">
              <a:extLst>
                <a:ext uri="{FF2B5EF4-FFF2-40B4-BE49-F238E27FC236}">
                  <a16:creationId xmlns:a16="http://schemas.microsoft.com/office/drawing/2014/main" id="{3A130C00-6842-33EA-B574-ED021728292F}"/>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6" name="Google Shape;4832;p38">
              <a:extLst>
                <a:ext uri="{FF2B5EF4-FFF2-40B4-BE49-F238E27FC236}">
                  <a16:creationId xmlns:a16="http://schemas.microsoft.com/office/drawing/2014/main" id="{56876BA2-8EDA-346D-6DC4-BD8AF84DE175}"/>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7" name="Google Shape;4833;p38">
              <a:extLst>
                <a:ext uri="{FF2B5EF4-FFF2-40B4-BE49-F238E27FC236}">
                  <a16:creationId xmlns:a16="http://schemas.microsoft.com/office/drawing/2014/main" id="{AA9F2851-7A7B-BEE5-A6EE-D2620F5141D2}"/>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8" name="Google Shape;4834;p38">
              <a:extLst>
                <a:ext uri="{FF2B5EF4-FFF2-40B4-BE49-F238E27FC236}">
                  <a16:creationId xmlns:a16="http://schemas.microsoft.com/office/drawing/2014/main" id="{38BB5D9E-C6B7-FB07-80C1-296BC33653F6}"/>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9" name="Google Shape;4835;p38">
              <a:extLst>
                <a:ext uri="{FF2B5EF4-FFF2-40B4-BE49-F238E27FC236}">
                  <a16:creationId xmlns:a16="http://schemas.microsoft.com/office/drawing/2014/main" id="{881BCD1C-8F73-06C5-7EBF-45A199C4B2C5}"/>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0" name="Google Shape;4836;p38">
              <a:extLst>
                <a:ext uri="{FF2B5EF4-FFF2-40B4-BE49-F238E27FC236}">
                  <a16:creationId xmlns:a16="http://schemas.microsoft.com/office/drawing/2014/main" id="{FE2FCB31-6B1C-6D47-609D-846760842400}"/>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1" name="Google Shape;4837;p38">
              <a:extLst>
                <a:ext uri="{FF2B5EF4-FFF2-40B4-BE49-F238E27FC236}">
                  <a16:creationId xmlns:a16="http://schemas.microsoft.com/office/drawing/2014/main" id="{609551F6-7DA8-1F85-515C-3BD445732D01}"/>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2" name="Google Shape;4838;p38">
              <a:extLst>
                <a:ext uri="{FF2B5EF4-FFF2-40B4-BE49-F238E27FC236}">
                  <a16:creationId xmlns:a16="http://schemas.microsoft.com/office/drawing/2014/main" id="{B45295D9-C97F-BF59-96AA-5B031292097E}"/>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3" name="Google Shape;4839;p38">
              <a:extLst>
                <a:ext uri="{FF2B5EF4-FFF2-40B4-BE49-F238E27FC236}">
                  <a16:creationId xmlns:a16="http://schemas.microsoft.com/office/drawing/2014/main" id="{958D41E3-DC50-C040-5257-8C754133D9BD}"/>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4" name="Google Shape;4840;p38">
              <a:extLst>
                <a:ext uri="{FF2B5EF4-FFF2-40B4-BE49-F238E27FC236}">
                  <a16:creationId xmlns:a16="http://schemas.microsoft.com/office/drawing/2014/main" id="{E4B66B0C-D6EE-608C-8E26-CF23F259A0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5" name="Google Shape;4841;p38">
              <a:extLst>
                <a:ext uri="{FF2B5EF4-FFF2-40B4-BE49-F238E27FC236}">
                  <a16:creationId xmlns:a16="http://schemas.microsoft.com/office/drawing/2014/main" id="{B5ACA939-8FF4-4A0F-91C8-2C7B18E046ED}"/>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6" name="Google Shape;4842;p38">
              <a:extLst>
                <a:ext uri="{FF2B5EF4-FFF2-40B4-BE49-F238E27FC236}">
                  <a16:creationId xmlns:a16="http://schemas.microsoft.com/office/drawing/2014/main" id="{915F5D72-FB25-0BE0-97BB-9164DB1292B8}"/>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7" name="Google Shape;4843;p38">
              <a:extLst>
                <a:ext uri="{FF2B5EF4-FFF2-40B4-BE49-F238E27FC236}">
                  <a16:creationId xmlns:a16="http://schemas.microsoft.com/office/drawing/2014/main" id="{71789E82-0D21-9255-B6B6-1928A1F527EC}"/>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8" name="Google Shape;4844;p38">
              <a:extLst>
                <a:ext uri="{FF2B5EF4-FFF2-40B4-BE49-F238E27FC236}">
                  <a16:creationId xmlns:a16="http://schemas.microsoft.com/office/drawing/2014/main" id="{F43AF70F-F622-E492-2FAC-46F640315805}"/>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9" name="Google Shape;4845;p38">
              <a:extLst>
                <a:ext uri="{FF2B5EF4-FFF2-40B4-BE49-F238E27FC236}">
                  <a16:creationId xmlns:a16="http://schemas.microsoft.com/office/drawing/2014/main" id="{F0535003-0076-26D7-C762-564910446898}"/>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0" name="Google Shape;4846;p38">
              <a:extLst>
                <a:ext uri="{FF2B5EF4-FFF2-40B4-BE49-F238E27FC236}">
                  <a16:creationId xmlns:a16="http://schemas.microsoft.com/office/drawing/2014/main" id="{D01EC8A9-994A-2930-A709-11B757AC8A5F}"/>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1" name="Google Shape;4847;p38">
              <a:extLst>
                <a:ext uri="{FF2B5EF4-FFF2-40B4-BE49-F238E27FC236}">
                  <a16:creationId xmlns:a16="http://schemas.microsoft.com/office/drawing/2014/main" id="{36D362EE-7831-97F1-D826-72B0DBB2D3EE}"/>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2" name="Google Shape;4848;p38">
              <a:extLst>
                <a:ext uri="{FF2B5EF4-FFF2-40B4-BE49-F238E27FC236}">
                  <a16:creationId xmlns:a16="http://schemas.microsoft.com/office/drawing/2014/main" id="{7FE51780-FE78-7250-40C6-4D3F9BC6F175}"/>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3" name="Google Shape;4849;p38">
              <a:extLst>
                <a:ext uri="{FF2B5EF4-FFF2-40B4-BE49-F238E27FC236}">
                  <a16:creationId xmlns:a16="http://schemas.microsoft.com/office/drawing/2014/main" id="{33EC3087-8FDB-5D44-2EB5-2E108A7783FF}"/>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4" name="Google Shape;4850;p38">
              <a:extLst>
                <a:ext uri="{FF2B5EF4-FFF2-40B4-BE49-F238E27FC236}">
                  <a16:creationId xmlns:a16="http://schemas.microsoft.com/office/drawing/2014/main" id="{46630766-A7AF-EBF1-2038-1073E0FAA39E}"/>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5" name="Google Shape;4851;p38">
              <a:extLst>
                <a:ext uri="{FF2B5EF4-FFF2-40B4-BE49-F238E27FC236}">
                  <a16:creationId xmlns:a16="http://schemas.microsoft.com/office/drawing/2014/main" id="{C75C4C9D-3501-A453-A91B-6008B6F3E776}"/>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6" name="Google Shape;4852;p38">
              <a:extLst>
                <a:ext uri="{FF2B5EF4-FFF2-40B4-BE49-F238E27FC236}">
                  <a16:creationId xmlns:a16="http://schemas.microsoft.com/office/drawing/2014/main" id="{A9B672BE-FE65-0427-F1EF-D170C5CDCB0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7" name="Google Shape;4853;p38">
              <a:extLst>
                <a:ext uri="{FF2B5EF4-FFF2-40B4-BE49-F238E27FC236}">
                  <a16:creationId xmlns:a16="http://schemas.microsoft.com/office/drawing/2014/main" id="{F6A7928E-64A3-FD4C-5687-BF450FF0FE1A}"/>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8" name="Google Shape;4854;p38">
              <a:extLst>
                <a:ext uri="{FF2B5EF4-FFF2-40B4-BE49-F238E27FC236}">
                  <a16:creationId xmlns:a16="http://schemas.microsoft.com/office/drawing/2014/main" id="{D2A164FE-B8BB-0C14-7563-B6B1E3307005}"/>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9" name="Google Shape;4855;p38">
              <a:extLst>
                <a:ext uri="{FF2B5EF4-FFF2-40B4-BE49-F238E27FC236}">
                  <a16:creationId xmlns:a16="http://schemas.microsoft.com/office/drawing/2014/main" id="{A7ACD6F7-DC48-0F7F-1CC3-4247B34FD0AD}"/>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0" name="Google Shape;4856;p38">
              <a:extLst>
                <a:ext uri="{FF2B5EF4-FFF2-40B4-BE49-F238E27FC236}">
                  <a16:creationId xmlns:a16="http://schemas.microsoft.com/office/drawing/2014/main" id="{E4EBFFEA-3DCB-3683-6990-9D2A8C9BE144}"/>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1" name="Google Shape;4857;p38">
              <a:extLst>
                <a:ext uri="{FF2B5EF4-FFF2-40B4-BE49-F238E27FC236}">
                  <a16:creationId xmlns:a16="http://schemas.microsoft.com/office/drawing/2014/main" id="{071BAC37-12ED-D40C-B637-C529870293CE}"/>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2" name="Google Shape;4858;p38">
              <a:extLst>
                <a:ext uri="{FF2B5EF4-FFF2-40B4-BE49-F238E27FC236}">
                  <a16:creationId xmlns:a16="http://schemas.microsoft.com/office/drawing/2014/main" id="{E77EC50B-D333-2639-F921-949CA8132D6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3" name="Google Shape;4859;p38">
              <a:extLst>
                <a:ext uri="{FF2B5EF4-FFF2-40B4-BE49-F238E27FC236}">
                  <a16:creationId xmlns:a16="http://schemas.microsoft.com/office/drawing/2014/main" id="{3712693E-B074-55D2-031B-FC913613A3F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4" name="Google Shape;4860;p38">
              <a:extLst>
                <a:ext uri="{FF2B5EF4-FFF2-40B4-BE49-F238E27FC236}">
                  <a16:creationId xmlns:a16="http://schemas.microsoft.com/office/drawing/2014/main" id="{671FEA93-27AB-9717-35C0-5C3760621A6F}"/>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5" name="Google Shape;4861;p38">
              <a:extLst>
                <a:ext uri="{FF2B5EF4-FFF2-40B4-BE49-F238E27FC236}">
                  <a16:creationId xmlns:a16="http://schemas.microsoft.com/office/drawing/2014/main" id="{07E39727-DA93-ED4D-276E-315535D5367C}"/>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6" name="Google Shape;4862;p38">
              <a:extLst>
                <a:ext uri="{FF2B5EF4-FFF2-40B4-BE49-F238E27FC236}">
                  <a16:creationId xmlns:a16="http://schemas.microsoft.com/office/drawing/2014/main" id="{2480DDF4-6B4C-E7F3-089D-B9E40311BCC9}"/>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7" name="Google Shape;4863;p38">
              <a:extLst>
                <a:ext uri="{FF2B5EF4-FFF2-40B4-BE49-F238E27FC236}">
                  <a16:creationId xmlns:a16="http://schemas.microsoft.com/office/drawing/2014/main" id="{270D6910-4A0C-479B-C47D-8C086344DFB5}"/>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8" name="Google Shape;4864;p38">
              <a:extLst>
                <a:ext uri="{FF2B5EF4-FFF2-40B4-BE49-F238E27FC236}">
                  <a16:creationId xmlns:a16="http://schemas.microsoft.com/office/drawing/2014/main" id="{FA147CDB-008D-25A5-F100-5CD70EA4371A}"/>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9" name="Google Shape;4865;p38">
              <a:extLst>
                <a:ext uri="{FF2B5EF4-FFF2-40B4-BE49-F238E27FC236}">
                  <a16:creationId xmlns:a16="http://schemas.microsoft.com/office/drawing/2014/main" id="{F97CAA56-925E-96B9-AFD1-791E4BD79654}"/>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0" name="Google Shape;4866;p38">
              <a:extLst>
                <a:ext uri="{FF2B5EF4-FFF2-40B4-BE49-F238E27FC236}">
                  <a16:creationId xmlns:a16="http://schemas.microsoft.com/office/drawing/2014/main" id="{77BCBD2F-A44C-D04A-8AB5-4514700B90D3}"/>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1" name="Google Shape;4867;p38">
              <a:extLst>
                <a:ext uri="{FF2B5EF4-FFF2-40B4-BE49-F238E27FC236}">
                  <a16:creationId xmlns:a16="http://schemas.microsoft.com/office/drawing/2014/main" id="{FC0D5647-2A6F-8ED3-C3F6-60EA10ACC5F7}"/>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2" name="Google Shape;4868;p38">
              <a:extLst>
                <a:ext uri="{FF2B5EF4-FFF2-40B4-BE49-F238E27FC236}">
                  <a16:creationId xmlns:a16="http://schemas.microsoft.com/office/drawing/2014/main" id="{76F06AD9-635F-4091-794A-950FE1037ADD}"/>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3" name="Google Shape;4869;p38">
              <a:extLst>
                <a:ext uri="{FF2B5EF4-FFF2-40B4-BE49-F238E27FC236}">
                  <a16:creationId xmlns:a16="http://schemas.microsoft.com/office/drawing/2014/main" id="{1DE60053-37DB-C4BB-2AA7-FFE015F76B3B}"/>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4" name="Google Shape;4870;p38">
              <a:extLst>
                <a:ext uri="{FF2B5EF4-FFF2-40B4-BE49-F238E27FC236}">
                  <a16:creationId xmlns:a16="http://schemas.microsoft.com/office/drawing/2014/main" id="{480BF457-ECF7-E4C6-E868-7CE9EC4FCB77}"/>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5" name="Google Shape;4871;p38">
              <a:extLst>
                <a:ext uri="{FF2B5EF4-FFF2-40B4-BE49-F238E27FC236}">
                  <a16:creationId xmlns:a16="http://schemas.microsoft.com/office/drawing/2014/main" id="{692ACF88-DE56-F135-5113-C342DDDC890D}"/>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6" name="Google Shape;4872;p38">
              <a:extLst>
                <a:ext uri="{FF2B5EF4-FFF2-40B4-BE49-F238E27FC236}">
                  <a16:creationId xmlns:a16="http://schemas.microsoft.com/office/drawing/2014/main" id="{F3BEBA7F-8F93-BF45-34DC-E420EE7A7BBA}"/>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7" name="Google Shape;4873;p38">
              <a:extLst>
                <a:ext uri="{FF2B5EF4-FFF2-40B4-BE49-F238E27FC236}">
                  <a16:creationId xmlns:a16="http://schemas.microsoft.com/office/drawing/2014/main" id="{A1FA0D55-5C55-2715-C12E-C1FF9C4A54F8}"/>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8" name="Google Shape;4874;p38">
              <a:extLst>
                <a:ext uri="{FF2B5EF4-FFF2-40B4-BE49-F238E27FC236}">
                  <a16:creationId xmlns:a16="http://schemas.microsoft.com/office/drawing/2014/main" id="{6662083A-8650-7BCD-C7E6-CDE5A9645F25}"/>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9" name="Google Shape;4875;p38">
              <a:extLst>
                <a:ext uri="{FF2B5EF4-FFF2-40B4-BE49-F238E27FC236}">
                  <a16:creationId xmlns:a16="http://schemas.microsoft.com/office/drawing/2014/main" id="{D690DA80-1BA2-4CAE-57DB-10BF78FCEFDC}"/>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0" name="Google Shape;4876;p38">
              <a:extLst>
                <a:ext uri="{FF2B5EF4-FFF2-40B4-BE49-F238E27FC236}">
                  <a16:creationId xmlns:a16="http://schemas.microsoft.com/office/drawing/2014/main" id="{A2F0EEF6-CDFC-903C-00D6-F5CDA5D6557F}"/>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1" name="Google Shape;4877;p38">
              <a:extLst>
                <a:ext uri="{FF2B5EF4-FFF2-40B4-BE49-F238E27FC236}">
                  <a16:creationId xmlns:a16="http://schemas.microsoft.com/office/drawing/2014/main" id="{D71AB015-50A5-4572-1C7A-24E40C910324}"/>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2" name="Google Shape;4878;p38">
              <a:extLst>
                <a:ext uri="{FF2B5EF4-FFF2-40B4-BE49-F238E27FC236}">
                  <a16:creationId xmlns:a16="http://schemas.microsoft.com/office/drawing/2014/main" id="{BA6A25B9-A52A-7B8B-A1BA-B0FD318E75A2}"/>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3" name="Google Shape;4879;p38">
              <a:extLst>
                <a:ext uri="{FF2B5EF4-FFF2-40B4-BE49-F238E27FC236}">
                  <a16:creationId xmlns:a16="http://schemas.microsoft.com/office/drawing/2014/main" id="{F584231A-84AE-27C0-4E45-5BB53D903E19}"/>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4" name="Google Shape;4880;p38">
              <a:extLst>
                <a:ext uri="{FF2B5EF4-FFF2-40B4-BE49-F238E27FC236}">
                  <a16:creationId xmlns:a16="http://schemas.microsoft.com/office/drawing/2014/main" id="{60706133-EF81-1291-085A-AD29833DBA59}"/>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5" name="Google Shape;4881;p38">
              <a:extLst>
                <a:ext uri="{FF2B5EF4-FFF2-40B4-BE49-F238E27FC236}">
                  <a16:creationId xmlns:a16="http://schemas.microsoft.com/office/drawing/2014/main" id="{8600B596-A573-3158-4D55-19795B0F972A}"/>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6" name="Google Shape;4882;p38">
              <a:extLst>
                <a:ext uri="{FF2B5EF4-FFF2-40B4-BE49-F238E27FC236}">
                  <a16:creationId xmlns:a16="http://schemas.microsoft.com/office/drawing/2014/main" id="{C713D511-85C2-597B-4777-53DA797AC5D3}"/>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7" name="Google Shape;4883;p38">
              <a:extLst>
                <a:ext uri="{FF2B5EF4-FFF2-40B4-BE49-F238E27FC236}">
                  <a16:creationId xmlns:a16="http://schemas.microsoft.com/office/drawing/2014/main" id="{C83A465E-A937-89D0-97C8-3CD2FC1B2309}"/>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8" name="Google Shape;4884;p38">
              <a:extLst>
                <a:ext uri="{FF2B5EF4-FFF2-40B4-BE49-F238E27FC236}">
                  <a16:creationId xmlns:a16="http://schemas.microsoft.com/office/drawing/2014/main" id="{8BED65CC-EF2E-F3E8-58D7-7C2F73041F76}"/>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9" name="Google Shape;4885;p38">
              <a:extLst>
                <a:ext uri="{FF2B5EF4-FFF2-40B4-BE49-F238E27FC236}">
                  <a16:creationId xmlns:a16="http://schemas.microsoft.com/office/drawing/2014/main" id="{C18BBE4D-07B6-DECC-98AF-41A12B494A82}"/>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0" name="Google Shape;4886;p38">
              <a:extLst>
                <a:ext uri="{FF2B5EF4-FFF2-40B4-BE49-F238E27FC236}">
                  <a16:creationId xmlns:a16="http://schemas.microsoft.com/office/drawing/2014/main" id="{985DA385-59B9-8EED-3AEE-B71CCDD33C7C}"/>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1" name="Google Shape;4887;p38">
              <a:extLst>
                <a:ext uri="{FF2B5EF4-FFF2-40B4-BE49-F238E27FC236}">
                  <a16:creationId xmlns:a16="http://schemas.microsoft.com/office/drawing/2014/main" id="{D91F8E34-A947-95EF-E3BF-A5A69ED43390}"/>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2" name="Google Shape;4888;p38">
              <a:extLst>
                <a:ext uri="{FF2B5EF4-FFF2-40B4-BE49-F238E27FC236}">
                  <a16:creationId xmlns:a16="http://schemas.microsoft.com/office/drawing/2014/main" id="{B46AEF3D-B86A-CBAC-BA27-C958E6370A28}"/>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3" name="Google Shape;4889;p38">
              <a:extLst>
                <a:ext uri="{FF2B5EF4-FFF2-40B4-BE49-F238E27FC236}">
                  <a16:creationId xmlns:a16="http://schemas.microsoft.com/office/drawing/2014/main" id="{99E6A2B5-8A91-0268-4EEE-02ECAFF6F953}"/>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4" name="Google Shape;4890;p38">
              <a:extLst>
                <a:ext uri="{FF2B5EF4-FFF2-40B4-BE49-F238E27FC236}">
                  <a16:creationId xmlns:a16="http://schemas.microsoft.com/office/drawing/2014/main" id="{9A07C9B3-558C-AA0F-505A-B034202267FD}"/>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5" name="Google Shape;4891;p38">
              <a:extLst>
                <a:ext uri="{FF2B5EF4-FFF2-40B4-BE49-F238E27FC236}">
                  <a16:creationId xmlns:a16="http://schemas.microsoft.com/office/drawing/2014/main" id="{EA09055E-1CEA-30B8-69E0-9E260CD4ECB3}"/>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6" name="Google Shape;4892;p38">
              <a:extLst>
                <a:ext uri="{FF2B5EF4-FFF2-40B4-BE49-F238E27FC236}">
                  <a16:creationId xmlns:a16="http://schemas.microsoft.com/office/drawing/2014/main" id="{C65A0A79-FADD-E20B-D6AE-D895FB06B6EF}"/>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7" name="Google Shape;4893;p38">
              <a:extLst>
                <a:ext uri="{FF2B5EF4-FFF2-40B4-BE49-F238E27FC236}">
                  <a16:creationId xmlns:a16="http://schemas.microsoft.com/office/drawing/2014/main" id="{14E0A16A-C6CA-EF8F-4ACC-C09768E7D102}"/>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8" name="Google Shape;4894;p38">
              <a:extLst>
                <a:ext uri="{FF2B5EF4-FFF2-40B4-BE49-F238E27FC236}">
                  <a16:creationId xmlns:a16="http://schemas.microsoft.com/office/drawing/2014/main" id="{5BF24E60-6A1A-EDFC-033A-DA83774DF627}"/>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9" name="Google Shape;4895;p38">
              <a:extLst>
                <a:ext uri="{FF2B5EF4-FFF2-40B4-BE49-F238E27FC236}">
                  <a16:creationId xmlns:a16="http://schemas.microsoft.com/office/drawing/2014/main" id="{87B57582-C43F-8AF0-CDAE-8F8E264B5401}"/>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0" name="Google Shape;4896;p38">
              <a:extLst>
                <a:ext uri="{FF2B5EF4-FFF2-40B4-BE49-F238E27FC236}">
                  <a16:creationId xmlns:a16="http://schemas.microsoft.com/office/drawing/2014/main" id="{368FAFF3-DD16-55A8-7AD7-337194915BA9}"/>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1" name="Google Shape;4897;p38">
              <a:extLst>
                <a:ext uri="{FF2B5EF4-FFF2-40B4-BE49-F238E27FC236}">
                  <a16:creationId xmlns:a16="http://schemas.microsoft.com/office/drawing/2014/main" id="{52992D34-E82B-E556-EC74-F0159EA59EC8}"/>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2" name="Google Shape;4898;p38">
              <a:extLst>
                <a:ext uri="{FF2B5EF4-FFF2-40B4-BE49-F238E27FC236}">
                  <a16:creationId xmlns:a16="http://schemas.microsoft.com/office/drawing/2014/main" id="{E99BC9D5-4149-2222-CC47-17B97EAA57D7}"/>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3" name="Google Shape;4899;p38">
              <a:extLst>
                <a:ext uri="{FF2B5EF4-FFF2-40B4-BE49-F238E27FC236}">
                  <a16:creationId xmlns:a16="http://schemas.microsoft.com/office/drawing/2014/main" id="{9DCA061D-17FE-D04C-65B5-9A477BCAD031}"/>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4" name="Google Shape;4900;p38">
              <a:extLst>
                <a:ext uri="{FF2B5EF4-FFF2-40B4-BE49-F238E27FC236}">
                  <a16:creationId xmlns:a16="http://schemas.microsoft.com/office/drawing/2014/main" id="{D3AAE793-98F7-7F74-7ED9-183559E6A9E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5" name="Google Shape;4901;p38">
              <a:extLst>
                <a:ext uri="{FF2B5EF4-FFF2-40B4-BE49-F238E27FC236}">
                  <a16:creationId xmlns:a16="http://schemas.microsoft.com/office/drawing/2014/main" id="{CE4771B3-47AE-1396-7E1D-D2D3D56040D0}"/>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6" name="Google Shape;4902;p38">
              <a:extLst>
                <a:ext uri="{FF2B5EF4-FFF2-40B4-BE49-F238E27FC236}">
                  <a16:creationId xmlns:a16="http://schemas.microsoft.com/office/drawing/2014/main" id="{FF31EC15-C8E3-34CA-6701-738281EAD891}"/>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7" name="Google Shape;4903;p38">
              <a:extLst>
                <a:ext uri="{FF2B5EF4-FFF2-40B4-BE49-F238E27FC236}">
                  <a16:creationId xmlns:a16="http://schemas.microsoft.com/office/drawing/2014/main" id="{A75E2CD9-910A-D906-326F-8D669161CE5D}"/>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8" name="Google Shape;4904;p38">
              <a:extLst>
                <a:ext uri="{FF2B5EF4-FFF2-40B4-BE49-F238E27FC236}">
                  <a16:creationId xmlns:a16="http://schemas.microsoft.com/office/drawing/2014/main" id="{628A73A8-D0BF-2A7F-4290-F77FE8104D82}"/>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9" name="Google Shape;4905;p38">
              <a:extLst>
                <a:ext uri="{FF2B5EF4-FFF2-40B4-BE49-F238E27FC236}">
                  <a16:creationId xmlns:a16="http://schemas.microsoft.com/office/drawing/2014/main" id="{FD357884-51B9-DBCB-B400-10DCB8107A33}"/>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0" name="Google Shape;4906;p38">
              <a:extLst>
                <a:ext uri="{FF2B5EF4-FFF2-40B4-BE49-F238E27FC236}">
                  <a16:creationId xmlns:a16="http://schemas.microsoft.com/office/drawing/2014/main" id="{6DCC6425-F856-0DD6-1A4A-C3F0D7C0352B}"/>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1" name="Google Shape;4907;p38">
              <a:extLst>
                <a:ext uri="{FF2B5EF4-FFF2-40B4-BE49-F238E27FC236}">
                  <a16:creationId xmlns:a16="http://schemas.microsoft.com/office/drawing/2014/main" id="{0CCEAE31-B642-D976-15C7-BE83DDCAD66B}"/>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2" name="Google Shape;4908;p38">
              <a:extLst>
                <a:ext uri="{FF2B5EF4-FFF2-40B4-BE49-F238E27FC236}">
                  <a16:creationId xmlns:a16="http://schemas.microsoft.com/office/drawing/2014/main" id="{40D7BEEB-70FB-8F48-E5BC-F57DAE046E0E}"/>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3" name="Google Shape;4909;p38">
              <a:extLst>
                <a:ext uri="{FF2B5EF4-FFF2-40B4-BE49-F238E27FC236}">
                  <a16:creationId xmlns:a16="http://schemas.microsoft.com/office/drawing/2014/main" id="{0A99D6EC-2C0E-78D1-5B3E-378BC542C50E}"/>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4" name="Google Shape;4910;p38">
              <a:extLst>
                <a:ext uri="{FF2B5EF4-FFF2-40B4-BE49-F238E27FC236}">
                  <a16:creationId xmlns:a16="http://schemas.microsoft.com/office/drawing/2014/main" id="{C7CC554B-EBF2-7686-FD0F-6947869F3607}"/>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5" name="Google Shape;4911;p38">
              <a:extLst>
                <a:ext uri="{FF2B5EF4-FFF2-40B4-BE49-F238E27FC236}">
                  <a16:creationId xmlns:a16="http://schemas.microsoft.com/office/drawing/2014/main" id="{2E189C3C-7D4D-9BF5-DC9A-F0BDD6FB7E3F}"/>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6" name="Google Shape;4912;p38">
              <a:extLst>
                <a:ext uri="{FF2B5EF4-FFF2-40B4-BE49-F238E27FC236}">
                  <a16:creationId xmlns:a16="http://schemas.microsoft.com/office/drawing/2014/main" id="{A847E327-B7AE-03AC-C48E-AED2F32B0747}"/>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7" name="Google Shape;4913;p38">
              <a:extLst>
                <a:ext uri="{FF2B5EF4-FFF2-40B4-BE49-F238E27FC236}">
                  <a16:creationId xmlns:a16="http://schemas.microsoft.com/office/drawing/2014/main" id="{9706E5A7-560A-6B95-9C75-94ABDAF5DAB4}"/>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8" name="Google Shape;4914;p38">
              <a:extLst>
                <a:ext uri="{FF2B5EF4-FFF2-40B4-BE49-F238E27FC236}">
                  <a16:creationId xmlns:a16="http://schemas.microsoft.com/office/drawing/2014/main" id="{2D7B1498-59C6-BE56-4A21-35ACA4C6CFC3}"/>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9" name="Google Shape;4915;p38">
              <a:extLst>
                <a:ext uri="{FF2B5EF4-FFF2-40B4-BE49-F238E27FC236}">
                  <a16:creationId xmlns:a16="http://schemas.microsoft.com/office/drawing/2014/main" id="{209EA6C7-ABA2-568D-1B6E-027F3DE4CADE}"/>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0" name="Google Shape;4916;p38">
              <a:extLst>
                <a:ext uri="{FF2B5EF4-FFF2-40B4-BE49-F238E27FC236}">
                  <a16:creationId xmlns:a16="http://schemas.microsoft.com/office/drawing/2014/main" id="{3B9F3499-CE18-037F-95F2-8FBCCE65D462}"/>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1" name="Google Shape;4917;p38">
              <a:extLst>
                <a:ext uri="{FF2B5EF4-FFF2-40B4-BE49-F238E27FC236}">
                  <a16:creationId xmlns:a16="http://schemas.microsoft.com/office/drawing/2014/main" id="{88B1D3D2-4A29-415B-3ED4-29A871CE9812}"/>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2" name="Google Shape;4918;p38">
              <a:extLst>
                <a:ext uri="{FF2B5EF4-FFF2-40B4-BE49-F238E27FC236}">
                  <a16:creationId xmlns:a16="http://schemas.microsoft.com/office/drawing/2014/main" id="{8494927C-5A16-BE53-8BB8-380809427E02}"/>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3" name="Google Shape;4919;p38">
              <a:extLst>
                <a:ext uri="{FF2B5EF4-FFF2-40B4-BE49-F238E27FC236}">
                  <a16:creationId xmlns:a16="http://schemas.microsoft.com/office/drawing/2014/main" id="{C6F3365E-61A2-569D-B69D-E6B2D4CC949C}"/>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4" name="Google Shape;4920;p38">
              <a:extLst>
                <a:ext uri="{FF2B5EF4-FFF2-40B4-BE49-F238E27FC236}">
                  <a16:creationId xmlns:a16="http://schemas.microsoft.com/office/drawing/2014/main" id="{47D48630-DFB2-03FA-DE4E-0FF4A4468733}"/>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5" name="Google Shape;4921;p38">
              <a:extLst>
                <a:ext uri="{FF2B5EF4-FFF2-40B4-BE49-F238E27FC236}">
                  <a16:creationId xmlns:a16="http://schemas.microsoft.com/office/drawing/2014/main" id="{3E00F8A4-62C1-7F73-7377-BB08D203F134}"/>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6" name="Google Shape;4922;p38">
              <a:extLst>
                <a:ext uri="{FF2B5EF4-FFF2-40B4-BE49-F238E27FC236}">
                  <a16:creationId xmlns:a16="http://schemas.microsoft.com/office/drawing/2014/main" id="{BC071079-10E7-9999-EB0C-7532A3E35A75}"/>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7" name="Google Shape;4923;p38">
              <a:extLst>
                <a:ext uri="{FF2B5EF4-FFF2-40B4-BE49-F238E27FC236}">
                  <a16:creationId xmlns:a16="http://schemas.microsoft.com/office/drawing/2014/main" id="{805A4B67-C158-3835-65FA-FBAB6DA8B767}"/>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8" name="Google Shape;4924;p38">
              <a:extLst>
                <a:ext uri="{FF2B5EF4-FFF2-40B4-BE49-F238E27FC236}">
                  <a16:creationId xmlns:a16="http://schemas.microsoft.com/office/drawing/2014/main" id="{715CB49A-0096-CD3E-1556-011B5F371621}"/>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9" name="Google Shape;4925;p38">
              <a:extLst>
                <a:ext uri="{FF2B5EF4-FFF2-40B4-BE49-F238E27FC236}">
                  <a16:creationId xmlns:a16="http://schemas.microsoft.com/office/drawing/2014/main" id="{65FB12CB-FDA4-917F-8EE0-BBA4C31E8524}"/>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0" name="Google Shape;4926;p38">
              <a:extLst>
                <a:ext uri="{FF2B5EF4-FFF2-40B4-BE49-F238E27FC236}">
                  <a16:creationId xmlns:a16="http://schemas.microsoft.com/office/drawing/2014/main" id="{5A4F7F11-BAEF-8A29-D1FA-8A085CE7916D}"/>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1" name="Google Shape;4927;p38">
              <a:extLst>
                <a:ext uri="{FF2B5EF4-FFF2-40B4-BE49-F238E27FC236}">
                  <a16:creationId xmlns:a16="http://schemas.microsoft.com/office/drawing/2014/main" id="{6ABEA59E-F919-5772-08FF-7A5DFB1CD4C8}"/>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2" name="Google Shape;4928;p38">
              <a:extLst>
                <a:ext uri="{FF2B5EF4-FFF2-40B4-BE49-F238E27FC236}">
                  <a16:creationId xmlns:a16="http://schemas.microsoft.com/office/drawing/2014/main" id="{D170C4DD-5E0C-0B80-7DD2-F928F4A7832B}"/>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3" name="Google Shape;4929;p38">
              <a:extLst>
                <a:ext uri="{FF2B5EF4-FFF2-40B4-BE49-F238E27FC236}">
                  <a16:creationId xmlns:a16="http://schemas.microsoft.com/office/drawing/2014/main" id="{F816B3CE-7746-9819-F731-A6B430EEF8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4" name="Google Shape;4930;p38">
              <a:extLst>
                <a:ext uri="{FF2B5EF4-FFF2-40B4-BE49-F238E27FC236}">
                  <a16:creationId xmlns:a16="http://schemas.microsoft.com/office/drawing/2014/main" id="{85589B91-891B-F6D6-D7D8-6763556E6528}"/>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5" name="Google Shape;4931;p38">
              <a:extLst>
                <a:ext uri="{FF2B5EF4-FFF2-40B4-BE49-F238E27FC236}">
                  <a16:creationId xmlns:a16="http://schemas.microsoft.com/office/drawing/2014/main" id="{3AB6F88E-7972-321C-71A4-CD18A4CD5CC2}"/>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6" name="Google Shape;4932;p38">
              <a:extLst>
                <a:ext uri="{FF2B5EF4-FFF2-40B4-BE49-F238E27FC236}">
                  <a16:creationId xmlns:a16="http://schemas.microsoft.com/office/drawing/2014/main" id="{2F82D22E-A06B-703A-9214-E75CB39C3B36}"/>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7" name="Google Shape;4933;p38">
              <a:extLst>
                <a:ext uri="{FF2B5EF4-FFF2-40B4-BE49-F238E27FC236}">
                  <a16:creationId xmlns:a16="http://schemas.microsoft.com/office/drawing/2014/main" id="{BBC25CC5-880C-22CF-A627-533BFA450A66}"/>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8" name="Google Shape;4934;p38">
              <a:extLst>
                <a:ext uri="{FF2B5EF4-FFF2-40B4-BE49-F238E27FC236}">
                  <a16:creationId xmlns:a16="http://schemas.microsoft.com/office/drawing/2014/main" id="{0523FA4B-178E-EED6-40F0-B32CC90F1D81}"/>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9" name="Google Shape;4935;p38">
              <a:extLst>
                <a:ext uri="{FF2B5EF4-FFF2-40B4-BE49-F238E27FC236}">
                  <a16:creationId xmlns:a16="http://schemas.microsoft.com/office/drawing/2014/main" id="{1A208044-9D26-B934-9848-A7FD53728D56}"/>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0" name="Google Shape;4936;p38">
              <a:extLst>
                <a:ext uri="{FF2B5EF4-FFF2-40B4-BE49-F238E27FC236}">
                  <a16:creationId xmlns:a16="http://schemas.microsoft.com/office/drawing/2014/main" id="{105ABE00-3C14-2F41-14EF-954F77642A87}"/>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1" name="Google Shape;4937;p38">
              <a:extLst>
                <a:ext uri="{FF2B5EF4-FFF2-40B4-BE49-F238E27FC236}">
                  <a16:creationId xmlns:a16="http://schemas.microsoft.com/office/drawing/2014/main" id="{3B78D87A-87CC-B5B1-4731-33C9940C13C0}"/>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2" name="Google Shape;4938;p38">
              <a:extLst>
                <a:ext uri="{FF2B5EF4-FFF2-40B4-BE49-F238E27FC236}">
                  <a16:creationId xmlns:a16="http://schemas.microsoft.com/office/drawing/2014/main" id="{22F395C7-D650-6E41-5C94-6E4021F76F94}"/>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3" name="Google Shape;4939;p38">
              <a:extLst>
                <a:ext uri="{FF2B5EF4-FFF2-40B4-BE49-F238E27FC236}">
                  <a16:creationId xmlns:a16="http://schemas.microsoft.com/office/drawing/2014/main" id="{8F64FF9A-D502-153A-52CC-CEF066F40A4F}"/>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4" name="Google Shape;4940;p38">
              <a:extLst>
                <a:ext uri="{FF2B5EF4-FFF2-40B4-BE49-F238E27FC236}">
                  <a16:creationId xmlns:a16="http://schemas.microsoft.com/office/drawing/2014/main" id="{3C1E5275-FE7C-C082-E709-D483CD5B82B3}"/>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5" name="Google Shape;4941;p38">
              <a:extLst>
                <a:ext uri="{FF2B5EF4-FFF2-40B4-BE49-F238E27FC236}">
                  <a16:creationId xmlns:a16="http://schemas.microsoft.com/office/drawing/2014/main" id="{9217A967-A708-FC38-AD4C-2C9C4B85BB9F}"/>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6" name="Google Shape;4942;p38">
              <a:extLst>
                <a:ext uri="{FF2B5EF4-FFF2-40B4-BE49-F238E27FC236}">
                  <a16:creationId xmlns:a16="http://schemas.microsoft.com/office/drawing/2014/main" id="{FEF2FB27-9D88-7C3E-7F15-C6923A6A8580}"/>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7" name="Google Shape;4943;p38">
              <a:extLst>
                <a:ext uri="{FF2B5EF4-FFF2-40B4-BE49-F238E27FC236}">
                  <a16:creationId xmlns:a16="http://schemas.microsoft.com/office/drawing/2014/main" id="{0452A052-CEE9-1C41-6295-A5F39524A21B}"/>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8" name="Google Shape;4944;p38">
              <a:extLst>
                <a:ext uri="{FF2B5EF4-FFF2-40B4-BE49-F238E27FC236}">
                  <a16:creationId xmlns:a16="http://schemas.microsoft.com/office/drawing/2014/main" id="{2D2EBC8A-29B9-3339-02E9-A194C07DE54E}"/>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9" name="Google Shape;4945;p38">
              <a:extLst>
                <a:ext uri="{FF2B5EF4-FFF2-40B4-BE49-F238E27FC236}">
                  <a16:creationId xmlns:a16="http://schemas.microsoft.com/office/drawing/2014/main" id="{A2FE9AC5-F1C4-DF39-DE02-EBC419B7BA2A}"/>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0" name="Google Shape;4946;p38">
              <a:extLst>
                <a:ext uri="{FF2B5EF4-FFF2-40B4-BE49-F238E27FC236}">
                  <a16:creationId xmlns:a16="http://schemas.microsoft.com/office/drawing/2014/main" id="{67EA013E-4F5C-35E0-FA02-EB75B7DAA840}"/>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1" name="Google Shape;4947;p38">
              <a:extLst>
                <a:ext uri="{FF2B5EF4-FFF2-40B4-BE49-F238E27FC236}">
                  <a16:creationId xmlns:a16="http://schemas.microsoft.com/office/drawing/2014/main" id="{E8211DD5-822C-2BAA-1042-5F3A686F5B31}"/>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2" name="Google Shape;4948;p38">
              <a:extLst>
                <a:ext uri="{FF2B5EF4-FFF2-40B4-BE49-F238E27FC236}">
                  <a16:creationId xmlns:a16="http://schemas.microsoft.com/office/drawing/2014/main" id="{DAC6D4EA-E9F3-D0F4-E4AA-66988B763022}"/>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3" name="Google Shape;4949;p38">
              <a:extLst>
                <a:ext uri="{FF2B5EF4-FFF2-40B4-BE49-F238E27FC236}">
                  <a16:creationId xmlns:a16="http://schemas.microsoft.com/office/drawing/2014/main" id="{0EC26133-76E8-CBC8-0047-DB99BC393EB6}"/>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4" name="Google Shape;4950;p38">
              <a:extLst>
                <a:ext uri="{FF2B5EF4-FFF2-40B4-BE49-F238E27FC236}">
                  <a16:creationId xmlns:a16="http://schemas.microsoft.com/office/drawing/2014/main" id="{9315C5E0-2EBA-CC6F-FCA4-D335690A5D01}"/>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5" name="Google Shape;4951;p38">
              <a:extLst>
                <a:ext uri="{FF2B5EF4-FFF2-40B4-BE49-F238E27FC236}">
                  <a16:creationId xmlns:a16="http://schemas.microsoft.com/office/drawing/2014/main" id="{FA324A76-DE4D-1F82-7A8C-B7732827EA19}"/>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6" name="Google Shape;4952;p38">
              <a:extLst>
                <a:ext uri="{FF2B5EF4-FFF2-40B4-BE49-F238E27FC236}">
                  <a16:creationId xmlns:a16="http://schemas.microsoft.com/office/drawing/2014/main" id="{E1F7F059-5CE9-A0D2-AE0A-3EC319742FF1}"/>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7" name="Google Shape;4953;p38">
              <a:extLst>
                <a:ext uri="{FF2B5EF4-FFF2-40B4-BE49-F238E27FC236}">
                  <a16:creationId xmlns:a16="http://schemas.microsoft.com/office/drawing/2014/main" id="{80A908DF-CF92-31D0-D82F-E190711B58E4}"/>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8" name="Google Shape;4954;p38">
              <a:extLst>
                <a:ext uri="{FF2B5EF4-FFF2-40B4-BE49-F238E27FC236}">
                  <a16:creationId xmlns:a16="http://schemas.microsoft.com/office/drawing/2014/main" id="{07702C12-8CE3-2DB8-3A35-183400CEE102}"/>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9" name="Google Shape;4955;p38">
              <a:extLst>
                <a:ext uri="{FF2B5EF4-FFF2-40B4-BE49-F238E27FC236}">
                  <a16:creationId xmlns:a16="http://schemas.microsoft.com/office/drawing/2014/main" id="{159A6953-EF3F-6931-9AB1-59C0FB29D372}"/>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0" name="Google Shape;4956;p38">
              <a:extLst>
                <a:ext uri="{FF2B5EF4-FFF2-40B4-BE49-F238E27FC236}">
                  <a16:creationId xmlns:a16="http://schemas.microsoft.com/office/drawing/2014/main" id="{7497D824-0774-EEDA-FAF2-62626CF35992}"/>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1" name="Google Shape;4957;p38">
              <a:extLst>
                <a:ext uri="{FF2B5EF4-FFF2-40B4-BE49-F238E27FC236}">
                  <a16:creationId xmlns:a16="http://schemas.microsoft.com/office/drawing/2014/main" id="{43ED2B6B-9776-DC0D-9D17-1710225DFBA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2" name="Google Shape;4958;p38">
              <a:extLst>
                <a:ext uri="{FF2B5EF4-FFF2-40B4-BE49-F238E27FC236}">
                  <a16:creationId xmlns:a16="http://schemas.microsoft.com/office/drawing/2014/main" id="{E2BE49CA-C496-339D-E1D4-9BDB79D91DDD}"/>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3" name="Google Shape;4959;p38">
              <a:extLst>
                <a:ext uri="{FF2B5EF4-FFF2-40B4-BE49-F238E27FC236}">
                  <a16:creationId xmlns:a16="http://schemas.microsoft.com/office/drawing/2014/main" id="{C49FEA08-3E26-2171-8246-2C5ED43435D8}"/>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4" name="Google Shape;4960;p38">
              <a:extLst>
                <a:ext uri="{FF2B5EF4-FFF2-40B4-BE49-F238E27FC236}">
                  <a16:creationId xmlns:a16="http://schemas.microsoft.com/office/drawing/2014/main" id="{D65A61D6-2EC3-3785-689C-7B3CA5D6047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5" name="Google Shape;4961;p38">
              <a:extLst>
                <a:ext uri="{FF2B5EF4-FFF2-40B4-BE49-F238E27FC236}">
                  <a16:creationId xmlns:a16="http://schemas.microsoft.com/office/drawing/2014/main" id="{58EC0617-1401-1A0B-2DA8-EEB2E378285E}"/>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6" name="Google Shape;4962;p38">
              <a:extLst>
                <a:ext uri="{FF2B5EF4-FFF2-40B4-BE49-F238E27FC236}">
                  <a16:creationId xmlns:a16="http://schemas.microsoft.com/office/drawing/2014/main" id="{91143CF7-FD50-0392-A58A-DF16517C3547}"/>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7" name="Google Shape;4963;p38">
              <a:extLst>
                <a:ext uri="{FF2B5EF4-FFF2-40B4-BE49-F238E27FC236}">
                  <a16:creationId xmlns:a16="http://schemas.microsoft.com/office/drawing/2014/main" id="{5B5A2FCC-B210-3771-4E42-B810ED65CBFA}"/>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8" name="Google Shape;4964;p38">
              <a:extLst>
                <a:ext uri="{FF2B5EF4-FFF2-40B4-BE49-F238E27FC236}">
                  <a16:creationId xmlns:a16="http://schemas.microsoft.com/office/drawing/2014/main" id="{5BC2F917-B0A4-6F20-E251-BC701F3E57A7}"/>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9" name="Google Shape;4965;p38">
              <a:extLst>
                <a:ext uri="{FF2B5EF4-FFF2-40B4-BE49-F238E27FC236}">
                  <a16:creationId xmlns:a16="http://schemas.microsoft.com/office/drawing/2014/main" id="{20F434F2-E81C-D8EF-4BFA-05FDE00074B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0" name="Google Shape;4966;p38">
              <a:extLst>
                <a:ext uri="{FF2B5EF4-FFF2-40B4-BE49-F238E27FC236}">
                  <a16:creationId xmlns:a16="http://schemas.microsoft.com/office/drawing/2014/main" id="{E38FA2DC-F53A-239D-ABA1-26A70BF2E281}"/>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1" name="Google Shape;4967;p38">
              <a:extLst>
                <a:ext uri="{FF2B5EF4-FFF2-40B4-BE49-F238E27FC236}">
                  <a16:creationId xmlns:a16="http://schemas.microsoft.com/office/drawing/2014/main" id="{861A5DE0-AE9C-386B-C6DA-2D85668D7D6E}"/>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2" name="Google Shape;4968;p38">
              <a:extLst>
                <a:ext uri="{FF2B5EF4-FFF2-40B4-BE49-F238E27FC236}">
                  <a16:creationId xmlns:a16="http://schemas.microsoft.com/office/drawing/2014/main" id="{1FC2BF24-AEBC-6DCC-4882-92261D1D2B7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3" name="Google Shape;4969;p38">
              <a:extLst>
                <a:ext uri="{FF2B5EF4-FFF2-40B4-BE49-F238E27FC236}">
                  <a16:creationId xmlns:a16="http://schemas.microsoft.com/office/drawing/2014/main" id="{D7F3635C-F06B-DFD9-294D-69E37F1FD05F}"/>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4" name="Google Shape;4970;p38">
              <a:extLst>
                <a:ext uri="{FF2B5EF4-FFF2-40B4-BE49-F238E27FC236}">
                  <a16:creationId xmlns:a16="http://schemas.microsoft.com/office/drawing/2014/main" id="{815F07B9-979F-93EF-1D25-84BF42ECF519}"/>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5" name="Google Shape;4971;p38">
              <a:extLst>
                <a:ext uri="{FF2B5EF4-FFF2-40B4-BE49-F238E27FC236}">
                  <a16:creationId xmlns:a16="http://schemas.microsoft.com/office/drawing/2014/main" id="{0717D757-6885-DDE2-6DC9-2E0F6D9B0739}"/>
                </a:ext>
              </a:extLst>
            </p:cNvPr>
            <p:cNvSpPr/>
            <p:nvPr/>
          </p:nvSpPr>
          <p:spPr>
            <a:xfrm>
              <a:off x="6164519" y="2384969"/>
              <a:ext cx="12173" cy="160998"/>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A434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6" name="Google Shape;4972;p38">
              <a:extLst>
                <a:ext uri="{FF2B5EF4-FFF2-40B4-BE49-F238E27FC236}">
                  <a16:creationId xmlns:a16="http://schemas.microsoft.com/office/drawing/2014/main" id="{899FCC2C-EE0A-2EC7-E8B1-76DC8A474F65}"/>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7" name="Google Shape;4973;p38">
              <a:extLst>
                <a:ext uri="{FF2B5EF4-FFF2-40B4-BE49-F238E27FC236}">
                  <a16:creationId xmlns:a16="http://schemas.microsoft.com/office/drawing/2014/main" id="{1C7A527F-7907-BCC9-E843-975C66C626F3}"/>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8" name="Google Shape;4974;p38">
              <a:extLst>
                <a:ext uri="{FF2B5EF4-FFF2-40B4-BE49-F238E27FC236}">
                  <a16:creationId xmlns:a16="http://schemas.microsoft.com/office/drawing/2014/main" id="{5F7FA6BB-E4FE-4BAE-BDE5-B7340F12CEA1}"/>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9" name="Google Shape;4975;p38">
              <a:extLst>
                <a:ext uri="{FF2B5EF4-FFF2-40B4-BE49-F238E27FC236}">
                  <a16:creationId xmlns:a16="http://schemas.microsoft.com/office/drawing/2014/main" id="{4AA35040-A392-7D3C-DFB1-2796F961C074}"/>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0" name="Google Shape;4976;p38">
              <a:extLst>
                <a:ext uri="{FF2B5EF4-FFF2-40B4-BE49-F238E27FC236}">
                  <a16:creationId xmlns:a16="http://schemas.microsoft.com/office/drawing/2014/main" id="{E5050A6D-F9C1-6843-996F-B7FEFA7EF51D}"/>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1" name="Google Shape;4977;p38">
              <a:extLst>
                <a:ext uri="{FF2B5EF4-FFF2-40B4-BE49-F238E27FC236}">
                  <a16:creationId xmlns:a16="http://schemas.microsoft.com/office/drawing/2014/main" id="{71544E66-3772-82CF-4DB7-EC86CAC271BF}"/>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2" name="Google Shape;4978;p38">
              <a:extLst>
                <a:ext uri="{FF2B5EF4-FFF2-40B4-BE49-F238E27FC236}">
                  <a16:creationId xmlns:a16="http://schemas.microsoft.com/office/drawing/2014/main" id="{3530A7D9-F2B8-64FB-019E-0F230E8B956B}"/>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3" name="Google Shape;4979;p38">
              <a:extLst>
                <a:ext uri="{FF2B5EF4-FFF2-40B4-BE49-F238E27FC236}">
                  <a16:creationId xmlns:a16="http://schemas.microsoft.com/office/drawing/2014/main" id="{44F6981E-3358-A2F5-25D0-5C86F43F2C83}"/>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4" name="Google Shape;4980;p38">
              <a:extLst>
                <a:ext uri="{FF2B5EF4-FFF2-40B4-BE49-F238E27FC236}">
                  <a16:creationId xmlns:a16="http://schemas.microsoft.com/office/drawing/2014/main" id="{D9BBD15B-0DB2-BD1B-0394-6E0682BAE2ED}"/>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5" name="Google Shape;4981;p38">
              <a:extLst>
                <a:ext uri="{FF2B5EF4-FFF2-40B4-BE49-F238E27FC236}">
                  <a16:creationId xmlns:a16="http://schemas.microsoft.com/office/drawing/2014/main" id="{96C3C60E-302B-3AE2-A6F2-4D1162D8C637}"/>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6" name="Google Shape;4982;p38">
              <a:extLst>
                <a:ext uri="{FF2B5EF4-FFF2-40B4-BE49-F238E27FC236}">
                  <a16:creationId xmlns:a16="http://schemas.microsoft.com/office/drawing/2014/main" id="{AC0F64A2-F741-F361-C91F-579C52DE8AD4}"/>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7" name="Google Shape;4983;p38">
              <a:extLst>
                <a:ext uri="{FF2B5EF4-FFF2-40B4-BE49-F238E27FC236}">
                  <a16:creationId xmlns:a16="http://schemas.microsoft.com/office/drawing/2014/main" id="{438717E4-6EB8-179A-1AD4-98F1D5F14094}"/>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8" name="Google Shape;4984;p38">
              <a:extLst>
                <a:ext uri="{FF2B5EF4-FFF2-40B4-BE49-F238E27FC236}">
                  <a16:creationId xmlns:a16="http://schemas.microsoft.com/office/drawing/2014/main" id="{F98465F8-E4E3-3C2B-0EBB-77C3A3D95CA1}"/>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9" name="Google Shape;4985;p38">
              <a:extLst>
                <a:ext uri="{FF2B5EF4-FFF2-40B4-BE49-F238E27FC236}">
                  <a16:creationId xmlns:a16="http://schemas.microsoft.com/office/drawing/2014/main" id="{E11C3EB9-5C14-1479-A063-D8FE67FB45B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0" name="Google Shape;4986;p38">
              <a:extLst>
                <a:ext uri="{FF2B5EF4-FFF2-40B4-BE49-F238E27FC236}">
                  <a16:creationId xmlns:a16="http://schemas.microsoft.com/office/drawing/2014/main" id="{7C7FD575-727D-9572-4C43-9F40E532CD7B}"/>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1" name="Google Shape;4987;p38">
              <a:extLst>
                <a:ext uri="{FF2B5EF4-FFF2-40B4-BE49-F238E27FC236}">
                  <a16:creationId xmlns:a16="http://schemas.microsoft.com/office/drawing/2014/main" id="{8054EEF9-A8E5-CDCD-22C4-651512E5ED48}"/>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2" name="Google Shape;4988;p38">
              <a:extLst>
                <a:ext uri="{FF2B5EF4-FFF2-40B4-BE49-F238E27FC236}">
                  <a16:creationId xmlns:a16="http://schemas.microsoft.com/office/drawing/2014/main" id="{91AF4E93-68DA-63AE-59D6-113847CCF932}"/>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3" name="Google Shape;4989;p38">
              <a:extLst>
                <a:ext uri="{FF2B5EF4-FFF2-40B4-BE49-F238E27FC236}">
                  <a16:creationId xmlns:a16="http://schemas.microsoft.com/office/drawing/2014/main" id="{C3CFB057-44E7-E55C-D3EF-29AED5A68B39}"/>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4" name="Google Shape;4990;p38">
              <a:extLst>
                <a:ext uri="{FF2B5EF4-FFF2-40B4-BE49-F238E27FC236}">
                  <a16:creationId xmlns:a16="http://schemas.microsoft.com/office/drawing/2014/main" id="{DC6134EF-34A3-B7E9-CAD7-1386164FEAAF}"/>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5" name="Google Shape;4991;p38">
              <a:extLst>
                <a:ext uri="{FF2B5EF4-FFF2-40B4-BE49-F238E27FC236}">
                  <a16:creationId xmlns:a16="http://schemas.microsoft.com/office/drawing/2014/main" id="{F744E03D-0BDD-0754-4D18-BBBC9FDACEFB}"/>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6" name="Google Shape;4992;p38">
              <a:extLst>
                <a:ext uri="{FF2B5EF4-FFF2-40B4-BE49-F238E27FC236}">
                  <a16:creationId xmlns:a16="http://schemas.microsoft.com/office/drawing/2014/main" id="{9E7179E5-DFF7-E7C3-E2C6-AE322B968B0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7" name="Google Shape;4993;p38">
              <a:extLst>
                <a:ext uri="{FF2B5EF4-FFF2-40B4-BE49-F238E27FC236}">
                  <a16:creationId xmlns:a16="http://schemas.microsoft.com/office/drawing/2014/main" id="{E6CEF7BF-B592-D07A-1394-43AC34BBEA1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8" name="Google Shape;4994;p38">
              <a:extLst>
                <a:ext uri="{FF2B5EF4-FFF2-40B4-BE49-F238E27FC236}">
                  <a16:creationId xmlns:a16="http://schemas.microsoft.com/office/drawing/2014/main" id="{221D73D0-26D7-2993-52A6-DB9BA2B151C3}"/>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9" name="Google Shape;4995;p38">
              <a:extLst>
                <a:ext uri="{FF2B5EF4-FFF2-40B4-BE49-F238E27FC236}">
                  <a16:creationId xmlns:a16="http://schemas.microsoft.com/office/drawing/2014/main" id="{E5D5B2F4-700B-C74D-2CC8-C74D5CBBD3DE}"/>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0" name="Google Shape;4996;p38">
              <a:extLst>
                <a:ext uri="{FF2B5EF4-FFF2-40B4-BE49-F238E27FC236}">
                  <a16:creationId xmlns:a16="http://schemas.microsoft.com/office/drawing/2014/main" id="{D7F0B928-5B91-BB1E-3862-93B7D6F1FA3E}"/>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1" name="Google Shape;4997;p38">
              <a:extLst>
                <a:ext uri="{FF2B5EF4-FFF2-40B4-BE49-F238E27FC236}">
                  <a16:creationId xmlns:a16="http://schemas.microsoft.com/office/drawing/2014/main" id="{5246AB20-EB04-E3D2-DB5C-F46DF85DF78D}"/>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2" name="Google Shape;4998;p38">
              <a:extLst>
                <a:ext uri="{FF2B5EF4-FFF2-40B4-BE49-F238E27FC236}">
                  <a16:creationId xmlns:a16="http://schemas.microsoft.com/office/drawing/2014/main" id="{747CAFF9-B53F-C006-18AD-8006050164C8}"/>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3" name="Google Shape;4999;p38">
              <a:extLst>
                <a:ext uri="{FF2B5EF4-FFF2-40B4-BE49-F238E27FC236}">
                  <a16:creationId xmlns:a16="http://schemas.microsoft.com/office/drawing/2014/main" id="{A2B1ECF5-B7F7-7A93-BF18-E8F08667A7BD}"/>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4" name="Google Shape;5000;p38">
              <a:extLst>
                <a:ext uri="{FF2B5EF4-FFF2-40B4-BE49-F238E27FC236}">
                  <a16:creationId xmlns:a16="http://schemas.microsoft.com/office/drawing/2014/main" id="{534EFE5A-F23E-ED5D-C7BE-94732CFC1D16}"/>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5" name="Google Shape;5001;p38">
              <a:extLst>
                <a:ext uri="{FF2B5EF4-FFF2-40B4-BE49-F238E27FC236}">
                  <a16:creationId xmlns:a16="http://schemas.microsoft.com/office/drawing/2014/main" id="{5318688B-4DAC-4D62-77C0-BAC6D9328D6C}"/>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6" name="Google Shape;5002;p38">
              <a:extLst>
                <a:ext uri="{FF2B5EF4-FFF2-40B4-BE49-F238E27FC236}">
                  <a16:creationId xmlns:a16="http://schemas.microsoft.com/office/drawing/2014/main" id="{FD46F324-1A47-B8BE-B326-F7CE92A72AAF}"/>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7" name="Google Shape;5003;p38">
              <a:extLst>
                <a:ext uri="{FF2B5EF4-FFF2-40B4-BE49-F238E27FC236}">
                  <a16:creationId xmlns:a16="http://schemas.microsoft.com/office/drawing/2014/main" id="{4430B735-CD98-6C0B-EBFF-25DB2DECA76C}"/>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8" name="Google Shape;5004;p38">
              <a:extLst>
                <a:ext uri="{FF2B5EF4-FFF2-40B4-BE49-F238E27FC236}">
                  <a16:creationId xmlns:a16="http://schemas.microsoft.com/office/drawing/2014/main" id="{58810DC2-852A-A71A-A9D1-07DBBC17F0FE}"/>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9" name="Google Shape;5005;p38">
              <a:extLst>
                <a:ext uri="{FF2B5EF4-FFF2-40B4-BE49-F238E27FC236}">
                  <a16:creationId xmlns:a16="http://schemas.microsoft.com/office/drawing/2014/main" id="{C0974FB7-CF19-A598-F426-1CC5DD556815}"/>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0" name="Google Shape;5006;p38">
              <a:extLst>
                <a:ext uri="{FF2B5EF4-FFF2-40B4-BE49-F238E27FC236}">
                  <a16:creationId xmlns:a16="http://schemas.microsoft.com/office/drawing/2014/main" id="{32B9FC47-8DB1-1930-8A16-BCC7201FF3D8}"/>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1" name="Google Shape;5007;p38">
              <a:extLst>
                <a:ext uri="{FF2B5EF4-FFF2-40B4-BE49-F238E27FC236}">
                  <a16:creationId xmlns:a16="http://schemas.microsoft.com/office/drawing/2014/main" id="{5D67BDB5-7D5D-48B0-8962-060EB1B7D3C0}"/>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2" name="Google Shape;5008;p38">
              <a:extLst>
                <a:ext uri="{FF2B5EF4-FFF2-40B4-BE49-F238E27FC236}">
                  <a16:creationId xmlns:a16="http://schemas.microsoft.com/office/drawing/2014/main" id="{1969219A-BD1B-B35E-280F-5810BDC821AB}"/>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3" name="Google Shape;5009;p38">
              <a:extLst>
                <a:ext uri="{FF2B5EF4-FFF2-40B4-BE49-F238E27FC236}">
                  <a16:creationId xmlns:a16="http://schemas.microsoft.com/office/drawing/2014/main" id="{D36282FE-5DB7-CA11-313B-B20D25BBB81A}"/>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4" name="Google Shape;5010;p38">
              <a:extLst>
                <a:ext uri="{FF2B5EF4-FFF2-40B4-BE49-F238E27FC236}">
                  <a16:creationId xmlns:a16="http://schemas.microsoft.com/office/drawing/2014/main" id="{518384D4-46A9-22D6-47FC-A502D3A234B2}"/>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5" name="Google Shape;5011;p38">
              <a:extLst>
                <a:ext uri="{FF2B5EF4-FFF2-40B4-BE49-F238E27FC236}">
                  <a16:creationId xmlns:a16="http://schemas.microsoft.com/office/drawing/2014/main" id="{4E32CBBD-20E1-2FDC-D1AB-20872824A80B}"/>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6" name="Google Shape;5012;p38">
              <a:extLst>
                <a:ext uri="{FF2B5EF4-FFF2-40B4-BE49-F238E27FC236}">
                  <a16:creationId xmlns:a16="http://schemas.microsoft.com/office/drawing/2014/main" id="{A0EE358D-2FF4-CB04-4123-118A6FDC8916}"/>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7" name="Google Shape;5013;p38">
              <a:extLst>
                <a:ext uri="{FF2B5EF4-FFF2-40B4-BE49-F238E27FC236}">
                  <a16:creationId xmlns:a16="http://schemas.microsoft.com/office/drawing/2014/main" id="{C5D20B4C-024A-3E44-1448-2601DB03C36F}"/>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8" name="Google Shape;5014;p38">
              <a:extLst>
                <a:ext uri="{FF2B5EF4-FFF2-40B4-BE49-F238E27FC236}">
                  <a16:creationId xmlns:a16="http://schemas.microsoft.com/office/drawing/2014/main" id="{DE96D5BA-1CBC-5072-976F-3AE2A4494E4B}"/>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9" name="Google Shape;5015;p38">
              <a:extLst>
                <a:ext uri="{FF2B5EF4-FFF2-40B4-BE49-F238E27FC236}">
                  <a16:creationId xmlns:a16="http://schemas.microsoft.com/office/drawing/2014/main" id="{69A9B5B6-4AE1-710E-A7BB-1F8D626F5EBC}"/>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0" name="Google Shape;5016;p38">
              <a:extLst>
                <a:ext uri="{FF2B5EF4-FFF2-40B4-BE49-F238E27FC236}">
                  <a16:creationId xmlns:a16="http://schemas.microsoft.com/office/drawing/2014/main" id="{A7F79801-504A-D5B3-DE2C-715FC6DA1468}"/>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1" name="Google Shape;5017;p38">
              <a:extLst>
                <a:ext uri="{FF2B5EF4-FFF2-40B4-BE49-F238E27FC236}">
                  <a16:creationId xmlns:a16="http://schemas.microsoft.com/office/drawing/2014/main" id="{4B8EA239-3DAD-1C66-7E8B-160C44C4EC39}"/>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2" name="Google Shape;5018;p38">
              <a:extLst>
                <a:ext uri="{FF2B5EF4-FFF2-40B4-BE49-F238E27FC236}">
                  <a16:creationId xmlns:a16="http://schemas.microsoft.com/office/drawing/2014/main" id="{B206086F-4A60-BDE2-1B6A-D4DB82CF0B25}"/>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3" name="Google Shape;5019;p38">
              <a:extLst>
                <a:ext uri="{FF2B5EF4-FFF2-40B4-BE49-F238E27FC236}">
                  <a16:creationId xmlns:a16="http://schemas.microsoft.com/office/drawing/2014/main" id="{0AFE50CA-52E2-1541-543C-46C331AD241E}"/>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4" name="Google Shape;5020;p38">
              <a:extLst>
                <a:ext uri="{FF2B5EF4-FFF2-40B4-BE49-F238E27FC236}">
                  <a16:creationId xmlns:a16="http://schemas.microsoft.com/office/drawing/2014/main" id="{C8F80E63-51CB-BD04-C798-970857FD148D}"/>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5" name="Google Shape;5021;p38">
              <a:extLst>
                <a:ext uri="{FF2B5EF4-FFF2-40B4-BE49-F238E27FC236}">
                  <a16:creationId xmlns:a16="http://schemas.microsoft.com/office/drawing/2014/main" id="{FE062A78-F921-49C1-1E15-D5B42F56E3A1}"/>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6" name="Google Shape;5022;p38">
              <a:extLst>
                <a:ext uri="{FF2B5EF4-FFF2-40B4-BE49-F238E27FC236}">
                  <a16:creationId xmlns:a16="http://schemas.microsoft.com/office/drawing/2014/main" id="{D15EF2DE-EE9E-196B-A616-2DB57F037DCF}"/>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7" name="Google Shape;5023;p38">
              <a:extLst>
                <a:ext uri="{FF2B5EF4-FFF2-40B4-BE49-F238E27FC236}">
                  <a16:creationId xmlns:a16="http://schemas.microsoft.com/office/drawing/2014/main" id="{0C096EC6-8316-6C0E-5E8D-6E84590B63FC}"/>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8" name="Google Shape;5024;p38">
              <a:extLst>
                <a:ext uri="{FF2B5EF4-FFF2-40B4-BE49-F238E27FC236}">
                  <a16:creationId xmlns:a16="http://schemas.microsoft.com/office/drawing/2014/main" id="{FC3CA44D-EC80-37EB-9A7A-35233748653A}"/>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9" name="Google Shape;5025;p38">
              <a:extLst>
                <a:ext uri="{FF2B5EF4-FFF2-40B4-BE49-F238E27FC236}">
                  <a16:creationId xmlns:a16="http://schemas.microsoft.com/office/drawing/2014/main" id="{96246247-02D1-54AA-04BF-8BFBBA8910A2}"/>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0" name="Google Shape;5026;p38">
              <a:extLst>
                <a:ext uri="{FF2B5EF4-FFF2-40B4-BE49-F238E27FC236}">
                  <a16:creationId xmlns:a16="http://schemas.microsoft.com/office/drawing/2014/main" id="{199BEC79-2DFF-C6AC-1377-D69268F167C6}"/>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1" name="Google Shape;5027;p38">
              <a:extLst>
                <a:ext uri="{FF2B5EF4-FFF2-40B4-BE49-F238E27FC236}">
                  <a16:creationId xmlns:a16="http://schemas.microsoft.com/office/drawing/2014/main" id="{1BAD286F-9696-6547-CD53-C981CA82E5B7}"/>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2" name="Google Shape;5028;p38">
              <a:extLst>
                <a:ext uri="{FF2B5EF4-FFF2-40B4-BE49-F238E27FC236}">
                  <a16:creationId xmlns:a16="http://schemas.microsoft.com/office/drawing/2014/main" id="{BF43E509-BBCB-B370-67F4-8B58B6A229C2}"/>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3" name="Google Shape;5029;p38">
              <a:extLst>
                <a:ext uri="{FF2B5EF4-FFF2-40B4-BE49-F238E27FC236}">
                  <a16:creationId xmlns:a16="http://schemas.microsoft.com/office/drawing/2014/main" id="{60901B8A-B32E-5181-A70F-337AA85B4AB3}"/>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4" name="Google Shape;5030;p38">
              <a:extLst>
                <a:ext uri="{FF2B5EF4-FFF2-40B4-BE49-F238E27FC236}">
                  <a16:creationId xmlns:a16="http://schemas.microsoft.com/office/drawing/2014/main" id="{AE099FC1-B2D7-5469-E8D9-C7E140A3B51F}"/>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5" name="Google Shape;5031;p38">
              <a:extLst>
                <a:ext uri="{FF2B5EF4-FFF2-40B4-BE49-F238E27FC236}">
                  <a16:creationId xmlns:a16="http://schemas.microsoft.com/office/drawing/2014/main" id="{A446CAF6-B93C-19DF-A661-67D63DE72ADC}"/>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6" name="Google Shape;5032;p38">
              <a:extLst>
                <a:ext uri="{FF2B5EF4-FFF2-40B4-BE49-F238E27FC236}">
                  <a16:creationId xmlns:a16="http://schemas.microsoft.com/office/drawing/2014/main" id="{E9896DE6-7191-985D-B0A2-9BF3E00A213F}"/>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7" name="Google Shape;5033;p38">
              <a:extLst>
                <a:ext uri="{FF2B5EF4-FFF2-40B4-BE49-F238E27FC236}">
                  <a16:creationId xmlns:a16="http://schemas.microsoft.com/office/drawing/2014/main" id="{907D06E9-EDD3-EEA4-FB12-7019412BC3E4}"/>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8" name="Google Shape;5034;p38">
              <a:extLst>
                <a:ext uri="{FF2B5EF4-FFF2-40B4-BE49-F238E27FC236}">
                  <a16:creationId xmlns:a16="http://schemas.microsoft.com/office/drawing/2014/main" id="{ECE25A78-29CC-41C1-DB91-B2D72E3F881E}"/>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9" name="Google Shape;5035;p38">
              <a:extLst>
                <a:ext uri="{FF2B5EF4-FFF2-40B4-BE49-F238E27FC236}">
                  <a16:creationId xmlns:a16="http://schemas.microsoft.com/office/drawing/2014/main" id="{64DB27EA-583A-41E0-AE19-E330CFA4843F}"/>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0" name="Google Shape;5036;p38">
              <a:extLst>
                <a:ext uri="{FF2B5EF4-FFF2-40B4-BE49-F238E27FC236}">
                  <a16:creationId xmlns:a16="http://schemas.microsoft.com/office/drawing/2014/main" id="{4EACC984-1AC7-C7F1-8C98-46654A89D10F}"/>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1" name="Google Shape;5037;p38">
              <a:extLst>
                <a:ext uri="{FF2B5EF4-FFF2-40B4-BE49-F238E27FC236}">
                  <a16:creationId xmlns:a16="http://schemas.microsoft.com/office/drawing/2014/main" id="{C340F435-DAB4-B350-8CF7-E4DFFC42150E}"/>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2" name="Google Shape;5038;p38">
              <a:extLst>
                <a:ext uri="{FF2B5EF4-FFF2-40B4-BE49-F238E27FC236}">
                  <a16:creationId xmlns:a16="http://schemas.microsoft.com/office/drawing/2014/main" id="{62DFAE45-7574-E7EF-AAAA-E607140B0B00}"/>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3" name="Google Shape;5039;p38">
              <a:extLst>
                <a:ext uri="{FF2B5EF4-FFF2-40B4-BE49-F238E27FC236}">
                  <a16:creationId xmlns:a16="http://schemas.microsoft.com/office/drawing/2014/main" id="{8187891C-43DC-2FE8-7CB4-58E636114D6B}"/>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4" name="Google Shape;5040;p38">
              <a:extLst>
                <a:ext uri="{FF2B5EF4-FFF2-40B4-BE49-F238E27FC236}">
                  <a16:creationId xmlns:a16="http://schemas.microsoft.com/office/drawing/2014/main" id="{3320C83E-5BFB-66FD-C12E-3349F1CBCA8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5" name="Google Shape;5041;p38">
              <a:extLst>
                <a:ext uri="{FF2B5EF4-FFF2-40B4-BE49-F238E27FC236}">
                  <a16:creationId xmlns:a16="http://schemas.microsoft.com/office/drawing/2014/main" id="{F04F0DDD-4568-D9D3-14B1-576D804812E7}"/>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6" name="Google Shape;5042;p38">
              <a:extLst>
                <a:ext uri="{FF2B5EF4-FFF2-40B4-BE49-F238E27FC236}">
                  <a16:creationId xmlns:a16="http://schemas.microsoft.com/office/drawing/2014/main" id="{3BA17F71-E548-4462-DC80-254641408F18}"/>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7" name="Google Shape;5043;p38">
              <a:extLst>
                <a:ext uri="{FF2B5EF4-FFF2-40B4-BE49-F238E27FC236}">
                  <a16:creationId xmlns:a16="http://schemas.microsoft.com/office/drawing/2014/main" id="{80740AC3-136A-F6EC-D2ED-51B83A4A37C9}"/>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8" name="Google Shape;5044;p38">
              <a:extLst>
                <a:ext uri="{FF2B5EF4-FFF2-40B4-BE49-F238E27FC236}">
                  <a16:creationId xmlns:a16="http://schemas.microsoft.com/office/drawing/2014/main" id="{9B6B5028-6886-0874-9078-0C331DC8450F}"/>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9" name="Google Shape;5045;p38">
              <a:extLst>
                <a:ext uri="{FF2B5EF4-FFF2-40B4-BE49-F238E27FC236}">
                  <a16:creationId xmlns:a16="http://schemas.microsoft.com/office/drawing/2014/main" id="{6BB4F0C3-C3BE-9DDD-A12C-3BACEBF20818}"/>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0" name="Google Shape;5046;p38">
              <a:extLst>
                <a:ext uri="{FF2B5EF4-FFF2-40B4-BE49-F238E27FC236}">
                  <a16:creationId xmlns:a16="http://schemas.microsoft.com/office/drawing/2014/main" id="{946868A3-565A-1693-2750-D7CDEE431817}"/>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1" name="Google Shape;5047;p38">
              <a:extLst>
                <a:ext uri="{FF2B5EF4-FFF2-40B4-BE49-F238E27FC236}">
                  <a16:creationId xmlns:a16="http://schemas.microsoft.com/office/drawing/2014/main" id="{F6B695B6-CCF1-E814-ED5D-48C4B4B17C17}"/>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2" name="Google Shape;5048;p38">
              <a:extLst>
                <a:ext uri="{FF2B5EF4-FFF2-40B4-BE49-F238E27FC236}">
                  <a16:creationId xmlns:a16="http://schemas.microsoft.com/office/drawing/2014/main" id="{6D9AF290-F7CB-6B0A-7230-4D519C1B7B3A}"/>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3" name="Google Shape;5049;p38">
              <a:extLst>
                <a:ext uri="{FF2B5EF4-FFF2-40B4-BE49-F238E27FC236}">
                  <a16:creationId xmlns:a16="http://schemas.microsoft.com/office/drawing/2014/main" id="{405BBB1D-E5CE-E82B-FCD2-9683876857C3}"/>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4" name="Google Shape;5050;p38">
              <a:extLst>
                <a:ext uri="{FF2B5EF4-FFF2-40B4-BE49-F238E27FC236}">
                  <a16:creationId xmlns:a16="http://schemas.microsoft.com/office/drawing/2014/main" id="{A741E09C-5072-85B6-E6A2-BD5D3E0E0C7E}"/>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5" name="Google Shape;5051;p38">
              <a:extLst>
                <a:ext uri="{FF2B5EF4-FFF2-40B4-BE49-F238E27FC236}">
                  <a16:creationId xmlns:a16="http://schemas.microsoft.com/office/drawing/2014/main" id="{CBA70F66-14B2-988C-FE94-00817CB2ACD3}"/>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6" name="Google Shape;5052;p38">
              <a:extLst>
                <a:ext uri="{FF2B5EF4-FFF2-40B4-BE49-F238E27FC236}">
                  <a16:creationId xmlns:a16="http://schemas.microsoft.com/office/drawing/2014/main" id="{41423064-F9D4-8A73-74FF-A1E4648B6728}"/>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7" name="Google Shape;5053;p38">
              <a:extLst>
                <a:ext uri="{FF2B5EF4-FFF2-40B4-BE49-F238E27FC236}">
                  <a16:creationId xmlns:a16="http://schemas.microsoft.com/office/drawing/2014/main" id="{CF28B907-D783-F8FC-A182-BB52B1BB124B}"/>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8" name="Google Shape;5054;p38">
              <a:extLst>
                <a:ext uri="{FF2B5EF4-FFF2-40B4-BE49-F238E27FC236}">
                  <a16:creationId xmlns:a16="http://schemas.microsoft.com/office/drawing/2014/main" id="{C8806C06-23CF-8B9F-F31A-7475D135FA0C}"/>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9" name="Google Shape;5055;p38">
              <a:extLst>
                <a:ext uri="{FF2B5EF4-FFF2-40B4-BE49-F238E27FC236}">
                  <a16:creationId xmlns:a16="http://schemas.microsoft.com/office/drawing/2014/main" id="{F0F9C1CA-B5B2-7C35-C006-C340C8A45854}"/>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0" name="Google Shape;5056;p38">
              <a:extLst>
                <a:ext uri="{FF2B5EF4-FFF2-40B4-BE49-F238E27FC236}">
                  <a16:creationId xmlns:a16="http://schemas.microsoft.com/office/drawing/2014/main" id="{AEFA8D5A-0772-BE84-A0ED-5424FA14D75F}"/>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1" name="Google Shape;5057;p38">
              <a:extLst>
                <a:ext uri="{FF2B5EF4-FFF2-40B4-BE49-F238E27FC236}">
                  <a16:creationId xmlns:a16="http://schemas.microsoft.com/office/drawing/2014/main" id="{94C7C46C-7AD1-6F80-83DD-CEB3093F0765}"/>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2" name="Google Shape;5058;p38">
              <a:extLst>
                <a:ext uri="{FF2B5EF4-FFF2-40B4-BE49-F238E27FC236}">
                  <a16:creationId xmlns:a16="http://schemas.microsoft.com/office/drawing/2014/main" id="{AE1D77EB-576A-D51A-D2CC-8F8F3323CABE}"/>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3" name="Google Shape;5059;p38">
              <a:extLst>
                <a:ext uri="{FF2B5EF4-FFF2-40B4-BE49-F238E27FC236}">
                  <a16:creationId xmlns:a16="http://schemas.microsoft.com/office/drawing/2014/main" id="{D2B83036-6634-E0BE-96AA-8A1308E34A98}"/>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4" name="Google Shape;5060;p38">
              <a:extLst>
                <a:ext uri="{FF2B5EF4-FFF2-40B4-BE49-F238E27FC236}">
                  <a16:creationId xmlns:a16="http://schemas.microsoft.com/office/drawing/2014/main" id="{360AF3F1-5B95-E3E8-24F9-D3EBB2476B3D}"/>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5" name="Google Shape;5061;p38">
              <a:extLst>
                <a:ext uri="{FF2B5EF4-FFF2-40B4-BE49-F238E27FC236}">
                  <a16:creationId xmlns:a16="http://schemas.microsoft.com/office/drawing/2014/main" id="{90C94B7B-7308-BFF2-2A94-FE1A28499A31}"/>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6" name="Google Shape;5062;p38">
              <a:extLst>
                <a:ext uri="{FF2B5EF4-FFF2-40B4-BE49-F238E27FC236}">
                  <a16:creationId xmlns:a16="http://schemas.microsoft.com/office/drawing/2014/main" id="{9E7F9E27-5976-EE91-0973-7669D30162B1}"/>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7" name="Google Shape;5063;p38">
              <a:extLst>
                <a:ext uri="{FF2B5EF4-FFF2-40B4-BE49-F238E27FC236}">
                  <a16:creationId xmlns:a16="http://schemas.microsoft.com/office/drawing/2014/main" id="{C2F219AA-6295-BE38-30F0-C4B8D6E38CA5}"/>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8" name="Google Shape;5064;p38">
              <a:extLst>
                <a:ext uri="{FF2B5EF4-FFF2-40B4-BE49-F238E27FC236}">
                  <a16:creationId xmlns:a16="http://schemas.microsoft.com/office/drawing/2014/main" id="{24FCADED-1C52-F442-D10D-18CB564C86C1}"/>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9" name="Google Shape;5065;p38">
              <a:extLst>
                <a:ext uri="{FF2B5EF4-FFF2-40B4-BE49-F238E27FC236}">
                  <a16:creationId xmlns:a16="http://schemas.microsoft.com/office/drawing/2014/main" id="{CF5897B0-AC9F-2CD1-C9A1-C10B8C8EFEC9}"/>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0" name="Google Shape;5066;p38">
              <a:extLst>
                <a:ext uri="{FF2B5EF4-FFF2-40B4-BE49-F238E27FC236}">
                  <a16:creationId xmlns:a16="http://schemas.microsoft.com/office/drawing/2014/main" id="{CFAA2806-DFDD-A90B-2A71-5FD829917202}"/>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1" name="Google Shape;5067;p38">
              <a:extLst>
                <a:ext uri="{FF2B5EF4-FFF2-40B4-BE49-F238E27FC236}">
                  <a16:creationId xmlns:a16="http://schemas.microsoft.com/office/drawing/2014/main" id="{2F5F6C8F-1790-0D2E-A01F-019DDDEF2E21}"/>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2" name="Google Shape;5068;p38">
              <a:extLst>
                <a:ext uri="{FF2B5EF4-FFF2-40B4-BE49-F238E27FC236}">
                  <a16:creationId xmlns:a16="http://schemas.microsoft.com/office/drawing/2014/main" id="{65F501F0-A0B5-B3FA-D298-3551E947EEB7}"/>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3" name="Google Shape;5069;p38">
              <a:extLst>
                <a:ext uri="{FF2B5EF4-FFF2-40B4-BE49-F238E27FC236}">
                  <a16:creationId xmlns:a16="http://schemas.microsoft.com/office/drawing/2014/main" id="{4273EF85-314D-F95D-6D58-3B9CD5AB0D95}"/>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4" name="Google Shape;5070;p38">
              <a:extLst>
                <a:ext uri="{FF2B5EF4-FFF2-40B4-BE49-F238E27FC236}">
                  <a16:creationId xmlns:a16="http://schemas.microsoft.com/office/drawing/2014/main" id="{5093CA5C-5A58-7AB1-FA0C-0769931E919C}"/>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5" name="Google Shape;5071;p38">
              <a:extLst>
                <a:ext uri="{FF2B5EF4-FFF2-40B4-BE49-F238E27FC236}">
                  <a16:creationId xmlns:a16="http://schemas.microsoft.com/office/drawing/2014/main" id="{003EE653-F1D8-C979-1799-0072AB67D0AB}"/>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6" name="Google Shape;5072;p38">
              <a:extLst>
                <a:ext uri="{FF2B5EF4-FFF2-40B4-BE49-F238E27FC236}">
                  <a16:creationId xmlns:a16="http://schemas.microsoft.com/office/drawing/2014/main" id="{84830D95-190B-AA66-5657-316B45B85646}"/>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7" name="Google Shape;5073;p38">
              <a:extLst>
                <a:ext uri="{FF2B5EF4-FFF2-40B4-BE49-F238E27FC236}">
                  <a16:creationId xmlns:a16="http://schemas.microsoft.com/office/drawing/2014/main" id="{C8A83329-342E-F7EE-D31C-91713CED4DA2}"/>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8" name="Google Shape;5074;p38">
              <a:extLst>
                <a:ext uri="{FF2B5EF4-FFF2-40B4-BE49-F238E27FC236}">
                  <a16:creationId xmlns:a16="http://schemas.microsoft.com/office/drawing/2014/main" id="{A7017DD3-5B01-EB0E-2E84-E0E1BC56F23A}"/>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9" name="Google Shape;5075;p38">
              <a:extLst>
                <a:ext uri="{FF2B5EF4-FFF2-40B4-BE49-F238E27FC236}">
                  <a16:creationId xmlns:a16="http://schemas.microsoft.com/office/drawing/2014/main" id="{F386CEDA-A623-E0D2-7556-38E73C5EA460}"/>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0" name="Google Shape;5076;p38">
              <a:extLst>
                <a:ext uri="{FF2B5EF4-FFF2-40B4-BE49-F238E27FC236}">
                  <a16:creationId xmlns:a16="http://schemas.microsoft.com/office/drawing/2014/main" id="{CFDB2BFC-659C-D6F7-ECC4-EE7EBE7B816E}"/>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1" name="Google Shape;5077;p38">
              <a:extLst>
                <a:ext uri="{FF2B5EF4-FFF2-40B4-BE49-F238E27FC236}">
                  <a16:creationId xmlns:a16="http://schemas.microsoft.com/office/drawing/2014/main" id="{F19DFD36-D150-D165-B274-B4920C551EA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2" name="Google Shape;5078;p38">
              <a:extLst>
                <a:ext uri="{FF2B5EF4-FFF2-40B4-BE49-F238E27FC236}">
                  <a16:creationId xmlns:a16="http://schemas.microsoft.com/office/drawing/2014/main" id="{7736036E-1F5A-0FE2-DCB2-657497FE0296}"/>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3" name="Google Shape;5079;p38">
              <a:extLst>
                <a:ext uri="{FF2B5EF4-FFF2-40B4-BE49-F238E27FC236}">
                  <a16:creationId xmlns:a16="http://schemas.microsoft.com/office/drawing/2014/main" id="{D7FAC4B1-AD00-52DE-64BC-D3E5C7D29FB9}"/>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4" name="Google Shape;5080;p38">
              <a:extLst>
                <a:ext uri="{FF2B5EF4-FFF2-40B4-BE49-F238E27FC236}">
                  <a16:creationId xmlns:a16="http://schemas.microsoft.com/office/drawing/2014/main" id="{4CB3B2AB-5B38-E4CD-FFD6-153D09F1055E}"/>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5" name="Google Shape;5081;p38">
              <a:extLst>
                <a:ext uri="{FF2B5EF4-FFF2-40B4-BE49-F238E27FC236}">
                  <a16:creationId xmlns:a16="http://schemas.microsoft.com/office/drawing/2014/main" id="{3218C5F7-64EB-CB0E-97BB-4B362EDB5D42}"/>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6" name="Google Shape;5082;p38">
              <a:extLst>
                <a:ext uri="{FF2B5EF4-FFF2-40B4-BE49-F238E27FC236}">
                  <a16:creationId xmlns:a16="http://schemas.microsoft.com/office/drawing/2014/main" id="{9E1C45C0-AAAE-4E77-FC5E-A45E44DBFE61}"/>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7" name="Google Shape;5083;p38">
              <a:extLst>
                <a:ext uri="{FF2B5EF4-FFF2-40B4-BE49-F238E27FC236}">
                  <a16:creationId xmlns:a16="http://schemas.microsoft.com/office/drawing/2014/main" id="{DFBE2AA7-9C8E-816D-CFBF-D35846A0208D}"/>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8" name="Google Shape;5084;p38">
              <a:extLst>
                <a:ext uri="{FF2B5EF4-FFF2-40B4-BE49-F238E27FC236}">
                  <a16:creationId xmlns:a16="http://schemas.microsoft.com/office/drawing/2014/main" id="{88CD7903-356F-4147-CE4A-A539483461AC}"/>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9" name="Google Shape;5085;p38">
              <a:extLst>
                <a:ext uri="{FF2B5EF4-FFF2-40B4-BE49-F238E27FC236}">
                  <a16:creationId xmlns:a16="http://schemas.microsoft.com/office/drawing/2014/main" id="{0A53F61C-C613-A6A6-4C59-A4CE21FD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0" name="Google Shape;5086;p38">
              <a:extLst>
                <a:ext uri="{FF2B5EF4-FFF2-40B4-BE49-F238E27FC236}">
                  <a16:creationId xmlns:a16="http://schemas.microsoft.com/office/drawing/2014/main" id="{9B3DAFBC-7A90-76EE-806A-1C40BA2321E5}"/>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1" name="Google Shape;5087;p38">
              <a:extLst>
                <a:ext uri="{FF2B5EF4-FFF2-40B4-BE49-F238E27FC236}">
                  <a16:creationId xmlns:a16="http://schemas.microsoft.com/office/drawing/2014/main" id="{0BABE212-692F-A78E-DFAF-5051A7578B33}"/>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2" name="Google Shape;5088;p38">
              <a:extLst>
                <a:ext uri="{FF2B5EF4-FFF2-40B4-BE49-F238E27FC236}">
                  <a16:creationId xmlns:a16="http://schemas.microsoft.com/office/drawing/2014/main" id="{798C45F8-AD31-EAC5-968A-DF1A29BD224B}"/>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3" name="Google Shape;5089;p38">
              <a:extLst>
                <a:ext uri="{FF2B5EF4-FFF2-40B4-BE49-F238E27FC236}">
                  <a16:creationId xmlns:a16="http://schemas.microsoft.com/office/drawing/2014/main" id="{048C1E25-113A-C62D-C74C-788F5BF912CD}"/>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4" name="Google Shape;5090;p38">
              <a:extLst>
                <a:ext uri="{FF2B5EF4-FFF2-40B4-BE49-F238E27FC236}">
                  <a16:creationId xmlns:a16="http://schemas.microsoft.com/office/drawing/2014/main" id="{31DB8019-693E-0E78-D5DA-86682DCDBAFD}"/>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5" name="Google Shape;5091;p38">
              <a:extLst>
                <a:ext uri="{FF2B5EF4-FFF2-40B4-BE49-F238E27FC236}">
                  <a16:creationId xmlns:a16="http://schemas.microsoft.com/office/drawing/2014/main" id="{0D1F25CB-26D0-4A5B-A4F5-370477F82328}"/>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6" name="Google Shape;5092;p38">
              <a:extLst>
                <a:ext uri="{FF2B5EF4-FFF2-40B4-BE49-F238E27FC236}">
                  <a16:creationId xmlns:a16="http://schemas.microsoft.com/office/drawing/2014/main" id="{B592DA58-5CA9-FA46-4E80-98B2597541DD}"/>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7" name="Google Shape;5093;p38">
              <a:extLst>
                <a:ext uri="{FF2B5EF4-FFF2-40B4-BE49-F238E27FC236}">
                  <a16:creationId xmlns:a16="http://schemas.microsoft.com/office/drawing/2014/main" id="{86CA5E77-0CDE-8469-B7CA-89E314098D2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8" name="Google Shape;5094;p38">
              <a:extLst>
                <a:ext uri="{FF2B5EF4-FFF2-40B4-BE49-F238E27FC236}">
                  <a16:creationId xmlns:a16="http://schemas.microsoft.com/office/drawing/2014/main" id="{FC90AFDB-40EC-DBD4-064F-CFDB28353F2F}"/>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9" name="Google Shape;5095;p38">
              <a:extLst>
                <a:ext uri="{FF2B5EF4-FFF2-40B4-BE49-F238E27FC236}">
                  <a16:creationId xmlns:a16="http://schemas.microsoft.com/office/drawing/2014/main" id="{88D77F03-276D-C42E-13AA-B4D7A16E8659}"/>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0" name="Google Shape;5096;p38">
              <a:extLst>
                <a:ext uri="{FF2B5EF4-FFF2-40B4-BE49-F238E27FC236}">
                  <a16:creationId xmlns:a16="http://schemas.microsoft.com/office/drawing/2014/main" id="{5F438AB4-7B79-D60A-8621-3EB0AEAD037F}"/>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1" name="Google Shape;5097;p38">
              <a:extLst>
                <a:ext uri="{FF2B5EF4-FFF2-40B4-BE49-F238E27FC236}">
                  <a16:creationId xmlns:a16="http://schemas.microsoft.com/office/drawing/2014/main" id="{431D7862-C3D8-3A00-C371-7D2AAF64B0A4}"/>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2" name="Google Shape;5098;p38">
              <a:extLst>
                <a:ext uri="{FF2B5EF4-FFF2-40B4-BE49-F238E27FC236}">
                  <a16:creationId xmlns:a16="http://schemas.microsoft.com/office/drawing/2014/main" id="{D5469F28-A530-3A09-43E9-8707854ED4AF}"/>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3" name="Google Shape;5099;p38">
              <a:extLst>
                <a:ext uri="{FF2B5EF4-FFF2-40B4-BE49-F238E27FC236}">
                  <a16:creationId xmlns:a16="http://schemas.microsoft.com/office/drawing/2014/main" id="{93B19C37-CE04-69F3-D548-9A2C91187A8E}"/>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4" name="Google Shape;5100;p38">
              <a:extLst>
                <a:ext uri="{FF2B5EF4-FFF2-40B4-BE49-F238E27FC236}">
                  <a16:creationId xmlns:a16="http://schemas.microsoft.com/office/drawing/2014/main" id="{1E7A91EE-BC8A-0B04-B76B-19AAFD84468E}"/>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5" name="Google Shape;5101;p38">
              <a:extLst>
                <a:ext uri="{FF2B5EF4-FFF2-40B4-BE49-F238E27FC236}">
                  <a16:creationId xmlns:a16="http://schemas.microsoft.com/office/drawing/2014/main" id="{28623565-522A-2EEB-BE95-4FC8B4802776}"/>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6" name="Google Shape;5102;p38">
              <a:extLst>
                <a:ext uri="{FF2B5EF4-FFF2-40B4-BE49-F238E27FC236}">
                  <a16:creationId xmlns:a16="http://schemas.microsoft.com/office/drawing/2014/main" id="{69CF4377-A354-8922-F1C1-DD53A35833FF}"/>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7" name="Google Shape;5103;p38">
              <a:extLst>
                <a:ext uri="{FF2B5EF4-FFF2-40B4-BE49-F238E27FC236}">
                  <a16:creationId xmlns:a16="http://schemas.microsoft.com/office/drawing/2014/main" id="{AC721AB8-7A78-7814-F1D5-11A017E0C7E6}"/>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8" name="Google Shape;5104;p38">
              <a:extLst>
                <a:ext uri="{FF2B5EF4-FFF2-40B4-BE49-F238E27FC236}">
                  <a16:creationId xmlns:a16="http://schemas.microsoft.com/office/drawing/2014/main" id="{3A4B7055-DEFC-B17C-C551-37E9ABDCBD04}"/>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9" name="Google Shape;5105;p38">
              <a:extLst>
                <a:ext uri="{FF2B5EF4-FFF2-40B4-BE49-F238E27FC236}">
                  <a16:creationId xmlns:a16="http://schemas.microsoft.com/office/drawing/2014/main" id="{E5E7D193-7F13-1FF2-51D2-0570872D0203}"/>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0" name="Google Shape;5106;p38">
              <a:extLst>
                <a:ext uri="{FF2B5EF4-FFF2-40B4-BE49-F238E27FC236}">
                  <a16:creationId xmlns:a16="http://schemas.microsoft.com/office/drawing/2014/main" id="{08B1D255-F7D8-FDBA-222A-35AFC6286EC2}"/>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1" name="Google Shape;5107;p38">
              <a:extLst>
                <a:ext uri="{FF2B5EF4-FFF2-40B4-BE49-F238E27FC236}">
                  <a16:creationId xmlns:a16="http://schemas.microsoft.com/office/drawing/2014/main" id="{0CB6D47F-842F-FAD2-DD61-7F07EF66C109}"/>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2" name="Google Shape;5108;p38">
              <a:extLst>
                <a:ext uri="{FF2B5EF4-FFF2-40B4-BE49-F238E27FC236}">
                  <a16:creationId xmlns:a16="http://schemas.microsoft.com/office/drawing/2014/main" id="{9B176F42-C816-A72C-20DF-06B76A2CFB0C}"/>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3" name="Google Shape;5109;p38">
              <a:extLst>
                <a:ext uri="{FF2B5EF4-FFF2-40B4-BE49-F238E27FC236}">
                  <a16:creationId xmlns:a16="http://schemas.microsoft.com/office/drawing/2014/main" id="{4DA6C157-251B-6ED4-8F04-C42DDAE0AB2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4" name="Google Shape;5110;p38">
              <a:extLst>
                <a:ext uri="{FF2B5EF4-FFF2-40B4-BE49-F238E27FC236}">
                  <a16:creationId xmlns:a16="http://schemas.microsoft.com/office/drawing/2014/main" id="{FC1A6EB5-1061-0415-DB21-E8DE3FEBF366}"/>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5" name="Google Shape;5111;p38">
              <a:extLst>
                <a:ext uri="{FF2B5EF4-FFF2-40B4-BE49-F238E27FC236}">
                  <a16:creationId xmlns:a16="http://schemas.microsoft.com/office/drawing/2014/main" id="{CF7942E3-3548-0A86-A6E7-74674EF7A049}"/>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6" name="Google Shape;5112;p38">
              <a:extLst>
                <a:ext uri="{FF2B5EF4-FFF2-40B4-BE49-F238E27FC236}">
                  <a16:creationId xmlns:a16="http://schemas.microsoft.com/office/drawing/2014/main" id="{F04186D3-F9E1-B16E-5C02-30C33D1A7414}"/>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7" name="Google Shape;5113;p38">
              <a:extLst>
                <a:ext uri="{FF2B5EF4-FFF2-40B4-BE49-F238E27FC236}">
                  <a16:creationId xmlns:a16="http://schemas.microsoft.com/office/drawing/2014/main" id="{0EB82611-88D4-36B5-F337-995C1FE7FB35}"/>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8" name="Google Shape;5114;p38">
              <a:extLst>
                <a:ext uri="{FF2B5EF4-FFF2-40B4-BE49-F238E27FC236}">
                  <a16:creationId xmlns:a16="http://schemas.microsoft.com/office/drawing/2014/main" id="{10795571-A9E1-B5D6-0D11-DED5EC4A30C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9" name="Google Shape;5115;p38">
              <a:extLst>
                <a:ext uri="{FF2B5EF4-FFF2-40B4-BE49-F238E27FC236}">
                  <a16:creationId xmlns:a16="http://schemas.microsoft.com/office/drawing/2014/main" id="{27542B48-BC1A-1811-8337-8752A4DAD3ED}"/>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0" name="Google Shape;5116;p38">
              <a:extLst>
                <a:ext uri="{FF2B5EF4-FFF2-40B4-BE49-F238E27FC236}">
                  <a16:creationId xmlns:a16="http://schemas.microsoft.com/office/drawing/2014/main" id="{F43785C8-0EEE-E20F-4627-34D5AAEDB50C}"/>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1" name="Google Shape;5117;p38">
              <a:extLst>
                <a:ext uri="{FF2B5EF4-FFF2-40B4-BE49-F238E27FC236}">
                  <a16:creationId xmlns:a16="http://schemas.microsoft.com/office/drawing/2014/main" id="{3E156B2C-A1F7-1E37-94D4-CCE71213112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2" name="Google Shape;5118;p38">
              <a:extLst>
                <a:ext uri="{FF2B5EF4-FFF2-40B4-BE49-F238E27FC236}">
                  <a16:creationId xmlns:a16="http://schemas.microsoft.com/office/drawing/2014/main" id="{AE06A4E0-F3D7-BB20-07DD-D6DD7323D712}"/>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3" name="Google Shape;5119;p38">
              <a:extLst>
                <a:ext uri="{FF2B5EF4-FFF2-40B4-BE49-F238E27FC236}">
                  <a16:creationId xmlns:a16="http://schemas.microsoft.com/office/drawing/2014/main" id="{78EDA8FB-FBA8-7632-C784-C6EB4077ABF1}"/>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4" name="Google Shape;5120;p38">
              <a:extLst>
                <a:ext uri="{FF2B5EF4-FFF2-40B4-BE49-F238E27FC236}">
                  <a16:creationId xmlns:a16="http://schemas.microsoft.com/office/drawing/2014/main" id="{9AF16984-10BD-DA42-6DA2-939D53388698}"/>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5" name="Google Shape;5121;p38">
              <a:extLst>
                <a:ext uri="{FF2B5EF4-FFF2-40B4-BE49-F238E27FC236}">
                  <a16:creationId xmlns:a16="http://schemas.microsoft.com/office/drawing/2014/main" id="{D2D7AE2D-6CB2-3F82-144B-8632E1C678E1}"/>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6" name="Google Shape;5122;p38">
              <a:extLst>
                <a:ext uri="{FF2B5EF4-FFF2-40B4-BE49-F238E27FC236}">
                  <a16:creationId xmlns:a16="http://schemas.microsoft.com/office/drawing/2014/main" id="{AEBE6024-95B6-2058-365A-999E39F2447E}"/>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7" name="Google Shape;5123;p38">
              <a:extLst>
                <a:ext uri="{FF2B5EF4-FFF2-40B4-BE49-F238E27FC236}">
                  <a16:creationId xmlns:a16="http://schemas.microsoft.com/office/drawing/2014/main" id="{A9C8D4DB-161A-DE13-FF1F-76F702FACBE8}"/>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8" name="Google Shape;5124;p38">
              <a:extLst>
                <a:ext uri="{FF2B5EF4-FFF2-40B4-BE49-F238E27FC236}">
                  <a16:creationId xmlns:a16="http://schemas.microsoft.com/office/drawing/2014/main" id="{76B76EA3-D0D9-959D-A797-4699E3956849}"/>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9" name="Google Shape;5125;p38">
              <a:extLst>
                <a:ext uri="{FF2B5EF4-FFF2-40B4-BE49-F238E27FC236}">
                  <a16:creationId xmlns:a16="http://schemas.microsoft.com/office/drawing/2014/main" id="{076CCC26-3CC0-C45F-52E4-5B1D9CB9A62D}"/>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0" name="Google Shape;5126;p38">
              <a:extLst>
                <a:ext uri="{FF2B5EF4-FFF2-40B4-BE49-F238E27FC236}">
                  <a16:creationId xmlns:a16="http://schemas.microsoft.com/office/drawing/2014/main" id="{525AD28A-BAC8-31F1-A442-C24F477380D2}"/>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1" name="Google Shape;5127;p38">
              <a:extLst>
                <a:ext uri="{FF2B5EF4-FFF2-40B4-BE49-F238E27FC236}">
                  <a16:creationId xmlns:a16="http://schemas.microsoft.com/office/drawing/2014/main" id="{7EF7350D-A095-B174-251F-DAC746801FB6}"/>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4FB4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2" name="Google Shape;5128;p38">
              <a:extLst>
                <a:ext uri="{FF2B5EF4-FFF2-40B4-BE49-F238E27FC236}">
                  <a16:creationId xmlns:a16="http://schemas.microsoft.com/office/drawing/2014/main" id="{386A8B0B-A289-72BD-068F-79EE2A5C95F9}"/>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3" name="Google Shape;5129;p38">
              <a:extLst>
                <a:ext uri="{FF2B5EF4-FFF2-40B4-BE49-F238E27FC236}">
                  <a16:creationId xmlns:a16="http://schemas.microsoft.com/office/drawing/2014/main" id="{B9148B43-BF76-6025-FA2D-F5803CDACE18}"/>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459D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4" name="Google Shape;5130;p38">
              <a:extLst>
                <a:ext uri="{FF2B5EF4-FFF2-40B4-BE49-F238E27FC236}">
                  <a16:creationId xmlns:a16="http://schemas.microsoft.com/office/drawing/2014/main" id="{A72AE31D-D0CB-7CF9-3E94-67F1E48DB19D}"/>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5" name="Google Shape;5131;p38">
              <a:extLst>
                <a:ext uri="{FF2B5EF4-FFF2-40B4-BE49-F238E27FC236}">
                  <a16:creationId xmlns:a16="http://schemas.microsoft.com/office/drawing/2014/main" id="{289B6CD0-61A7-A825-A0DC-335FEBA05D13}"/>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6" name="Google Shape;5132;p38">
              <a:extLst>
                <a:ext uri="{FF2B5EF4-FFF2-40B4-BE49-F238E27FC236}">
                  <a16:creationId xmlns:a16="http://schemas.microsoft.com/office/drawing/2014/main" id="{4549D26C-7959-1A72-D6E3-94505B187B5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7" name="Google Shape;5133;p38">
              <a:extLst>
                <a:ext uri="{FF2B5EF4-FFF2-40B4-BE49-F238E27FC236}">
                  <a16:creationId xmlns:a16="http://schemas.microsoft.com/office/drawing/2014/main" id="{204CC9EC-857F-FF11-638A-08F76705F467}"/>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8" name="Google Shape;5134;p38">
              <a:extLst>
                <a:ext uri="{FF2B5EF4-FFF2-40B4-BE49-F238E27FC236}">
                  <a16:creationId xmlns:a16="http://schemas.microsoft.com/office/drawing/2014/main" id="{A32C34FE-9FEE-9C7E-72B2-15EC5D2364B9}"/>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9" name="Google Shape;5135;p38">
              <a:extLst>
                <a:ext uri="{FF2B5EF4-FFF2-40B4-BE49-F238E27FC236}">
                  <a16:creationId xmlns:a16="http://schemas.microsoft.com/office/drawing/2014/main" id="{42834E36-16B3-28BA-4F72-A5F2D3A27B3F}"/>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0" name="Google Shape;5136;p38">
              <a:extLst>
                <a:ext uri="{FF2B5EF4-FFF2-40B4-BE49-F238E27FC236}">
                  <a16:creationId xmlns:a16="http://schemas.microsoft.com/office/drawing/2014/main" id="{4C87F180-E3F0-9DFD-1B73-C511AB8D4678}"/>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1" name="Google Shape;5137;p38">
              <a:extLst>
                <a:ext uri="{FF2B5EF4-FFF2-40B4-BE49-F238E27FC236}">
                  <a16:creationId xmlns:a16="http://schemas.microsoft.com/office/drawing/2014/main" id="{0175F494-28E8-7597-AF70-26BE4248663E}"/>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2" name="Google Shape;5138;p38">
              <a:extLst>
                <a:ext uri="{FF2B5EF4-FFF2-40B4-BE49-F238E27FC236}">
                  <a16:creationId xmlns:a16="http://schemas.microsoft.com/office/drawing/2014/main" id="{BECB761B-1DB3-0106-CB15-E4E8F91A7E1F}"/>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BDE0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3" name="Google Shape;5139;p38">
              <a:extLst>
                <a:ext uri="{FF2B5EF4-FFF2-40B4-BE49-F238E27FC236}">
                  <a16:creationId xmlns:a16="http://schemas.microsoft.com/office/drawing/2014/main" id="{81E50742-1CDB-3BCF-6C41-532B6770E372}"/>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4" name="Google Shape;5140;p38">
              <a:extLst>
                <a:ext uri="{FF2B5EF4-FFF2-40B4-BE49-F238E27FC236}">
                  <a16:creationId xmlns:a16="http://schemas.microsoft.com/office/drawing/2014/main" id="{D64D63DC-2A11-39BD-156E-F096246C4C33}"/>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5" name="Google Shape;5141;p38">
              <a:extLst>
                <a:ext uri="{FF2B5EF4-FFF2-40B4-BE49-F238E27FC236}">
                  <a16:creationId xmlns:a16="http://schemas.microsoft.com/office/drawing/2014/main" id="{218FF30F-224C-3ECF-9DE9-3256E93DDE39}"/>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6" name="Google Shape;5142;p38">
              <a:extLst>
                <a:ext uri="{FF2B5EF4-FFF2-40B4-BE49-F238E27FC236}">
                  <a16:creationId xmlns:a16="http://schemas.microsoft.com/office/drawing/2014/main" id="{6F997B0B-A21A-339B-2E04-0511B3E8638D}"/>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7" name="Google Shape;5143;p38">
              <a:extLst>
                <a:ext uri="{FF2B5EF4-FFF2-40B4-BE49-F238E27FC236}">
                  <a16:creationId xmlns:a16="http://schemas.microsoft.com/office/drawing/2014/main" id="{CD06BAE6-7C06-E1BD-0E9A-D01BF77230B6}"/>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8" name="Google Shape;5144;p38">
              <a:extLst>
                <a:ext uri="{FF2B5EF4-FFF2-40B4-BE49-F238E27FC236}">
                  <a16:creationId xmlns:a16="http://schemas.microsoft.com/office/drawing/2014/main" id="{6C6D761C-EA50-DF3E-377D-D7212625B0DD}"/>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9" name="Google Shape;5145;p38">
              <a:extLst>
                <a:ext uri="{FF2B5EF4-FFF2-40B4-BE49-F238E27FC236}">
                  <a16:creationId xmlns:a16="http://schemas.microsoft.com/office/drawing/2014/main" id="{94128ABA-8D3D-226B-A2A0-149B1017E0C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0" name="Google Shape;5146;p38">
              <a:extLst>
                <a:ext uri="{FF2B5EF4-FFF2-40B4-BE49-F238E27FC236}">
                  <a16:creationId xmlns:a16="http://schemas.microsoft.com/office/drawing/2014/main" id="{8C47A07E-5378-FA28-0419-1F4FFCE6DCC7}"/>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1" name="Google Shape;5147;p38">
              <a:extLst>
                <a:ext uri="{FF2B5EF4-FFF2-40B4-BE49-F238E27FC236}">
                  <a16:creationId xmlns:a16="http://schemas.microsoft.com/office/drawing/2014/main" id="{D5D4F289-2F62-039B-7D0A-9782B2DCDA48}"/>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2" name="Google Shape;5148;p38">
              <a:extLst>
                <a:ext uri="{FF2B5EF4-FFF2-40B4-BE49-F238E27FC236}">
                  <a16:creationId xmlns:a16="http://schemas.microsoft.com/office/drawing/2014/main" id="{BFC22C14-9B6F-2218-93A3-2E61F3ABF6FF}"/>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3" name="Google Shape;5149;p38">
              <a:extLst>
                <a:ext uri="{FF2B5EF4-FFF2-40B4-BE49-F238E27FC236}">
                  <a16:creationId xmlns:a16="http://schemas.microsoft.com/office/drawing/2014/main" id="{56C65F6A-0C0B-E009-0709-4E1B301936D5}"/>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4" name="Google Shape;5150;p38">
              <a:extLst>
                <a:ext uri="{FF2B5EF4-FFF2-40B4-BE49-F238E27FC236}">
                  <a16:creationId xmlns:a16="http://schemas.microsoft.com/office/drawing/2014/main" id="{7DD8AC14-2B2B-96A8-9ADD-D49390F8C7DF}"/>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5" name="Google Shape;5151;p38">
              <a:extLst>
                <a:ext uri="{FF2B5EF4-FFF2-40B4-BE49-F238E27FC236}">
                  <a16:creationId xmlns:a16="http://schemas.microsoft.com/office/drawing/2014/main" id="{FA15025C-D31B-33E5-FC7D-62F8120407DA}"/>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6" name="Google Shape;5152;p38">
              <a:extLst>
                <a:ext uri="{FF2B5EF4-FFF2-40B4-BE49-F238E27FC236}">
                  <a16:creationId xmlns:a16="http://schemas.microsoft.com/office/drawing/2014/main" id="{F691AD24-16CD-1367-AC8B-DFAAFA0025F6}"/>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7" name="Google Shape;5153;p38">
              <a:extLst>
                <a:ext uri="{FF2B5EF4-FFF2-40B4-BE49-F238E27FC236}">
                  <a16:creationId xmlns:a16="http://schemas.microsoft.com/office/drawing/2014/main" id="{89F7F2C3-C145-FDC4-0791-66C767347425}"/>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8" name="Google Shape;5154;p38">
              <a:extLst>
                <a:ext uri="{FF2B5EF4-FFF2-40B4-BE49-F238E27FC236}">
                  <a16:creationId xmlns:a16="http://schemas.microsoft.com/office/drawing/2014/main" id="{3721254C-DF2F-73AC-76F3-3F6C65D8484C}"/>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9" name="Google Shape;5155;p38">
              <a:extLst>
                <a:ext uri="{FF2B5EF4-FFF2-40B4-BE49-F238E27FC236}">
                  <a16:creationId xmlns:a16="http://schemas.microsoft.com/office/drawing/2014/main" id="{ACA714E3-1500-629E-2E05-966739953386}"/>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0" name="Google Shape;5156;p38">
              <a:extLst>
                <a:ext uri="{FF2B5EF4-FFF2-40B4-BE49-F238E27FC236}">
                  <a16:creationId xmlns:a16="http://schemas.microsoft.com/office/drawing/2014/main" id="{776235E9-4FDB-53E5-0D15-FBFAB5B3B64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1" name="Google Shape;5157;p38">
              <a:extLst>
                <a:ext uri="{FF2B5EF4-FFF2-40B4-BE49-F238E27FC236}">
                  <a16:creationId xmlns:a16="http://schemas.microsoft.com/office/drawing/2014/main" id="{8A04680E-4FD0-FE5B-1D98-568957729072}"/>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2" name="Google Shape;5158;p38">
              <a:extLst>
                <a:ext uri="{FF2B5EF4-FFF2-40B4-BE49-F238E27FC236}">
                  <a16:creationId xmlns:a16="http://schemas.microsoft.com/office/drawing/2014/main" id="{C4BFF100-1D1F-90FA-C31B-804DCCCBA218}"/>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3" name="Google Shape;5159;p38">
              <a:extLst>
                <a:ext uri="{FF2B5EF4-FFF2-40B4-BE49-F238E27FC236}">
                  <a16:creationId xmlns:a16="http://schemas.microsoft.com/office/drawing/2014/main" id="{41B93F85-9F21-5B95-5F2C-DEDAEB8A8FFF}"/>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4" name="Google Shape;5160;p38">
              <a:extLst>
                <a:ext uri="{FF2B5EF4-FFF2-40B4-BE49-F238E27FC236}">
                  <a16:creationId xmlns:a16="http://schemas.microsoft.com/office/drawing/2014/main" id="{70755EF2-CFAF-CD8F-4751-585B3D5AEE6C}"/>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5" name="Google Shape;5161;p38">
              <a:extLst>
                <a:ext uri="{FF2B5EF4-FFF2-40B4-BE49-F238E27FC236}">
                  <a16:creationId xmlns:a16="http://schemas.microsoft.com/office/drawing/2014/main" id="{600BE757-43E0-72A0-9299-0328C67E3A0C}"/>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6" name="Google Shape;5162;p38">
              <a:extLst>
                <a:ext uri="{FF2B5EF4-FFF2-40B4-BE49-F238E27FC236}">
                  <a16:creationId xmlns:a16="http://schemas.microsoft.com/office/drawing/2014/main" id="{445D9D23-CBC0-7D84-4DBC-9EAE1D4AC0CF}"/>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7" name="Google Shape;5163;p38">
              <a:extLst>
                <a:ext uri="{FF2B5EF4-FFF2-40B4-BE49-F238E27FC236}">
                  <a16:creationId xmlns:a16="http://schemas.microsoft.com/office/drawing/2014/main" id="{4D8BA69F-6847-3962-1288-A89788617EEE}"/>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8" name="Google Shape;5164;p38">
              <a:extLst>
                <a:ext uri="{FF2B5EF4-FFF2-40B4-BE49-F238E27FC236}">
                  <a16:creationId xmlns:a16="http://schemas.microsoft.com/office/drawing/2014/main" id="{1E919524-D479-9451-D6E4-38FEA07FFE38}"/>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9" name="Google Shape;5165;p38">
              <a:extLst>
                <a:ext uri="{FF2B5EF4-FFF2-40B4-BE49-F238E27FC236}">
                  <a16:creationId xmlns:a16="http://schemas.microsoft.com/office/drawing/2014/main" id="{957BF4DA-D6FC-3FAE-94DF-24F6A4040F91}"/>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0" name="Google Shape;5166;p38">
              <a:extLst>
                <a:ext uri="{FF2B5EF4-FFF2-40B4-BE49-F238E27FC236}">
                  <a16:creationId xmlns:a16="http://schemas.microsoft.com/office/drawing/2014/main" id="{1A4FE7AC-2E6E-04B0-92A6-2A97B0DDA6CA}"/>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1" name="Google Shape;5167;p38">
              <a:extLst>
                <a:ext uri="{FF2B5EF4-FFF2-40B4-BE49-F238E27FC236}">
                  <a16:creationId xmlns:a16="http://schemas.microsoft.com/office/drawing/2014/main" id="{E05B997F-F145-35AB-0918-B0C879A4AF29}"/>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2" name="Google Shape;5168;p38">
              <a:extLst>
                <a:ext uri="{FF2B5EF4-FFF2-40B4-BE49-F238E27FC236}">
                  <a16:creationId xmlns:a16="http://schemas.microsoft.com/office/drawing/2014/main" id="{14A25002-F1DA-11DC-834A-88DC0979C290}"/>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3" name="Google Shape;5169;p38">
              <a:extLst>
                <a:ext uri="{FF2B5EF4-FFF2-40B4-BE49-F238E27FC236}">
                  <a16:creationId xmlns:a16="http://schemas.microsoft.com/office/drawing/2014/main" id="{C7A564AD-802C-AAB0-C378-34E1F11E4F83}"/>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4" name="Google Shape;5170;p38">
              <a:extLst>
                <a:ext uri="{FF2B5EF4-FFF2-40B4-BE49-F238E27FC236}">
                  <a16:creationId xmlns:a16="http://schemas.microsoft.com/office/drawing/2014/main" id="{909FE6AF-6A7F-0E5C-8905-69859192456B}"/>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5" name="Google Shape;5171;p38">
              <a:extLst>
                <a:ext uri="{FF2B5EF4-FFF2-40B4-BE49-F238E27FC236}">
                  <a16:creationId xmlns:a16="http://schemas.microsoft.com/office/drawing/2014/main" id="{97C1F3F7-3E43-9125-AE34-879A80B3F7AF}"/>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6" name="Google Shape;5172;p38">
              <a:extLst>
                <a:ext uri="{FF2B5EF4-FFF2-40B4-BE49-F238E27FC236}">
                  <a16:creationId xmlns:a16="http://schemas.microsoft.com/office/drawing/2014/main" id="{12EE667B-B566-B53D-3FE1-043E9660D209}"/>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7" name="Google Shape;5173;p38">
              <a:extLst>
                <a:ext uri="{FF2B5EF4-FFF2-40B4-BE49-F238E27FC236}">
                  <a16:creationId xmlns:a16="http://schemas.microsoft.com/office/drawing/2014/main" id="{10B027EC-5B53-F825-8039-AA94FAD2542C}"/>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8" name="Google Shape;5174;p38">
              <a:extLst>
                <a:ext uri="{FF2B5EF4-FFF2-40B4-BE49-F238E27FC236}">
                  <a16:creationId xmlns:a16="http://schemas.microsoft.com/office/drawing/2014/main" id="{514A2906-B1BF-ACF2-C4CA-04156F28240D}"/>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9" name="Google Shape;5175;p38">
              <a:extLst>
                <a:ext uri="{FF2B5EF4-FFF2-40B4-BE49-F238E27FC236}">
                  <a16:creationId xmlns:a16="http://schemas.microsoft.com/office/drawing/2014/main" id="{24444FB4-491B-7383-7EDC-0F04237F9B59}"/>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0" name="Google Shape;5176;p38">
              <a:extLst>
                <a:ext uri="{FF2B5EF4-FFF2-40B4-BE49-F238E27FC236}">
                  <a16:creationId xmlns:a16="http://schemas.microsoft.com/office/drawing/2014/main" id="{07B57F07-7C69-F333-A1DE-28822595C4C1}"/>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1" name="Google Shape;5177;p38">
              <a:extLst>
                <a:ext uri="{FF2B5EF4-FFF2-40B4-BE49-F238E27FC236}">
                  <a16:creationId xmlns:a16="http://schemas.microsoft.com/office/drawing/2014/main" id="{58AC2D27-C1F0-6FD5-55EF-517F4CFDED6F}"/>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2" name="Google Shape;5178;p38">
              <a:extLst>
                <a:ext uri="{FF2B5EF4-FFF2-40B4-BE49-F238E27FC236}">
                  <a16:creationId xmlns:a16="http://schemas.microsoft.com/office/drawing/2014/main" id="{BD27C2F9-F260-74F2-DC93-AD8554028C76}"/>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3" name="Google Shape;5179;p38">
              <a:extLst>
                <a:ext uri="{FF2B5EF4-FFF2-40B4-BE49-F238E27FC236}">
                  <a16:creationId xmlns:a16="http://schemas.microsoft.com/office/drawing/2014/main" id="{CDEEF03D-C7F6-6126-E396-830BEA362033}"/>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4" name="Google Shape;5180;p38">
              <a:extLst>
                <a:ext uri="{FF2B5EF4-FFF2-40B4-BE49-F238E27FC236}">
                  <a16:creationId xmlns:a16="http://schemas.microsoft.com/office/drawing/2014/main" id="{6E50B90D-962B-2EA6-AB15-36F8FD0C8F97}"/>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5" name="Google Shape;5181;p38">
              <a:extLst>
                <a:ext uri="{FF2B5EF4-FFF2-40B4-BE49-F238E27FC236}">
                  <a16:creationId xmlns:a16="http://schemas.microsoft.com/office/drawing/2014/main" id="{519AD91B-6A49-EAD8-82BE-4BBA290AD2D3}"/>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6" name="Google Shape;5182;p38">
              <a:extLst>
                <a:ext uri="{FF2B5EF4-FFF2-40B4-BE49-F238E27FC236}">
                  <a16:creationId xmlns:a16="http://schemas.microsoft.com/office/drawing/2014/main" id="{218415E2-4A9B-D76F-5204-1C9F2B9626E5}"/>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7" name="Google Shape;5183;p38">
              <a:extLst>
                <a:ext uri="{FF2B5EF4-FFF2-40B4-BE49-F238E27FC236}">
                  <a16:creationId xmlns:a16="http://schemas.microsoft.com/office/drawing/2014/main" id="{07751D8A-7F18-2E3C-2253-EDCCC7BE64DC}"/>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8" name="Google Shape;5184;p38">
              <a:extLst>
                <a:ext uri="{FF2B5EF4-FFF2-40B4-BE49-F238E27FC236}">
                  <a16:creationId xmlns:a16="http://schemas.microsoft.com/office/drawing/2014/main" id="{1D719BD6-6F13-B430-C40E-A304BDC8A547}"/>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9" name="Google Shape;5185;p38">
              <a:extLst>
                <a:ext uri="{FF2B5EF4-FFF2-40B4-BE49-F238E27FC236}">
                  <a16:creationId xmlns:a16="http://schemas.microsoft.com/office/drawing/2014/main" id="{547F20BA-0D02-BA65-3338-3EF93B6B3857}"/>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0" name="Google Shape;5186;p38">
              <a:extLst>
                <a:ext uri="{FF2B5EF4-FFF2-40B4-BE49-F238E27FC236}">
                  <a16:creationId xmlns:a16="http://schemas.microsoft.com/office/drawing/2014/main" id="{494AF313-FEDD-162C-ACF3-E2BC2F203A86}"/>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1" name="Google Shape;5187;p38">
              <a:extLst>
                <a:ext uri="{FF2B5EF4-FFF2-40B4-BE49-F238E27FC236}">
                  <a16:creationId xmlns:a16="http://schemas.microsoft.com/office/drawing/2014/main" id="{5FDFA379-7F1D-BB2D-BB4F-8FBD1747D389}"/>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2" name="Google Shape;5188;p38">
              <a:extLst>
                <a:ext uri="{FF2B5EF4-FFF2-40B4-BE49-F238E27FC236}">
                  <a16:creationId xmlns:a16="http://schemas.microsoft.com/office/drawing/2014/main" id="{F9003D18-F43F-5D13-E050-F8EF6E084A77}"/>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3" name="Google Shape;5189;p38">
              <a:extLst>
                <a:ext uri="{FF2B5EF4-FFF2-40B4-BE49-F238E27FC236}">
                  <a16:creationId xmlns:a16="http://schemas.microsoft.com/office/drawing/2014/main" id="{62B4DD1F-87DB-A484-1539-84237F624B2C}"/>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4" name="Google Shape;5190;p38">
              <a:extLst>
                <a:ext uri="{FF2B5EF4-FFF2-40B4-BE49-F238E27FC236}">
                  <a16:creationId xmlns:a16="http://schemas.microsoft.com/office/drawing/2014/main" id="{AA19235E-42F8-22E3-88CF-786AD4A86196}"/>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5" name="Google Shape;5191;p38">
              <a:extLst>
                <a:ext uri="{FF2B5EF4-FFF2-40B4-BE49-F238E27FC236}">
                  <a16:creationId xmlns:a16="http://schemas.microsoft.com/office/drawing/2014/main" id="{D2404E62-3E24-FFB8-7E66-D5870748B6ED}"/>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6" name="Google Shape;5192;p38">
              <a:extLst>
                <a:ext uri="{FF2B5EF4-FFF2-40B4-BE49-F238E27FC236}">
                  <a16:creationId xmlns:a16="http://schemas.microsoft.com/office/drawing/2014/main" id="{24AB76C4-0E69-9C23-2041-EA59B16959D9}"/>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7" name="Google Shape;5193;p38">
              <a:extLst>
                <a:ext uri="{FF2B5EF4-FFF2-40B4-BE49-F238E27FC236}">
                  <a16:creationId xmlns:a16="http://schemas.microsoft.com/office/drawing/2014/main" id="{744735B6-FA77-C8FA-4A55-FC57C52ABD2B}"/>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8" name="Google Shape;5194;p38">
              <a:extLst>
                <a:ext uri="{FF2B5EF4-FFF2-40B4-BE49-F238E27FC236}">
                  <a16:creationId xmlns:a16="http://schemas.microsoft.com/office/drawing/2014/main" id="{7299098A-743F-A7FC-213E-743516C1921C}"/>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9" name="Google Shape;5195;p38">
              <a:extLst>
                <a:ext uri="{FF2B5EF4-FFF2-40B4-BE49-F238E27FC236}">
                  <a16:creationId xmlns:a16="http://schemas.microsoft.com/office/drawing/2014/main" id="{F1DCB23C-6CB4-C3FC-F079-AF0F51EC332C}"/>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0" name="Google Shape;5196;p38">
              <a:extLst>
                <a:ext uri="{FF2B5EF4-FFF2-40B4-BE49-F238E27FC236}">
                  <a16:creationId xmlns:a16="http://schemas.microsoft.com/office/drawing/2014/main" id="{AB959958-06AC-F90B-08D9-2153CEEB03FA}"/>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1" name="Google Shape;5197;p38">
              <a:extLst>
                <a:ext uri="{FF2B5EF4-FFF2-40B4-BE49-F238E27FC236}">
                  <a16:creationId xmlns:a16="http://schemas.microsoft.com/office/drawing/2014/main" id="{80F03359-4EDE-DAB1-6D9F-CFFB845F98D9}"/>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2" name="Google Shape;5198;p38">
              <a:extLst>
                <a:ext uri="{FF2B5EF4-FFF2-40B4-BE49-F238E27FC236}">
                  <a16:creationId xmlns:a16="http://schemas.microsoft.com/office/drawing/2014/main" id="{407990DF-A3C3-1C7F-A059-8CBAF389546B}"/>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3" name="Google Shape;5199;p38">
              <a:extLst>
                <a:ext uri="{FF2B5EF4-FFF2-40B4-BE49-F238E27FC236}">
                  <a16:creationId xmlns:a16="http://schemas.microsoft.com/office/drawing/2014/main" id="{8BFF2604-6549-67F8-0830-D713110B35B8}"/>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4" name="Google Shape;5200;p38">
              <a:extLst>
                <a:ext uri="{FF2B5EF4-FFF2-40B4-BE49-F238E27FC236}">
                  <a16:creationId xmlns:a16="http://schemas.microsoft.com/office/drawing/2014/main" id="{6AE3E7C9-2F80-7F33-A256-DED0FF6439CB}"/>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5" name="Google Shape;5201;p38">
              <a:extLst>
                <a:ext uri="{FF2B5EF4-FFF2-40B4-BE49-F238E27FC236}">
                  <a16:creationId xmlns:a16="http://schemas.microsoft.com/office/drawing/2014/main" id="{E5CC47B0-CACC-0C9D-D7D8-C0E73B55AFA9}"/>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6" name="Google Shape;5202;p38">
              <a:extLst>
                <a:ext uri="{FF2B5EF4-FFF2-40B4-BE49-F238E27FC236}">
                  <a16:creationId xmlns:a16="http://schemas.microsoft.com/office/drawing/2014/main" id="{A19C35BF-EFBC-BD24-23B5-34638AECB83B}"/>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7" name="Google Shape;5203;p38">
              <a:extLst>
                <a:ext uri="{FF2B5EF4-FFF2-40B4-BE49-F238E27FC236}">
                  <a16:creationId xmlns:a16="http://schemas.microsoft.com/office/drawing/2014/main" id="{1826E302-BABF-6019-6C09-F85B25A886D0}"/>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8" name="Google Shape;5204;p38">
              <a:extLst>
                <a:ext uri="{FF2B5EF4-FFF2-40B4-BE49-F238E27FC236}">
                  <a16:creationId xmlns:a16="http://schemas.microsoft.com/office/drawing/2014/main" id="{B702E549-CCBF-02C8-6E76-C49A629BB98E}"/>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9" name="Google Shape;5205;p38">
              <a:extLst>
                <a:ext uri="{FF2B5EF4-FFF2-40B4-BE49-F238E27FC236}">
                  <a16:creationId xmlns:a16="http://schemas.microsoft.com/office/drawing/2014/main" id="{EB357D7D-98E0-58FE-5860-C4A4F8637EC3}"/>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551139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1000"/>
                                        <p:tgtEl>
                                          <p:spTgt spid="53"/>
                                        </p:tgtEl>
                                      </p:cBhvr>
                                    </p:animEffect>
                                    <p:anim calcmode="lin" valueType="num">
                                      <p:cBhvr>
                                        <p:cTn id="8" dur="1000" fill="hold"/>
                                        <p:tgtEl>
                                          <p:spTgt spid="53"/>
                                        </p:tgtEl>
                                        <p:attrNameLst>
                                          <p:attrName>ppt_x</p:attrName>
                                        </p:attrNameLst>
                                      </p:cBhvr>
                                      <p:tavLst>
                                        <p:tav tm="0">
                                          <p:val>
                                            <p:strVal val="#ppt_x"/>
                                          </p:val>
                                        </p:tav>
                                        <p:tav tm="100000">
                                          <p:val>
                                            <p:strVal val="#ppt_x"/>
                                          </p:val>
                                        </p:tav>
                                      </p:tavLst>
                                    </p:anim>
                                    <p:anim calcmode="lin" valueType="num">
                                      <p:cBhvr>
                                        <p:cTn id="9"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fltVal val="0"/>
                                          </p:val>
                                        </p:tav>
                                        <p:tav tm="100000">
                                          <p:val>
                                            <p:strVal val="#ppt_w"/>
                                          </p:val>
                                        </p:tav>
                                      </p:tavLst>
                                    </p:anim>
                                    <p:anim calcmode="lin" valueType="num">
                                      <p:cBhvr>
                                        <p:cTn id="15" dur="1000" fill="hold"/>
                                        <p:tgtEl>
                                          <p:spTgt spid="2"/>
                                        </p:tgtEl>
                                        <p:attrNameLst>
                                          <p:attrName>ppt_h</p:attrName>
                                        </p:attrNameLst>
                                      </p:cBhvr>
                                      <p:tavLst>
                                        <p:tav tm="0">
                                          <p:val>
                                            <p:fltVal val="0"/>
                                          </p:val>
                                        </p:tav>
                                        <p:tav tm="100000">
                                          <p:val>
                                            <p:strVal val="#ppt_h"/>
                                          </p:val>
                                        </p:tav>
                                      </p:tavLst>
                                    </p:anim>
                                    <p:anim calcmode="lin" valueType="num">
                                      <p:cBhvr>
                                        <p:cTn id="16" dur="1000" fill="hold"/>
                                        <p:tgtEl>
                                          <p:spTgt spid="2"/>
                                        </p:tgtEl>
                                        <p:attrNameLst>
                                          <p:attrName>style.rotation</p:attrName>
                                        </p:attrNameLst>
                                      </p:cBhvr>
                                      <p:tavLst>
                                        <p:tav tm="0">
                                          <p:val>
                                            <p:fltVal val="90"/>
                                          </p:val>
                                        </p:tav>
                                        <p:tav tm="100000">
                                          <p:val>
                                            <p:fltVal val="0"/>
                                          </p:val>
                                        </p:tav>
                                      </p:tavLst>
                                    </p:anim>
                                    <p:animEffect transition="in" filter="fade">
                                      <p:cBhvr>
                                        <p:cTn id="17" dur="1000"/>
                                        <p:tgtEl>
                                          <p:spTgt spid="2"/>
                                        </p:tgtEl>
                                      </p:cBhvr>
                                    </p:animEffect>
                                  </p:childTnLst>
                                </p:cTn>
                              </p:par>
                              <p:par>
                                <p:cTn id="18" presetID="31" presetClass="entr" presetSubtype="0" fill="hold"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p:cTn id="20" dur="1000" fill="hold"/>
                                        <p:tgtEl>
                                          <p:spTgt spid="48"/>
                                        </p:tgtEl>
                                        <p:attrNameLst>
                                          <p:attrName>ppt_w</p:attrName>
                                        </p:attrNameLst>
                                      </p:cBhvr>
                                      <p:tavLst>
                                        <p:tav tm="0">
                                          <p:val>
                                            <p:fltVal val="0"/>
                                          </p:val>
                                        </p:tav>
                                        <p:tav tm="100000">
                                          <p:val>
                                            <p:strVal val="#ppt_w"/>
                                          </p:val>
                                        </p:tav>
                                      </p:tavLst>
                                    </p:anim>
                                    <p:anim calcmode="lin" valueType="num">
                                      <p:cBhvr>
                                        <p:cTn id="21" dur="1000" fill="hold"/>
                                        <p:tgtEl>
                                          <p:spTgt spid="48"/>
                                        </p:tgtEl>
                                        <p:attrNameLst>
                                          <p:attrName>ppt_h</p:attrName>
                                        </p:attrNameLst>
                                      </p:cBhvr>
                                      <p:tavLst>
                                        <p:tav tm="0">
                                          <p:val>
                                            <p:fltVal val="0"/>
                                          </p:val>
                                        </p:tav>
                                        <p:tav tm="100000">
                                          <p:val>
                                            <p:strVal val="#ppt_h"/>
                                          </p:val>
                                        </p:tav>
                                      </p:tavLst>
                                    </p:anim>
                                    <p:anim calcmode="lin" valueType="num">
                                      <p:cBhvr>
                                        <p:cTn id="22" dur="1000" fill="hold"/>
                                        <p:tgtEl>
                                          <p:spTgt spid="48"/>
                                        </p:tgtEl>
                                        <p:attrNameLst>
                                          <p:attrName>style.rotation</p:attrName>
                                        </p:attrNameLst>
                                      </p:cBhvr>
                                      <p:tavLst>
                                        <p:tav tm="0">
                                          <p:val>
                                            <p:fltVal val="90"/>
                                          </p:val>
                                        </p:tav>
                                        <p:tav tm="100000">
                                          <p:val>
                                            <p:fltVal val="0"/>
                                          </p:val>
                                        </p:tav>
                                      </p:tavLst>
                                    </p:anim>
                                    <p:animEffect transition="in" filter="fade">
                                      <p:cBhvr>
                                        <p:cTn id="23" dur="1000"/>
                                        <p:tgtEl>
                                          <p:spTgt spid="48"/>
                                        </p:tgtEl>
                                      </p:cBhvr>
                                    </p:animEffect>
                                  </p:childTnLst>
                                </p:cTn>
                              </p:par>
                              <p:par>
                                <p:cTn id="24" presetID="31" presetClass="entr" presetSubtype="0" fill="hold" grpId="0" nodeType="withEffect">
                                  <p:stCondLst>
                                    <p:cond delay="0"/>
                                  </p:stCondLst>
                                  <p:childTnLst>
                                    <p:set>
                                      <p:cBhvr>
                                        <p:cTn id="25" dur="1" fill="hold">
                                          <p:stCondLst>
                                            <p:cond delay="0"/>
                                          </p:stCondLst>
                                        </p:cTn>
                                        <p:tgtEl>
                                          <p:spTgt spid="2323"/>
                                        </p:tgtEl>
                                        <p:attrNameLst>
                                          <p:attrName>style.visibility</p:attrName>
                                        </p:attrNameLst>
                                      </p:cBhvr>
                                      <p:to>
                                        <p:strVal val="visible"/>
                                      </p:to>
                                    </p:set>
                                    <p:anim calcmode="lin" valueType="num">
                                      <p:cBhvr>
                                        <p:cTn id="26" dur="1000" fill="hold"/>
                                        <p:tgtEl>
                                          <p:spTgt spid="2323"/>
                                        </p:tgtEl>
                                        <p:attrNameLst>
                                          <p:attrName>ppt_w</p:attrName>
                                        </p:attrNameLst>
                                      </p:cBhvr>
                                      <p:tavLst>
                                        <p:tav tm="0">
                                          <p:val>
                                            <p:fltVal val="0"/>
                                          </p:val>
                                        </p:tav>
                                        <p:tav tm="100000">
                                          <p:val>
                                            <p:strVal val="#ppt_w"/>
                                          </p:val>
                                        </p:tav>
                                      </p:tavLst>
                                    </p:anim>
                                    <p:anim calcmode="lin" valueType="num">
                                      <p:cBhvr>
                                        <p:cTn id="27" dur="1000" fill="hold"/>
                                        <p:tgtEl>
                                          <p:spTgt spid="2323"/>
                                        </p:tgtEl>
                                        <p:attrNameLst>
                                          <p:attrName>ppt_h</p:attrName>
                                        </p:attrNameLst>
                                      </p:cBhvr>
                                      <p:tavLst>
                                        <p:tav tm="0">
                                          <p:val>
                                            <p:fltVal val="0"/>
                                          </p:val>
                                        </p:tav>
                                        <p:tav tm="100000">
                                          <p:val>
                                            <p:strVal val="#ppt_h"/>
                                          </p:val>
                                        </p:tav>
                                      </p:tavLst>
                                    </p:anim>
                                    <p:anim calcmode="lin" valueType="num">
                                      <p:cBhvr>
                                        <p:cTn id="28" dur="1000" fill="hold"/>
                                        <p:tgtEl>
                                          <p:spTgt spid="2323"/>
                                        </p:tgtEl>
                                        <p:attrNameLst>
                                          <p:attrName>style.rotation</p:attrName>
                                        </p:attrNameLst>
                                      </p:cBhvr>
                                      <p:tavLst>
                                        <p:tav tm="0">
                                          <p:val>
                                            <p:fltVal val="90"/>
                                          </p:val>
                                        </p:tav>
                                        <p:tav tm="100000">
                                          <p:val>
                                            <p:fltVal val="0"/>
                                          </p:val>
                                        </p:tav>
                                      </p:tavLst>
                                    </p:anim>
                                    <p:animEffect transition="in" filter="fade">
                                      <p:cBhvr>
                                        <p:cTn id="29" dur="1000"/>
                                        <p:tgtEl>
                                          <p:spTgt spid="2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72"/>
        <p:cNvGrpSpPr/>
        <p:nvPr/>
      </p:nvGrpSpPr>
      <p:grpSpPr>
        <a:xfrm>
          <a:off x="0" y="0"/>
          <a:ext cx="0" cy="0"/>
          <a:chOff x="0" y="0"/>
          <a:chExt cx="0" cy="0"/>
        </a:xfrm>
      </p:grpSpPr>
      <p:sp>
        <p:nvSpPr>
          <p:cNvPr id="1456" name="Google Shape;1593;p57">
            <a:extLst>
              <a:ext uri="{FF2B5EF4-FFF2-40B4-BE49-F238E27FC236}">
                <a16:creationId xmlns:a16="http://schemas.microsoft.com/office/drawing/2014/main" id="{B02E834D-E4C3-E36C-844D-73AD4C96E9E7}"/>
              </a:ext>
            </a:extLst>
          </p:cNvPr>
          <p:cNvSpPr/>
          <p:nvPr/>
        </p:nvSpPr>
        <p:spPr>
          <a:xfrm>
            <a:off x="457362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624;p57">
            <a:extLst>
              <a:ext uri="{FF2B5EF4-FFF2-40B4-BE49-F238E27FC236}">
                <a16:creationId xmlns:a16="http://schemas.microsoft.com/office/drawing/2014/main" id="{C218B488-C5C5-B642-1485-6855D5D7DB6B}"/>
              </a:ext>
            </a:extLst>
          </p:cNvPr>
          <p:cNvSpPr/>
          <p:nvPr/>
        </p:nvSpPr>
        <p:spPr>
          <a:xfrm>
            <a:off x="1572276" y="2936369"/>
            <a:ext cx="418261" cy="453244"/>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2522;p64">
            <a:extLst>
              <a:ext uri="{FF2B5EF4-FFF2-40B4-BE49-F238E27FC236}">
                <a16:creationId xmlns:a16="http://schemas.microsoft.com/office/drawing/2014/main" id="{AEAF1F13-0A86-FC7C-7285-5443CCE53A2C}"/>
              </a:ext>
            </a:extLst>
          </p:cNvPr>
          <p:cNvSpPr/>
          <p:nvPr/>
        </p:nvSpPr>
        <p:spPr>
          <a:xfrm rot="359427">
            <a:off x="3739411" y="445568"/>
            <a:ext cx="1555228" cy="1442949"/>
          </a:xfrm>
          <a:custGeom>
            <a:avLst/>
            <a:gdLst/>
            <a:ahLst/>
            <a:cxnLst/>
            <a:rect l="l" t="t" r="r" b="b"/>
            <a:pathLst>
              <a:path w="14918" h="13841" extrusionOk="0">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rgbClr val="FAEB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525;p64">
            <a:extLst>
              <a:ext uri="{FF2B5EF4-FFF2-40B4-BE49-F238E27FC236}">
                <a16:creationId xmlns:a16="http://schemas.microsoft.com/office/drawing/2014/main" id="{FC3D7392-870D-EC63-1D00-4C2A7BA4AEDF}"/>
              </a:ext>
            </a:extLst>
          </p:cNvPr>
          <p:cNvSpPr txBox="1">
            <a:spLocks/>
          </p:cNvSpPr>
          <p:nvPr/>
        </p:nvSpPr>
        <p:spPr>
          <a:xfrm>
            <a:off x="3113025" y="368353"/>
            <a:ext cx="2808000"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kumimoji="0" lang="en" sz="80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rPr>
              <a:t>I</a:t>
            </a:r>
          </a:p>
        </p:txBody>
      </p:sp>
      <p:grpSp>
        <p:nvGrpSpPr>
          <p:cNvPr id="1380" name="Google Shape;2526;p64">
            <a:extLst>
              <a:ext uri="{FF2B5EF4-FFF2-40B4-BE49-F238E27FC236}">
                <a16:creationId xmlns:a16="http://schemas.microsoft.com/office/drawing/2014/main" id="{11141CD1-CE12-F1AA-A301-787AC597E0C8}"/>
              </a:ext>
            </a:extLst>
          </p:cNvPr>
          <p:cNvGrpSpPr/>
          <p:nvPr/>
        </p:nvGrpSpPr>
        <p:grpSpPr>
          <a:xfrm>
            <a:off x="7002231" y="1697967"/>
            <a:ext cx="1720665" cy="3118038"/>
            <a:chOff x="2240225" y="4235013"/>
            <a:chExt cx="326175" cy="618475"/>
          </a:xfrm>
        </p:grpSpPr>
        <p:sp>
          <p:nvSpPr>
            <p:cNvPr id="1381" name="Google Shape;2527;p64">
              <a:extLst>
                <a:ext uri="{FF2B5EF4-FFF2-40B4-BE49-F238E27FC236}">
                  <a16:creationId xmlns:a16="http://schemas.microsoft.com/office/drawing/2014/main" id="{E0199E8F-8BA7-143F-35B1-B9B976BED39F}"/>
                </a:ext>
              </a:extLst>
            </p:cNvPr>
            <p:cNvSpPr/>
            <p:nvPr/>
          </p:nvSpPr>
          <p:spPr>
            <a:xfrm>
              <a:off x="2280150" y="4506638"/>
              <a:ext cx="67475" cy="89550"/>
            </a:xfrm>
            <a:custGeom>
              <a:avLst/>
              <a:gdLst/>
              <a:ahLst/>
              <a:cxnLst/>
              <a:rect l="l" t="t" r="r" b="b"/>
              <a:pathLst>
                <a:path w="2699" h="3582" extrusionOk="0">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528;p64">
              <a:extLst>
                <a:ext uri="{FF2B5EF4-FFF2-40B4-BE49-F238E27FC236}">
                  <a16:creationId xmlns:a16="http://schemas.microsoft.com/office/drawing/2014/main" id="{ED985EBD-65CA-F280-928D-E96762F2BA15}"/>
                </a:ext>
              </a:extLst>
            </p:cNvPr>
            <p:cNvSpPr/>
            <p:nvPr/>
          </p:nvSpPr>
          <p:spPr>
            <a:xfrm>
              <a:off x="2456025" y="4510763"/>
              <a:ext cx="70800" cy="87825"/>
            </a:xfrm>
            <a:custGeom>
              <a:avLst/>
              <a:gdLst/>
              <a:ahLst/>
              <a:cxnLst/>
              <a:rect l="l" t="t" r="r" b="b"/>
              <a:pathLst>
                <a:path w="2832" h="3513" extrusionOk="0">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529;p64">
              <a:extLst>
                <a:ext uri="{FF2B5EF4-FFF2-40B4-BE49-F238E27FC236}">
                  <a16:creationId xmlns:a16="http://schemas.microsoft.com/office/drawing/2014/main" id="{4DB80C2E-A86B-6ADC-9FA7-B3AB805A5E29}"/>
                </a:ext>
              </a:extLst>
            </p:cNvPr>
            <p:cNvSpPr/>
            <p:nvPr/>
          </p:nvSpPr>
          <p:spPr>
            <a:xfrm>
              <a:off x="2334050" y="4632238"/>
              <a:ext cx="141425" cy="202450"/>
            </a:xfrm>
            <a:custGeom>
              <a:avLst/>
              <a:gdLst/>
              <a:ahLst/>
              <a:cxnLst/>
              <a:rect l="l" t="t" r="r" b="b"/>
              <a:pathLst>
                <a:path w="5657" h="8098" extrusionOk="0">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530;p64">
              <a:extLst>
                <a:ext uri="{FF2B5EF4-FFF2-40B4-BE49-F238E27FC236}">
                  <a16:creationId xmlns:a16="http://schemas.microsoft.com/office/drawing/2014/main" id="{E304B82D-7966-711D-C443-C29BA7ED5A57}"/>
                </a:ext>
              </a:extLst>
            </p:cNvPr>
            <p:cNvSpPr/>
            <p:nvPr/>
          </p:nvSpPr>
          <p:spPr>
            <a:xfrm>
              <a:off x="2374675" y="4697488"/>
              <a:ext cx="60525" cy="2225"/>
            </a:xfrm>
            <a:custGeom>
              <a:avLst/>
              <a:gdLst/>
              <a:ahLst/>
              <a:cxnLst/>
              <a:rect l="l" t="t" r="r" b="b"/>
              <a:pathLst>
                <a:path w="2421" h="89" extrusionOk="0">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531;p64">
              <a:extLst>
                <a:ext uri="{FF2B5EF4-FFF2-40B4-BE49-F238E27FC236}">
                  <a16:creationId xmlns:a16="http://schemas.microsoft.com/office/drawing/2014/main" id="{EA4E124D-C4A1-723B-07A0-3FA3666130DB}"/>
                </a:ext>
              </a:extLst>
            </p:cNvPr>
            <p:cNvSpPr/>
            <p:nvPr/>
          </p:nvSpPr>
          <p:spPr>
            <a:xfrm>
              <a:off x="2402900" y="4624238"/>
              <a:ext cx="2225" cy="60425"/>
            </a:xfrm>
            <a:custGeom>
              <a:avLst/>
              <a:gdLst/>
              <a:ahLst/>
              <a:cxnLst/>
              <a:rect l="l" t="t" r="r" b="b"/>
              <a:pathLst>
                <a:path w="89" h="2417" extrusionOk="0">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532;p64">
              <a:extLst>
                <a:ext uri="{FF2B5EF4-FFF2-40B4-BE49-F238E27FC236}">
                  <a16:creationId xmlns:a16="http://schemas.microsoft.com/office/drawing/2014/main" id="{D9FB3975-10E5-1F27-CCC3-9DF733BED7B0}"/>
                </a:ext>
              </a:extLst>
            </p:cNvPr>
            <p:cNvSpPr/>
            <p:nvPr/>
          </p:nvSpPr>
          <p:spPr>
            <a:xfrm>
              <a:off x="2404050" y="4643213"/>
              <a:ext cx="10225" cy="38475"/>
            </a:xfrm>
            <a:custGeom>
              <a:avLst/>
              <a:gdLst/>
              <a:ahLst/>
              <a:cxnLst/>
              <a:rect l="l" t="t" r="r" b="b"/>
              <a:pathLst>
                <a:path w="409" h="1539" extrusionOk="0">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533;p64">
              <a:extLst>
                <a:ext uri="{FF2B5EF4-FFF2-40B4-BE49-F238E27FC236}">
                  <a16:creationId xmlns:a16="http://schemas.microsoft.com/office/drawing/2014/main" id="{A563AE39-B731-49F4-8EA9-C346D520A70E}"/>
                </a:ext>
              </a:extLst>
            </p:cNvPr>
            <p:cNvSpPr/>
            <p:nvPr/>
          </p:nvSpPr>
          <p:spPr>
            <a:xfrm>
              <a:off x="2336250" y="4639263"/>
              <a:ext cx="17950" cy="30175"/>
            </a:xfrm>
            <a:custGeom>
              <a:avLst/>
              <a:gdLst/>
              <a:ahLst/>
              <a:cxnLst/>
              <a:rect l="l" t="t" r="r" b="b"/>
              <a:pathLst>
                <a:path w="718" h="1207" extrusionOk="0">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534;p64">
              <a:extLst>
                <a:ext uri="{FF2B5EF4-FFF2-40B4-BE49-F238E27FC236}">
                  <a16:creationId xmlns:a16="http://schemas.microsoft.com/office/drawing/2014/main" id="{D052D4D6-2BDF-C4AA-4B19-C5D987315415}"/>
                </a:ext>
              </a:extLst>
            </p:cNvPr>
            <p:cNvSpPr/>
            <p:nvPr/>
          </p:nvSpPr>
          <p:spPr>
            <a:xfrm>
              <a:off x="2457525" y="4639263"/>
              <a:ext cx="18300" cy="30025"/>
            </a:xfrm>
            <a:custGeom>
              <a:avLst/>
              <a:gdLst/>
              <a:ahLst/>
              <a:cxnLst/>
              <a:rect l="l" t="t" r="r" b="b"/>
              <a:pathLst>
                <a:path w="732" h="1201" extrusionOk="0">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535;p64">
              <a:extLst>
                <a:ext uri="{FF2B5EF4-FFF2-40B4-BE49-F238E27FC236}">
                  <a16:creationId xmlns:a16="http://schemas.microsoft.com/office/drawing/2014/main" id="{B937CCA4-AC17-19D9-4CEA-BF4266FA13FD}"/>
                </a:ext>
              </a:extLst>
            </p:cNvPr>
            <p:cNvSpPr/>
            <p:nvPr/>
          </p:nvSpPr>
          <p:spPr>
            <a:xfrm>
              <a:off x="2292625" y="4480063"/>
              <a:ext cx="224275" cy="174625"/>
            </a:xfrm>
            <a:custGeom>
              <a:avLst/>
              <a:gdLst/>
              <a:ahLst/>
              <a:cxnLst/>
              <a:rect l="l" t="t" r="r" b="b"/>
              <a:pathLst>
                <a:path w="8971" h="6985" extrusionOk="0">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536;p64">
              <a:extLst>
                <a:ext uri="{FF2B5EF4-FFF2-40B4-BE49-F238E27FC236}">
                  <a16:creationId xmlns:a16="http://schemas.microsoft.com/office/drawing/2014/main" id="{123A4AFE-29FA-E59B-9490-364BD9C8A973}"/>
                </a:ext>
              </a:extLst>
            </p:cNvPr>
            <p:cNvSpPr/>
            <p:nvPr/>
          </p:nvSpPr>
          <p:spPr>
            <a:xfrm>
              <a:off x="2367025" y="4480513"/>
              <a:ext cx="69225" cy="33825"/>
            </a:xfrm>
            <a:custGeom>
              <a:avLst/>
              <a:gdLst/>
              <a:ahLst/>
              <a:cxnLst/>
              <a:rect l="l" t="t" r="r" b="b"/>
              <a:pathLst>
                <a:path w="2769" h="1353" extrusionOk="0">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537;p64">
              <a:extLst>
                <a:ext uri="{FF2B5EF4-FFF2-40B4-BE49-F238E27FC236}">
                  <a16:creationId xmlns:a16="http://schemas.microsoft.com/office/drawing/2014/main" id="{F49D7F53-C0DB-5C6E-D566-9C0DADDDA685}"/>
                </a:ext>
              </a:extLst>
            </p:cNvPr>
            <p:cNvSpPr/>
            <p:nvPr/>
          </p:nvSpPr>
          <p:spPr>
            <a:xfrm>
              <a:off x="2285675" y="4544463"/>
              <a:ext cx="50250" cy="22625"/>
            </a:xfrm>
            <a:custGeom>
              <a:avLst/>
              <a:gdLst/>
              <a:ahLst/>
              <a:cxnLst/>
              <a:rect l="l" t="t" r="r" b="b"/>
              <a:pathLst>
                <a:path w="2010" h="905" extrusionOk="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538;p64">
              <a:extLst>
                <a:ext uri="{FF2B5EF4-FFF2-40B4-BE49-F238E27FC236}">
                  <a16:creationId xmlns:a16="http://schemas.microsoft.com/office/drawing/2014/main" id="{59AAD411-332D-7AEA-F678-7B975186D537}"/>
                </a:ext>
              </a:extLst>
            </p:cNvPr>
            <p:cNvSpPr/>
            <p:nvPr/>
          </p:nvSpPr>
          <p:spPr>
            <a:xfrm>
              <a:off x="2473600" y="4544463"/>
              <a:ext cx="50250" cy="22625"/>
            </a:xfrm>
            <a:custGeom>
              <a:avLst/>
              <a:gdLst/>
              <a:ahLst/>
              <a:cxnLst/>
              <a:rect l="l" t="t" r="r" b="b"/>
              <a:pathLst>
                <a:path w="2010" h="905" extrusionOk="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539;p64">
              <a:extLst>
                <a:ext uri="{FF2B5EF4-FFF2-40B4-BE49-F238E27FC236}">
                  <a16:creationId xmlns:a16="http://schemas.microsoft.com/office/drawing/2014/main" id="{1232EC5C-0EED-92A7-FAC3-303BF8729B6D}"/>
                </a:ext>
              </a:extLst>
            </p:cNvPr>
            <p:cNvSpPr/>
            <p:nvPr/>
          </p:nvSpPr>
          <p:spPr>
            <a:xfrm>
              <a:off x="2299925" y="4441413"/>
              <a:ext cx="62725" cy="33000"/>
            </a:xfrm>
            <a:custGeom>
              <a:avLst/>
              <a:gdLst/>
              <a:ahLst/>
              <a:cxnLst/>
              <a:rect l="l" t="t" r="r" b="b"/>
              <a:pathLst>
                <a:path w="2509" h="1320" extrusionOk="0">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540;p64">
              <a:extLst>
                <a:ext uri="{FF2B5EF4-FFF2-40B4-BE49-F238E27FC236}">
                  <a16:creationId xmlns:a16="http://schemas.microsoft.com/office/drawing/2014/main" id="{D0DAF835-3E89-B20D-A72E-E3D06C301FA9}"/>
                </a:ext>
              </a:extLst>
            </p:cNvPr>
            <p:cNvSpPr/>
            <p:nvPr/>
          </p:nvSpPr>
          <p:spPr>
            <a:xfrm>
              <a:off x="2253750" y="4297713"/>
              <a:ext cx="55800" cy="124975"/>
            </a:xfrm>
            <a:custGeom>
              <a:avLst/>
              <a:gdLst/>
              <a:ahLst/>
              <a:cxnLst/>
              <a:rect l="l" t="t" r="r" b="b"/>
              <a:pathLst>
                <a:path w="2232" h="4999" extrusionOk="0">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541;p64">
              <a:extLst>
                <a:ext uri="{FF2B5EF4-FFF2-40B4-BE49-F238E27FC236}">
                  <a16:creationId xmlns:a16="http://schemas.microsoft.com/office/drawing/2014/main" id="{1254A223-D926-3FAC-796B-448471055635}"/>
                </a:ext>
              </a:extLst>
            </p:cNvPr>
            <p:cNvSpPr/>
            <p:nvPr/>
          </p:nvSpPr>
          <p:spPr>
            <a:xfrm>
              <a:off x="2482400" y="4275738"/>
              <a:ext cx="32650" cy="76250"/>
            </a:xfrm>
            <a:custGeom>
              <a:avLst/>
              <a:gdLst/>
              <a:ahLst/>
              <a:cxnLst/>
              <a:rect l="l" t="t" r="r" b="b"/>
              <a:pathLst>
                <a:path w="1306" h="3050" extrusionOk="0">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542;p64">
              <a:extLst>
                <a:ext uri="{FF2B5EF4-FFF2-40B4-BE49-F238E27FC236}">
                  <a16:creationId xmlns:a16="http://schemas.microsoft.com/office/drawing/2014/main" id="{8FE28B15-BA35-FE2A-8F07-459E31D87634}"/>
                </a:ext>
              </a:extLst>
            </p:cNvPr>
            <p:cNvSpPr/>
            <p:nvPr/>
          </p:nvSpPr>
          <p:spPr>
            <a:xfrm>
              <a:off x="2255950" y="4238413"/>
              <a:ext cx="256200" cy="235625"/>
            </a:xfrm>
            <a:custGeom>
              <a:avLst/>
              <a:gdLst/>
              <a:ahLst/>
              <a:cxnLst/>
              <a:rect l="l" t="t" r="r" b="b"/>
              <a:pathLst>
                <a:path w="10248" h="9425" extrusionOk="0">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543;p64">
              <a:extLst>
                <a:ext uri="{FF2B5EF4-FFF2-40B4-BE49-F238E27FC236}">
                  <a16:creationId xmlns:a16="http://schemas.microsoft.com/office/drawing/2014/main" id="{342B701D-AD5A-73C5-77BE-E36CD30558F8}"/>
                </a:ext>
              </a:extLst>
            </p:cNvPr>
            <p:cNvSpPr/>
            <p:nvPr/>
          </p:nvSpPr>
          <p:spPr>
            <a:xfrm>
              <a:off x="2377325" y="4425588"/>
              <a:ext cx="47950" cy="79600"/>
            </a:xfrm>
            <a:custGeom>
              <a:avLst/>
              <a:gdLst/>
              <a:ahLst/>
              <a:cxnLst/>
              <a:rect l="l" t="t" r="r" b="b"/>
              <a:pathLst>
                <a:path w="1918" h="3184" extrusionOk="0">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544;p64">
              <a:extLst>
                <a:ext uri="{FF2B5EF4-FFF2-40B4-BE49-F238E27FC236}">
                  <a16:creationId xmlns:a16="http://schemas.microsoft.com/office/drawing/2014/main" id="{A79CB6AE-BD2C-3FF4-33E5-BAD411DF954A}"/>
                </a:ext>
              </a:extLst>
            </p:cNvPr>
            <p:cNvSpPr/>
            <p:nvPr/>
          </p:nvSpPr>
          <p:spPr>
            <a:xfrm>
              <a:off x="2377325" y="4425588"/>
              <a:ext cx="47950" cy="54275"/>
            </a:xfrm>
            <a:custGeom>
              <a:avLst/>
              <a:gdLst/>
              <a:ahLst/>
              <a:cxnLst/>
              <a:rect l="l" t="t" r="r" b="b"/>
              <a:pathLst>
                <a:path w="1918" h="2171" extrusionOk="0">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545;p64">
              <a:extLst>
                <a:ext uri="{FF2B5EF4-FFF2-40B4-BE49-F238E27FC236}">
                  <a16:creationId xmlns:a16="http://schemas.microsoft.com/office/drawing/2014/main" id="{876894FD-CB7E-F060-1607-A2034E3789EC}"/>
                </a:ext>
              </a:extLst>
            </p:cNvPr>
            <p:cNvSpPr/>
            <p:nvPr/>
          </p:nvSpPr>
          <p:spPr>
            <a:xfrm>
              <a:off x="2268800" y="4396263"/>
              <a:ext cx="60525" cy="59450"/>
            </a:xfrm>
            <a:custGeom>
              <a:avLst/>
              <a:gdLst/>
              <a:ahLst/>
              <a:cxnLst/>
              <a:rect l="l" t="t" r="r" b="b"/>
              <a:pathLst>
                <a:path w="2421" h="2378" extrusionOk="0">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546;p64">
              <a:extLst>
                <a:ext uri="{FF2B5EF4-FFF2-40B4-BE49-F238E27FC236}">
                  <a16:creationId xmlns:a16="http://schemas.microsoft.com/office/drawing/2014/main" id="{E7388C9E-6A39-3583-7639-6C80B33F5CF3}"/>
                </a:ext>
              </a:extLst>
            </p:cNvPr>
            <p:cNvSpPr/>
            <p:nvPr/>
          </p:nvSpPr>
          <p:spPr>
            <a:xfrm>
              <a:off x="2278375" y="4415738"/>
              <a:ext cx="46200" cy="38875"/>
            </a:xfrm>
            <a:custGeom>
              <a:avLst/>
              <a:gdLst/>
              <a:ahLst/>
              <a:cxnLst/>
              <a:rect l="l" t="t" r="r" b="b"/>
              <a:pathLst>
                <a:path w="1848" h="1555" extrusionOk="0">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547;p64">
              <a:extLst>
                <a:ext uri="{FF2B5EF4-FFF2-40B4-BE49-F238E27FC236}">
                  <a16:creationId xmlns:a16="http://schemas.microsoft.com/office/drawing/2014/main" id="{A976C3F9-0CD5-5E0F-4DCA-5D81AAA6E520}"/>
                </a:ext>
              </a:extLst>
            </p:cNvPr>
            <p:cNvSpPr/>
            <p:nvPr/>
          </p:nvSpPr>
          <p:spPr>
            <a:xfrm>
              <a:off x="2274350" y="4415738"/>
              <a:ext cx="50575" cy="17250"/>
            </a:xfrm>
            <a:custGeom>
              <a:avLst/>
              <a:gdLst/>
              <a:ahLst/>
              <a:cxnLst/>
              <a:rect l="l" t="t" r="r" b="b"/>
              <a:pathLst>
                <a:path w="2023" h="690" extrusionOk="0">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548;p64">
              <a:extLst>
                <a:ext uri="{FF2B5EF4-FFF2-40B4-BE49-F238E27FC236}">
                  <a16:creationId xmlns:a16="http://schemas.microsoft.com/office/drawing/2014/main" id="{FF82DFEC-D3C3-0129-61E8-D4ADB67EC1C7}"/>
                </a:ext>
              </a:extLst>
            </p:cNvPr>
            <p:cNvSpPr/>
            <p:nvPr/>
          </p:nvSpPr>
          <p:spPr>
            <a:xfrm>
              <a:off x="2279450" y="4415738"/>
              <a:ext cx="37025" cy="13550"/>
            </a:xfrm>
            <a:custGeom>
              <a:avLst/>
              <a:gdLst/>
              <a:ahLst/>
              <a:cxnLst/>
              <a:rect l="l" t="t" r="r" b="b"/>
              <a:pathLst>
                <a:path w="1481" h="542" extrusionOk="0">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549;p64">
              <a:extLst>
                <a:ext uri="{FF2B5EF4-FFF2-40B4-BE49-F238E27FC236}">
                  <a16:creationId xmlns:a16="http://schemas.microsoft.com/office/drawing/2014/main" id="{B3BE2A0E-E29E-D6BD-B068-64244268064C}"/>
                </a:ext>
              </a:extLst>
            </p:cNvPr>
            <p:cNvSpPr/>
            <p:nvPr/>
          </p:nvSpPr>
          <p:spPr>
            <a:xfrm>
              <a:off x="2328150" y="4426013"/>
              <a:ext cx="6625" cy="4425"/>
            </a:xfrm>
            <a:custGeom>
              <a:avLst/>
              <a:gdLst/>
              <a:ahLst/>
              <a:cxnLst/>
              <a:rect l="l" t="t" r="r" b="b"/>
              <a:pathLst>
                <a:path w="265" h="177" extrusionOk="0">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550;p64">
              <a:extLst>
                <a:ext uri="{FF2B5EF4-FFF2-40B4-BE49-F238E27FC236}">
                  <a16:creationId xmlns:a16="http://schemas.microsoft.com/office/drawing/2014/main" id="{D1701367-CE62-B6C7-E284-56E3B31B79B8}"/>
                </a:ext>
              </a:extLst>
            </p:cNvPr>
            <p:cNvSpPr/>
            <p:nvPr/>
          </p:nvSpPr>
          <p:spPr>
            <a:xfrm>
              <a:off x="2320500" y="4424163"/>
              <a:ext cx="8025" cy="3625"/>
            </a:xfrm>
            <a:custGeom>
              <a:avLst/>
              <a:gdLst/>
              <a:ahLst/>
              <a:cxnLst/>
              <a:rect l="l" t="t" r="r" b="b"/>
              <a:pathLst>
                <a:path w="321" h="145" extrusionOk="0">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551;p64">
              <a:extLst>
                <a:ext uri="{FF2B5EF4-FFF2-40B4-BE49-F238E27FC236}">
                  <a16:creationId xmlns:a16="http://schemas.microsoft.com/office/drawing/2014/main" id="{C505B074-5B1B-78E2-E985-EE2981CE2FD2}"/>
                </a:ext>
              </a:extLst>
            </p:cNvPr>
            <p:cNvSpPr/>
            <p:nvPr/>
          </p:nvSpPr>
          <p:spPr>
            <a:xfrm>
              <a:off x="2295525" y="4423813"/>
              <a:ext cx="26425" cy="13575"/>
            </a:xfrm>
            <a:custGeom>
              <a:avLst/>
              <a:gdLst/>
              <a:ahLst/>
              <a:cxnLst/>
              <a:rect l="l" t="t" r="r" b="b"/>
              <a:pathLst>
                <a:path w="1057" h="543" extrusionOk="0">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552;p64">
              <a:extLst>
                <a:ext uri="{FF2B5EF4-FFF2-40B4-BE49-F238E27FC236}">
                  <a16:creationId xmlns:a16="http://schemas.microsoft.com/office/drawing/2014/main" id="{624CE980-8BF3-D9E2-4DA7-A5A9308D1444}"/>
                </a:ext>
              </a:extLst>
            </p:cNvPr>
            <p:cNvSpPr/>
            <p:nvPr/>
          </p:nvSpPr>
          <p:spPr>
            <a:xfrm>
              <a:off x="2462250" y="4348163"/>
              <a:ext cx="67475" cy="59375"/>
            </a:xfrm>
            <a:custGeom>
              <a:avLst/>
              <a:gdLst/>
              <a:ahLst/>
              <a:cxnLst/>
              <a:rect l="l" t="t" r="r" b="b"/>
              <a:pathLst>
                <a:path w="2699" h="2375" extrusionOk="0">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553;p64">
              <a:extLst>
                <a:ext uri="{FF2B5EF4-FFF2-40B4-BE49-F238E27FC236}">
                  <a16:creationId xmlns:a16="http://schemas.microsoft.com/office/drawing/2014/main" id="{BDAB2BC9-52D8-FA3F-CAD8-518E2AF017AE}"/>
                </a:ext>
              </a:extLst>
            </p:cNvPr>
            <p:cNvSpPr/>
            <p:nvPr/>
          </p:nvSpPr>
          <p:spPr>
            <a:xfrm>
              <a:off x="2476250" y="4367013"/>
              <a:ext cx="47600" cy="40300"/>
            </a:xfrm>
            <a:custGeom>
              <a:avLst/>
              <a:gdLst/>
              <a:ahLst/>
              <a:cxnLst/>
              <a:rect l="l" t="t" r="r" b="b"/>
              <a:pathLst>
                <a:path w="1904" h="1612" extrusionOk="0">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554;p64">
              <a:extLst>
                <a:ext uri="{FF2B5EF4-FFF2-40B4-BE49-F238E27FC236}">
                  <a16:creationId xmlns:a16="http://schemas.microsoft.com/office/drawing/2014/main" id="{B521EF9B-E335-FC55-A0AA-D8729E04C2C0}"/>
                </a:ext>
              </a:extLst>
            </p:cNvPr>
            <p:cNvSpPr/>
            <p:nvPr/>
          </p:nvSpPr>
          <p:spPr>
            <a:xfrm>
              <a:off x="2471400" y="4367363"/>
              <a:ext cx="49550" cy="20525"/>
            </a:xfrm>
            <a:custGeom>
              <a:avLst/>
              <a:gdLst/>
              <a:ahLst/>
              <a:cxnLst/>
              <a:rect l="l" t="t" r="r" b="b"/>
              <a:pathLst>
                <a:path w="1982" h="821" extrusionOk="0">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555;p64">
              <a:extLst>
                <a:ext uri="{FF2B5EF4-FFF2-40B4-BE49-F238E27FC236}">
                  <a16:creationId xmlns:a16="http://schemas.microsoft.com/office/drawing/2014/main" id="{8E3264CA-DABA-3550-85AE-7485DBC4DC3E}"/>
                </a:ext>
              </a:extLst>
            </p:cNvPr>
            <p:cNvSpPr/>
            <p:nvPr/>
          </p:nvSpPr>
          <p:spPr>
            <a:xfrm>
              <a:off x="2478000" y="4367363"/>
              <a:ext cx="36700" cy="14275"/>
            </a:xfrm>
            <a:custGeom>
              <a:avLst/>
              <a:gdLst/>
              <a:ahLst/>
              <a:cxnLst/>
              <a:rect l="l" t="t" r="r" b="b"/>
              <a:pathLst>
                <a:path w="1468" h="571" extrusionOk="0">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556;p64">
              <a:extLst>
                <a:ext uri="{FF2B5EF4-FFF2-40B4-BE49-F238E27FC236}">
                  <a16:creationId xmlns:a16="http://schemas.microsoft.com/office/drawing/2014/main" id="{D749D652-B2C5-CBBA-89CA-1F76CF905FB1}"/>
                </a:ext>
              </a:extLst>
            </p:cNvPr>
            <p:cNvSpPr/>
            <p:nvPr/>
          </p:nvSpPr>
          <p:spPr>
            <a:xfrm>
              <a:off x="2466300" y="4391888"/>
              <a:ext cx="5125" cy="6975"/>
            </a:xfrm>
            <a:custGeom>
              <a:avLst/>
              <a:gdLst/>
              <a:ahLst/>
              <a:cxnLst/>
              <a:rect l="l" t="t" r="r" b="b"/>
              <a:pathLst>
                <a:path w="205" h="279" extrusionOk="0">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557;p64">
              <a:extLst>
                <a:ext uri="{FF2B5EF4-FFF2-40B4-BE49-F238E27FC236}">
                  <a16:creationId xmlns:a16="http://schemas.microsoft.com/office/drawing/2014/main" id="{CEA7DFF2-E04A-EF67-F5B3-3B2201FE5E4E}"/>
                </a:ext>
              </a:extLst>
            </p:cNvPr>
            <p:cNvSpPr/>
            <p:nvPr/>
          </p:nvSpPr>
          <p:spPr>
            <a:xfrm>
              <a:off x="2470350" y="4386438"/>
              <a:ext cx="6275" cy="7325"/>
            </a:xfrm>
            <a:custGeom>
              <a:avLst/>
              <a:gdLst/>
              <a:ahLst/>
              <a:cxnLst/>
              <a:rect l="l" t="t" r="r" b="b"/>
              <a:pathLst>
                <a:path w="251" h="293" extrusionOk="0">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558;p64">
              <a:extLst>
                <a:ext uri="{FF2B5EF4-FFF2-40B4-BE49-F238E27FC236}">
                  <a16:creationId xmlns:a16="http://schemas.microsoft.com/office/drawing/2014/main" id="{32FC2B47-8B7B-67CC-D67F-236B5E8DA985}"/>
                </a:ext>
              </a:extLst>
            </p:cNvPr>
            <p:cNvSpPr/>
            <p:nvPr/>
          </p:nvSpPr>
          <p:spPr>
            <a:xfrm>
              <a:off x="2476250" y="4382388"/>
              <a:ext cx="28150" cy="7325"/>
            </a:xfrm>
            <a:custGeom>
              <a:avLst/>
              <a:gdLst/>
              <a:ahLst/>
              <a:cxnLst/>
              <a:rect l="l" t="t" r="r" b="b"/>
              <a:pathLst>
                <a:path w="1126" h="293" extrusionOk="0">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559;p64">
              <a:extLst>
                <a:ext uri="{FF2B5EF4-FFF2-40B4-BE49-F238E27FC236}">
                  <a16:creationId xmlns:a16="http://schemas.microsoft.com/office/drawing/2014/main" id="{A5979898-B292-A589-CF3E-684B0676D1DA}"/>
                </a:ext>
              </a:extLst>
            </p:cNvPr>
            <p:cNvSpPr/>
            <p:nvPr/>
          </p:nvSpPr>
          <p:spPr>
            <a:xfrm>
              <a:off x="2294475" y="4271588"/>
              <a:ext cx="200425" cy="197525"/>
            </a:xfrm>
            <a:custGeom>
              <a:avLst/>
              <a:gdLst/>
              <a:ahLst/>
              <a:cxnLst/>
              <a:rect l="l" t="t" r="r" b="b"/>
              <a:pathLst>
                <a:path w="8017" h="7901" extrusionOk="0">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560;p64">
              <a:extLst>
                <a:ext uri="{FF2B5EF4-FFF2-40B4-BE49-F238E27FC236}">
                  <a16:creationId xmlns:a16="http://schemas.microsoft.com/office/drawing/2014/main" id="{CD101557-41F1-7016-0D6F-44A4DD8CAB09}"/>
                </a:ext>
              </a:extLst>
            </p:cNvPr>
            <p:cNvSpPr/>
            <p:nvPr/>
          </p:nvSpPr>
          <p:spPr>
            <a:xfrm>
              <a:off x="2332200" y="4313463"/>
              <a:ext cx="135275" cy="41075"/>
            </a:xfrm>
            <a:custGeom>
              <a:avLst/>
              <a:gdLst/>
              <a:ahLst/>
              <a:cxnLst/>
              <a:rect l="l" t="t" r="r" b="b"/>
              <a:pathLst>
                <a:path w="5411" h="1643" extrusionOk="0">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561;p64">
              <a:extLst>
                <a:ext uri="{FF2B5EF4-FFF2-40B4-BE49-F238E27FC236}">
                  <a16:creationId xmlns:a16="http://schemas.microsoft.com/office/drawing/2014/main" id="{828ACBE4-71F2-6F85-ABF9-F0E80AF84EF6}"/>
                </a:ext>
              </a:extLst>
            </p:cNvPr>
            <p:cNvSpPr/>
            <p:nvPr/>
          </p:nvSpPr>
          <p:spPr>
            <a:xfrm>
              <a:off x="2338100" y="4378363"/>
              <a:ext cx="42150" cy="42850"/>
            </a:xfrm>
            <a:custGeom>
              <a:avLst/>
              <a:gdLst/>
              <a:ahLst/>
              <a:cxnLst/>
              <a:rect l="l" t="t" r="r" b="b"/>
              <a:pathLst>
                <a:path w="1686" h="1714" extrusionOk="0">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562;p64">
              <a:extLst>
                <a:ext uri="{FF2B5EF4-FFF2-40B4-BE49-F238E27FC236}">
                  <a16:creationId xmlns:a16="http://schemas.microsoft.com/office/drawing/2014/main" id="{9C5F6B5E-B370-8424-B25A-A9DB67A6A4BC}"/>
                </a:ext>
              </a:extLst>
            </p:cNvPr>
            <p:cNvSpPr/>
            <p:nvPr/>
          </p:nvSpPr>
          <p:spPr>
            <a:xfrm>
              <a:off x="2337300" y="4377663"/>
              <a:ext cx="44000" cy="44325"/>
            </a:xfrm>
            <a:custGeom>
              <a:avLst/>
              <a:gdLst/>
              <a:ahLst/>
              <a:cxnLst/>
              <a:rect l="l" t="t" r="r" b="b"/>
              <a:pathLst>
                <a:path w="1760" h="1773" extrusionOk="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563;p64">
              <a:extLst>
                <a:ext uri="{FF2B5EF4-FFF2-40B4-BE49-F238E27FC236}">
                  <a16:creationId xmlns:a16="http://schemas.microsoft.com/office/drawing/2014/main" id="{F332F2A0-6B8E-3865-1E9B-21846CADA5E9}"/>
                </a:ext>
              </a:extLst>
            </p:cNvPr>
            <p:cNvSpPr/>
            <p:nvPr/>
          </p:nvSpPr>
          <p:spPr>
            <a:xfrm>
              <a:off x="2338800" y="4380213"/>
              <a:ext cx="42150" cy="42475"/>
            </a:xfrm>
            <a:custGeom>
              <a:avLst/>
              <a:gdLst/>
              <a:ahLst/>
              <a:cxnLst/>
              <a:rect l="l" t="t" r="r" b="b"/>
              <a:pathLst>
                <a:path w="1686" h="1699" extrusionOk="0">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564;p64">
              <a:extLst>
                <a:ext uri="{FF2B5EF4-FFF2-40B4-BE49-F238E27FC236}">
                  <a16:creationId xmlns:a16="http://schemas.microsoft.com/office/drawing/2014/main" id="{3C922638-BC63-9E89-2C9C-9F41F7F85394}"/>
                </a:ext>
              </a:extLst>
            </p:cNvPr>
            <p:cNvSpPr/>
            <p:nvPr/>
          </p:nvSpPr>
          <p:spPr>
            <a:xfrm>
              <a:off x="2346100" y="4387863"/>
              <a:ext cx="27550" cy="27550"/>
            </a:xfrm>
            <a:custGeom>
              <a:avLst/>
              <a:gdLst/>
              <a:ahLst/>
              <a:cxnLst/>
              <a:rect l="l" t="t" r="r" b="b"/>
              <a:pathLst>
                <a:path w="1102" h="1102" extrusionOk="0">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565;p64">
              <a:extLst>
                <a:ext uri="{FF2B5EF4-FFF2-40B4-BE49-F238E27FC236}">
                  <a16:creationId xmlns:a16="http://schemas.microsoft.com/office/drawing/2014/main" id="{03A80077-E074-312A-C254-59B3B5212DB3}"/>
                </a:ext>
              </a:extLst>
            </p:cNvPr>
            <p:cNvSpPr/>
            <p:nvPr/>
          </p:nvSpPr>
          <p:spPr>
            <a:xfrm>
              <a:off x="2342850" y="4396988"/>
              <a:ext cx="9875" cy="6625"/>
            </a:xfrm>
            <a:custGeom>
              <a:avLst/>
              <a:gdLst/>
              <a:ahLst/>
              <a:cxnLst/>
              <a:rect l="l" t="t" r="r" b="b"/>
              <a:pathLst>
                <a:path w="395" h="265" extrusionOk="0">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566;p64">
              <a:extLst>
                <a:ext uri="{FF2B5EF4-FFF2-40B4-BE49-F238E27FC236}">
                  <a16:creationId xmlns:a16="http://schemas.microsoft.com/office/drawing/2014/main" id="{70B84936-205E-2BFD-82F4-EB93E21ADFC3}"/>
                </a:ext>
              </a:extLst>
            </p:cNvPr>
            <p:cNvSpPr/>
            <p:nvPr/>
          </p:nvSpPr>
          <p:spPr>
            <a:xfrm>
              <a:off x="2419425" y="4355913"/>
              <a:ext cx="48050" cy="43050"/>
            </a:xfrm>
            <a:custGeom>
              <a:avLst/>
              <a:gdLst/>
              <a:ahLst/>
              <a:cxnLst/>
              <a:rect l="l" t="t" r="r" b="b"/>
              <a:pathLst>
                <a:path w="1922" h="1722" extrusionOk="0">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567;p64">
              <a:extLst>
                <a:ext uri="{FF2B5EF4-FFF2-40B4-BE49-F238E27FC236}">
                  <a16:creationId xmlns:a16="http://schemas.microsoft.com/office/drawing/2014/main" id="{65B563AB-07BD-7666-F8B4-D5DA563A3AC8}"/>
                </a:ext>
              </a:extLst>
            </p:cNvPr>
            <p:cNvSpPr/>
            <p:nvPr/>
          </p:nvSpPr>
          <p:spPr>
            <a:xfrm>
              <a:off x="2421275" y="4355238"/>
              <a:ext cx="44350" cy="44425"/>
            </a:xfrm>
            <a:custGeom>
              <a:avLst/>
              <a:gdLst/>
              <a:ahLst/>
              <a:cxnLst/>
              <a:rect l="l" t="t" r="r" b="b"/>
              <a:pathLst>
                <a:path w="1774" h="1777" extrusionOk="0">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568;p64">
              <a:extLst>
                <a:ext uri="{FF2B5EF4-FFF2-40B4-BE49-F238E27FC236}">
                  <a16:creationId xmlns:a16="http://schemas.microsoft.com/office/drawing/2014/main" id="{3C3C0768-57C2-A92A-7932-FDB25D18808E}"/>
                </a:ext>
              </a:extLst>
            </p:cNvPr>
            <p:cNvSpPr/>
            <p:nvPr/>
          </p:nvSpPr>
          <p:spPr>
            <a:xfrm>
              <a:off x="2419425" y="4357913"/>
              <a:ext cx="48050" cy="42525"/>
            </a:xfrm>
            <a:custGeom>
              <a:avLst/>
              <a:gdLst/>
              <a:ahLst/>
              <a:cxnLst/>
              <a:rect l="l" t="t" r="r" b="b"/>
              <a:pathLst>
                <a:path w="1922" h="1701" extrusionOk="0">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569;p64">
              <a:extLst>
                <a:ext uri="{FF2B5EF4-FFF2-40B4-BE49-F238E27FC236}">
                  <a16:creationId xmlns:a16="http://schemas.microsoft.com/office/drawing/2014/main" id="{4F8FEB15-8EB6-4211-12D9-F2BBA0E24BB4}"/>
                </a:ext>
              </a:extLst>
            </p:cNvPr>
            <p:cNvSpPr/>
            <p:nvPr/>
          </p:nvSpPr>
          <p:spPr>
            <a:xfrm>
              <a:off x="2427875" y="4365363"/>
              <a:ext cx="31150" cy="27625"/>
            </a:xfrm>
            <a:custGeom>
              <a:avLst/>
              <a:gdLst/>
              <a:ahLst/>
              <a:cxnLst/>
              <a:rect l="l" t="t" r="r" b="b"/>
              <a:pathLst>
                <a:path w="1246" h="1105" extrusionOk="0">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2570;p64">
              <a:extLst>
                <a:ext uri="{FF2B5EF4-FFF2-40B4-BE49-F238E27FC236}">
                  <a16:creationId xmlns:a16="http://schemas.microsoft.com/office/drawing/2014/main" id="{C31A6F29-5329-D0CB-9798-88BFD543CA0C}"/>
                </a:ext>
              </a:extLst>
            </p:cNvPr>
            <p:cNvSpPr/>
            <p:nvPr/>
          </p:nvSpPr>
          <p:spPr>
            <a:xfrm>
              <a:off x="2448725" y="4370038"/>
              <a:ext cx="10650" cy="7125"/>
            </a:xfrm>
            <a:custGeom>
              <a:avLst/>
              <a:gdLst/>
              <a:ahLst/>
              <a:cxnLst/>
              <a:rect l="l" t="t" r="r" b="b"/>
              <a:pathLst>
                <a:path w="426" h="285" extrusionOk="0">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2571;p64">
              <a:extLst>
                <a:ext uri="{FF2B5EF4-FFF2-40B4-BE49-F238E27FC236}">
                  <a16:creationId xmlns:a16="http://schemas.microsoft.com/office/drawing/2014/main" id="{585C314C-00BB-4ED0-45DB-815A06618783}"/>
                </a:ext>
              </a:extLst>
            </p:cNvPr>
            <p:cNvSpPr/>
            <p:nvPr/>
          </p:nvSpPr>
          <p:spPr>
            <a:xfrm>
              <a:off x="2392275" y="4417563"/>
              <a:ext cx="24200" cy="10050"/>
            </a:xfrm>
            <a:custGeom>
              <a:avLst/>
              <a:gdLst/>
              <a:ahLst/>
              <a:cxnLst/>
              <a:rect l="l" t="t" r="r" b="b"/>
              <a:pathLst>
                <a:path w="968" h="402" extrusionOk="0">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572;p64">
              <a:extLst>
                <a:ext uri="{FF2B5EF4-FFF2-40B4-BE49-F238E27FC236}">
                  <a16:creationId xmlns:a16="http://schemas.microsoft.com/office/drawing/2014/main" id="{BB1676C4-5A83-A7FD-98D2-50A4D59C575D}"/>
                </a:ext>
              </a:extLst>
            </p:cNvPr>
            <p:cNvSpPr/>
            <p:nvPr/>
          </p:nvSpPr>
          <p:spPr>
            <a:xfrm>
              <a:off x="2396650" y="4426363"/>
              <a:ext cx="12875" cy="5125"/>
            </a:xfrm>
            <a:custGeom>
              <a:avLst/>
              <a:gdLst/>
              <a:ahLst/>
              <a:cxnLst/>
              <a:rect l="l" t="t" r="r" b="b"/>
              <a:pathLst>
                <a:path w="515" h="205" extrusionOk="0">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573;p64">
              <a:extLst>
                <a:ext uri="{FF2B5EF4-FFF2-40B4-BE49-F238E27FC236}">
                  <a16:creationId xmlns:a16="http://schemas.microsoft.com/office/drawing/2014/main" id="{91072AC0-56B3-69F8-41AD-0D8856B22291}"/>
                </a:ext>
              </a:extLst>
            </p:cNvPr>
            <p:cNvSpPr/>
            <p:nvPr/>
          </p:nvSpPr>
          <p:spPr>
            <a:xfrm>
              <a:off x="2288225" y="4250738"/>
              <a:ext cx="212575" cy="144025"/>
            </a:xfrm>
            <a:custGeom>
              <a:avLst/>
              <a:gdLst/>
              <a:ahLst/>
              <a:cxnLst/>
              <a:rect l="l" t="t" r="r" b="b"/>
              <a:pathLst>
                <a:path w="8503" h="5761" extrusionOk="0">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574;p64">
              <a:extLst>
                <a:ext uri="{FF2B5EF4-FFF2-40B4-BE49-F238E27FC236}">
                  <a16:creationId xmlns:a16="http://schemas.microsoft.com/office/drawing/2014/main" id="{30AAFA19-FE74-7106-9D58-D4D3220CBBBC}"/>
                </a:ext>
              </a:extLst>
            </p:cNvPr>
            <p:cNvSpPr/>
            <p:nvPr/>
          </p:nvSpPr>
          <p:spPr>
            <a:xfrm>
              <a:off x="2301425" y="4265888"/>
              <a:ext cx="22000" cy="36600"/>
            </a:xfrm>
            <a:custGeom>
              <a:avLst/>
              <a:gdLst/>
              <a:ahLst/>
              <a:cxnLst/>
              <a:rect l="l" t="t" r="r" b="b"/>
              <a:pathLst>
                <a:path w="880" h="1464" extrusionOk="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575;p64">
              <a:extLst>
                <a:ext uri="{FF2B5EF4-FFF2-40B4-BE49-F238E27FC236}">
                  <a16:creationId xmlns:a16="http://schemas.microsoft.com/office/drawing/2014/main" id="{58AAC8F7-22B1-FAAE-FE44-4768809ED7AC}"/>
                </a:ext>
              </a:extLst>
            </p:cNvPr>
            <p:cNvSpPr/>
            <p:nvPr/>
          </p:nvSpPr>
          <p:spPr>
            <a:xfrm>
              <a:off x="2321900" y="4346963"/>
              <a:ext cx="39600" cy="39025"/>
            </a:xfrm>
            <a:custGeom>
              <a:avLst/>
              <a:gdLst/>
              <a:ahLst/>
              <a:cxnLst/>
              <a:rect l="l" t="t" r="r" b="b"/>
              <a:pathLst>
                <a:path w="1584" h="1561" extrusionOk="0">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576;p64">
              <a:extLst>
                <a:ext uri="{FF2B5EF4-FFF2-40B4-BE49-F238E27FC236}">
                  <a16:creationId xmlns:a16="http://schemas.microsoft.com/office/drawing/2014/main" id="{AA55A7C5-737C-5D80-FEA7-AEF3345AD951}"/>
                </a:ext>
              </a:extLst>
            </p:cNvPr>
            <p:cNvSpPr/>
            <p:nvPr/>
          </p:nvSpPr>
          <p:spPr>
            <a:xfrm>
              <a:off x="2413550" y="4324238"/>
              <a:ext cx="53650" cy="24950"/>
            </a:xfrm>
            <a:custGeom>
              <a:avLst/>
              <a:gdLst/>
              <a:ahLst/>
              <a:cxnLst/>
              <a:rect l="l" t="t" r="r" b="b"/>
              <a:pathLst>
                <a:path w="2146" h="998" extrusionOk="0">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577;p64">
              <a:extLst>
                <a:ext uri="{FF2B5EF4-FFF2-40B4-BE49-F238E27FC236}">
                  <a16:creationId xmlns:a16="http://schemas.microsoft.com/office/drawing/2014/main" id="{474DC390-AD5D-445D-FA2C-4D455310602B}"/>
                </a:ext>
              </a:extLst>
            </p:cNvPr>
            <p:cNvSpPr/>
            <p:nvPr/>
          </p:nvSpPr>
          <p:spPr>
            <a:xfrm>
              <a:off x="2406250" y="4329988"/>
              <a:ext cx="92700" cy="92700"/>
            </a:xfrm>
            <a:custGeom>
              <a:avLst/>
              <a:gdLst/>
              <a:ahLst/>
              <a:cxnLst/>
              <a:rect l="l" t="t" r="r" b="b"/>
              <a:pathLst>
                <a:path w="3708" h="3708" extrusionOk="0">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578;p64">
              <a:extLst>
                <a:ext uri="{FF2B5EF4-FFF2-40B4-BE49-F238E27FC236}">
                  <a16:creationId xmlns:a16="http://schemas.microsoft.com/office/drawing/2014/main" id="{EAD554CB-F84F-073E-50EB-EFF0CAD5E9D3}"/>
                </a:ext>
              </a:extLst>
            </p:cNvPr>
            <p:cNvSpPr/>
            <p:nvPr/>
          </p:nvSpPr>
          <p:spPr>
            <a:xfrm>
              <a:off x="2402550" y="4391213"/>
              <a:ext cx="22000" cy="22350"/>
            </a:xfrm>
            <a:custGeom>
              <a:avLst/>
              <a:gdLst/>
              <a:ahLst/>
              <a:cxnLst/>
              <a:rect l="l" t="t" r="r" b="b"/>
              <a:pathLst>
                <a:path w="880" h="894" extrusionOk="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579;p64">
              <a:extLst>
                <a:ext uri="{FF2B5EF4-FFF2-40B4-BE49-F238E27FC236}">
                  <a16:creationId xmlns:a16="http://schemas.microsoft.com/office/drawing/2014/main" id="{A0830BBE-1F3F-C572-F73B-2B650410DCFE}"/>
                </a:ext>
              </a:extLst>
            </p:cNvPr>
            <p:cNvSpPr/>
            <p:nvPr/>
          </p:nvSpPr>
          <p:spPr>
            <a:xfrm>
              <a:off x="2392275" y="4365163"/>
              <a:ext cx="29375" cy="48750"/>
            </a:xfrm>
            <a:custGeom>
              <a:avLst/>
              <a:gdLst/>
              <a:ahLst/>
              <a:cxnLst/>
              <a:rect l="l" t="t" r="r" b="b"/>
              <a:pathLst>
                <a:path w="1175" h="1950" extrusionOk="0">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580;p64">
              <a:extLst>
                <a:ext uri="{FF2B5EF4-FFF2-40B4-BE49-F238E27FC236}">
                  <a16:creationId xmlns:a16="http://schemas.microsoft.com/office/drawing/2014/main" id="{0A6044E8-ABF4-4FB0-DE76-1CCEC1857FA1}"/>
                </a:ext>
              </a:extLst>
            </p:cNvPr>
            <p:cNvSpPr/>
            <p:nvPr/>
          </p:nvSpPr>
          <p:spPr>
            <a:xfrm>
              <a:off x="2300725" y="4355238"/>
              <a:ext cx="92700" cy="92800"/>
            </a:xfrm>
            <a:custGeom>
              <a:avLst/>
              <a:gdLst/>
              <a:ahLst/>
              <a:cxnLst/>
              <a:rect l="l" t="t" r="r" b="b"/>
              <a:pathLst>
                <a:path w="3708" h="3712" extrusionOk="0">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581;p64">
              <a:extLst>
                <a:ext uri="{FF2B5EF4-FFF2-40B4-BE49-F238E27FC236}">
                  <a16:creationId xmlns:a16="http://schemas.microsoft.com/office/drawing/2014/main" id="{104FF951-DCED-1E92-1003-A9C1D9B6AC23}"/>
                </a:ext>
              </a:extLst>
            </p:cNvPr>
            <p:cNvSpPr/>
            <p:nvPr/>
          </p:nvSpPr>
          <p:spPr>
            <a:xfrm>
              <a:off x="2385325" y="4379563"/>
              <a:ext cx="26400" cy="14900"/>
            </a:xfrm>
            <a:custGeom>
              <a:avLst/>
              <a:gdLst/>
              <a:ahLst/>
              <a:cxnLst/>
              <a:rect l="l" t="t" r="r" b="b"/>
              <a:pathLst>
                <a:path w="1056" h="596" extrusionOk="0">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582;p64">
              <a:extLst>
                <a:ext uri="{FF2B5EF4-FFF2-40B4-BE49-F238E27FC236}">
                  <a16:creationId xmlns:a16="http://schemas.microsoft.com/office/drawing/2014/main" id="{6517D762-1B25-FB87-0DD9-68683094252E}"/>
                </a:ext>
              </a:extLst>
            </p:cNvPr>
            <p:cNvSpPr/>
            <p:nvPr/>
          </p:nvSpPr>
          <p:spPr>
            <a:xfrm>
              <a:off x="2320850" y="4235013"/>
              <a:ext cx="104850" cy="52525"/>
            </a:xfrm>
            <a:custGeom>
              <a:avLst/>
              <a:gdLst/>
              <a:ahLst/>
              <a:cxnLst/>
              <a:rect l="l" t="t" r="r" b="b"/>
              <a:pathLst>
                <a:path w="4194" h="2101" extrusionOk="0">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583;p64">
              <a:extLst>
                <a:ext uri="{FF2B5EF4-FFF2-40B4-BE49-F238E27FC236}">
                  <a16:creationId xmlns:a16="http://schemas.microsoft.com/office/drawing/2014/main" id="{D16C27E8-C3EF-21FB-E94B-439CD95443F3}"/>
                </a:ext>
              </a:extLst>
            </p:cNvPr>
            <p:cNvSpPr/>
            <p:nvPr/>
          </p:nvSpPr>
          <p:spPr>
            <a:xfrm>
              <a:off x="2312425" y="4826488"/>
              <a:ext cx="24200" cy="20525"/>
            </a:xfrm>
            <a:custGeom>
              <a:avLst/>
              <a:gdLst/>
              <a:ahLst/>
              <a:cxnLst/>
              <a:rect l="l" t="t" r="r" b="b"/>
              <a:pathLst>
                <a:path w="968" h="821" extrusionOk="0">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584;p64">
              <a:extLst>
                <a:ext uri="{FF2B5EF4-FFF2-40B4-BE49-F238E27FC236}">
                  <a16:creationId xmlns:a16="http://schemas.microsoft.com/office/drawing/2014/main" id="{3EB07418-E6C6-3F0A-33CE-86DECEA2D47C}"/>
                </a:ext>
              </a:extLst>
            </p:cNvPr>
            <p:cNvSpPr/>
            <p:nvPr/>
          </p:nvSpPr>
          <p:spPr>
            <a:xfrm>
              <a:off x="2332550" y="4806613"/>
              <a:ext cx="62375" cy="40925"/>
            </a:xfrm>
            <a:custGeom>
              <a:avLst/>
              <a:gdLst/>
              <a:ahLst/>
              <a:cxnLst/>
              <a:rect l="l" t="t" r="r" b="b"/>
              <a:pathLst>
                <a:path w="2495" h="1637" extrusionOk="0">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585;p64">
              <a:extLst>
                <a:ext uri="{FF2B5EF4-FFF2-40B4-BE49-F238E27FC236}">
                  <a16:creationId xmlns:a16="http://schemas.microsoft.com/office/drawing/2014/main" id="{5AD0C595-9FBE-C59F-78CB-6E8439B51561}"/>
                </a:ext>
              </a:extLst>
            </p:cNvPr>
            <p:cNvSpPr/>
            <p:nvPr/>
          </p:nvSpPr>
          <p:spPr>
            <a:xfrm>
              <a:off x="2315450" y="4843688"/>
              <a:ext cx="79475" cy="9800"/>
            </a:xfrm>
            <a:custGeom>
              <a:avLst/>
              <a:gdLst/>
              <a:ahLst/>
              <a:cxnLst/>
              <a:rect l="l" t="t" r="r" b="b"/>
              <a:pathLst>
                <a:path w="3179" h="392" extrusionOk="0">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586;p64">
              <a:extLst>
                <a:ext uri="{FF2B5EF4-FFF2-40B4-BE49-F238E27FC236}">
                  <a16:creationId xmlns:a16="http://schemas.microsoft.com/office/drawing/2014/main" id="{592643ED-E555-8BEB-B6BD-41D44B1F505D}"/>
                </a:ext>
              </a:extLst>
            </p:cNvPr>
            <p:cNvSpPr/>
            <p:nvPr/>
          </p:nvSpPr>
          <p:spPr>
            <a:xfrm>
              <a:off x="2374675" y="4825688"/>
              <a:ext cx="11025" cy="11075"/>
            </a:xfrm>
            <a:custGeom>
              <a:avLst/>
              <a:gdLst/>
              <a:ahLst/>
              <a:cxnLst/>
              <a:rect l="l" t="t" r="r" b="b"/>
              <a:pathLst>
                <a:path w="441" h="443" extrusionOk="0">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587;p64">
              <a:extLst>
                <a:ext uri="{FF2B5EF4-FFF2-40B4-BE49-F238E27FC236}">
                  <a16:creationId xmlns:a16="http://schemas.microsoft.com/office/drawing/2014/main" id="{076E0282-0A82-63BE-4FC0-870506870E92}"/>
                </a:ext>
              </a:extLst>
            </p:cNvPr>
            <p:cNvSpPr/>
            <p:nvPr/>
          </p:nvSpPr>
          <p:spPr>
            <a:xfrm>
              <a:off x="2339500" y="4824288"/>
              <a:ext cx="22000" cy="3625"/>
            </a:xfrm>
            <a:custGeom>
              <a:avLst/>
              <a:gdLst/>
              <a:ahLst/>
              <a:cxnLst/>
              <a:rect l="l" t="t" r="r" b="b"/>
              <a:pathLst>
                <a:path w="880" h="145" extrusionOk="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588;p64">
              <a:extLst>
                <a:ext uri="{FF2B5EF4-FFF2-40B4-BE49-F238E27FC236}">
                  <a16:creationId xmlns:a16="http://schemas.microsoft.com/office/drawing/2014/main" id="{0703D452-2092-0F3A-863E-0F010048529C}"/>
                </a:ext>
              </a:extLst>
            </p:cNvPr>
            <p:cNvSpPr/>
            <p:nvPr/>
          </p:nvSpPr>
          <p:spPr>
            <a:xfrm>
              <a:off x="2331150" y="4804688"/>
              <a:ext cx="31850" cy="18825"/>
            </a:xfrm>
            <a:custGeom>
              <a:avLst/>
              <a:gdLst/>
              <a:ahLst/>
              <a:cxnLst/>
              <a:rect l="l" t="t" r="r" b="b"/>
              <a:pathLst>
                <a:path w="1274" h="753" extrusionOk="0">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589;p64">
              <a:extLst>
                <a:ext uri="{FF2B5EF4-FFF2-40B4-BE49-F238E27FC236}">
                  <a16:creationId xmlns:a16="http://schemas.microsoft.com/office/drawing/2014/main" id="{748CF2F6-F786-C367-DEA1-F62E5EE1D2FA}"/>
                </a:ext>
              </a:extLst>
            </p:cNvPr>
            <p:cNvSpPr/>
            <p:nvPr/>
          </p:nvSpPr>
          <p:spPr>
            <a:xfrm>
              <a:off x="2474050" y="4826488"/>
              <a:ext cx="24550" cy="20525"/>
            </a:xfrm>
            <a:custGeom>
              <a:avLst/>
              <a:gdLst/>
              <a:ahLst/>
              <a:cxnLst/>
              <a:rect l="l" t="t" r="r" b="b"/>
              <a:pathLst>
                <a:path w="982" h="821" extrusionOk="0">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590;p64">
              <a:extLst>
                <a:ext uri="{FF2B5EF4-FFF2-40B4-BE49-F238E27FC236}">
                  <a16:creationId xmlns:a16="http://schemas.microsoft.com/office/drawing/2014/main" id="{6787634D-CFF2-A2B6-8D00-AB897C8554AA}"/>
                </a:ext>
              </a:extLst>
            </p:cNvPr>
            <p:cNvSpPr/>
            <p:nvPr/>
          </p:nvSpPr>
          <p:spPr>
            <a:xfrm>
              <a:off x="2415800" y="4806613"/>
              <a:ext cx="62675" cy="40925"/>
            </a:xfrm>
            <a:custGeom>
              <a:avLst/>
              <a:gdLst/>
              <a:ahLst/>
              <a:cxnLst/>
              <a:rect l="l" t="t" r="r" b="b"/>
              <a:pathLst>
                <a:path w="2507" h="1637" extrusionOk="0">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591;p64">
              <a:extLst>
                <a:ext uri="{FF2B5EF4-FFF2-40B4-BE49-F238E27FC236}">
                  <a16:creationId xmlns:a16="http://schemas.microsoft.com/office/drawing/2014/main" id="{2BAB39CA-74D9-6F62-C411-BD68B3A8021F}"/>
                </a:ext>
              </a:extLst>
            </p:cNvPr>
            <p:cNvSpPr/>
            <p:nvPr/>
          </p:nvSpPr>
          <p:spPr>
            <a:xfrm>
              <a:off x="2423475" y="4825688"/>
              <a:ext cx="11375" cy="11075"/>
            </a:xfrm>
            <a:custGeom>
              <a:avLst/>
              <a:gdLst/>
              <a:ahLst/>
              <a:cxnLst/>
              <a:rect l="l" t="t" r="r" b="b"/>
              <a:pathLst>
                <a:path w="455" h="443" extrusionOk="0">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592;p64">
              <a:extLst>
                <a:ext uri="{FF2B5EF4-FFF2-40B4-BE49-F238E27FC236}">
                  <a16:creationId xmlns:a16="http://schemas.microsoft.com/office/drawing/2014/main" id="{FBBBE4EA-F18A-F07D-649A-41CEA04E22E4}"/>
                </a:ext>
              </a:extLst>
            </p:cNvPr>
            <p:cNvSpPr/>
            <p:nvPr/>
          </p:nvSpPr>
          <p:spPr>
            <a:xfrm>
              <a:off x="2416100" y="4843688"/>
              <a:ext cx="79400" cy="9800"/>
            </a:xfrm>
            <a:custGeom>
              <a:avLst/>
              <a:gdLst/>
              <a:ahLst/>
              <a:cxnLst/>
              <a:rect l="l" t="t" r="r" b="b"/>
              <a:pathLst>
                <a:path w="3176" h="392" extrusionOk="0">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593;p64">
              <a:extLst>
                <a:ext uri="{FF2B5EF4-FFF2-40B4-BE49-F238E27FC236}">
                  <a16:creationId xmlns:a16="http://schemas.microsoft.com/office/drawing/2014/main" id="{C960E34C-A153-FF39-D5D8-568F3347C5D5}"/>
                </a:ext>
              </a:extLst>
            </p:cNvPr>
            <p:cNvSpPr/>
            <p:nvPr/>
          </p:nvSpPr>
          <p:spPr>
            <a:xfrm>
              <a:off x="2449425" y="4824288"/>
              <a:ext cx="21650" cy="3625"/>
            </a:xfrm>
            <a:custGeom>
              <a:avLst/>
              <a:gdLst/>
              <a:ahLst/>
              <a:cxnLst/>
              <a:rect l="l" t="t" r="r" b="b"/>
              <a:pathLst>
                <a:path w="866" h="145" extrusionOk="0">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594;p64">
              <a:extLst>
                <a:ext uri="{FF2B5EF4-FFF2-40B4-BE49-F238E27FC236}">
                  <a16:creationId xmlns:a16="http://schemas.microsoft.com/office/drawing/2014/main" id="{025B58AA-56BE-ADC5-85B5-2481D9FC377B}"/>
                </a:ext>
              </a:extLst>
            </p:cNvPr>
            <p:cNvSpPr/>
            <p:nvPr/>
          </p:nvSpPr>
          <p:spPr>
            <a:xfrm>
              <a:off x="2448025" y="4804688"/>
              <a:ext cx="31850" cy="18825"/>
            </a:xfrm>
            <a:custGeom>
              <a:avLst/>
              <a:gdLst/>
              <a:ahLst/>
              <a:cxnLst/>
              <a:rect l="l" t="t" r="r" b="b"/>
              <a:pathLst>
                <a:path w="1274" h="753" extrusionOk="0">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595;p64">
              <a:extLst>
                <a:ext uri="{FF2B5EF4-FFF2-40B4-BE49-F238E27FC236}">
                  <a16:creationId xmlns:a16="http://schemas.microsoft.com/office/drawing/2014/main" id="{8E615402-ACF1-A4DF-9CB1-341DF3537FEE}"/>
                </a:ext>
              </a:extLst>
            </p:cNvPr>
            <p:cNvSpPr/>
            <p:nvPr/>
          </p:nvSpPr>
          <p:spPr>
            <a:xfrm>
              <a:off x="2277250" y="4413188"/>
              <a:ext cx="125325" cy="172900"/>
            </a:xfrm>
            <a:custGeom>
              <a:avLst/>
              <a:gdLst/>
              <a:ahLst/>
              <a:cxnLst/>
              <a:rect l="l" t="t" r="r" b="b"/>
              <a:pathLst>
                <a:path w="5013" h="6916" extrusionOk="0">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596;p64">
              <a:extLst>
                <a:ext uri="{FF2B5EF4-FFF2-40B4-BE49-F238E27FC236}">
                  <a16:creationId xmlns:a16="http://schemas.microsoft.com/office/drawing/2014/main" id="{D84D5EFE-1652-D8A5-91FA-6257F4CA39E2}"/>
                </a:ext>
              </a:extLst>
            </p:cNvPr>
            <p:cNvSpPr/>
            <p:nvPr/>
          </p:nvSpPr>
          <p:spPr>
            <a:xfrm>
              <a:off x="2268800" y="4414588"/>
              <a:ext cx="133775" cy="173700"/>
            </a:xfrm>
            <a:custGeom>
              <a:avLst/>
              <a:gdLst/>
              <a:ahLst/>
              <a:cxnLst/>
              <a:rect l="l" t="t" r="r" b="b"/>
              <a:pathLst>
                <a:path w="5351" h="6948" extrusionOk="0">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597;p64">
              <a:extLst>
                <a:ext uri="{FF2B5EF4-FFF2-40B4-BE49-F238E27FC236}">
                  <a16:creationId xmlns:a16="http://schemas.microsoft.com/office/drawing/2014/main" id="{DAC7F41F-A984-C9E7-C3BC-648F4327139C}"/>
                </a:ext>
              </a:extLst>
            </p:cNvPr>
            <p:cNvSpPr/>
            <p:nvPr/>
          </p:nvSpPr>
          <p:spPr>
            <a:xfrm>
              <a:off x="2266950" y="4416438"/>
              <a:ext cx="135275" cy="174050"/>
            </a:xfrm>
            <a:custGeom>
              <a:avLst/>
              <a:gdLst/>
              <a:ahLst/>
              <a:cxnLst/>
              <a:rect l="l" t="t" r="r" b="b"/>
              <a:pathLst>
                <a:path w="5411" h="6962" extrusionOk="0">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598;p64">
              <a:extLst>
                <a:ext uri="{FF2B5EF4-FFF2-40B4-BE49-F238E27FC236}">
                  <a16:creationId xmlns:a16="http://schemas.microsoft.com/office/drawing/2014/main" id="{E27DB02F-0EEB-0E6E-32E5-D31F54A8FC8A}"/>
                </a:ext>
              </a:extLst>
            </p:cNvPr>
            <p:cNvSpPr/>
            <p:nvPr/>
          </p:nvSpPr>
          <p:spPr>
            <a:xfrm>
              <a:off x="2402550" y="4415013"/>
              <a:ext cx="126475" cy="171075"/>
            </a:xfrm>
            <a:custGeom>
              <a:avLst/>
              <a:gdLst/>
              <a:ahLst/>
              <a:cxnLst/>
              <a:rect l="l" t="t" r="r" b="b"/>
              <a:pathLst>
                <a:path w="5059" h="6843" extrusionOk="0">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599;p64">
              <a:extLst>
                <a:ext uri="{FF2B5EF4-FFF2-40B4-BE49-F238E27FC236}">
                  <a16:creationId xmlns:a16="http://schemas.microsoft.com/office/drawing/2014/main" id="{2462DFE5-908D-CF2E-A5BF-3AC1C457F5B4}"/>
                </a:ext>
              </a:extLst>
            </p:cNvPr>
            <p:cNvSpPr/>
            <p:nvPr/>
          </p:nvSpPr>
          <p:spPr>
            <a:xfrm>
              <a:off x="2402550" y="4416438"/>
              <a:ext cx="134825" cy="171850"/>
            </a:xfrm>
            <a:custGeom>
              <a:avLst/>
              <a:gdLst/>
              <a:ahLst/>
              <a:cxnLst/>
              <a:rect l="l" t="t" r="r" b="b"/>
              <a:pathLst>
                <a:path w="5393" h="6874" extrusionOk="0">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600;p64">
              <a:extLst>
                <a:ext uri="{FF2B5EF4-FFF2-40B4-BE49-F238E27FC236}">
                  <a16:creationId xmlns:a16="http://schemas.microsoft.com/office/drawing/2014/main" id="{9BD84A9F-9616-C67A-C5F1-52A8241F7576}"/>
                </a:ext>
              </a:extLst>
            </p:cNvPr>
            <p:cNvSpPr/>
            <p:nvPr/>
          </p:nvSpPr>
          <p:spPr>
            <a:xfrm>
              <a:off x="2402900" y="4418288"/>
              <a:ext cx="136325" cy="172200"/>
            </a:xfrm>
            <a:custGeom>
              <a:avLst/>
              <a:gdLst/>
              <a:ahLst/>
              <a:cxnLst/>
              <a:rect l="l" t="t" r="r" b="b"/>
              <a:pathLst>
                <a:path w="5453" h="6888" extrusionOk="0">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601;p64">
              <a:extLst>
                <a:ext uri="{FF2B5EF4-FFF2-40B4-BE49-F238E27FC236}">
                  <a16:creationId xmlns:a16="http://schemas.microsoft.com/office/drawing/2014/main" id="{DE18CE22-97E6-C95A-28F8-3BD73BBB3E84}"/>
                </a:ext>
              </a:extLst>
            </p:cNvPr>
            <p:cNvSpPr/>
            <p:nvPr/>
          </p:nvSpPr>
          <p:spPr>
            <a:xfrm>
              <a:off x="2253050" y="4425113"/>
              <a:ext cx="142225" cy="176900"/>
            </a:xfrm>
            <a:custGeom>
              <a:avLst/>
              <a:gdLst/>
              <a:ahLst/>
              <a:cxnLst/>
              <a:rect l="l" t="t" r="r" b="b"/>
              <a:pathLst>
                <a:path w="5689" h="7076" extrusionOk="0">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602;p64">
              <a:extLst>
                <a:ext uri="{FF2B5EF4-FFF2-40B4-BE49-F238E27FC236}">
                  <a16:creationId xmlns:a16="http://schemas.microsoft.com/office/drawing/2014/main" id="{CD86AF06-F002-AF98-A5D1-A548198B002E}"/>
                </a:ext>
              </a:extLst>
            </p:cNvPr>
            <p:cNvSpPr/>
            <p:nvPr/>
          </p:nvSpPr>
          <p:spPr>
            <a:xfrm>
              <a:off x="2254200" y="4426688"/>
              <a:ext cx="141075" cy="175325"/>
            </a:xfrm>
            <a:custGeom>
              <a:avLst/>
              <a:gdLst/>
              <a:ahLst/>
              <a:cxnLst/>
              <a:rect l="l" t="t" r="r" b="b"/>
              <a:pathLst>
                <a:path w="5643" h="7013" extrusionOk="0">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603;p64">
              <a:extLst>
                <a:ext uri="{FF2B5EF4-FFF2-40B4-BE49-F238E27FC236}">
                  <a16:creationId xmlns:a16="http://schemas.microsoft.com/office/drawing/2014/main" id="{241030A9-B4A1-21D8-456B-34BA1646F9D6}"/>
                </a:ext>
              </a:extLst>
            </p:cNvPr>
            <p:cNvSpPr/>
            <p:nvPr/>
          </p:nvSpPr>
          <p:spPr>
            <a:xfrm>
              <a:off x="2409850" y="4425113"/>
              <a:ext cx="142225" cy="176900"/>
            </a:xfrm>
            <a:custGeom>
              <a:avLst/>
              <a:gdLst/>
              <a:ahLst/>
              <a:cxnLst/>
              <a:rect l="l" t="t" r="r" b="b"/>
              <a:pathLst>
                <a:path w="5689" h="7076" extrusionOk="0">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604;p64">
              <a:extLst>
                <a:ext uri="{FF2B5EF4-FFF2-40B4-BE49-F238E27FC236}">
                  <a16:creationId xmlns:a16="http://schemas.microsoft.com/office/drawing/2014/main" id="{9E33B24A-690F-8D6A-0E8A-6F56C20633F6}"/>
                </a:ext>
              </a:extLst>
            </p:cNvPr>
            <p:cNvSpPr/>
            <p:nvPr/>
          </p:nvSpPr>
          <p:spPr>
            <a:xfrm>
              <a:off x="2409850" y="4426688"/>
              <a:ext cx="141175" cy="175325"/>
            </a:xfrm>
            <a:custGeom>
              <a:avLst/>
              <a:gdLst/>
              <a:ahLst/>
              <a:cxnLst/>
              <a:rect l="l" t="t" r="r" b="b"/>
              <a:pathLst>
                <a:path w="5647" h="7013" extrusionOk="0">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605;p64">
              <a:extLst>
                <a:ext uri="{FF2B5EF4-FFF2-40B4-BE49-F238E27FC236}">
                  <a16:creationId xmlns:a16="http://schemas.microsoft.com/office/drawing/2014/main" id="{FBBBD481-9AFD-00CE-B268-3AA86713D653}"/>
                </a:ext>
              </a:extLst>
            </p:cNvPr>
            <p:cNvSpPr/>
            <p:nvPr/>
          </p:nvSpPr>
          <p:spPr>
            <a:xfrm>
              <a:off x="2389350" y="4449413"/>
              <a:ext cx="27125" cy="153900"/>
            </a:xfrm>
            <a:custGeom>
              <a:avLst/>
              <a:gdLst/>
              <a:ahLst/>
              <a:cxnLst/>
              <a:rect l="l" t="t" r="r" b="b"/>
              <a:pathLst>
                <a:path w="1085" h="6156" extrusionOk="0">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606;p64">
              <a:extLst>
                <a:ext uri="{FF2B5EF4-FFF2-40B4-BE49-F238E27FC236}">
                  <a16:creationId xmlns:a16="http://schemas.microsoft.com/office/drawing/2014/main" id="{8643A35A-092D-57A9-DB7E-3CC0E4AAFE15}"/>
                </a:ext>
              </a:extLst>
            </p:cNvPr>
            <p:cNvSpPr/>
            <p:nvPr/>
          </p:nvSpPr>
          <p:spPr>
            <a:xfrm>
              <a:off x="2240225" y="4489738"/>
              <a:ext cx="34500" cy="47100"/>
            </a:xfrm>
            <a:custGeom>
              <a:avLst/>
              <a:gdLst/>
              <a:ahLst/>
              <a:cxnLst/>
              <a:rect l="l" t="t" r="r" b="b"/>
              <a:pathLst>
                <a:path w="1380" h="1884" extrusionOk="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607;p64">
              <a:extLst>
                <a:ext uri="{FF2B5EF4-FFF2-40B4-BE49-F238E27FC236}">
                  <a16:creationId xmlns:a16="http://schemas.microsoft.com/office/drawing/2014/main" id="{F93A1D6B-A61C-D635-9BA7-C18AA7068761}"/>
                </a:ext>
              </a:extLst>
            </p:cNvPr>
            <p:cNvSpPr/>
            <p:nvPr/>
          </p:nvSpPr>
          <p:spPr>
            <a:xfrm>
              <a:off x="2532250" y="4489738"/>
              <a:ext cx="34150" cy="47100"/>
            </a:xfrm>
            <a:custGeom>
              <a:avLst/>
              <a:gdLst/>
              <a:ahLst/>
              <a:cxnLst/>
              <a:rect l="l" t="t" r="r" b="b"/>
              <a:pathLst>
                <a:path w="1366" h="1884" extrusionOk="0">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608;p64">
              <a:extLst>
                <a:ext uri="{FF2B5EF4-FFF2-40B4-BE49-F238E27FC236}">
                  <a16:creationId xmlns:a16="http://schemas.microsoft.com/office/drawing/2014/main" id="{683AA24C-8CAC-6741-F46B-64A9FE2B62D2}"/>
                </a:ext>
              </a:extLst>
            </p:cNvPr>
            <p:cNvSpPr/>
            <p:nvPr/>
          </p:nvSpPr>
          <p:spPr>
            <a:xfrm>
              <a:off x="2508775" y="4452163"/>
              <a:ext cx="31950" cy="30700"/>
            </a:xfrm>
            <a:custGeom>
              <a:avLst/>
              <a:gdLst/>
              <a:ahLst/>
              <a:cxnLst/>
              <a:rect l="l" t="t" r="r" b="b"/>
              <a:pathLst>
                <a:path w="1278" h="1228" extrusionOk="0">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609;p64">
              <a:extLst>
                <a:ext uri="{FF2B5EF4-FFF2-40B4-BE49-F238E27FC236}">
                  <a16:creationId xmlns:a16="http://schemas.microsoft.com/office/drawing/2014/main" id="{0C20CD6F-742E-8334-B050-C4A9B089186B}"/>
                </a:ext>
              </a:extLst>
            </p:cNvPr>
            <p:cNvSpPr/>
            <p:nvPr/>
          </p:nvSpPr>
          <p:spPr>
            <a:xfrm>
              <a:off x="2276250" y="4541613"/>
              <a:ext cx="31800" cy="30850"/>
            </a:xfrm>
            <a:custGeom>
              <a:avLst/>
              <a:gdLst/>
              <a:ahLst/>
              <a:cxnLst/>
              <a:rect l="l" t="t" r="r" b="b"/>
              <a:pathLst>
                <a:path w="1272" h="1234" extrusionOk="0">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610;p64">
              <a:extLst>
                <a:ext uri="{FF2B5EF4-FFF2-40B4-BE49-F238E27FC236}">
                  <a16:creationId xmlns:a16="http://schemas.microsoft.com/office/drawing/2014/main" id="{44559FE1-0357-4D3F-A897-A63243E54A32}"/>
                </a:ext>
              </a:extLst>
            </p:cNvPr>
            <p:cNvSpPr/>
            <p:nvPr/>
          </p:nvSpPr>
          <p:spPr>
            <a:xfrm>
              <a:off x="2466300" y="4446688"/>
              <a:ext cx="31525" cy="30700"/>
            </a:xfrm>
            <a:custGeom>
              <a:avLst/>
              <a:gdLst/>
              <a:ahLst/>
              <a:cxnLst/>
              <a:rect l="l" t="t" r="r" b="b"/>
              <a:pathLst>
                <a:path w="1261" h="1228" extrusionOk="0">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611;p64">
              <a:extLst>
                <a:ext uri="{FF2B5EF4-FFF2-40B4-BE49-F238E27FC236}">
                  <a16:creationId xmlns:a16="http://schemas.microsoft.com/office/drawing/2014/main" id="{9A1CDB4A-51A4-A66B-BC56-8A37A7DD1B48}"/>
                </a:ext>
              </a:extLst>
            </p:cNvPr>
            <p:cNvSpPr/>
            <p:nvPr/>
          </p:nvSpPr>
          <p:spPr>
            <a:xfrm>
              <a:off x="2483200" y="4491538"/>
              <a:ext cx="31075" cy="30875"/>
            </a:xfrm>
            <a:custGeom>
              <a:avLst/>
              <a:gdLst/>
              <a:ahLst/>
              <a:cxnLst/>
              <a:rect l="l" t="t" r="r" b="b"/>
              <a:pathLst>
                <a:path w="1243" h="1235" extrusionOk="0">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23" name="Google Shape;2612;p64">
            <a:extLst>
              <a:ext uri="{FF2B5EF4-FFF2-40B4-BE49-F238E27FC236}">
                <a16:creationId xmlns:a16="http://schemas.microsoft.com/office/drawing/2014/main" id="{8D3852B5-4725-72D4-DE80-D8D13C120F52}"/>
              </a:ext>
            </a:extLst>
          </p:cNvPr>
          <p:cNvGrpSpPr/>
          <p:nvPr/>
        </p:nvGrpSpPr>
        <p:grpSpPr>
          <a:xfrm>
            <a:off x="476027" y="1995551"/>
            <a:ext cx="1754921" cy="2820453"/>
            <a:chOff x="2436200" y="2107875"/>
            <a:chExt cx="319375" cy="543450"/>
          </a:xfrm>
        </p:grpSpPr>
        <p:sp>
          <p:nvSpPr>
            <p:cNvPr id="1524" name="Google Shape;2613;p64">
              <a:extLst>
                <a:ext uri="{FF2B5EF4-FFF2-40B4-BE49-F238E27FC236}">
                  <a16:creationId xmlns:a16="http://schemas.microsoft.com/office/drawing/2014/main" id="{A6C40D4A-51CC-F465-14E9-7E3FD90DBE4E}"/>
                </a:ext>
              </a:extLst>
            </p:cNvPr>
            <p:cNvSpPr/>
            <p:nvPr/>
          </p:nvSpPr>
          <p:spPr>
            <a:xfrm>
              <a:off x="2463275" y="2250725"/>
              <a:ext cx="184000" cy="225825"/>
            </a:xfrm>
            <a:custGeom>
              <a:avLst/>
              <a:gdLst/>
              <a:ahLst/>
              <a:cxnLst/>
              <a:rect l="l" t="t" r="r" b="b"/>
              <a:pathLst>
                <a:path w="7360" h="9033" extrusionOk="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614;p64">
              <a:extLst>
                <a:ext uri="{FF2B5EF4-FFF2-40B4-BE49-F238E27FC236}">
                  <a16:creationId xmlns:a16="http://schemas.microsoft.com/office/drawing/2014/main" id="{1E75BB7B-4DA2-5D21-6089-A77995EBF3D9}"/>
                </a:ext>
              </a:extLst>
            </p:cNvPr>
            <p:cNvSpPr/>
            <p:nvPr/>
          </p:nvSpPr>
          <p:spPr>
            <a:xfrm>
              <a:off x="2587525" y="2487450"/>
              <a:ext cx="85250" cy="163875"/>
            </a:xfrm>
            <a:custGeom>
              <a:avLst/>
              <a:gdLst/>
              <a:ahLst/>
              <a:cxnLst/>
              <a:rect l="l" t="t" r="r" b="b"/>
              <a:pathLst>
                <a:path w="3410" h="6555" extrusionOk="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615;p64">
              <a:extLst>
                <a:ext uri="{FF2B5EF4-FFF2-40B4-BE49-F238E27FC236}">
                  <a16:creationId xmlns:a16="http://schemas.microsoft.com/office/drawing/2014/main" id="{81CF6780-F372-FFF0-ADA9-181DD6B154A9}"/>
                </a:ext>
              </a:extLst>
            </p:cNvPr>
            <p:cNvSpPr/>
            <p:nvPr/>
          </p:nvSpPr>
          <p:spPr>
            <a:xfrm>
              <a:off x="2491500" y="2487900"/>
              <a:ext cx="77225" cy="162525"/>
            </a:xfrm>
            <a:custGeom>
              <a:avLst/>
              <a:gdLst/>
              <a:ahLst/>
              <a:cxnLst/>
              <a:rect l="l" t="t" r="r" b="b"/>
              <a:pathLst>
                <a:path w="3089" h="6501" extrusionOk="0">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2616;p64">
              <a:extLst>
                <a:ext uri="{FF2B5EF4-FFF2-40B4-BE49-F238E27FC236}">
                  <a16:creationId xmlns:a16="http://schemas.microsoft.com/office/drawing/2014/main" id="{1DBF716B-4854-6934-7FE8-0745BF6F7356}"/>
                </a:ext>
              </a:extLst>
            </p:cNvPr>
            <p:cNvSpPr/>
            <p:nvPr/>
          </p:nvSpPr>
          <p:spPr>
            <a:xfrm>
              <a:off x="2493700" y="2425550"/>
              <a:ext cx="156475" cy="111150"/>
            </a:xfrm>
            <a:custGeom>
              <a:avLst/>
              <a:gdLst/>
              <a:ahLst/>
              <a:cxnLst/>
              <a:rect l="l" t="t" r="r" b="b"/>
              <a:pathLst>
                <a:path w="6259" h="4446" extrusionOk="0">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2617;p64">
              <a:extLst>
                <a:ext uri="{FF2B5EF4-FFF2-40B4-BE49-F238E27FC236}">
                  <a16:creationId xmlns:a16="http://schemas.microsoft.com/office/drawing/2014/main" id="{E400BDC5-9906-7524-325C-27F2F0A734F0}"/>
                </a:ext>
              </a:extLst>
            </p:cNvPr>
            <p:cNvSpPr/>
            <p:nvPr/>
          </p:nvSpPr>
          <p:spPr>
            <a:xfrm>
              <a:off x="2508750" y="2282075"/>
              <a:ext cx="141775" cy="160400"/>
            </a:xfrm>
            <a:custGeom>
              <a:avLst/>
              <a:gdLst/>
              <a:ahLst/>
              <a:cxnLst/>
              <a:rect l="l" t="t" r="r" b="b"/>
              <a:pathLst>
                <a:path w="5671" h="6416" extrusionOk="0">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2618;p64">
              <a:extLst>
                <a:ext uri="{FF2B5EF4-FFF2-40B4-BE49-F238E27FC236}">
                  <a16:creationId xmlns:a16="http://schemas.microsoft.com/office/drawing/2014/main" id="{C5B389B0-A9A9-A0D6-6E00-20E684B7CC0D}"/>
                </a:ext>
              </a:extLst>
            </p:cNvPr>
            <p:cNvSpPr/>
            <p:nvPr/>
          </p:nvSpPr>
          <p:spPr>
            <a:xfrm>
              <a:off x="2502150" y="2419300"/>
              <a:ext cx="148025" cy="30925"/>
            </a:xfrm>
            <a:custGeom>
              <a:avLst/>
              <a:gdLst/>
              <a:ahLst/>
              <a:cxnLst/>
              <a:rect l="l" t="t" r="r" b="b"/>
              <a:pathLst>
                <a:path w="5921" h="1237" extrusionOk="0">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2619;p64">
              <a:extLst>
                <a:ext uri="{FF2B5EF4-FFF2-40B4-BE49-F238E27FC236}">
                  <a16:creationId xmlns:a16="http://schemas.microsoft.com/office/drawing/2014/main" id="{EA6E3F4F-BC98-89EF-AED1-38696313EBD3}"/>
                </a:ext>
              </a:extLst>
            </p:cNvPr>
            <p:cNvSpPr/>
            <p:nvPr/>
          </p:nvSpPr>
          <p:spPr>
            <a:xfrm>
              <a:off x="2646550" y="2176300"/>
              <a:ext cx="109025" cy="155525"/>
            </a:xfrm>
            <a:custGeom>
              <a:avLst/>
              <a:gdLst/>
              <a:ahLst/>
              <a:cxnLst/>
              <a:rect l="l" t="t" r="r" b="b"/>
              <a:pathLst>
                <a:path w="4361" h="6221" extrusionOk="0">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2620;p64">
              <a:extLst>
                <a:ext uri="{FF2B5EF4-FFF2-40B4-BE49-F238E27FC236}">
                  <a16:creationId xmlns:a16="http://schemas.microsoft.com/office/drawing/2014/main" id="{F2D2DF61-2200-CC7E-68E7-9CF9B0B76F88}"/>
                </a:ext>
              </a:extLst>
            </p:cNvPr>
            <p:cNvSpPr/>
            <p:nvPr/>
          </p:nvSpPr>
          <p:spPr>
            <a:xfrm>
              <a:off x="2602125" y="2276850"/>
              <a:ext cx="84725" cy="65975"/>
            </a:xfrm>
            <a:custGeom>
              <a:avLst/>
              <a:gdLst/>
              <a:ahLst/>
              <a:cxnLst/>
              <a:rect l="l" t="t" r="r" b="b"/>
              <a:pathLst>
                <a:path w="3389" h="2639" extrusionOk="0">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2621;p64">
              <a:extLst>
                <a:ext uri="{FF2B5EF4-FFF2-40B4-BE49-F238E27FC236}">
                  <a16:creationId xmlns:a16="http://schemas.microsoft.com/office/drawing/2014/main" id="{585C0816-65B5-EAC3-EC0F-9C33361A951D}"/>
                </a:ext>
              </a:extLst>
            </p:cNvPr>
            <p:cNvSpPr/>
            <p:nvPr/>
          </p:nvSpPr>
          <p:spPr>
            <a:xfrm>
              <a:off x="2541025" y="2266200"/>
              <a:ext cx="96300" cy="65675"/>
            </a:xfrm>
            <a:custGeom>
              <a:avLst/>
              <a:gdLst/>
              <a:ahLst/>
              <a:cxnLst/>
              <a:rect l="l" t="t" r="r" b="b"/>
              <a:pathLst>
                <a:path w="3852" h="2627" extrusionOk="0">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2622;p64">
              <a:extLst>
                <a:ext uri="{FF2B5EF4-FFF2-40B4-BE49-F238E27FC236}">
                  <a16:creationId xmlns:a16="http://schemas.microsoft.com/office/drawing/2014/main" id="{552EFC78-1ED5-37F6-90D2-F1155C701A2B}"/>
                </a:ext>
              </a:extLst>
            </p:cNvPr>
            <p:cNvSpPr/>
            <p:nvPr/>
          </p:nvSpPr>
          <p:spPr>
            <a:xfrm>
              <a:off x="2559650" y="2266200"/>
              <a:ext cx="52450" cy="18325"/>
            </a:xfrm>
            <a:custGeom>
              <a:avLst/>
              <a:gdLst/>
              <a:ahLst/>
              <a:cxnLst/>
              <a:rect l="l" t="t" r="r" b="b"/>
              <a:pathLst>
                <a:path w="2098" h="733" extrusionOk="0">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2623;p64">
              <a:extLst>
                <a:ext uri="{FF2B5EF4-FFF2-40B4-BE49-F238E27FC236}">
                  <a16:creationId xmlns:a16="http://schemas.microsoft.com/office/drawing/2014/main" id="{F9282DB7-98BA-3799-DF4C-E8B7C46E4D32}"/>
                </a:ext>
              </a:extLst>
            </p:cNvPr>
            <p:cNvSpPr/>
            <p:nvPr/>
          </p:nvSpPr>
          <p:spPr>
            <a:xfrm>
              <a:off x="2559650" y="2266200"/>
              <a:ext cx="52450" cy="20525"/>
            </a:xfrm>
            <a:custGeom>
              <a:avLst/>
              <a:gdLst/>
              <a:ahLst/>
              <a:cxnLst/>
              <a:rect l="l" t="t" r="r" b="b"/>
              <a:pathLst>
                <a:path w="2098" h="821" extrusionOk="0">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2624;p64">
              <a:extLst>
                <a:ext uri="{FF2B5EF4-FFF2-40B4-BE49-F238E27FC236}">
                  <a16:creationId xmlns:a16="http://schemas.microsoft.com/office/drawing/2014/main" id="{9CF4C2B2-93C9-0825-E352-A641E09C906C}"/>
                </a:ext>
              </a:extLst>
            </p:cNvPr>
            <p:cNvSpPr/>
            <p:nvPr/>
          </p:nvSpPr>
          <p:spPr>
            <a:xfrm>
              <a:off x="2437675" y="2112000"/>
              <a:ext cx="78750" cy="115725"/>
            </a:xfrm>
            <a:custGeom>
              <a:avLst/>
              <a:gdLst/>
              <a:ahLst/>
              <a:cxnLst/>
              <a:rect l="l" t="t" r="r" b="b"/>
              <a:pathLst>
                <a:path w="3150" h="4629" extrusionOk="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2625;p64">
              <a:extLst>
                <a:ext uri="{FF2B5EF4-FFF2-40B4-BE49-F238E27FC236}">
                  <a16:creationId xmlns:a16="http://schemas.microsoft.com/office/drawing/2014/main" id="{DE931DDC-EF13-B274-BDC6-F3F15A1A1C84}"/>
                </a:ext>
              </a:extLst>
            </p:cNvPr>
            <p:cNvSpPr/>
            <p:nvPr/>
          </p:nvSpPr>
          <p:spPr>
            <a:xfrm>
              <a:off x="2490000" y="2147500"/>
              <a:ext cx="26425" cy="76950"/>
            </a:xfrm>
            <a:custGeom>
              <a:avLst/>
              <a:gdLst/>
              <a:ahLst/>
              <a:cxnLst/>
              <a:rect l="l" t="t" r="r" b="b"/>
              <a:pathLst>
                <a:path w="1057" h="3078" extrusionOk="0">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2626;p64">
              <a:extLst>
                <a:ext uri="{FF2B5EF4-FFF2-40B4-BE49-F238E27FC236}">
                  <a16:creationId xmlns:a16="http://schemas.microsoft.com/office/drawing/2014/main" id="{37810F31-14EE-01BA-0730-18DBB46C535D}"/>
                </a:ext>
              </a:extLst>
            </p:cNvPr>
            <p:cNvSpPr/>
            <p:nvPr/>
          </p:nvSpPr>
          <p:spPr>
            <a:xfrm>
              <a:off x="2634050" y="2107875"/>
              <a:ext cx="75475" cy="109050"/>
            </a:xfrm>
            <a:custGeom>
              <a:avLst/>
              <a:gdLst/>
              <a:ahLst/>
              <a:cxnLst/>
              <a:rect l="l" t="t" r="r" b="b"/>
              <a:pathLst>
                <a:path w="3019" h="4362" extrusionOk="0">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2627;p64">
              <a:extLst>
                <a:ext uri="{FF2B5EF4-FFF2-40B4-BE49-F238E27FC236}">
                  <a16:creationId xmlns:a16="http://schemas.microsoft.com/office/drawing/2014/main" id="{12AF3ACB-50D5-A6B1-3363-C4E05E9E933F}"/>
                </a:ext>
              </a:extLst>
            </p:cNvPr>
            <p:cNvSpPr/>
            <p:nvPr/>
          </p:nvSpPr>
          <p:spPr>
            <a:xfrm>
              <a:off x="2634050" y="2129900"/>
              <a:ext cx="36700" cy="83225"/>
            </a:xfrm>
            <a:custGeom>
              <a:avLst/>
              <a:gdLst/>
              <a:ahLst/>
              <a:cxnLst/>
              <a:rect l="l" t="t" r="r" b="b"/>
              <a:pathLst>
                <a:path w="1468" h="3329" extrusionOk="0">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2628;p64">
              <a:extLst>
                <a:ext uri="{FF2B5EF4-FFF2-40B4-BE49-F238E27FC236}">
                  <a16:creationId xmlns:a16="http://schemas.microsoft.com/office/drawing/2014/main" id="{313454DD-4334-E497-D0F6-97CFE2739D7F}"/>
                </a:ext>
              </a:extLst>
            </p:cNvPr>
            <p:cNvSpPr/>
            <p:nvPr/>
          </p:nvSpPr>
          <p:spPr>
            <a:xfrm>
              <a:off x="2489650" y="2124375"/>
              <a:ext cx="33000" cy="41075"/>
            </a:xfrm>
            <a:custGeom>
              <a:avLst/>
              <a:gdLst/>
              <a:ahLst/>
              <a:cxnLst/>
              <a:rect l="l" t="t" r="r" b="b"/>
              <a:pathLst>
                <a:path w="1320" h="1643" extrusionOk="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2629;p64">
              <a:extLst>
                <a:ext uri="{FF2B5EF4-FFF2-40B4-BE49-F238E27FC236}">
                  <a16:creationId xmlns:a16="http://schemas.microsoft.com/office/drawing/2014/main" id="{5FA5811E-6E2E-E1CD-9CD4-33C043D22CB6}"/>
                </a:ext>
              </a:extLst>
            </p:cNvPr>
            <p:cNvSpPr/>
            <p:nvPr/>
          </p:nvSpPr>
          <p:spPr>
            <a:xfrm>
              <a:off x="2636950" y="2109325"/>
              <a:ext cx="32650" cy="41800"/>
            </a:xfrm>
            <a:custGeom>
              <a:avLst/>
              <a:gdLst/>
              <a:ahLst/>
              <a:cxnLst/>
              <a:rect l="l" t="t" r="r" b="b"/>
              <a:pathLst>
                <a:path w="1306" h="1672" extrusionOk="0">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2630;p64">
              <a:extLst>
                <a:ext uri="{FF2B5EF4-FFF2-40B4-BE49-F238E27FC236}">
                  <a16:creationId xmlns:a16="http://schemas.microsoft.com/office/drawing/2014/main" id="{F8317D9C-6CF5-D802-BC65-BEEA7E414784}"/>
                </a:ext>
              </a:extLst>
            </p:cNvPr>
            <p:cNvSpPr/>
            <p:nvPr/>
          </p:nvSpPr>
          <p:spPr>
            <a:xfrm>
              <a:off x="2482700" y="2197375"/>
              <a:ext cx="34150" cy="23475"/>
            </a:xfrm>
            <a:custGeom>
              <a:avLst/>
              <a:gdLst/>
              <a:ahLst/>
              <a:cxnLst/>
              <a:rect l="l" t="t" r="r" b="b"/>
              <a:pathLst>
                <a:path w="1366" h="939" extrusionOk="0">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2631;p64">
              <a:extLst>
                <a:ext uri="{FF2B5EF4-FFF2-40B4-BE49-F238E27FC236}">
                  <a16:creationId xmlns:a16="http://schemas.microsoft.com/office/drawing/2014/main" id="{237ADE82-7B14-B7B1-EEE1-7C63E4AF89CA}"/>
                </a:ext>
              </a:extLst>
            </p:cNvPr>
            <p:cNvSpPr/>
            <p:nvPr/>
          </p:nvSpPr>
          <p:spPr>
            <a:xfrm>
              <a:off x="2657525" y="2195600"/>
              <a:ext cx="28975" cy="19850"/>
            </a:xfrm>
            <a:custGeom>
              <a:avLst/>
              <a:gdLst/>
              <a:ahLst/>
              <a:cxnLst/>
              <a:rect l="l" t="t" r="r" b="b"/>
              <a:pathLst>
                <a:path w="1159" h="794" extrusionOk="0">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2632;p64">
              <a:extLst>
                <a:ext uri="{FF2B5EF4-FFF2-40B4-BE49-F238E27FC236}">
                  <a16:creationId xmlns:a16="http://schemas.microsoft.com/office/drawing/2014/main" id="{9AAEA8C8-6078-7EE0-F63F-938E43EC1EE7}"/>
                </a:ext>
              </a:extLst>
            </p:cNvPr>
            <p:cNvSpPr/>
            <p:nvPr/>
          </p:nvSpPr>
          <p:spPr>
            <a:xfrm>
              <a:off x="2506900" y="2133425"/>
              <a:ext cx="158300" cy="144975"/>
            </a:xfrm>
            <a:custGeom>
              <a:avLst/>
              <a:gdLst/>
              <a:ahLst/>
              <a:cxnLst/>
              <a:rect l="l" t="t" r="r" b="b"/>
              <a:pathLst>
                <a:path w="6332" h="5799" extrusionOk="0">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2633;p64">
              <a:extLst>
                <a:ext uri="{FF2B5EF4-FFF2-40B4-BE49-F238E27FC236}">
                  <a16:creationId xmlns:a16="http://schemas.microsoft.com/office/drawing/2014/main" id="{703D208C-C566-395B-CC99-FEF25466A45C}"/>
                </a:ext>
              </a:extLst>
            </p:cNvPr>
            <p:cNvSpPr/>
            <p:nvPr/>
          </p:nvSpPr>
          <p:spPr>
            <a:xfrm>
              <a:off x="2588325" y="2198050"/>
              <a:ext cx="27450" cy="21525"/>
            </a:xfrm>
            <a:custGeom>
              <a:avLst/>
              <a:gdLst/>
              <a:ahLst/>
              <a:cxnLst/>
              <a:rect l="l" t="t" r="r" b="b"/>
              <a:pathLst>
                <a:path w="1098" h="861" extrusionOk="0">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2634;p64">
              <a:extLst>
                <a:ext uri="{FF2B5EF4-FFF2-40B4-BE49-F238E27FC236}">
                  <a16:creationId xmlns:a16="http://schemas.microsoft.com/office/drawing/2014/main" id="{CF535249-67B1-0B25-23F8-034846D0047B}"/>
                </a:ext>
              </a:extLst>
            </p:cNvPr>
            <p:cNvSpPr/>
            <p:nvPr/>
          </p:nvSpPr>
          <p:spPr>
            <a:xfrm>
              <a:off x="2612075" y="2283300"/>
              <a:ext cx="47675" cy="117400"/>
            </a:xfrm>
            <a:custGeom>
              <a:avLst/>
              <a:gdLst/>
              <a:ahLst/>
              <a:cxnLst/>
              <a:rect l="l" t="t" r="r" b="b"/>
              <a:pathLst>
                <a:path w="1907" h="4696" extrusionOk="0">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2635;p64">
              <a:extLst>
                <a:ext uri="{FF2B5EF4-FFF2-40B4-BE49-F238E27FC236}">
                  <a16:creationId xmlns:a16="http://schemas.microsoft.com/office/drawing/2014/main" id="{0E2288A6-EE35-E79D-F729-1C02AD20921C}"/>
                </a:ext>
              </a:extLst>
            </p:cNvPr>
            <p:cNvSpPr/>
            <p:nvPr/>
          </p:nvSpPr>
          <p:spPr>
            <a:xfrm>
              <a:off x="2516825" y="2279375"/>
              <a:ext cx="31525" cy="151250"/>
            </a:xfrm>
            <a:custGeom>
              <a:avLst/>
              <a:gdLst/>
              <a:ahLst/>
              <a:cxnLst/>
              <a:rect l="l" t="t" r="r" b="b"/>
              <a:pathLst>
                <a:path w="1261" h="6050" extrusionOk="0">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2636;p64">
              <a:extLst>
                <a:ext uri="{FF2B5EF4-FFF2-40B4-BE49-F238E27FC236}">
                  <a16:creationId xmlns:a16="http://schemas.microsoft.com/office/drawing/2014/main" id="{F047339D-2746-4422-49FA-8C6068F4CD40}"/>
                </a:ext>
              </a:extLst>
            </p:cNvPr>
            <p:cNvSpPr/>
            <p:nvPr/>
          </p:nvSpPr>
          <p:spPr>
            <a:xfrm>
              <a:off x="2436200" y="2375350"/>
              <a:ext cx="136325" cy="104475"/>
            </a:xfrm>
            <a:custGeom>
              <a:avLst/>
              <a:gdLst/>
              <a:ahLst/>
              <a:cxnLst/>
              <a:rect l="l" t="t" r="r" b="b"/>
              <a:pathLst>
                <a:path w="5453" h="4179" extrusionOk="0">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2637;p64">
              <a:extLst>
                <a:ext uri="{FF2B5EF4-FFF2-40B4-BE49-F238E27FC236}">
                  <a16:creationId xmlns:a16="http://schemas.microsoft.com/office/drawing/2014/main" id="{82DD7753-B061-0DBC-F8C2-36E87D02C98C}"/>
                </a:ext>
              </a:extLst>
            </p:cNvPr>
            <p:cNvSpPr/>
            <p:nvPr/>
          </p:nvSpPr>
          <p:spPr>
            <a:xfrm>
              <a:off x="2506075" y="2378325"/>
              <a:ext cx="69250" cy="57700"/>
            </a:xfrm>
            <a:custGeom>
              <a:avLst/>
              <a:gdLst/>
              <a:ahLst/>
              <a:cxnLst/>
              <a:rect l="l" t="t" r="r" b="b"/>
              <a:pathLst>
                <a:path w="2770" h="2308" extrusionOk="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2638;p64">
              <a:extLst>
                <a:ext uri="{FF2B5EF4-FFF2-40B4-BE49-F238E27FC236}">
                  <a16:creationId xmlns:a16="http://schemas.microsoft.com/office/drawing/2014/main" id="{E94453A5-1330-2CA1-8EFB-B026DC6C0232}"/>
                </a:ext>
              </a:extLst>
            </p:cNvPr>
            <p:cNvSpPr/>
            <p:nvPr/>
          </p:nvSpPr>
          <p:spPr>
            <a:xfrm>
              <a:off x="2439675" y="2377325"/>
              <a:ext cx="58300" cy="52975"/>
            </a:xfrm>
            <a:custGeom>
              <a:avLst/>
              <a:gdLst/>
              <a:ahLst/>
              <a:cxnLst/>
              <a:rect l="l" t="t" r="r" b="b"/>
              <a:pathLst>
                <a:path w="2332" h="2119" extrusionOk="0">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2639;p64">
              <a:extLst>
                <a:ext uri="{FF2B5EF4-FFF2-40B4-BE49-F238E27FC236}">
                  <a16:creationId xmlns:a16="http://schemas.microsoft.com/office/drawing/2014/main" id="{A3E44F7B-1FA8-EBC5-1E09-B4BC9FF9F1D4}"/>
                </a:ext>
              </a:extLst>
            </p:cNvPr>
            <p:cNvSpPr/>
            <p:nvPr/>
          </p:nvSpPr>
          <p:spPr>
            <a:xfrm>
              <a:off x="2467325" y="2311475"/>
              <a:ext cx="60525" cy="176475"/>
            </a:xfrm>
            <a:custGeom>
              <a:avLst/>
              <a:gdLst/>
              <a:ahLst/>
              <a:cxnLst/>
              <a:rect l="l" t="t" r="r" b="b"/>
              <a:pathLst>
                <a:path w="2421" h="7059" extrusionOk="0">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2640;p64">
              <a:extLst>
                <a:ext uri="{FF2B5EF4-FFF2-40B4-BE49-F238E27FC236}">
                  <a16:creationId xmlns:a16="http://schemas.microsoft.com/office/drawing/2014/main" id="{3BFD18F8-669F-4D70-6EA1-A352C492A529}"/>
                </a:ext>
              </a:extLst>
            </p:cNvPr>
            <p:cNvSpPr/>
            <p:nvPr/>
          </p:nvSpPr>
          <p:spPr>
            <a:xfrm>
              <a:off x="2479800" y="2284150"/>
              <a:ext cx="44700" cy="60075"/>
            </a:xfrm>
            <a:custGeom>
              <a:avLst/>
              <a:gdLst/>
              <a:ahLst/>
              <a:cxnLst/>
              <a:rect l="l" t="t" r="r" b="b"/>
              <a:pathLst>
                <a:path w="1788" h="2403" extrusionOk="0">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2641;p64">
              <a:extLst>
                <a:ext uri="{FF2B5EF4-FFF2-40B4-BE49-F238E27FC236}">
                  <a16:creationId xmlns:a16="http://schemas.microsoft.com/office/drawing/2014/main" id="{283028F8-656B-7050-2CAC-4A1A887B9C59}"/>
                </a:ext>
              </a:extLst>
            </p:cNvPr>
            <p:cNvSpPr/>
            <p:nvPr/>
          </p:nvSpPr>
          <p:spPr>
            <a:xfrm>
              <a:off x="2594125" y="2623775"/>
              <a:ext cx="78650" cy="27550"/>
            </a:xfrm>
            <a:custGeom>
              <a:avLst/>
              <a:gdLst/>
              <a:ahLst/>
              <a:cxnLst/>
              <a:rect l="l" t="t" r="r" b="b"/>
              <a:pathLst>
                <a:path w="3146" h="1102" extrusionOk="0">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2642;p64">
              <a:extLst>
                <a:ext uri="{FF2B5EF4-FFF2-40B4-BE49-F238E27FC236}">
                  <a16:creationId xmlns:a16="http://schemas.microsoft.com/office/drawing/2014/main" id="{652F36B7-549E-BDED-2D35-0D2349FD2321}"/>
                </a:ext>
              </a:extLst>
            </p:cNvPr>
            <p:cNvSpPr/>
            <p:nvPr/>
          </p:nvSpPr>
          <p:spPr>
            <a:xfrm>
              <a:off x="2493000" y="2616125"/>
              <a:ext cx="75725" cy="34300"/>
            </a:xfrm>
            <a:custGeom>
              <a:avLst/>
              <a:gdLst/>
              <a:ahLst/>
              <a:cxnLst/>
              <a:rect l="l" t="t" r="r" b="b"/>
              <a:pathLst>
                <a:path w="3029" h="1372" extrusionOk="0">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2643;p64">
              <a:extLst>
                <a:ext uri="{FF2B5EF4-FFF2-40B4-BE49-F238E27FC236}">
                  <a16:creationId xmlns:a16="http://schemas.microsoft.com/office/drawing/2014/main" id="{EF4C7FD2-92D8-00E1-A45F-83F075B24778}"/>
                </a:ext>
              </a:extLst>
            </p:cNvPr>
            <p:cNvSpPr/>
            <p:nvPr/>
          </p:nvSpPr>
          <p:spPr>
            <a:xfrm>
              <a:off x="2582775" y="2249775"/>
              <a:ext cx="24925" cy="8725"/>
            </a:xfrm>
            <a:custGeom>
              <a:avLst/>
              <a:gdLst/>
              <a:ahLst/>
              <a:cxnLst/>
              <a:rect l="l" t="t" r="r" b="b"/>
              <a:pathLst>
                <a:path w="997" h="349" extrusionOk="0">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2644;p64">
              <a:extLst>
                <a:ext uri="{FF2B5EF4-FFF2-40B4-BE49-F238E27FC236}">
                  <a16:creationId xmlns:a16="http://schemas.microsoft.com/office/drawing/2014/main" id="{2E9AFD3C-F722-C542-8180-E791F679BE8A}"/>
                </a:ext>
              </a:extLst>
            </p:cNvPr>
            <p:cNvSpPr/>
            <p:nvPr/>
          </p:nvSpPr>
          <p:spPr>
            <a:xfrm>
              <a:off x="2526325" y="2172850"/>
              <a:ext cx="44350" cy="29050"/>
            </a:xfrm>
            <a:custGeom>
              <a:avLst/>
              <a:gdLst/>
              <a:ahLst/>
              <a:cxnLst/>
              <a:rect l="l" t="t" r="r" b="b"/>
              <a:pathLst>
                <a:path w="1774" h="1162" extrusionOk="0">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2645;p64">
              <a:extLst>
                <a:ext uri="{FF2B5EF4-FFF2-40B4-BE49-F238E27FC236}">
                  <a16:creationId xmlns:a16="http://schemas.microsoft.com/office/drawing/2014/main" id="{ED1BAF11-473E-A663-0623-356D038EA3D3}"/>
                </a:ext>
              </a:extLst>
            </p:cNvPr>
            <p:cNvSpPr/>
            <p:nvPr/>
          </p:nvSpPr>
          <p:spPr>
            <a:xfrm>
              <a:off x="2607675" y="2171875"/>
              <a:ext cx="47125" cy="25475"/>
            </a:xfrm>
            <a:custGeom>
              <a:avLst/>
              <a:gdLst/>
              <a:ahLst/>
              <a:cxnLst/>
              <a:rect l="l" t="t" r="r" b="b"/>
              <a:pathLst>
                <a:path w="1885" h="1019" extrusionOk="0">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2646;p64">
              <a:extLst>
                <a:ext uri="{FF2B5EF4-FFF2-40B4-BE49-F238E27FC236}">
                  <a16:creationId xmlns:a16="http://schemas.microsoft.com/office/drawing/2014/main" id="{7060C2D5-055E-4447-7C33-1ED113F864DB}"/>
                </a:ext>
              </a:extLst>
            </p:cNvPr>
            <p:cNvSpPr/>
            <p:nvPr/>
          </p:nvSpPr>
          <p:spPr>
            <a:xfrm>
              <a:off x="2585675" y="2196200"/>
              <a:ext cx="22375" cy="46900"/>
            </a:xfrm>
            <a:custGeom>
              <a:avLst/>
              <a:gdLst/>
              <a:ahLst/>
              <a:cxnLst/>
              <a:rect l="l" t="t" r="r" b="b"/>
              <a:pathLst>
                <a:path w="895" h="1876" extrusionOk="0">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2647;p64">
              <a:extLst>
                <a:ext uri="{FF2B5EF4-FFF2-40B4-BE49-F238E27FC236}">
                  <a16:creationId xmlns:a16="http://schemas.microsoft.com/office/drawing/2014/main" id="{866879CB-3889-34F8-CCE9-FABB67E36B5C}"/>
                </a:ext>
              </a:extLst>
            </p:cNvPr>
            <p:cNvSpPr/>
            <p:nvPr/>
          </p:nvSpPr>
          <p:spPr>
            <a:xfrm>
              <a:off x="2613575" y="2207200"/>
              <a:ext cx="32550" cy="19450"/>
            </a:xfrm>
            <a:custGeom>
              <a:avLst/>
              <a:gdLst/>
              <a:ahLst/>
              <a:cxnLst/>
              <a:rect l="l" t="t" r="r" b="b"/>
              <a:pathLst>
                <a:path w="1302" h="778" extrusionOk="0">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2648;p64">
              <a:extLst>
                <a:ext uri="{FF2B5EF4-FFF2-40B4-BE49-F238E27FC236}">
                  <a16:creationId xmlns:a16="http://schemas.microsoft.com/office/drawing/2014/main" id="{623027F5-15C6-F764-9CC8-8E49E27F5041}"/>
                </a:ext>
              </a:extLst>
            </p:cNvPr>
            <p:cNvSpPr/>
            <p:nvPr/>
          </p:nvSpPr>
          <p:spPr>
            <a:xfrm>
              <a:off x="2644700" y="2221100"/>
              <a:ext cx="9175" cy="2575"/>
            </a:xfrm>
            <a:custGeom>
              <a:avLst/>
              <a:gdLst/>
              <a:ahLst/>
              <a:cxnLst/>
              <a:rect l="l" t="t" r="r" b="b"/>
              <a:pathLst>
                <a:path w="367" h="103" extrusionOk="0">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2649;p64">
              <a:extLst>
                <a:ext uri="{FF2B5EF4-FFF2-40B4-BE49-F238E27FC236}">
                  <a16:creationId xmlns:a16="http://schemas.microsoft.com/office/drawing/2014/main" id="{02978324-3F8F-A7BF-6F62-3AC17C9DF745}"/>
                </a:ext>
              </a:extLst>
            </p:cNvPr>
            <p:cNvSpPr/>
            <p:nvPr/>
          </p:nvSpPr>
          <p:spPr>
            <a:xfrm>
              <a:off x="2643900" y="2216700"/>
              <a:ext cx="9250" cy="4225"/>
            </a:xfrm>
            <a:custGeom>
              <a:avLst/>
              <a:gdLst/>
              <a:ahLst/>
              <a:cxnLst/>
              <a:rect l="l" t="t" r="r" b="b"/>
              <a:pathLst>
                <a:path w="370" h="169" extrusionOk="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1" name="Google Shape;2650;p64">
              <a:extLst>
                <a:ext uri="{FF2B5EF4-FFF2-40B4-BE49-F238E27FC236}">
                  <a16:creationId xmlns:a16="http://schemas.microsoft.com/office/drawing/2014/main" id="{3CA425AF-40CC-9D04-924C-AF46A75826C6}"/>
                </a:ext>
              </a:extLst>
            </p:cNvPr>
            <p:cNvSpPr/>
            <p:nvPr/>
          </p:nvSpPr>
          <p:spPr>
            <a:xfrm>
              <a:off x="2643200" y="2211950"/>
              <a:ext cx="8475" cy="5700"/>
            </a:xfrm>
            <a:custGeom>
              <a:avLst/>
              <a:gdLst/>
              <a:ahLst/>
              <a:cxnLst/>
              <a:rect l="l" t="t" r="r" b="b"/>
              <a:pathLst>
                <a:path w="339" h="228" extrusionOk="0">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2" name="Google Shape;2651;p64">
              <a:extLst>
                <a:ext uri="{FF2B5EF4-FFF2-40B4-BE49-F238E27FC236}">
                  <a16:creationId xmlns:a16="http://schemas.microsoft.com/office/drawing/2014/main" id="{7586F2FA-24B7-BDB5-F2B5-8CF850A972CA}"/>
                </a:ext>
              </a:extLst>
            </p:cNvPr>
            <p:cNvSpPr/>
            <p:nvPr/>
          </p:nvSpPr>
          <p:spPr>
            <a:xfrm>
              <a:off x="2540225" y="2207050"/>
              <a:ext cx="33800" cy="20325"/>
            </a:xfrm>
            <a:custGeom>
              <a:avLst/>
              <a:gdLst/>
              <a:ahLst/>
              <a:cxnLst/>
              <a:rect l="l" t="t" r="r" b="b"/>
              <a:pathLst>
                <a:path w="1352" h="813" extrusionOk="0">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3" name="Google Shape;2652;p64">
              <a:extLst>
                <a:ext uri="{FF2B5EF4-FFF2-40B4-BE49-F238E27FC236}">
                  <a16:creationId xmlns:a16="http://schemas.microsoft.com/office/drawing/2014/main" id="{E44A7533-7B88-18D8-8539-0E4718BAB4BA}"/>
                </a:ext>
              </a:extLst>
            </p:cNvPr>
            <p:cNvSpPr/>
            <p:nvPr/>
          </p:nvSpPr>
          <p:spPr>
            <a:xfrm>
              <a:off x="2532575" y="2220750"/>
              <a:ext cx="9175" cy="2925"/>
            </a:xfrm>
            <a:custGeom>
              <a:avLst/>
              <a:gdLst/>
              <a:ahLst/>
              <a:cxnLst/>
              <a:rect l="l" t="t" r="r" b="b"/>
              <a:pathLst>
                <a:path w="367" h="117" extrusionOk="0">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4" name="Google Shape;2653;p64">
              <a:extLst>
                <a:ext uri="{FF2B5EF4-FFF2-40B4-BE49-F238E27FC236}">
                  <a16:creationId xmlns:a16="http://schemas.microsoft.com/office/drawing/2014/main" id="{E77691F3-E2C3-976C-C012-ED660DB557C3}"/>
                </a:ext>
              </a:extLst>
            </p:cNvPr>
            <p:cNvSpPr/>
            <p:nvPr/>
          </p:nvSpPr>
          <p:spPr>
            <a:xfrm>
              <a:off x="2533625" y="2216350"/>
              <a:ext cx="9175" cy="4550"/>
            </a:xfrm>
            <a:custGeom>
              <a:avLst/>
              <a:gdLst/>
              <a:ahLst/>
              <a:cxnLst/>
              <a:rect l="l" t="t" r="r" b="b"/>
              <a:pathLst>
                <a:path w="367" h="182" extrusionOk="0">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5" name="Google Shape;2654;p64">
              <a:extLst>
                <a:ext uri="{FF2B5EF4-FFF2-40B4-BE49-F238E27FC236}">
                  <a16:creationId xmlns:a16="http://schemas.microsoft.com/office/drawing/2014/main" id="{7D458567-A7A9-3F19-E853-395690089B89}"/>
                </a:ext>
              </a:extLst>
            </p:cNvPr>
            <p:cNvSpPr/>
            <p:nvPr/>
          </p:nvSpPr>
          <p:spPr>
            <a:xfrm>
              <a:off x="2535125" y="2211450"/>
              <a:ext cx="8475" cy="5925"/>
            </a:xfrm>
            <a:custGeom>
              <a:avLst/>
              <a:gdLst/>
              <a:ahLst/>
              <a:cxnLst/>
              <a:rect l="l" t="t" r="r" b="b"/>
              <a:pathLst>
                <a:path w="339" h="237" extrusionOk="0">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6" name="Google Shape;2655;p64">
              <a:extLst>
                <a:ext uri="{FF2B5EF4-FFF2-40B4-BE49-F238E27FC236}">
                  <a16:creationId xmlns:a16="http://schemas.microsoft.com/office/drawing/2014/main" id="{8F5423FA-EF12-4958-F505-F6234159AC3C}"/>
                </a:ext>
              </a:extLst>
            </p:cNvPr>
            <p:cNvSpPr/>
            <p:nvPr/>
          </p:nvSpPr>
          <p:spPr>
            <a:xfrm>
              <a:off x="2485625" y="2112850"/>
              <a:ext cx="178875" cy="122950"/>
            </a:xfrm>
            <a:custGeom>
              <a:avLst/>
              <a:gdLst/>
              <a:ahLst/>
              <a:cxnLst/>
              <a:rect l="l" t="t" r="r" b="b"/>
              <a:pathLst>
                <a:path w="7155" h="4918" extrusionOk="0">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67" name="Google Shape;2525;p64">
            <a:extLst>
              <a:ext uri="{FF2B5EF4-FFF2-40B4-BE49-F238E27FC236}">
                <a16:creationId xmlns:a16="http://schemas.microsoft.com/office/drawing/2014/main" id="{6BC88837-FAA7-2913-47C5-57964AB2A0E9}"/>
              </a:ext>
            </a:extLst>
          </p:cNvPr>
          <p:cNvSpPr txBox="1">
            <a:spLocks/>
          </p:cNvSpPr>
          <p:nvPr/>
        </p:nvSpPr>
        <p:spPr>
          <a:xfrm>
            <a:off x="2252314" y="1915858"/>
            <a:ext cx="4875859" cy="98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Life Savers"/>
              <a:buNone/>
              <a:defRPr sz="7200" b="1" i="0" u="none" strike="noStrike" cap="none">
                <a:solidFill>
                  <a:schemeClr val="dk1"/>
                </a:solidFill>
                <a:latin typeface="Life Savers"/>
                <a:ea typeface="Life Savers"/>
                <a:cs typeface="Life Savers"/>
                <a:sym typeface="Life Savers"/>
              </a:defRPr>
            </a:lvl1pPr>
            <a:lvl2pPr marR="0" lvl="1"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800"/>
              <a:buFont typeface="Arial"/>
              <a:buNone/>
              <a:defRPr sz="4800" b="0" i="0" u="none" strike="noStrike" cap="none">
                <a:solidFill>
                  <a:schemeClr val="dk2"/>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135675"/>
              </a:buClr>
              <a:buSzPts val="4800"/>
              <a:buFont typeface="Life Savers"/>
              <a:buNone/>
              <a:tabLst/>
              <a:defRPr/>
            </a:pPr>
            <a:r>
              <a:rPr lang="en">
                <a:solidFill>
                  <a:srgbClr val="135675"/>
                </a:solidFill>
                <a:latin typeface="Times New Roman" panose="02020603050405020304" pitchFamily="18" charset="0"/>
                <a:cs typeface="Times New Roman" panose="02020603050405020304" pitchFamily="18" charset="0"/>
              </a:rPr>
              <a:t>Đọc và tìm hiểu chung</a:t>
            </a:r>
            <a:endParaRPr kumimoji="0" lang="en" sz="7200" b="1" i="0" u="none" strike="noStrike" kern="0" cap="none" spc="0" normalizeH="0" baseline="0" noProof="0">
              <a:ln>
                <a:noFill/>
              </a:ln>
              <a:solidFill>
                <a:srgbClr val="135675"/>
              </a:solidFill>
              <a:effectLst/>
              <a:uLnTx/>
              <a:uFillTx/>
              <a:latin typeface="Times New Roman" panose="02020603050405020304" pitchFamily="18" charset="0"/>
              <a:cs typeface="Times New Roman" panose="02020603050405020304" pitchFamily="18" charset="0"/>
              <a:sym typeface="Life Savers"/>
            </a:endParaRPr>
          </a:p>
        </p:txBody>
      </p:sp>
    </p:spTree>
    <p:extLst>
      <p:ext uri="{BB962C8B-B14F-4D97-AF65-F5344CB8AC3E}">
        <p14:creationId xmlns:p14="http://schemas.microsoft.com/office/powerpoint/2010/main" val="2541947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56"/>
                                        </p:tgtEl>
                                        <p:attrNameLst>
                                          <p:attrName>style.visibility</p:attrName>
                                        </p:attrNameLst>
                                      </p:cBhvr>
                                      <p:to>
                                        <p:strVal val="visible"/>
                                      </p:to>
                                    </p:set>
                                    <p:anim calcmode="lin" valueType="num">
                                      <p:cBhvr additive="base">
                                        <p:cTn id="7" dur="500" fill="hold"/>
                                        <p:tgtEl>
                                          <p:spTgt spid="1456"/>
                                        </p:tgtEl>
                                        <p:attrNameLst>
                                          <p:attrName>ppt_x</p:attrName>
                                        </p:attrNameLst>
                                      </p:cBhvr>
                                      <p:tavLst>
                                        <p:tav tm="0">
                                          <p:val>
                                            <p:strVal val="#ppt_x"/>
                                          </p:val>
                                        </p:tav>
                                        <p:tav tm="100000">
                                          <p:val>
                                            <p:strVal val="#ppt_x"/>
                                          </p:val>
                                        </p:tav>
                                      </p:tavLst>
                                    </p:anim>
                                    <p:anim calcmode="lin" valueType="num">
                                      <p:cBhvr additive="base">
                                        <p:cTn id="8" dur="500" fill="hold"/>
                                        <p:tgtEl>
                                          <p:spTgt spid="145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84"/>
                                        </p:tgtEl>
                                        <p:attrNameLst>
                                          <p:attrName>style.visibility</p:attrName>
                                        </p:attrNameLst>
                                      </p:cBhvr>
                                      <p:to>
                                        <p:strVal val="visible"/>
                                      </p:to>
                                    </p:set>
                                    <p:anim calcmode="lin" valueType="num">
                                      <p:cBhvr additive="base">
                                        <p:cTn id="11" dur="500" fill="hold"/>
                                        <p:tgtEl>
                                          <p:spTgt spid="1484"/>
                                        </p:tgtEl>
                                        <p:attrNameLst>
                                          <p:attrName>ppt_x</p:attrName>
                                        </p:attrNameLst>
                                      </p:cBhvr>
                                      <p:tavLst>
                                        <p:tav tm="0">
                                          <p:val>
                                            <p:strVal val="#ppt_x"/>
                                          </p:val>
                                        </p:tav>
                                        <p:tav tm="100000">
                                          <p:val>
                                            <p:strVal val="#ppt_x"/>
                                          </p:val>
                                        </p:tav>
                                      </p:tavLst>
                                    </p:anim>
                                    <p:anim calcmode="lin" valueType="num">
                                      <p:cBhvr additive="base">
                                        <p:cTn id="12" dur="500" fill="hold"/>
                                        <p:tgtEl>
                                          <p:spTgt spid="148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78"/>
                                        </p:tgtEl>
                                        <p:attrNameLst>
                                          <p:attrName>style.visibility</p:attrName>
                                        </p:attrNameLst>
                                      </p:cBhvr>
                                      <p:to>
                                        <p:strVal val="visible"/>
                                      </p:to>
                                    </p:set>
                                    <p:anim calcmode="lin" valueType="num">
                                      <p:cBhvr additive="base">
                                        <p:cTn id="15" dur="500" fill="hold"/>
                                        <p:tgtEl>
                                          <p:spTgt spid="1378"/>
                                        </p:tgtEl>
                                        <p:attrNameLst>
                                          <p:attrName>ppt_x</p:attrName>
                                        </p:attrNameLst>
                                      </p:cBhvr>
                                      <p:tavLst>
                                        <p:tav tm="0">
                                          <p:val>
                                            <p:strVal val="#ppt_x"/>
                                          </p:val>
                                        </p:tav>
                                        <p:tav tm="100000">
                                          <p:val>
                                            <p:strVal val="#ppt_x"/>
                                          </p:val>
                                        </p:tav>
                                      </p:tavLst>
                                    </p:anim>
                                    <p:anim calcmode="lin" valueType="num">
                                      <p:cBhvr additive="base">
                                        <p:cTn id="16" dur="500" fill="hold"/>
                                        <p:tgtEl>
                                          <p:spTgt spid="137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79"/>
                                        </p:tgtEl>
                                        <p:attrNameLst>
                                          <p:attrName>style.visibility</p:attrName>
                                        </p:attrNameLst>
                                      </p:cBhvr>
                                      <p:to>
                                        <p:strVal val="visible"/>
                                      </p:to>
                                    </p:set>
                                    <p:anim calcmode="lin" valueType="num">
                                      <p:cBhvr additive="base">
                                        <p:cTn id="19" dur="500" fill="hold"/>
                                        <p:tgtEl>
                                          <p:spTgt spid="1379"/>
                                        </p:tgtEl>
                                        <p:attrNameLst>
                                          <p:attrName>ppt_x</p:attrName>
                                        </p:attrNameLst>
                                      </p:cBhvr>
                                      <p:tavLst>
                                        <p:tav tm="0">
                                          <p:val>
                                            <p:strVal val="#ppt_x"/>
                                          </p:val>
                                        </p:tav>
                                        <p:tav tm="100000">
                                          <p:val>
                                            <p:strVal val="#ppt_x"/>
                                          </p:val>
                                        </p:tav>
                                      </p:tavLst>
                                    </p:anim>
                                    <p:anim calcmode="lin" valueType="num">
                                      <p:cBhvr additive="base">
                                        <p:cTn id="20" dur="500" fill="hold"/>
                                        <p:tgtEl>
                                          <p:spTgt spid="13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80"/>
                                        </p:tgtEl>
                                        <p:attrNameLst>
                                          <p:attrName>style.visibility</p:attrName>
                                        </p:attrNameLst>
                                      </p:cBhvr>
                                      <p:to>
                                        <p:strVal val="visible"/>
                                      </p:to>
                                    </p:set>
                                    <p:anim calcmode="lin" valueType="num">
                                      <p:cBhvr additive="base">
                                        <p:cTn id="23" dur="500" fill="hold"/>
                                        <p:tgtEl>
                                          <p:spTgt spid="1380"/>
                                        </p:tgtEl>
                                        <p:attrNameLst>
                                          <p:attrName>ppt_x</p:attrName>
                                        </p:attrNameLst>
                                      </p:cBhvr>
                                      <p:tavLst>
                                        <p:tav tm="0">
                                          <p:val>
                                            <p:strVal val="#ppt_x"/>
                                          </p:val>
                                        </p:tav>
                                        <p:tav tm="100000">
                                          <p:val>
                                            <p:strVal val="#ppt_x"/>
                                          </p:val>
                                        </p:tav>
                                      </p:tavLst>
                                    </p:anim>
                                    <p:anim calcmode="lin" valueType="num">
                                      <p:cBhvr additive="base">
                                        <p:cTn id="24" dur="500" fill="hold"/>
                                        <p:tgtEl>
                                          <p:spTgt spid="138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23"/>
                                        </p:tgtEl>
                                        <p:attrNameLst>
                                          <p:attrName>style.visibility</p:attrName>
                                        </p:attrNameLst>
                                      </p:cBhvr>
                                      <p:to>
                                        <p:strVal val="visible"/>
                                      </p:to>
                                    </p:set>
                                    <p:anim calcmode="lin" valueType="num">
                                      <p:cBhvr additive="base">
                                        <p:cTn id="27" dur="500" fill="hold"/>
                                        <p:tgtEl>
                                          <p:spTgt spid="1523"/>
                                        </p:tgtEl>
                                        <p:attrNameLst>
                                          <p:attrName>ppt_x</p:attrName>
                                        </p:attrNameLst>
                                      </p:cBhvr>
                                      <p:tavLst>
                                        <p:tav tm="0">
                                          <p:val>
                                            <p:strVal val="#ppt_x"/>
                                          </p:val>
                                        </p:tav>
                                        <p:tav tm="100000">
                                          <p:val>
                                            <p:strVal val="#ppt_x"/>
                                          </p:val>
                                        </p:tav>
                                      </p:tavLst>
                                    </p:anim>
                                    <p:anim calcmode="lin" valueType="num">
                                      <p:cBhvr additive="base">
                                        <p:cTn id="28" dur="500" fill="hold"/>
                                        <p:tgtEl>
                                          <p:spTgt spid="152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67"/>
                                        </p:tgtEl>
                                        <p:attrNameLst>
                                          <p:attrName>style.visibility</p:attrName>
                                        </p:attrNameLst>
                                      </p:cBhvr>
                                      <p:to>
                                        <p:strVal val="visible"/>
                                      </p:to>
                                    </p:set>
                                    <p:anim calcmode="lin" valueType="num">
                                      <p:cBhvr additive="base">
                                        <p:cTn id="31" dur="500" fill="hold"/>
                                        <p:tgtEl>
                                          <p:spTgt spid="1567"/>
                                        </p:tgtEl>
                                        <p:attrNameLst>
                                          <p:attrName>ppt_x</p:attrName>
                                        </p:attrNameLst>
                                      </p:cBhvr>
                                      <p:tavLst>
                                        <p:tav tm="0">
                                          <p:val>
                                            <p:strVal val="#ppt_x"/>
                                          </p:val>
                                        </p:tav>
                                        <p:tav tm="100000">
                                          <p:val>
                                            <p:strVal val="#ppt_x"/>
                                          </p:val>
                                        </p:tav>
                                      </p:tavLst>
                                    </p:anim>
                                    <p:anim calcmode="lin" valueType="num">
                                      <p:cBhvr additive="base">
                                        <p:cTn id="32" dur="500" fill="hold"/>
                                        <p:tgtEl>
                                          <p:spTgt spid="15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 grpId="0" animBg="1"/>
      <p:bldP spid="1484" grpId="0" animBg="1"/>
      <p:bldP spid="1378" grpId="0" animBg="1"/>
      <p:bldP spid="1379" grpId="0"/>
      <p:bldP spid="156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grpSp>
        <p:nvGrpSpPr>
          <p:cNvPr id="50" name="Google Shape;1288;p51">
            <a:extLst>
              <a:ext uri="{FF2B5EF4-FFF2-40B4-BE49-F238E27FC236}">
                <a16:creationId xmlns:a16="http://schemas.microsoft.com/office/drawing/2014/main" id="{6D799C03-7E96-8864-3912-6B7C9AB685F3}"/>
              </a:ext>
            </a:extLst>
          </p:cNvPr>
          <p:cNvGrpSpPr/>
          <p:nvPr/>
        </p:nvGrpSpPr>
        <p:grpSpPr>
          <a:xfrm rot="541442">
            <a:off x="8114934" y="54738"/>
            <a:ext cx="872761" cy="1193547"/>
            <a:chOff x="1290475" y="2139165"/>
            <a:chExt cx="1625875" cy="2216834"/>
          </a:xfrm>
        </p:grpSpPr>
        <p:sp>
          <p:nvSpPr>
            <p:cNvPr id="51" name="Google Shape;1289;p51">
              <a:extLst>
                <a:ext uri="{FF2B5EF4-FFF2-40B4-BE49-F238E27FC236}">
                  <a16:creationId xmlns:a16="http://schemas.microsoft.com/office/drawing/2014/main" id="{604DECFA-9DB7-723F-D859-3F4CD37F09A9}"/>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90;p51">
              <a:extLst>
                <a:ext uri="{FF2B5EF4-FFF2-40B4-BE49-F238E27FC236}">
                  <a16:creationId xmlns:a16="http://schemas.microsoft.com/office/drawing/2014/main" id="{376FE1B1-E46E-717C-F0E0-D94B42EAD344}"/>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91;p51">
              <a:extLst>
                <a:ext uri="{FF2B5EF4-FFF2-40B4-BE49-F238E27FC236}">
                  <a16:creationId xmlns:a16="http://schemas.microsoft.com/office/drawing/2014/main" id="{7C1F5EE3-CB7B-50C1-B3EA-FF99D95C1A87}"/>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92;p51">
              <a:extLst>
                <a:ext uri="{FF2B5EF4-FFF2-40B4-BE49-F238E27FC236}">
                  <a16:creationId xmlns:a16="http://schemas.microsoft.com/office/drawing/2014/main" id="{A45AE3F4-0CCC-8F1A-BADB-25CAD9969167}"/>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 name="Google Shape;1223;p50"/>
          <p:cNvSpPr txBox="1">
            <a:spLocks noGrp="1"/>
          </p:cNvSpPr>
          <p:nvPr>
            <p:ph type="title"/>
          </p:nvPr>
        </p:nvSpPr>
        <p:spPr>
          <a:xfrm>
            <a:off x="1385094" y="372109"/>
            <a:ext cx="68778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Times New Roman" panose="02020603050405020304" pitchFamily="18" charset="0"/>
                <a:cs typeface="Times New Roman" panose="02020603050405020304" pitchFamily="18" charset="0"/>
              </a:rPr>
              <a:t>I. Đọc và tìm hiểu chung</a:t>
            </a:r>
            <a:endParaRPr b="1">
              <a:latin typeface="Times New Roman" panose="02020603050405020304" pitchFamily="18" charset="0"/>
              <a:cs typeface="Times New Roman" panose="02020603050405020304" pitchFamily="18" charset="0"/>
            </a:endParaRPr>
          </a:p>
        </p:txBody>
      </p:sp>
      <p:grpSp>
        <p:nvGrpSpPr>
          <p:cNvPr id="1225" name="Google Shape;1225;p50"/>
          <p:cNvGrpSpPr/>
          <p:nvPr/>
        </p:nvGrpSpPr>
        <p:grpSpPr>
          <a:xfrm>
            <a:off x="7597790" y="384954"/>
            <a:ext cx="1226843" cy="1226843"/>
            <a:chOff x="7597790" y="384954"/>
            <a:chExt cx="1226843" cy="1226843"/>
          </a:xfrm>
        </p:grpSpPr>
        <p:grpSp>
          <p:nvGrpSpPr>
            <p:cNvPr id="1226" name="Google Shape;1226;p50"/>
            <p:cNvGrpSpPr/>
            <p:nvPr/>
          </p:nvGrpSpPr>
          <p:grpSpPr>
            <a:xfrm rot="-2700000">
              <a:off x="7887919" y="454158"/>
              <a:ext cx="646584" cy="1088434"/>
              <a:chOff x="-599025" y="1372675"/>
              <a:chExt cx="785169" cy="1321723"/>
            </a:xfrm>
          </p:grpSpPr>
          <p:sp>
            <p:nvSpPr>
              <p:cNvPr id="1227" name="Google Shape;1227;p50"/>
              <p:cNvSpPr/>
              <p:nvPr/>
            </p:nvSpPr>
            <p:spPr>
              <a:xfrm>
                <a:off x="-553644" y="2036308"/>
                <a:ext cx="288457" cy="658089"/>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599025" y="1372675"/>
                <a:ext cx="785169" cy="690739"/>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50"/>
            <p:cNvGrpSpPr/>
            <p:nvPr/>
          </p:nvGrpSpPr>
          <p:grpSpPr>
            <a:xfrm>
              <a:off x="7597790" y="384959"/>
              <a:ext cx="964026" cy="1200408"/>
              <a:chOff x="7597790" y="384959"/>
              <a:chExt cx="964026" cy="1200408"/>
            </a:xfrm>
          </p:grpSpPr>
          <p:sp>
            <p:nvSpPr>
              <p:cNvPr id="1230" name="Google Shape;1230;p50"/>
              <p:cNvSpPr/>
              <p:nvPr/>
            </p:nvSpPr>
            <p:spPr>
              <a:xfrm rot="-2700000">
                <a:off x="8167462" y="1038820"/>
                <a:ext cx="237540" cy="541928"/>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0"/>
              <p:cNvSpPr/>
              <p:nvPr/>
            </p:nvSpPr>
            <p:spPr>
              <a:xfrm rot="-2700000">
                <a:off x="8148838" y="1046532"/>
                <a:ext cx="53280" cy="444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0"/>
              <p:cNvSpPr/>
              <p:nvPr/>
            </p:nvSpPr>
            <p:spPr>
              <a:xfrm rot="-2700000">
                <a:off x="7704207" y="530258"/>
                <a:ext cx="646576" cy="568814"/>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rot="-2700000">
                <a:off x="7733816" y="558169"/>
                <a:ext cx="585834" cy="515041"/>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rot="-2700000">
                <a:off x="8116539" y="598078"/>
                <a:ext cx="74185" cy="106869"/>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rot="-2700000">
                <a:off x="8188913" y="705397"/>
                <a:ext cx="55808" cy="58892"/>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1242;p51">
            <a:extLst>
              <a:ext uri="{FF2B5EF4-FFF2-40B4-BE49-F238E27FC236}">
                <a16:creationId xmlns:a16="http://schemas.microsoft.com/office/drawing/2014/main" id="{34AB9158-F14D-A391-82D1-1BA9F6A7DE83}"/>
              </a:ext>
            </a:extLst>
          </p:cNvPr>
          <p:cNvGrpSpPr/>
          <p:nvPr/>
        </p:nvGrpSpPr>
        <p:grpSpPr>
          <a:xfrm>
            <a:off x="456924" y="476845"/>
            <a:ext cx="859412" cy="459734"/>
            <a:chOff x="3690516" y="902025"/>
            <a:chExt cx="1871575" cy="952294"/>
          </a:xfrm>
        </p:grpSpPr>
        <p:grpSp>
          <p:nvGrpSpPr>
            <p:cNvPr id="5" name="Google Shape;1243;p51">
              <a:extLst>
                <a:ext uri="{FF2B5EF4-FFF2-40B4-BE49-F238E27FC236}">
                  <a16:creationId xmlns:a16="http://schemas.microsoft.com/office/drawing/2014/main" id="{54B0D1A7-5706-5C9B-E0DD-506B5221BC90}"/>
                </a:ext>
              </a:extLst>
            </p:cNvPr>
            <p:cNvGrpSpPr/>
            <p:nvPr/>
          </p:nvGrpSpPr>
          <p:grpSpPr>
            <a:xfrm>
              <a:off x="3690516" y="902025"/>
              <a:ext cx="1871575" cy="952294"/>
              <a:chOff x="3668622" y="601925"/>
              <a:chExt cx="1871575" cy="952294"/>
            </a:xfrm>
          </p:grpSpPr>
          <p:sp>
            <p:nvSpPr>
              <p:cNvPr id="48" name="Google Shape;1244;p51">
                <a:extLst>
                  <a:ext uri="{FF2B5EF4-FFF2-40B4-BE49-F238E27FC236}">
                    <a16:creationId xmlns:a16="http://schemas.microsoft.com/office/drawing/2014/main" id="{64584CBB-C3D8-20F2-3F25-314F8FDA086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45;p51">
                <a:extLst>
                  <a:ext uri="{FF2B5EF4-FFF2-40B4-BE49-F238E27FC236}">
                    <a16:creationId xmlns:a16="http://schemas.microsoft.com/office/drawing/2014/main" id="{14419B9F-F6DA-BB8D-DF66-4B05B6977D7C}"/>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246;p51">
              <a:extLst>
                <a:ext uri="{FF2B5EF4-FFF2-40B4-BE49-F238E27FC236}">
                  <a16:creationId xmlns:a16="http://schemas.microsoft.com/office/drawing/2014/main" id="{B827467A-CB64-017B-07DB-AF262C26BC1E}"/>
                </a:ext>
              </a:extLst>
            </p:cNvPr>
            <p:cNvGrpSpPr/>
            <p:nvPr/>
          </p:nvGrpSpPr>
          <p:grpSpPr>
            <a:xfrm>
              <a:off x="3690516" y="902025"/>
              <a:ext cx="1871575" cy="952294"/>
              <a:chOff x="3668622" y="601925"/>
              <a:chExt cx="1871575" cy="952294"/>
            </a:xfrm>
          </p:grpSpPr>
          <p:sp>
            <p:nvSpPr>
              <p:cNvPr id="7" name="Google Shape;1247;p51">
                <a:extLst>
                  <a:ext uri="{FF2B5EF4-FFF2-40B4-BE49-F238E27FC236}">
                    <a16:creationId xmlns:a16="http://schemas.microsoft.com/office/drawing/2014/main" id="{817FA98E-25D9-2F5B-D705-301B92CDA7F3}"/>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48;p51">
                <a:extLst>
                  <a:ext uri="{FF2B5EF4-FFF2-40B4-BE49-F238E27FC236}">
                    <a16:creationId xmlns:a16="http://schemas.microsoft.com/office/drawing/2014/main" id="{D249C2EB-CAC2-5C6C-EC9D-7851B6258124}"/>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49;p51">
                <a:extLst>
                  <a:ext uri="{FF2B5EF4-FFF2-40B4-BE49-F238E27FC236}">
                    <a16:creationId xmlns:a16="http://schemas.microsoft.com/office/drawing/2014/main" id="{B2CED5B1-FA38-A254-A771-2F70D8893645}"/>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0;p51">
                <a:extLst>
                  <a:ext uri="{FF2B5EF4-FFF2-40B4-BE49-F238E27FC236}">
                    <a16:creationId xmlns:a16="http://schemas.microsoft.com/office/drawing/2014/main" id="{94A9EFE7-9ECB-9CE9-8F19-B51AA4D0ADAE}"/>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1;p51">
                <a:extLst>
                  <a:ext uri="{FF2B5EF4-FFF2-40B4-BE49-F238E27FC236}">
                    <a16:creationId xmlns:a16="http://schemas.microsoft.com/office/drawing/2014/main" id="{FF94575F-3D6B-C0F1-8CFB-5991AA316D16}"/>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p51">
                <a:extLst>
                  <a:ext uri="{FF2B5EF4-FFF2-40B4-BE49-F238E27FC236}">
                    <a16:creationId xmlns:a16="http://schemas.microsoft.com/office/drawing/2014/main" id="{17C0AF66-EACE-FA3B-95AD-7484C99189F9}"/>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p51">
                <a:extLst>
                  <a:ext uri="{FF2B5EF4-FFF2-40B4-BE49-F238E27FC236}">
                    <a16:creationId xmlns:a16="http://schemas.microsoft.com/office/drawing/2014/main" id="{ADFFA1D1-DB85-2DEF-E296-B9FCE2721360}"/>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4;p51">
                <a:extLst>
                  <a:ext uri="{FF2B5EF4-FFF2-40B4-BE49-F238E27FC236}">
                    <a16:creationId xmlns:a16="http://schemas.microsoft.com/office/drawing/2014/main" id="{236DA78A-719C-D20A-C83C-DFFD7653E6B9}"/>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5;p51">
                <a:extLst>
                  <a:ext uri="{FF2B5EF4-FFF2-40B4-BE49-F238E27FC236}">
                    <a16:creationId xmlns:a16="http://schemas.microsoft.com/office/drawing/2014/main" id="{BBF6236E-F785-AE94-6725-F62F6999FC2E}"/>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6;p51">
                <a:extLst>
                  <a:ext uri="{FF2B5EF4-FFF2-40B4-BE49-F238E27FC236}">
                    <a16:creationId xmlns:a16="http://schemas.microsoft.com/office/drawing/2014/main" id="{40273C23-D0D4-AE72-87D5-BB355112A396}"/>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7;p51">
                <a:extLst>
                  <a:ext uri="{FF2B5EF4-FFF2-40B4-BE49-F238E27FC236}">
                    <a16:creationId xmlns:a16="http://schemas.microsoft.com/office/drawing/2014/main" id="{330EE197-58C8-D314-785C-68C0BB264353}"/>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8;p51">
                <a:extLst>
                  <a:ext uri="{FF2B5EF4-FFF2-40B4-BE49-F238E27FC236}">
                    <a16:creationId xmlns:a16="http://schemas.microsoft.com/office/drawing/2014/main" id="{8187B238-0EE3-E3F9-7646-7E9903F664BF}"/>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9;p51">
                <a:extLst>
                  <a:ext uri="{FF2B5EF4-FFF2-40B4-BE49-F238E27FC236}">
                    <a16:creationId xmlns:a16="http://schemas.microsoft.com/office/drawing/2014/main" id="{38CBD72B-3C43-97D5-FFAB-452868CB8C8D}"/>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60;p51">
                <a:extLst>
                  <a:ext uri="{FF2B5EF4-FFF2-40B4-BE49-F238E27FC236}">
                    <a16:creationId xmlns:a16="http://schemas.microsoft.com/office/drawing/2014/main" id="{BB61CBB1-FF18-8FFC-CEC4-CB5CBA9B5C1B}"/>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61;p51">
                <a:extLst>
                  <a:ext uri="{FF2B5EF4-FFF2-40B4-BE49-F238E27FC236}">
                    <a16:creationId xmlns:a16="http://schemas.microsoft.com/office/drawing/2014/main" id="{79B96995-00E2-EDF0-9EA7-560EC4FD539A}"/>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62;p51">
                <a:extLst>
                  <a:ext uri="{FF2B5EF4-FFF2-40B4-BE49-F238E27FC236}">
                    <a16:creationId xmlns:a16="http://schemas.microsoft.com/office/drawing/2014/main" id="{29EE57D8-E395-557E-0223-309BA3537E6E}"/>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63;p51">
                <a:extLst>
                  <a:ext uri="{FF2B5EF4-FFF2-40B4-BE49-F238E27FC236}">
                    <a16:creationId xmlns:a16="http://schemas.microsoft.com/office/drawing/2014/main" id="{A02923F8-3C7C-3166-35AF-0F15B064220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64;p51">
                <a:extLst>
                  <a:ext uri="{FF2B5EF4-FFF2-40B4-BE49-F238E27FC236}">
                    <a16:creationId xmlns:a16="http://schemas.microsoft.com/office/drawing/2014/main" id="{7E2E0D6F-2A7C-B680-14E8-F61D81409E4C}"/>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65;p51">
                <a:extLst>
                  <a:ext uri="{FF2B5EF4-FFF2-40B4-BE49-F238E27FC236}">
                    <a16:creationId xmlns:a16="http://schemas.microsoft.com/office/drawing/2014/main" id="{F5CA4A44-2ACE-A9C2-9AC3-77260A284604}"/>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66;p51">
                <a:extLst>
                  <a:ext uri="{FF2B5EF4-FFF2-40B4-BE49-F238E27FC236}">
                    <a16:creationId xmlns:a16="http://schemas.microsoft.com/office/drawing/2014/main" id="{69A17847-7048-1220-8BB8-F5FBDC99A558}"/>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67;p51">
                <a:extLst>
                  <a:ext uri="{FF2B5EF4-FFF2-40B4-BE49-F238E27FC236}">
                    <a16:creationId xmlns:a16="http://schemas.microsoft.com/office/drawing/2014/main" id="{37EA5C96-F961-E196-C807-D9276F915671}"/>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68;p51">
                <a:extLst>
                  <a:ext uri="{FF2B5EF4-FFF2-40B4-BE49-F238E27FC236}">
                    <a16:creationId xmlns:a16="http://schemas.microsoft.com/office/drawing/2014/main" id="{18619B8C-04CF-9512-2017-1D8BE6469513}"/>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69;p51">
                <a:extLst>
                  <a:ext uri="{FF2B5EF4-FFF2-40B4-BE49-F238E27FC236}">
                    <a16:creationId xmlns:a16="http://schemas.microsoft.com/office/drawing/2014/main" id="{0222635B-BDB9-3D74-2183-56E0213150CF}"/>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70;p51">
                <a:extLst>
                  <a:ext uri="{FF2B5EF4-FFF2-40B4-BE49-F238E27FC236}">
                    <a16:creationId xmlns:a16="http://schemas.microsoft.com/office/drawing/2014/main" id="{47AF511F-F8E2-85B6-0DB6-E6D6C87C52AC}"/>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71;p51">
                <a:extLst>
                  <a:ext uri="{FF2B5EF4-FFF2-40B4-BE49-F238E27FC236}">
                    <a16:creationId xmlns:a16="http://schemas.microsoft.com/office/drawing/2014/main" id="{6E1D6A9D-9472-8408-CE62-06993A62F1CD}"/>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72;p51">
                <a:extLst>
                  <a:ext uri="{FF2B5EF4-FFF2-40B4-BE49-F238E27FC236}">
                    <a16:creationId xmlns:a16="http://schemas.microsoft.com/office/drawing/2014/main" id="{B82DA7E9-6541-9CF3-A316-2CED9F858345}"/>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73;p51">
                <a:extLst>
                  <a:ext uri="{FF2B5EF4-FFF2-40B4-BE49-F238E27FC236}">
                    <a16:creationId xmlns:a16="http://schemas.microsoft.com/office/drawing/2014/main" id="{F00756A1-5925-BF32-0907-75D5C8629367}"/>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74;p51">
                <a:extLst>
                  <a:ext uri="{FF2B5EF4-FFF2-40B4-BE49-F238E27FC236}">
                    <a16:creationId xmlns:a16="http://schemas.microsoft.com/office/drawing/2014/main" id="{E3C05638-DBB2-9757-D5AF-36B4642B06C9}"/>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75;p51">
                <a:extLst>
                  <a:ext uri="{FF2B5EF4-FFF2-40B4-BE49-F238E27FC236}">
                    <a16:creationId xmlns:a16="http://schemas.microsoft.com/office/drawing/2014/main" id="{48FFD584-F449-505A-32DC-7D9599D2D1E5}"/>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76;p51">
                <a:extLst>
                  <a:ext uri="{FF2B5EF4-FFF2-40B4-BE49-F238E27FC236}">
                    <a16:creationId xmlns:a16="http://schemas.microsoft.com/office/drawing/2014/main" id="{E5735CD4-01CC-6220-F592-10F17C10F86E}"/>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77;p51">
                <a:extLst>
                  <a:ext uri="{FF2B5EF4-FFF2-40B4-BE49-F238E27FC236}">
                    <a16:creationId xmlns:a16="http://schemas.microsoft.com/office/drawing/2014/main" id="{8FE545D2-CF31-5630-D6F9-BD58A33E0A64}"/>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78;p51">
                <a:extLst>
                  <a:ext uri="{FF2B5EF4-FFF2-40B4-BE49-F238E27FC236}">
                    <a16:creationId xmlns:a16="http://schemas.microsoft.com/office/drawing/2014/main" id="{7B65521D-6AFB-AAEC-2206-4CBCDD983B44}"/>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79;p51">
                <a:extLst>
                  <a:ext uri="{FF2B5EF4-FFF2-40B4-BE49-F238E27FC236}">
                    <a16:creationId xmlns:a16="http://schemas.microsoft.com/office/drawing/2014/main" id="{02B24B76-72E3-EE6C-BC08-71BC87AB733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80;p51">
                <a:extLst>
                  <a:ext uri="{FF2B5EF4-FFF2-40B4-BE49-F238E27FC236}">
                    <a16:creationId xmlns:a16="http://schemas.microsoft.com/office/drawing/2014/main" id="{E2734B13-9444-41CE-9F36-38CCBB3E1983}"/>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81;p51">
                <a:extLst>
                  <a:ext uri="{FF2B5EF4-FFF2-40B4-BE49-F238E27FC236}">
                    <a16:creationId xmlns:a16="http://schemas.microsoft.com/office/drawing/2014/main" id="{60A7968C-5A27-6B9E-F494-615F2C895C4A}"/>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82;p51">
                <a:extLst>
                  <a:ext uri="{FF2B5EF4-FFF2-40B4-BE49-F238E27FC236}">
                    <a16:creationId xmlns:a16="http://schemas.microsoft.com/office/drawing/2014/main" id="{F532E58A-064D-27FA-9AAB-328C8973C9F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83;p51">
                <a:extLst>
                  <a:ext uri="{FF2B5EF4-FFF2-40B4-BE49-F238E27FC236}">
                    <a16:creationId xmlns:a16="http://schemas.microsoft.com/office/drawing/2014/main" id="{04C9E7E4-F358-7ACC-2FC6-E5BD6F56E0CE}"/>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4;p51">
                <a:extLst>
                  <a:ext uri="{FF2B5EF4-FFF2-40B4-BE49-F238E27FC236}">
                    <a16:creationId xmlns:a16="http://schemas.microsoft.com/office/drawing/2014/main" id="{5924CC6B-68FD-D159-BCD5-CE281CF1B7F8}"/>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5;p51">
                <a:extLst>
                  <a:ext uri="{FF2B5EF4-FFF2-40B4-BE49-F238E27FC236}">
                    <a16:creationId xmlns:a16="http://schemas.microsoft.com/office/drawing/2014/main" id="{ECC208A9-860B-3953-8C64-67D0B6DED27A}"/>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86;p51">
                <a:extLst>
                  <a:ext uri="{FF2B5EF4-FFF2-40B4-BE49-F238E27FC236}">
                    <a16:creationId xmlns:a16="http://schemas.microsoft.com/office/drawing/2014/main" id="{16FEE725-FAC0-E8FC-6AC2-4F28790836F7}"/>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87;p51">
                <a:extLst>
                  <a:ext uri="{FF2B5EF4-FFF2-40B4-BE49-F238E27FC236}">
                    <a16:creationId xmlns:a16="http://schemas.microsoft.com/office/drawing/2014/main" id="{707B721B-1E87-00E5-D216-3411A38D6855}"/>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 name="Google Shape;1299;p52">
            <a:extLst>
              <a:ext uri="{FF2B5EF4-FFF2-40B4-BE49-F238E27FC236}">
                <a16:creationId xmlns:a16="http://schemas.microsoft.com/office/drawing/2014/main" id="{06D304B2-0CF0-D177-348C-92277BF61CA6}"/>
              </a:ext>
            </a:extLst>
          </p:cNvPr>
          <p:cNvGrpSpPr/>
          <p:nvPr/>
        </p:nvGrpSpPr>
        <p:grpSpPr>
          <a:xfrm>
            <a:off x="2034446" y="4170041"/>
            <a:ext cx="990428" cy="628657"/>
            <a:chOff x="0" y="2291150"/>
            <a:chExt cx="1962250" cy="1654224"/>
          </a:xfrm>
        </p:grpSpPr>
        <p:grpSp>
          <p:nvGrpSpPr>
            <p:cNvPr id="56" name="Google Shape;1300;p52">
              <a:extLst>
                <a:ext uri="{FF2B5EF4-FFF2-40B4-BE49-F238E27FC236}">
                  <a16:creationId xmlns:a16="http://schemas.microsoft.com/office/drawing/2014/main" id="{5ACDDDE9-5E33-120A-A1F4-BC4D529EFB79}"/>
                </a:ext>
              </a:extLst>
            </p:cNvPr>
            <p:cNvGrpSpPr/>
            <p:nvPr/>
          </p:nvGrpSpPr>
          <p:grpSpPr>
            <a:xfrm>
              <a:off x="0" y="2291150"/>
              <a:ext cx="1962249" cy="1654224"/>
              <a:chOff x="0" y="2291150"/>
              <a:chExt cx="1962249" cy="1654224"/>
            </a:xfrm>
          </p:grpSpPr>
          <p:sp>
            <p:nvSpPr>
              <p:cNvPr id="1284" name="Google Shape;1301;p52">
                <a:extLst>
                  <a:ext uri="{FF2B5EF4-FFF2-40B4-BE49-F238E27FC236}">
                    <a16:creationId xmlns:a16="http://schemas.microsoft.com/office/drawing/2014/main" id="{2140B496-0B73-8A6F-C4FD-EECD6F52E775}"/>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02;p52">
                <a:extLst>
                  <a:ext uri="{FF2B5EF4-FFF2-40B4-BE49-F238E27FC236}">
                    <a16:creationId xmlns:a16="http://schemas.microsoft.com/office/drawing/2014/main" id="{1758C7DA-071B-C14C-52EC-ECA98107A519}"/>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03;p52">
                <a:extLst>
                  <a:ext uri="{FF2B5EF4-FFF2-40B4-BE49-F238E27FC236}">
                    <a16:creationId xmlns:a16="http://schemas.microsoft.com/office/drawing/2014/main" id="{667C0CEA-5FF3-33AF-E8D0-B9AE0ECB2541}"/>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04;p52">
                <a:extLst>
                  <a:ext uri="{FF2B5EF4-FFF2-40B4-BE49-F238E27FC236}">
                    <a16:creationId xmlns:a16="http://schemas.microsoft.com/office/drawing/2014/main" id="{3C76F24C-38AA-4ADE-7717-55363E077EEE}"/>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05;p52">
                <a:extLst>
                  <a:ext uri="{FF2B5EF4-FFF2-40B4-BE49-F238E27FC236}">
                    <a16:creationId xmlns:a16="http://schemas.microsoft.com/office/drawing/2014/main" id="{4B1867B9-49DE-C80E-AEEF-9BDE73912D54}"/>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1306;p52">
              <a:extLst>
                <a:ext uri="{FF2B5EF4-FFF2-40B4-BE49-F238E27FC236}">
                  <a16:creationId xmlns:a16="http://schemas.microsoft.com/office/drawing/2014/main" id="{1B8A384F-0A56-7361-EF7A-8CA88E775640}"/>
                </a:ext>
              </a:extLst>
            </p:cNvPr>
            <p:cNvGrpSpPr/>
            <p:nvPr/>
          </p:nvGrpSpPr>
          <p:grpSpPr>
            <a:xfrm>
              <a:off x="0" y="2291150"/>
              <a:ext cx="1962250" cy="1654224"/>
              <a:chOff x="0" y="2291150"/>
              <a:chExt cx="1962250" cy="1654224"/>
            </a:xfrm>
          </p:grpSpPr>
          <p:sp>
            <p:nvSpPr>
              <p:cNvPr id="58" name="Google Shape;1307;p52">
                <a:extLst>
                  <a:ext uri="{FF2B5EF4-FFF2-40B4-BE49-F238E27FC236}">
                    <a16:creationId xmlns:a16="http://schemas.microsoft.com/office/drawing/2014/main" id="{84BAA10F-C3DE-F4A2-53FF-3FA7CF528446}"/>
                  </a:ext>
                </a:extLst>
              </p:cNvPr>
              <p:cNvSpPr/>
              <p:nvPr/>
            </p:nvSpPr>
            <p:spPr>
              <a:xfrm>
                <a:off x="949484" y="2291150"/>
                <a:ext cx="183190" cy="413637"/>
              </a:xfrm>
              <a:custGeom>
                <a:avLst/>
                <a:gdLst/>
                <a:ahLst/>
                <a:cxnLst/>
                <a:rect l="l" t="t" r="r" b="b"/>
                <a:pathLst>
                  <a:path w="2229" h="5033" extrusionOk="0">
                    <a:moveTo>
                      <a:pt x="1993" y="1"/>
                    </a:moveTo>
                    <a:cubicBezTo>
                      <a:pt x="1939" y="1"/>
                      <a:pt x="1885" y="21"/>
                      <a:pt x="1838" y="63"/>
                    </a:cubicBezTo>
                    <a:cubicBezTo>
                      <a:pt x="1120" y="668"/>
                      <a:pt x="647" y="1480"/>
                      <a:pt x="391" y="2332"/>
                    </a:cubicBezTo>
                    <a:cubicBezTo>
                      <a:pt x="93" y="3143"/>
                      <a:pt x="0" y="4047"/>
                      <a:pt x="0" y="4940"/>
                    </a:cubicBezTo>
                    <a:cubicBezTo>
                      <a:pt x="0" y="4981"/>
                      <a:pt x="41" y="5033"/>
                      <a:pt x="93" y="5033"/>
                    </a:cubicBezTo>
                    <a:cubicBezTo>
                      <a:pt x="134" y="5033"/>
                      <a:pt x="175" y="4981"/>
                      <a:pt x="175" y="4940"/>
                    </a:cubicBezTo>
                    <a:cubicBezTo>
                      <a:pt x="216" y="4088"/>
                      <a:pt x="349" y="3236"/>
                      <a:pt x="688" y="2414"/>
                    </a:cubicBezTo>
                    <a:cubicBezTo>
                      <a:pt x="986" y="1644"/>
                      <a:pt x="1459" y="925"/>
                      <a:pt x="2147" y="412"/>
                    </a:cubicBezTo>
                    <a:lnTo>
                      <a:pt x="2147" y="360"/>
                    </a:lnTo>
                    <a:cubicBezTo>
                      <a:pt x="2229" y="319"/>
                      <a:pt x="2229" y="155"/>
                      <a:pt x="2147" y="63"/>
                    </a:cubicBezTo>
                    <a:cubicBezTo>
                      <a:pt x="2100" y="21"/>
                      <a:pt x="2046" y="1"/>
                      <a:pt x="1993" y="1"/>
                    </a:cubicBez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8;p52">
                <a:extLst>
                  <a:ext uri="{FF2B5EF4-FFF2-40B4-BE49-F238E27FC236}">
                    <a16:creationId xmlns:a16="http://schemas.microsoft.com/office/drawing/2014/main" id="{A2079CF8-84FB-B523-335C-8E8E3EEED53C}"/>
                  </a:ext>
                </a:extLst>
              </p:cNvPr>
              <p:cNvSpPr/>
              <p:nvPr/>
            </p:nvSpPr>
            <p:spPr>
              <a:xfrm>
                <a:off x="425390" y="2611015"/>
                <a:ext cx="1108183" cy="826124"/>
              </a:xfrm>
              <a:custGeom>
                <a:avLst/>
                <a:gdLst/>
                <a:ahLst/>
                <a:cxnLst/>
                <a:rect l="l" t="t" r="r" b="b"/>
                <a:pathLst>
                  <a:path w="13484" h="10052" extrusionOk="0">
                    <a:moveTo>
                      <a:pt x="9575" y="0"/>
                    </a:moveTo>
                    <a:cubicBezTo>
                      <a:pt x="9185" y="0"/>
                      <a:pt x="8786" y="52"/>
                      <a:pt x="8390" y="155"/>
                    </a:cubicBezTo>
                    <a:cubicBezTo>
                      <a:pt x="8051" y="237"/>
                      <a:pt x="7661" y="370"/>
                      <a:pt x="7322" y="535"/>
                    </a:cubicBezTo>
                    <a:cubicBezTo>
                      <a:pt x="7240" y="627"/>
                      <a:pt x="6593" y="1048"/>
                      <a:pt x="6552" y="1048"/>
                    </a:cubicBezTo>
                    <a:cubicBezTo>
                      <a:pt x="5804" y="664"/>
                      <a:pt x="5026" y="441"/>
                      <a:pt x="4258" y="441"/>
                    </a:cubicBezTo>
                    <a:cubicBezTo>
                      <a:pt x="3486" y="441"/>
                      <a:pt x="2724" y="667"/>
                      <a:pt x="2013" y="1182"/>
                    </a:cubicBezTo>
                    <a:cubicBezTo>
                      <a:pt x="432" y="2373"/>
                      <a:pt x="0" y="4683"/>
                      <a:pt x="688" y="6480"/>
                    </a:cubicBezTo>
                    <a:cubicBezTo>
                      <a:pt x="1202" y="7682"/>
                      <a:pt x="2054" y="8585"/>
                      <a:pt x="3081" y="9181"/>
                    </a:cubicBezTo>
                    <a:cubicBezTo>
                      <a:pt x="4162" y="9779"/>
                      <a:pt x="5467" y="10052"/>
                      <a:pt x="6776" y="10052"/>
                    </a:cubicBezTo>
                    <a:cubicBezTo>
                      <a:pt x="6972" y="10052"/>
                      <a:pt x="7168" y="10045"/>
                      <a:pt x="7363" y="10033"/>
                    </a:cubicBezTo>
                    <a:cubicBezTo>
                      <a:pt x="8903" y="9869"/>
                      <a:pt x="10444" y="9356"/>
                      <a:pt x="11604" y="8329"/>
                    </a:cubicBezTo>
                    <a:cubicBezTo>
                      <a:pt x="12836" y="7251"/>
                      <a:pt x="13483" y="5454"/>
                      <a:pt x="13401" y="3790"/>
                    </a:cubicBezTo>
                    <a:cubicBezTo>
                      <a:pt x="13350" y="3318"/>
                      <a:pt x="13268" y="2845"/>
                      <a:pt x="13093" y="2424"/>
                    </a:cubicBezTo>
                    <a:cubicBezTo>
                      <a:pt x="12551" y="815"/>
                      <a:pt x="11130" y="0"/>
                      <a:pt x="9575" y="0"/>
                    </a:cubicBezTo>
                    <a:close/>
                  </a:path>
                </a:pathLst>
              </a:custGeom>
              <a:solidFill>
                <a:srgbClr val="FF8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9;p52">
                <a:extLst>
                  <a:ext uri="{FF2B5EF4-FFF2-40B4-BE49-F238E27FC236}">
                    <a16:creationId xmlns:a16="http://schemas.microsoft.com/office/drawing/2014/main" id="{765F2611-1415-F53E-0A17-866DFCED5FE3}"/>
                  </a:ext>
                </a:extLst>
              </p:cNvPr>
              <p:cNvSpPr/>
              <p:nvPr/>
            </p:nvSpPr>
            <p:spPr>
              <a:xfrm>
                <a:off x="562968" y="2708980"/>
                <a:ext cx="186560" cy="199216"/>
              </a:xfrm>
              <a:custGeom>
                <a:avLst/>
                <a:gdLst/>
                <a:ahLst/>
                <a:cxnLst/>
                <a:rect l="l" t="t" r="r" b="b"/>
                <a:pathLst>
                  <a:path w="2270" h="2424" extrusionOk="0">
                    <a:moveTo>
                      <a:pt x="1552" y="0"/>
                    </a:moveTo>
                    <a:cubicBezTo>
                      <a:pt x="995" y="0"/>
                      <a:pt x="364" y="742"/>
                      <a:pt x="175" y="1181"/>
                    </a:cubicBezTo>
                    <a:cubicBezTo>
                      <a:pt x="82" y="1397"/>
                      <a:pt x="0" y="1612"/>
                      <a:pt x="41" y="1869"/>
                    </a:cubicBezTo>
                    <a:cubicBezTo>
                      <a:pt x="82" y="2126"/>
                      <a:pt x="216" y="2341"/>
                      <a:pt x="473" y="2423"/>
                    </a:cubicBezTo>
                    <a:lnTo>
                      <a:pt x="770" y="2423"/>
                    </a:lnTo>
                    <a:cubicBezTo>
                      <a:pt x="1407" y="2382"/>
                      <a:pt x="2013" y="1869"/>
                      <a:pt x="2177" y="1232"/>
                    </a:cubicBezTo>
                    <a:cubicBezTo>
                      <a:pt x="2270" y="924"/>
                      <a:pt x="2270" y="585"/>
                      <a:pt x="2095" y="329"/>
                    </a:cubicBezTo>
                    <a:cubicBezTo>
                      <a:pt x="1939" y="94"/>
                      <a:pt x="1750" y="0"/>
                      <a:pt x="1552"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0;p52">
                <a:extLst>
                  <a:ext uri="{FF2B5EF4-FFF2-40B4-BE49-F238E27FC236}">
                    <a16:creationId xmlns:a16="http://schemas.microsoft.com/office/drawing/2014/main" id="{7BFB6B01-0A49-5101-11AF-B5C1F3397007}"/>
                  </a:ext>
                </a:extLst>
              </p:cNvPr>
              <p:cNvSpPr/>
              <p:nvPr/>
            </p:nvSpPr>
            <p:spPr>
              <a:xfrm>
                <a:off x="503055" y="2928825"/>
                <a:ext cx="116538" cy="119333"/>
              </a:xfrm>
              <a:custGeom>
                <a:avLst/>
                <a:gdLst/>
                <a:ahLst/>
                <a:cxnLst/>
                <a:rect l="l" t="t" r="r" b="b"/>
                <a:pathLst>
                  <a:path w="1418" h="1452" extrusionOk="0">
                    <a:moveTo>
                      <a:pt x="697" y="0"/>
                    </a:moveTo>
                    <a:cubicBezTo>
                      <a:pt x="373" y="0"/>
                      <a:pt x="70" y="347"/>
                      <a:pt x="41" y="734"/>
                    </a:cubicBezTo>
                    <a:cubicBezTo>
                      <a:pt x="0" y="950"/>
                      <a:pt x="82" y="1207"/>
                      <a:pt x="257" y="1330"/>
                    </a:cubicBezTo>
                    <a:cubicBezTo>
                      <a:pt x="371" y="1412"/>
                      <a:pt x="504" y="1451"/>
                      <a:pt x="637" y="1451"/>
                    </a:cubicBezTo>
                    <a:cubicBezTo>
                      <a:pt x="853" y="1451"/>
                      <a:pt x="1068" y="1349"/>
                      <a:pt x="1202" y="1166"/>
                    </a:cubicBezTo>
                    <a:cubicBezTo>
                      <a:pt x="1417" y="909"/>
                      <a:pt x="1366" y="477"/>
                      <a:pt x="1109" y="221"/>
                    </a:cubicBezTo>
                    <a:cubicBezTo>
                      <a:pt x="982" y="66"/>
                      <a:pt x="838" y="0"/>
                      <a:pt x="697" y="0"/>
                    </a:cubicBez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1;p52">
                <a:extLst>
                  <a:ext uri="{FF2B5EF4-FFF2-40B4-BE49-F238E27FC236}">
                    <a16:creationId xmlns:a16="http://schemas.microsoft.com/office/drawing/2014/main" id="{A2E8EE1A-DF99-9ABD-3D07-2B8ECE21D344}"/>
                  </a:ext>
                </a:extLst>
              </p:cNvPr>
              <p:cNvSpPr/>
              <p:nvPr/>
            </p:nvSpPr>
            <p:spPr>
              <a:xfrm>
                <a:off x="84404" y="3745336"/>
                <a:ext cx="1877845" cy="200038"/>
              </a:xfrm>
              <a:custGeom>
                <a:avLst/>
                <a:gdLst/>
                <a:ahLst/>
                <a:cxnLst/>
                <a:rect l="l" t="t" r="r" b="b"/>
                <a:pathLst>
                  <a:path w="22849" h="2434" extrusionOk="0">
                    <a:moveTo>
                      <a:pt x="648" y="0"/>
                    </a:moveTo>
                    <a:cubicBezTo>
                      <a:pt x="648" y="0"/>
                      <a:pt x="1" y="298"/>
                      <a:pt x="1" y="1201"/>
                    </a:cubicBezTo>
                    <a:cubicBezTo>
                      <a:pt x="42" y="2095"/>
                      <a:pt x="648" y="2434"/>
                      <a:pt x="648" y="2434"/>
                    </a:cubicBezTo>
                    <a:lnTo>
                      <a:pt x="22849" y="2434"/>
                    </a:lnTo>
                    <a:lnTo>
                      <a:pt x="22849" y="0"/>
                    </a:lnTo>
                    <a:close/>
                  </a:path>
                </a:pathLst>
              </a:custGeom>
              <a:solidFill>
                <a:srgbClr val="5126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2;p52">
                <a:extLst>
                  <a:ext uri="{FF2B5EF4-FFF2-40B4-BE49-F238E27FC236}">
                    <a16:creationId xmlns:a16="http://schemas.microsoft.com/office/drawing/2014/main" id="{BC4C5712-E47C-4679-90C4-32EF4AE010A5}"/>
                  </a:ext>
                </a:extLst>
              </p:cNvPr>
              <p:cNvSpPr/>
              <p:nvPr/>
            </p:nvSpPr>
            <p:spPr>
              <a:xfrm>
                <a:off x="155330" y="3745336"/>
                <a:ext cx="70104" cy="200038"/>
              </a:xfrm>
              <a:custGeom>
                <a:avLst/>
                <a:gdLst/>
                <a:ahLst/>
                <a:cxnLst/>
                <a:rect l="l" t="t" r="r" b="b"/>
                <a:pathLst>
                  <a:path w="853" h="2434" extrusionOk="0">
                    <a:moveTo>
                      <a:pt x="637" y="0"/>
                    </a:moveTo>
                    <a:cubicBezTo>
                      <a:pt x="0" y="1109"/>
                      <a:pt x="339" y="2013"/>
                      <a:pt x="596" y="2434"/>
                    </a:cubicBezTo>
                    <a:lnTo>
                      <a:pt x="771" y="2434"/>
                    </a:lnTo>
                    <a:cubicBezTo>
                      <a:pt x="555" y="2054"/>
                      <a:pt x="165" y="1150"/>
                      <a:pt x="853"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13;p52">
                <a:extLst>
                  <a:ext uri="{FF2B5EF4-FFF2-40B4-BE49-F238E27FC236}">
                    <a16:creationId xmlns:a16="http://schemas.microsoft.com/office/drawing/2014/main" id="{99FF68B5-55AE-7E97-D3E4-D3655FBDCA19}"/>
                  </a:ext>
                </a:extLst>
              </p:cNvPr>
              <p:cNvSpPr/>
              <p:nvPr/>
            </p:nvSpPr>
            <p:spPr>
              <a:xfrm>
                <a:off x="235460" y="3745336"/>
                <a:ext cx="63447" cy="200038"/>
              </a:xfrm>
              <a:custGeom>
                <a:avLst/>
                <a:gdLst/>
                <a:ahLst/>
                <a:cxnLst/>
                <a:rect l="l" t="t" r="r" b="b"/>
                <a:pathLst>
                  <a:path w="772" h="2434" extrusionOk="0">
                    <a:moveTo>
                      <a:pt x="514" y="0"/>
                    </a:moveTo>
                    <a:cubicBezTo>
                      <a:pt x="1" y="1109"/>
                      <a:pt x="350" y="2013"/>
                      <a:pt x="566" y="2434"/>
                    </a:cubicBezTo>
                    <a:lnTo>
                      <a:pt x="771" y="2434"/>
                    </a:lnTo>
                    <a:cubicBezTo>
                      <a:pt x="514"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14;p52">
                <a:extLst>
                  <a:ext uri="{FF2B5EF4-FFF2-40B4-BE49-F238E27FC236}">
                    <a16:creationId xmlns:a16="http://schemas.microsoft.com/office/drawing/2014/main" id="{796A26DB-63C4-C6B9-0730-59E6A14078BE}"/>
                  </a:ext>
                </a:extLst>
              </p:cNvPr>
              <p:cNvSpPr/>
              <p:nvPr/>
            </p:nvSpPr>
            <p:spPr>
              <a:xfrm>
                <a:off x="1371422" y="3745336"/>
                <a:ext cx="63365" cy="200038"/>
              </a:xfrm>
              <a:custGeom>
                <a:avLst/>
                <a:gdLst/>
                <a:ahLst/>
                <a:cxnLst/>
                <a:rect l="l" t="t" r="r" b="b"/>
                <a:pathLst>
                  <a:path w="771" h="2434" extrusionOk="0">
                    <a:moveTo>
                      <a:pt x="555" y="0"/>
                    </a:moveTo>
                    <a:cubicBezTo>
                      <a:pt x="1" y="1109"/>
                      <a:pt x="350" y="2013"/>
                      <a:pt x="607" y="2434"/>
                    </a:cubicBezTo>
                    <a:lnTo>
                      <a:pt x="771" y="2434"/>
                    </a:lnTo>
                    <a:cubicBezTo>
                      <a:pt x="555" y="2054"/>
                      <a:pt x="175"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15;p52">
                <a:extLst>
                  <a:ext uri="{FF2B5EF4-FFF2-40B4-BE49-F238E27FC236}">
                    <a16:creationId xmlns:a16="http://schemas.microsoft.com/office/drawing/2014/main" id="{DBAFB841-A8E0-7C7D-5FB0-1406479788D4}"/>
                  </a:ext>
                </a:extLst>
              </p:cNvPr>
              <p:cNvSpPr/>
              <p:nvPr/>
            </p:nvSpPr>
            <p:spPr>
              <a:xfrm>
                <a:off x="1290387" y="3745336"/>
                <a:ext cx="63447" cy="200038"/>
              </a:xfrm>
              <a:custGeom>
                <a:avLst/>
                <a:gdLst/>
                <a:ahLst/>
                <a:cxnLst/>
                <a:rect l="l" t="t" r="r" b="b"/>
                <a:pathLst>
                  <a:path w="772" h="2434" extrusionOk="0">
                    <a:moveTo>
                      <a:pt x="566" y="0"/>
                    </a:moveTo>
                    <a:cubicBezTo>
                      <a:pt x="1" y="1109"/>
                      <a:pt x="350" y="2013"/>
                      <a:pt x="607" y="2434"/>
                    </a:cubicBezTo>
                    <a:lnTo>
                      <a:pt x="771" y="2434"/>
                    </a:lnTo>
                    <a:cubicBezTo>
                      <a:pt x="566" y="2054"/>
                      <a:pt x="176" y="110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16;p52">
                <a:extLst>
                  <a:ext uri="{FF2B5EF4-FFF2-40B4-BE49-F238E27FC236}">
                    <a16:creationId xmlns:a16="http://schemas.microsoft.com/office/drawing/2014/main" id="{22F037EB-C024-1FF7-91F5-C83B32CB74DB}"/>
                  </a:ext>
                </a:extLst>
              </p:cNvPr>
              <p:cNvSpPr/>
              <p:nvPr/>
            </p:nvSpPr>
            <p:spPr>
              <a:xfrm>
                <a:off x="1533491" y="3766375"/>
                <a:ext cx="428759" cy="168890"/>
              </a:xfrm>
              <a:custGeom>
                <a:avLst/>
                <a:gdLst/>
                <a:ahLst/>
                <a:cxnLst/>
                <a:rect l="l" t="t" r="r" b="b"/>
                <a:pathLst>
                  <a:path w="5217" h="2055" extrusionOk="0">
                    <a:moveTo>
                      <a:pt x="729" y="1"/>
                    </a:moveTo>
                    <a:cubicBezTo>
                      <a:pt x="729" y="1"/>
                      <a:pt x="637" y="1"/>
                      <a:pt x="555" y="42"/>
                    </a:cubicBezTo>
                    <a:lnTo>
                      <a:pt x="514" y="83"/>
                    </a:lnTo>
                    <a:cubicBezTo>
                      <a:pt x="432" y="124"/>
                      <a:pt x="380" y="175"/>
                      <a:pt x="298" y="216"/>
                    </a:cubicBezTo>
                    <a:lnTo>
                      <a:pt x="257" y="257"/>
                    </a:lnTo>
                    <a:cubicBezTo>
                      <a:pt x="216" y="299"/>
                      <a:pt x="175" y="340"/>
                      <a:pt x="175" y="432"/>
                    </a:cubicBezTo>
                    <a:lnTo>
                      <a:pt x="124" y="432"/>
                    </a:lnTo>
                    <a:cubicBezTo>
                      <a:pt x="124" y="514"/>
                      <a:pt x="83" y="555"/>
                      <a:pt x="83" y="596"/>
                    </a:cubicBezTo>
                    <a:lnTo>
                      <a:pt x="41" y="637"/>
                    </a:lnTo>
                    <a:lnTo>
                      <a:pt x="41" y="771"/>
                    </a:lnTo>
                    <a:lnTo>
                      <a:pt x="41" y="812"/>
                    </a:lnTo>
                    <a:cubicBezTo>
                      <a:pt x="0" y="853"/>
                      <a:pt x="0" y="894"/>
                      <a:pt x="0" y="987"/>
                    </a:cubicBezTo>
                    <a:lnTo>
                      <a:pt x="0" y="1028"/>
                    </a:lnTo>
                    <a:cubicBezTo>
                      <a:pt x="41" y="1069"/>
                      <a:pt x="41" y="1110"/>
                      <a:pt x="41" y="1151"/>
                    </a:cubicBezTo>
                    <a:lnTo>
                      <a:pt x="41" y="1202"/>
                    </a:lnTo>
                    <a:cubicBezTo>
                      <a:pt x="41" y="1243"/>
                      <a:pt x="41" y="1284"/>
                      <a:pt x="83" y="1325"/>
                    </a:cubicBezTo>
                    <a:lnTo>
                      <a:pt x="83" y="1366"/>
                    </a:lnTo>
                    <a:cubicBezTo>
                      <a:pt x="83" y="1408"/>
                      <a:pt x="124" y="1500"/>
                      <a:pt x="175" y="1541"/>
                    </a:cubicBezTo>
                    <a:cubicBezTo>
                      <a:pt x="216" y="1623"/>
                      <a:pt x="257" y="1664"/>
                      <a:pt x="257" y="1716"/>
                    </a:cubicBezTo>
                    <a:lnTo>
                      <a:pt x="298" y="1757"/>
                    </a:lnTo>
                    <a:cubicBezTo>
                      <a:pt x="339" y="1798"/>
                      <a:pt x="432" y="1839"/>
                      <a:pt x="473" y="1880"/>
                    </a:cubicBezTo>
                    <a:lnTo>
                      <a:pt x="514" y="1921"/>
                    </a:lnTo>
                    <a:cubicBezTo>
                      <a:pt x="688" y="2013"/>
                      <a:pt x="771" y="2054"/>
                      <a:pt x="771" y="2054"/>
                    </a:cubicBezTo>
                    <a:lnTo>
                      <a:pt x="5217" y="2054"/>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17;p52">
                <a:extLst>
                  <a:ext uri="{FF2B5EF4-FFF2-40B4-BE49-F238E27FC236}">
                    <a16:creationId xmlns:a16="http://schemas.microsoft.com/office/drawing/2014/main" id="{DF31E8ED-4AC5-B46A-8DD0-E21C19049816}"/>
                  </a:ext>
                </a:extLst>
              </p:cNvPr>
              <p:cNvSpPr/>
              <p:nvPr/>
            </p:nvSpPr>
            <p:spPr>
              <a:xfrm>
                <a:off x="1575652" y="3769745"/>
                <a:ext cx="386598" cy="3452"/>
              </a:xfrm>
              <a:custGeom>
                <a:avLst/>
                <a:gdLst/>
                <a:ahLst/>
                <a:cxnLst/>
                <a:rect l="l" t="t" r="r" b="b"/>
                <a:pathLst>
                  <a:path w="4704" h="42" extrusionOk="0">
                    <a:moveTo>
                      <a:pt x="42" y="1"/>
                    </a:moveTo>
                    <a:lnTo>
                      <a:pt x="1" y="42"/>
                    </a:lnTo>
                    <a:lnTo>
                      <a:pt x="4704" y="42"/>
                    </a:lnTo>
                    <a:lnTo>
                      <a:pt x="4704"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18;p52">
                <a:extLst>
                  <a:ext uri="{FF2B5EF4-FFF2-40B4-BE49-F238E27FC236}">
                    <a16:creationId xmlns:a16="http://schemas.microsoft.com/office/drawing/2014/main" id="{C96B75B8-25CC-C31C-18FC-2D4DC40B6657}"/>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19;p52">
                <a:extLst>
                  <a:ext uri="{FF2B5EF4-FFF2-40B4-BE49-F238E27FC236}">
                    <a16:creationId xmlns:a16="http://schemas.microsoft.com/office/drawing/2014/main" id="{E49E4D13-AF68-E2C9-A7B5-092BC61A665F}"/>
                  </a:ext>
                </a:extLst>
              </p:cNvPr>
              <p:cNvSpPr/>
              <p:nvPr/>
            </p:nvSpPr>
            <p:spPr>
              <a:xfrm>
                <a:off x="1554612" y="3784128"/>
                <a:ext cx="407638" cy="3452"/>
              </a:xfrm>
              <a:custGeom>
                <a:avLst/>
                <a:gdLst/>
                <a:ahLst/>
                <a:cxnLst/>
                <a:rect l="l" t="t" r="r" b="b"/>
                <a:pathLst>
                  <a:path w="4960"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20;p52">
                <a:extLst>
                  <a:ext uri="{FF2B5EF4-FFF2-40B4-BE49-F238E27FC236}">
                    <a16:creationId xmlns:a16="http://schemas.microsoft.com/office/drawing/2014/main" id="{68C285B9-A10F-103F-2A06-C3FA73817D29}"/>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21;p52">
                <a:extLst>
                  <a:ext uri="{FF2B5EF4-FFF2-40B4-BE49-F238E27FC236}">
                    <a16:creationId xmlns:a16="http://schemas.microsoft.com/office/drawing/2014/main" id="{00DEECD7-5F1F-FA69-17FD-0E367ADD25D1}"/>
                  </a:ext>
                </a:extLst>
              </p:cNvPr>
              <p:cNvSpPr/>
              <p:nvPr/>
            </p:nvSpPr>
            <p:spPr>
              <a:xfrm>
                <a:off x="1543599" y="3801880"/>
                <a:ext cx="418650" cy="82"/>
              </a:xfrm>
              <a:custGeom>
                <a:avLst/>
                <a:gdLst/>
                <a:ahLst/>
                <a:cxnLst/>
                <a:rect l="l" t="t" r="r" b="b"/>
                <a:pathLst>
                  <a:path w="5094" h="1" extrusionOk="0">
                    <a:moveTo>
                      <a:pt x="5094" y="0"/>
                    </a:moveTo>
                    <a:lnTo>
                      <a:pt x="5094" y="0"/>
                    </a:lnTo>
                    <a:lnTo>
                      <a:pt x="1" y="0"/>
                    </a:lnTo>
                    <a:lnTo>
                      <a:pt x="5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22;p52">
                <a:extLst>
                  <a:ext uri="{FF2B5EF4-FFF2-40B4-BE49-F238E27FC236}">
                    <a16:creationId xmlns:a16="http://schemas.microsoft.com/office/drawing/2014/main" id="{81DC8010-40F6-984C-458D-F46942E875A8}"/>
                  </a:ext>
                </a:extLst>
              </p:cNvPr>
              <p:cNvSpPr/>
              <p:nvPr/>
            </p:nvSpPr>
            <p:spPr>
              <a:xfrm>
                <a:off x="1536860" y="3815358"/>
                <a:ext cx="425390" cy="3452"/>
              </a:xfrm>
              <a:custGeom>
                <a:avLst/>
                <a:gdLst/>
                <a:ahLst/>
                <a:cxnLst/>
                <a:rect l="l" t="t" r="r" b="b"/>
                <a:pathLst>
                  <a:path w="5176" h="42" extrusionOk="0">
                    <a:moveTo>
                      <a:pt x="42" y="0"/>
                    </a:moveTo>
                    <a:lnTo>
                      <a:pt x="0"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23;p52">
                <a:extLst>
                  <a:ext uri="{FF2B5EF4-FFF2-40B4-BE49-F238E27FC236}">
                    <a16:creationId xmlns:a16="http://schemas.microsoft.com/office/drawing/2014/main" id="{743DEBB2-3C31-A340-8CF4-5A23EF362A57}"/>
                  </a:ext>
                </a:extLst>
              </p:cNvPr>
              <p:cNvSpPr/>
              <p:nvPr/>
            </p:nvSpPr>
            <p:spPr>
              <a:xfrm>
                <a:off x="1536860" y="3829658"/>
                <a:ext cx="425390" cy="3452"/>
              </a:xfrm>
              <a:custGeom>
                <a:avLst/>
                <a:gdLst/>
                <a:ahLst/>
                <a:cxnLst/>
                <a:rect l="l" t="t" r="r" b="b"/>
                <a:pathLst>
                  <a:path w="5176" h="42" extrusionOk="0">
                    <a:moveTo>
                      <a:pt x="0" y="1"/>
                    </a:moveTo>
                    <a:lnTo>
                      <a:pt x="0"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24;p52">
                <a:extLst>
                  <a:ext uri="{FF2B5EF4-FFF2-40B4-BE49-F238E27FC236}">
                    <a16:creationId xmlns:a16="http://schemas.microsoft.com/office/drawing/2014/main" id="{DAAA0B8D-E0CA-9C14-F9B6-9666596D0059}"/>
                  </a:ext>
                </a:extLst>
              </p:cNvPr>
              <p:cNvSpPr/>
              <p:nvPr/>
            </p:nvSpPr>
            <p:spPr>
              <a:xfrm>
                <a:off x="1533491" y="3847410"/>
                <a:ext cx="428759" cy="82"/>
              </a:xfrm>
              <a:custGeom>
                <a:avLst/>
                <a:gdLst/>
                <a:ahLst/>
                <a:cxnLst/>
                <a:rect l="l" t="t" r="r" b="b"/>
                <a:pathLst>
                  <a:path w="5217" h="1" extrusionOk="0">
                    <a:moveTo>
                      <a:pt x="5217" y="1"/>
                    </a:moveTo>
                    <a:lnTo>
                      <a:pt x="5217" y="1"/>
                    </a:lnTo>
                    <a:lnTo>
                      <a:pt x="0" y="1"/>
                    </a:lnTo>
                    <a:lnTo>
                      <a:pt x="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25;p52">
                <a:extLst>
                  <a:ext uri="{FF2B5EF4-FFF2-40B4-BE49-F238E27FC236}">
                    <a16:creationId xmlns:a16="http://schemas.microsoft.com/office/drawing/2014/main" id="{22390BE8-6454-483B-3948-736BA4B9D780}"/>
                  </a:ext>
                </a:extLst>
              </p:cNvPr>
              <p:cNvSpPr/>
              <p:nvPr/>
            </p:nvSpPr>
            <p:spPr>
              <a:xfrm>
                <a:off x="1536860" y="3860889"/>
                <a:ext cx="425390" cy="4356"/>
              </a:xfrm>
              <a:custGeom>
                <a:avLst/>
                <a:gdLst/>
                <a:ahLst/>
                <a:cxnLst/>
                <a:rect l="l" t="t" r="r" b="b"/>
                <a:pathLst>
                  <a:path w="5176" h="53" extrusionOk="0">
                    <a:moveTo>
                      <a:pt x="0" y="1"/>
                    </a:moveTo>
                    <a:lnTo>
                      <a:pt x="0" y="52"/>
                    </a:lnTo>
                    <a:lnTo>
                      <a:pt x="5176" y="5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26;p52">
                <a:extLst>
                  <a:ext uri="{FF2B5EF4-FFF2-40B4-BE49-F238E27FC236}">
                    <a16:creationId xmlns:a16="http://schemas.microsoft.com/office/drawing/2014/main" id="{31725920-8C82-F4FE-B2FD-80EC245C9ACA}"/>
                  </a:ext>
                </a:extLst>
              </p:cNvPr>
              <p:cNvSpPr/>
              <p:nvPr/>
            </p:nvSpPr>
            <p:spPr>
              <a:xfrm>
                <a:off x="1540230" y="3875271"/>
                <a:ext cx="422020" cy="3452"/>
              </a:xfrm>
              <a:custGeom>
                <a:avLst/>
                <a:gdLst/>
                <a:ahLst/>
                <a:cxnLst/>
                <a:rect l="l" t="t" r="r" b="b"/>
                <a:pathLst>
                  <a:path w="5135" h="42" extrusionOk="0">
                    <a:moveTo>
                      <a:pt x="1" y="0"/>
                    </a:moveTo>
                    <a:lnTo>
                      <a:pt x="1" y="41"/>
                    </a:lnTo>
                    <a:lnTo>
                      <a:pt x="5135" y="41"/>
                    </a:lnTo>
                    <a:lnTo>
                      <a:pt x="513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27;p52">
                <a:extLst>
                  <a:ext uri="{FF2B5EF4-FFF2-40B4-BE49-F238E27FC236}">
                    <a16:creationId xmlns:a16="http://schemas.microsoft.com/office/drawing/2014/main" id="{358B2147-A743-E366-EAA5-49CBA1635199}"/>
                  </a:ext>
                </a:extLst>
              </p:cNvPr>
              <p:cNvSpPr/>
              <p:nvPr/>
            </p:nvSpPr>
            <p:spPr>
              <a:xfrm>
                <a:off x="1547791" y="3893023"/>
                <a:ext cx="414459" cy="82"/>
              </a:xfrm>
              <a:custGeom>
                <a:avLst/>
                <a:gdLst/>
                <a:ahLst/>
                <a:cxnLst/>
                <a:rect l="l" t="t" r="r" b="b"/>
                <a:pathLst>
                  <a:path w="5043" h="1" extrusionOk="0">
                    <a:moveTo>
                      <a:pt x="5043" y="0"/>
                    </a:moveTo>
                    <a:lnTo>
                      <a:pt x="5043" y="0"/>
                    </a:lnTo>
                    <a:lnTo>
                      <a:pt x="1" y="0"/>
                    </a:lnTo>
                    <a:lnTo>
                      <a:pt x="1"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28;p52">
                <a:extLst>
                  <a:ext uri="{FF2B5EF4-FFF2-40B4-BE49-F238E27FC236}">
                    <a16:creationId xmlns:a16="http://schemas.microsoft.com/office/drawing/2014/main" id="{DD20F946-0749-6C84-0180-A3C0E6821BEB}"/>
                  </a:ext>
                </a:extLst>
              </p:cNvPr>
              <p:cNvSpPr/>
              <p:nvPr/>
            </p:nvSpPr>
            <p:spPr>
              <a:xfrm>
                <a:off x="1554612" y="3907323"/>
                <a:ext cx="407638" cy="3452"/>
              </a:xfrm>
              <a:custGeom>
                <a:avLst/>
                <a:gdLst/>
                <a:ahLst/>
                <a:cxnLst/>
                <a:rect l="l" t="t" r="r" b="b"/>
                <a:pathLst>
                  <a:path w="4960"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29;p52">
                <a:extLst>
                  <a:ext uri="{FF2B5EF4-FFF2-40B4-BE49-F238E27FC236}">
                    <a16:creationId xmlns:a16="http://schemas.microsoft.com/office/drawing/2014/main" id="{6D08E7DB-D64B-F4B2-3A6D-AB4E2F5A2924}"/>
                  </a:ext>
                </a:extLst>
              </p:cNvPr>
              <p:cNvSpPr/>
              <p:nvPr/>
            </p:nvSpPr>
            <p:spPr>
              <a:xfrm>
                <a:off x="1572282" y="3920802"/>
                <a:ext cx="389968" cy="3452"/>
              </a:xfrm>
              <a:custGeom>
                <a:avLst/>
                <a:gdLst/>
                <a:ahLst/>
                <a:cxnLst/>
                <a:rect l="l" t="t" r="r" b="b"/>
                <a:pathLst>
                  <a:path w="4745" h="42" extrusionOk="0">
                    <a:moveTo>
                      <a:pt x="1" y="1"/>
                    </a:moveTo>
                    <a:lnTo>
                      <a:pt x="42" y="42"/>
                    </a:lnTo>
                    <a:lnTo>
                      <a:pt x="4745" y="42"/>
                    </a:lnTo>
                    <a:lnTo>
                      <a:pt x="474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30;p52">
                <a:extLst>
                  <a:ext uri="{FF2B5EF4-FFF2-40B4-BE49-F238E27FC236}">
                    <a16:creationId xmlns:a16="http://schemas.microsoft.com/office/drawing/2014/main" id="{15810FA3-A8A1-8996-1D1E-399822D95D02}"/>
                  </a:ext>
                </a:extLst>
              </p:cNvPr>
              <p:cNvSpPr/>
              <p:nvPr/>
            </p:nvSpPr>
            <p:spPr>
              <a:xfrm>
                <a:off x="84404" y="3227980"/>
                <a:ext cx="1772402" cy="320768"/>
              </a:xfrm>
              <a:custGeom>
                <a:avLst/>
                <a:gdLst/>
                <a:ahLst/>
                <a:cxnLst/>
                <a:rect l="l" t="t" r="r" b="b"/>
                <a:pathLst>
                  <a:path w="21566" h="3903" extrusionOk="0">
                    <a:moveTo>
                      <a:pt x="607" y="0"/>
                    </a:moveTo>
                    <a:cubicBezTo>
                      <a:pt x="607" y="0"/>
                      <a:pt x="1" y="514"/>
                      <a:pt x="1" y="1931"/>
                    </a:cubicBezTo>
                    <a:cubicBezTo>
                      <a:pt x="42" y="3338"/>
                      <a:pt x="607" y="3902"/>
                      <a:pt x="607" y="3902"/>
                    </a:cubicBezTo>
                    <a:lnTo>
                      <a:pt x="21565" y="3902"/>
                    </a:lnTo>
                    <a:lnTo>
                      <a:pt x="21565" y="0"/>
                    </a:lnTo>
                    <a:close/>
                  </a:path>
                </a:pathLst>
              </a:custGeom>
              <a:solidFill>
                <a:srgbClr val="BD6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31;p52">
                <a:extLst>
                  <a:ext uri="{FF2B5EF4-FFF2-40B4-BE49-F238E27FC236}">
                    <a16:creationId xmlns:a16="http://schemas.microsoft.com/office/drawing/2014/main" id="{BD4F4BB2-184A-AF22-872C-CE6403B3C508}"/>
                  </a:ext>
                </a:extLst>
              </p:cNvPr>
              <p:cNvSpPr/>
              <p:nvPr/>
            </p:nvSpPr>
            <p:spPr>
              <a:xfrm>
                <a:off x="151138" y="3227980"/>
                <a:ext cx="67556" cy="320768"/>
              </a:xfrm>
              <a:custGeom>
                <a:avLst/>
                <a:gdLst/>
                <a:ahLst/>
                <a:cxnLst/>
                <a:rect l="l" t="t" r="r" b="b"/>
                <a:pathLst>
                  <a:path w="822" h="3903" extrusionOk="0">
                    <a:moveTo>
                      <a:pt x="606" y="0"/>
                    </a:moveTo>
                    <a:cubicBezTo>
                      <a:pt x="0" y="1797"/>
                      <a:pt x="308" y="3214"/>
                      <a:pt x="565" y="3902"/>
                    </a:cubicBezTo>
                    <a:lnTo>
                      <a:pt x="729" y="3902"/>
                    </a:lnTo>
                    <a:cubicBezTo>
                      <a:pt x="514" y="3255"/>
                      <a:pt x="134" y="1797"/>
                      <a:pt x="82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32;p52">
                <a:extLst>
                  <a:ext uri="{FF2B5EF4-FFF2-40B4-BE49-F238E27FC236}">
                    <a16:creationId xmlns:a16="http://schemas.microsoft.com/office/drawing/2014/main" id="{F7EA63FF-FC72-33D6-B5E3-BC873F966747}"/>
                  </a:ext>
                </a:extLst>
              </p:cNvPr>
              <p:cNvSpPr/>
              <p:nvPr/>
            </p:nvSpPr>
            <p:spPr>
              <a:xfrm>
                <a:off x="228721" y="3227980"/>
                <a:ext cx="56625" cy="320768"/>
              </a:xfrm>
              <a:custGeom>
                <a:avLst/>
                <a:gdLst/>
                <a:ahLst/>
                <a:cxnLst/>
                <a:rect l="l" t="t" r="r" b="b"/>
                <a:pathLst>
                  <a:path w="689" h="3903" extrusionOk="0">
                    <a:moveTo>
                      <a:pt x="473" y="0"/>
                    </a:moveTo>
                    <a:cubicBezTo>
                      <a:pt x="1" y="1756"/>
                      <a:pt x="299" y="3214"/>
                      <a:pt x="514" y="3902"/>
                    </a:cubicBezTo>
                    <a:lnTo>
                      <a:pt x="689" y="3902"/>
                    </a:lnTo>
                    <a:cubicBezTo>
                      <a:pt x="473" y="3255"/>
                      <a:pt x="134" y="1756"/>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33;p52">
                <a:extLst>
                  <a:ext uri="{FF2B5EF4-FFF2-40B4-BE49-F238E27FC236}">
                    <a16:creationId xmlns:a16="http://schemas.microsoft.com/office/drawing/2014/main" id="{B988929C-FED4-F038-652B-605552A71083}"/>
                  </a:ext>
                </a:extLst>
              </p:cNvPr>
              <p:cNvSpPr/>
              <p:nvPr/>
            </p:nvSpPr>
            <p:spPr>
              <a:xfrm>
                <a:off x="1301400" y="3227980"/>
                <a:ext cx="59995" cy="320768"/>
              </a:xfrm>
              <a:custGeom>
                <a:avLst/>
                <a:gdLst/>
                <a:ahLst/>
                <a:cxnLst/>
                <a:rect l="l" t="t" r="r" b="b"/>
                <a:pathLst>
                  <a:path w="730" h="3903" extrusionOk="0">
                    <a:moveTo>
                      <a:pt x="514" y="0"/>
                    </a:moveTo>
                    <a:cubicBezTo>
                      <a:pt x="0" y="1756"/>
                      <a:pt x="298" y="3214"/>
                      <a:pt x="514" y="3902"/>
                    </a:cubicBezTo>
                    <a:lnTo>
                      <a:pt x="730" y="3902"/>
                    </a:lnTo>
                    <a:cubicBezTo>
                      <a:pt x="514" y="3255"/>
                      <a:pt x="175" y="1756"/>
                      <a:pt x="688"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34;p52">
                <a:extLst>
                  <a:ext uri="{FF2B5EF4-FFF2-40B4-BE49-F238E27FC236}">
                    <a16:creationId xmlns:a16="http://schemas.microsoft.com/office/drawing/2014/main" id="{98F8B885-07B9-176F-34ED-F911E9C9ED0D}"/>
                  </a:ext>
                </a:extLst>
              </p:cNvPr>
              <p:cNvSpPr/>
              <p:nvPr/>
            </p:nvSpPr>
            <p:spPr>
              <a:xfrm>
                <a:off x="1223735" y="3227980"/>
                <a:ext cx="59995" cy="320768"/>
              </a:xfrm>
              <a:custGeom>
                <a:avLst/>
                <a:gdLst/>
                <a:ahLst/>
                <a:cxnLst/>
                <a:rect l="l" t="t" r="r" b="b"/>
                <a:pathLst>
                  <a:path w="730" h="3903" extrusionOk="0">
                    <a:moveTo>
                      <a:pt x="514" y="0"/>
                    </a:moveTo>
                    <a:cubicBezTo>
                      <a:pt x="1" y="1756"/>
                      <a:pt x="350" y="3214"/>
                      <a:pt x="555" y="3902"/>
                    </a:cubicBezTo>
                    <a:lnTo>
                      <a:pt x="730" y="3902"/>
                    </a:lnTo>
                    <a:cubicBezTo>
                      <a:pt x="514" y="3255"/>
                      <a:pt x="175" y="1797"/>
                      <a:pt x="68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35;p52">
                <a:extLst>
                  <a:ext uri="{FF2B5EF4-FFF2-40B4-BE49-F238E27FC236}">
                    <a16:creationId xmlns:a16="http://schemas.microsoft.com/office/drawing/2014/main" id="{EF1A9B4D-E04D-7F59-AB92-7F434D82B946}"/>
                  </a:ext>
                </a:extLst>
              </p:cNvPr>
              <p:cNvSpPr/>
              <p:nvPr/>
            </p:nvSpPr>
            <p:spPr>
              <a:xfrm>
                <a:off x="1455826" y="3260032"/>
                <a:ext cx="400981" cy="267594"/>
              </a:xfrm>
              <a:custGeom>
                <a:avLst/>
                <a:gdLst/>
                <a:ahLst/>
                <a:cxnLst/>
                <a:rect l="l" t="t" r="r" b="b"/>
                <a:pathLst>
                  <a:path w="4879" h="3256" extrusionOk="0">
                    <a:moveTo>
                      <a:pt x="648" y="0"/>
                    </a:moveTo>
                    <a:cubicBezTo>
                      <a:pt x="648" y="0"/>
                      <a:pt x="606" y="42"/>
                      <a:pt x="514" y="83"/>
                    </a:cubicBezTo>
                    <a:cubicBezTo>
                      <a:pt x="473" y="124"/>
                      <a:pt x="473" y="124"/>
                      <a:pt x="432" y="124"/>
                    </a:cubicBezTo>
                    <a:cubicBezTo>
                      <a:pt x="391" y="216"/>
                      <a:pt x="298" y="298"/>
                      <a:pt x="257" y="380"/>
                    </a:cubicBezTo>
                    <a:cubicBezTo>
                      <a:pt x="257" y="432"/>
                      <a:pt x="216" y="432"/>
                      <a:pt x="216" y="432"/>
                    </a:cubicBezTo>
                    <a:cubicBezTo>
                      <a:pt x="175" y="514"/>
                      <a:pt x="134" y="596"/>
                      <a:pt x="134" y="688"/>
                    </a:cubicBezTo>
                    <a:cubicBezTo>
                      <a:pt x="93" y="688"/>
                      <a:pt x="93" y="730"/>
                      <a:pt x="93" y="730"/>
                    </a:cubicBezTo>
                    <a:cubicBezTo>
                      <a:pt x="93" y="812"/>
                      <a:pt x="42" y="894"/>
                      <a:pt x="42" y="986"/>
                    </a:cubicBezTo>
                    <a:lnTo>
                      <a:pt x="42" y="1027"/>
                    </a:lnTo>
                    <a:cubicBezTo>
                      <a:pt x="1" y="1110"/>
                      <a:pt x="1" y="1202"/>
                      <a:pt x="1" y="1284"/>
                    </a:cubicBezTo>
                    <a:lnTo>
                      <a:pt x="1" y="1325"/>
                    </a:lnTo>
                    <a:lnTo>
                      <a:pt x="1" y="1582"/>
                    </a:lnTo>
                    <a:lnTo>
                      <a:pt x="1" y="1623"/>
                    </a:lnTo>
                    <a:lnTo>
                      <a:pt x="1" y="1664"/>
                    </a:lnTo>
                    <a:lnTo>
                      <a:pt x="1" y="1880"/>
                    </a:lnTo>
                    <a:lnTo>
                      <a:pt x="1" y="1921"/>
                    </a:lnTo>
                    <a:cubicBezTo>
                      <a:pt x="1" y="2013"/>
                      <a:pt x="1" y="2095"/>
                      <a:pt x="42" y="2136"/>
                    </a:cubicBezTo>
                    <a:lnTo>
                      <a:pt x="42" y="2229"/>
                    </a:lnTo>
                    <a:cubicBezTo>
                      <a:pt x="42" y="2311"/>
                      <a:pt x="93" y="2393"/>
                      <a:pt x="134" y="2434"/>
                    </a:cubicBezTo>
                    <a:lnTo>
                      <a:pt x="134" y="2486"/>
                    </a:lnTo>
                    <a:cubicBezTo>
                      <a:pt x="175" y="2609"/>
                      <a:pt x="175" y="2691"/>
                      <a:pt x="216" y="2742"/>
                    </a:cubicBezTo>
                    <a:cubicBezTo>
                      <a:pt x="216" y="2783"/>
                      <a:pt x="257" y="2783"/>
                      <a:pt x="257" y="2783"/>
                    </a:cubicBezTo>
                    <a:cubicBezTo>
                      <a:pt x="298" y="2907"/>
                      <a:pt x="391" y="2999"/>
                      <a:pt x="432" y="3040"/>
                    </a:cubicBezTo>
                    <a:lnTo>
                      <a:pt x="473" y="3081"/>
                    </a:lnTo>
                    <a:cubicBezTo>
                      <a:pt x="606" y="3204"/>
                      <a:pt x="730" y="3256"/>
                      <a:pt x="730" y="3256"/>
                    </a:cubicBezTo>
                    <a:lnTo>
                      <a:pt x="4878" y="3256"/>
                    </a:lnTo>
                    <a:lnTo>
                      <a:pt x="4878" y="0"/>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36;p52">
                <a:extLst>
                  <a:ext uri="{FF2B5EF4-FFF2-40B4-BE49-F238E27FC236}">
                    <a16:creationId xmlns:a16="http://schemas.microsoft.com/office/drawing/2014/main" id="{82AB0315-DFE1-350F-ED5D-EED9AC3CC5AA}"/>
                  </a:ext>
                </a:extLst>
              </p:cNvPr>
              <p:cNvSpPr/>
              <p:nvPr/>
            </p:nvSpPr>
            <p:spPr>
              <a:xfrm>
                <a:off x="1491248" y="3266771"/>
                <a:ext cx="365559" cy="3452"/>
              </a:xfrm>
              <a:custGeom>
                <a:avLst/>
                <a:gdLst/>
                <a:ahLst/>
                <a:cxnLst/>
                <a:rect l="l" t="t" r="r" b="b"/>
                <a:pathLst>
                  <a:path w="4448" h="42" extrusionOk="0">
                    <a:moveTo>
                      <a:pt x="83" y="1"/>
                    </a:moveTo>
                    <a:cubicBezTo>
                      <a:pt x="42" y="42"/>
                      <a:pt x="42" y="42"/>
                      <a:pt x="1" y="42"/>
                    </a:cubicBezTo>
                    <a:lnTo>
                      <a:pt x="4447" y="42"/>
                    </a:lnTo>
                    <a:lnTo>
                      <a:pt x="444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37;p52">
                <a:extLst>
                  <a:ext uri="{FF2B5EF4-FFF2-40B4-BE49-F238E27FC236}">
                    <a16:creationId xmlns:a16="http://schemas.microsoft.com/office/drawing/2014/main" id="{F3B0DD4D-D436-A6D2-F8FB-01483AABA1AC}"/>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38;p52">
                <a:extLst>
                  <a:ext uri="{FF2B5EF4-FFF2-40B4-BE49-F238E27FC236}">
                    <a16:creationId xmlns:a16="http://schemas.microsoft.com/office/drawing/2014/main" id="{5E137A80-EC8A-951A-9859-836834929129}"/>
                  </a:ext>
                </a:extLst>
              </p:cNvPr>
              <p:cNvSpPr/>
              <p:nvPr/>
            </p:nvSpPr>
            <p:spPr>
              <a:xfrm>
                <a:off x="1473578" y="3291262"/>
                <a:ext cx="383229" cy="4274"/>
              </a:xfrm>
              <a:custGeom>
                <a:avLst/>
                <a:gdLst/>
                <a:ahLst/>
                <a:cxnLst/>
                <a:rect l="l" t="t" r="r" b="b"/>
                <a:pathLst>
                  <a:path w="4663" h="52" extrusionOk="0">
                    <a:moveTo>
                      <a:pt x="41" y="0"/>
                    </a:moveTo>
                    <a:cubicBezTo>
                      <a:pt x="41" y="52"/>
                      <a:pt x="0" y="52"/>
                      <a:pt x="0" y="52"/>
                    </a:cubicBezTo>
                    <a:lnTo>
                      <a:pt x="4662" y="52"/>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39;p52">
                <a:extLst>
                  <a:ext uri="{FF2B5EF4-FFF2-40B4-BE49-F238E27FC236}">
                    <a16:creationId xmlns:a16="http://schemas.microsoft.com/office/drawing/2014/main" id="{11F8CA38-2191-BF28-CC6C-BE2D75DD5453}"/>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0;p52">
                <a:extLst>
                  <a:ext uri="{FF2B5EF4-FFF2-40B4-BE49-F238E27FC236}">
                    <a16:creationId xmlns:a16="http://schemas.microsoft.com/office/drawing/2014/main" id="{B570E418-4175-F748-238C-DCD678AA349D}"/>
                  </a:ext>
                </a:extLst>
              </p:cNvPr>
              <p:cNvSpPr/>
              <p:nvPr/>
            </p:nvSpPr>
            <p:spPr>
              <a:xfrm>
                <a:off x="1463469" y="3316576"/>
                <a:ext cx="393337" cy="3452"/>
              </a:xfrm>
              <a:custGeom>
                <a:avLst/>
                <a:gdLst/>
                <a:ahLst/>
                <a:cxnLst/>
                <a:rect l="l" t="t" r="r" b="b"/>
                <a:pathLst>
                  <a:path w="4786" h="42" extrusionOk="0">
                    <a:moveTo>
                      <a:pt x="41" y="0"/>
                    </a:moveTo>
                    <a:cubicBezTo>
                      <a:pt x="0" y="0"/>
                      <a:pt x="0" y="42"/>
                      <a:pt x="0" y="42"/>
                    </a:cubicBezTo>
                    <a:lnTo>
                      <a:pt x="4785" y="42"/>
                    </a:lnTo>
                    <a:lnTo>
                      <a:pt x="478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1;p52">
                <a:extLst>
                  <a:ext uri="{FF2B5EF4-FFF2-40B4-BE49-F238E27FC236}">
                    <a16:creationId xmlns:a16="http://schemas.microsoft.com/office/drawing/2014/main" id="{A9D499CB-E9A1-E074-6FDB-D137884E5338}"/>
                  </a:ext>
                </a:extLst>
              </p:cNvPr>
              <p:cNvSpPr/>
              <p:nvPr/>
            </p:nvSpPr>
            <p:spPr>
              <a:xfrm>
                <a:off x="1459195" y="3341067"/>
                <a:ext cx="397611" cy="3452"/>
              </a:xfrm>
              <a:custGeom>
                <a:avLst/>
                <a:gdLst/>
                <a:ahLst/>
                <a:cxnLst/>
                <a:rect l="l" t="t" r="r" b="b"/>
                <a:pathLst>
                  <a:path w="4838" h="42" extrusionOk="0">
                    <a:moveTo>
                      <a:pt x="1" y="0"/>
                    </a:moveTo>
                    <a:lnTo>
                      <a:pt x="1" y="41"/>
                    </a:lnTo>
                    <a:lnTo>
                      <a:pt x="4837" y="41"/>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2;p52">
                <a:extLst>
                  <a:ext uri="{FF2B5EF4-FFF2-40B4-BE49-F238E27FC236}">
                    <a16:creationId xmlns:a16="http://schemas.microsoft.com/office/drawing/2014/main" id="{E1E6C2F9-D1D5-FD75-3961-C5BE6605EAB0}"/>
                  </a:ext>
                </a:extLst>
              </p:cNvPr>
              <p:cNvSpPr/>
              <p:nvPr/>
            </p:nvSpPr>
            <p:spPr>
              <a:xfrm>
                <a:off x="1455826" y="3365558"/>
                <a:ext cx="400981" cy="3452"/>
              </a:xfrm>
              <a:custGeom>
                <a:avLst/>
                <a:gdLst/>
                <a:ahLst/>
                <a:cxnLst/>
                <a:rect l="l" t="t" r="r" b="b"/>
                <a:pathLst>
                  <a:path w="4879" h="42" extrusionOk="0">
                    <a:moveTo>
                      <a:pt x="1" y="0"/>
                    </a:moveTo>
                    <a:lnTo>
                      <a:pt x="1" y="41"/>
                    </a:lnTo>
                    <a:lnTo>
                      <a:pt x="4878" y="41"/>
                    </a:lnTo>
                    <a:lnTo>
                      <a:pt x="4878"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3;p52">
                <a:extLst>
                  <a:ext uri="{FF2B5EF4-FFF2-40B4-BE49-F238E27FC236}">
                    <a16:creationId xmlns:a16="http://schemas.microsoft.com/office/drawing/2014/main" id="{23729AFD-3487-3BA6-422D-09876E522225}"/>
                  </a:ext>
                </a:extLst>
              </p:cNvPr>
              <p:cNvSpPr/>
              <p:nvPr/>
            </p:nvSpPr>
            <p:spPr>
              <a:xfrm>
                <a:off x="1455826" y="3389967"/>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p52">
                <a:extLst>
                  <a:ext uri="{FF2B5EF4-FFF2-40B4-BE49-F238E27FC236}">
                    <a16:creationId xmlns:a16="http://schemas.microsoft.com/office/drawing/2014/main" id="{A657E39D-BEDF-E956-94E9-609795B38E2D}"/>
                  </a:ext>
                </a:extLst>
              </p:cNvPr>
              <p:cNvSpPr/>
              <p:nvPr/>
            </p:nvSpPr>
            <p:spPr>
              <a:xfrm>
                <a:off x="1455826" y="3414458"/>
                <a:ext cx="400981" cy="3452"/>
              </a:xfrm>
              <a:custGeom>
                <a:avLst/>
                <a:gdLst/>
                <a:ahLst/>
                <a:cxnLst/>
                <a:rect l="l" t="t" r="r" b="b"/>
                <a:pathLst>
                  <a:path w="4879" h="42" extrusionOk="0">
                    <a:moveTo>
                      <a:pt x="1" y="1"/>
                    </a:moveTo>
                    <a:lnTo>
                      <a:pt x="1" y="42"/>
                    </a:lnTo>
                    <a:lnTo>
                      <a:pt x="4878" y="42"/>
                    </a:lnTo>
                    <a:lnTo>
                      <a:pt x="4878"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5;p52">
                <a:extLst>
                  <a:ext uri="{FF2B5EF4-FFF2-40B4-BE49-F238E27FC236}">
                    <a16:creationId xmlns:a16="http://schemas.microsoft.com/office/drawing/2014/main" id="{EB212BEF-DD8F-B457-DE8A-970C73ACE13E}"/>
                  </a:ext>
                </a:extLst>
              </p:cNvPr>
              <p:cNvSpPr/>
              <p:nvPr/>
            </p:nvSpPr>
            <p:spPr>
              <a:xfrm>
                <a:off x="1459195" y="3435580"/>
                <a:ext cx="397611" cy="7643"/>
              </a:xfrm>
              <a:custGeom>
                <a:avLst/>
                <a:gdLst/>
                <a:ahLst/>
                <a:cxnLst/>
                <a:rect l="l" t="t" r="r" b="b"/>
                <a:pathLst>
                  <a:path w="4838" h="93" extrusionOk="0">
                    <a:moveTo>
                      <a:pt x="1" y="0"/>
                    </a:moveTo>
                    <a:lnTo>
                      <a:pt x="1" y="93"/>
                    </a:lnTo>
                    <a:lnTo>
                      <a:pt x="4837" y="93"/>
                    </a:lnTo>
                    <a:lnTo>
                      <a:pt x="483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6;p52">
                <a:extLst>
                  <a:ext uri="{FF2B5EF4-FFF2-40B4-BE49-F238E27FC236}">
                    <a16:creationId xmlns:a16="http://schemas.microsoft.com/office/drawing/2014/main" id="{75E5E9CA-76BC-92CE-64F8-9B001FFD3795}"/>
                  </a:ext>
                </a:extLst>
              </p:cNvPr>
              <p:cNvSpPr/>
              <p:nvPr/>
            </p:nvSpPr>
            <p:spPr>
              <a:xfrm>
                <a:off x="1466839" y="3460071"/>
                <a:ext cx="389968" cy="4274"/>
              </a:xfrm>
              <a:custGeom>
                <a:avLst/>
                <a:gdLst/>
                <a:ahLst/>
                <a:cxnLst/>
                <a:rect l="l" t="t" r="r" b="b"/>
                <a:pathLst>
                  <a:path w="4745" h="52" extrusionOk="0">
                    <a:moveTo>
                      <a:pt x="0" y="0"/>
                    </a:moveTo>
                    <a:lnTo>
                      <a:pt x="0" y="52"/>
                    </a:lnTo>
                    <a:lnTo>
                      <a:pt x="4744" y="52"/>
                    </a:lnTo>
                    <a:lnTo>
                      <a:pt x="4744"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7;p52">
                <a:extLst>
                  <a:ext uri="{FF2B5EF4-FFF2-40B4-BE49-F238E27FC236}">
                    <a16:creationId xmlns:a16="http://schemas.microsoft.com/office/drawing/2014/main" id="{5075A13A-97E5-1C58-0DDD-805075AE4EE0}"/>
                  </a:ext>
                </a:extLst>
              </p:cNvPr>
              <p:cNvSpPr/>
              <p:nvPr/>
            </p:nvSpPr>
            <p:spPr>
              <a:xfrm>
                <a:off x="1473578" y="3485384"/>
                <a:ext cx="383229" cy="3452"/>
              </a:xfrm>
              <a:custGeom>
                <a:avLst/>
                <a:gdLst/>
                <a:ahLst/>
                <a:cxnLst/>
                <a:rect l="l" t="t" r="r" b="b"/>
                <a:pathLst>
                  <a:path w="4663" h="42" extrusionOk="0">
                    <a:moveTo>
                      <a:pt x="0" y="0"/>
                    </a:moveTo>
                    <a:cubicBezTo>
                      <a:pt x="0" y="41"/>
                      <a:pt x="41" y="41"/>
                      <a:pt x="41" y="41"/>
                    </a:cubicBezTo>
                    <a:lnTo>
                      <a:pt x="4662" y="41"/>
                    </a:lnTo>
                    <a:lnTo>
                      <a:pt x="4662"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8;p52">
                <a:extLst>
                  <a:ext uri="{FF2B5EF4-FFF2-40B4-BE49-F238E27FC236}">
                    <a16:creationId xmlns:a16="http://schemas.microsoft.com/office/drawing/2014/main" id="{886359D6-DC43-45ED-BF31-CA969F5241D8}"/>
                  </a:ext>
                </a:extLst>
              </p:cNvPr>
              <p:cNvSpPr/>
              <p:nvPr/>
            </p:nvSpPr>
            <p:spPr>
              <a:xfrm>
                <a:off x="1491248" y="3509875"/>
                <a:ext cx="365559" cy="3452"/>
              </a:xfrm>
              <a:custGeom>
                <a:avLst/>
                <a:gdLst/>
                <a:ahLst/>
                <a:cxnLst/>
                <a:rect l="l" t="t" r="r" b="b"/>
                <a:pathLst>
                  <a:path w="4448" h="42" extrusionOk="0">
                    <a:moveTo>
                      <a:pt x="1" y="0"/>
                    </a:moveTo>
                    <a:lnTo>
                      <a:pt x="42" y="41"/>
                    </a:lnTo>
                    <a:lnTo>
                      <a:pt x="4447" y="41"/>
                    </a:lnTo>
                    <a:lnTo>
                      <a:pt x="4447"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9;p52">
                <a:extLst>
                  <a:ext uri="{FF2B5EF4-FFF2-40B4-BE49-F238E27FC236}">
                    <a16:creationId xmlns:a16="http://schemas.microsoft.com/office/drawing/2014/main" id="{6CC97473-602A-411F-C737-7302EC7F1A51}"/>
                  </a:ext>
                </a:extLst>
              </p:cNvPr>
              <p:cNvSpPr/>
              <p:nvPr/>
            </p:nvSpPr>
            <p:spPr>
              <a:xfrm>
                <a:off x="0" y="3544475"/>
                <a:ext cx="1881297" cy="200942"/>
              </a:xfrm>
              <a:custGeom>
                <a:avLst/>
                <a:gdLst/>
                <a:ahLst/>
                <a:cxnLst/>
                <a:rect l="l" t="t" r="r" b="b"/>
                <a:pathLst>
                  <a:path w="22891" h="2445" extrusionOk="0">
                    <a:moveTo>
                      <a:pt x="648" y="0"/>
                    </a:moveTo>
                    <a:cubicBezTo>
                      <a:pt x="648" y="0"/>
                      <a:pt x="1" y="308"/>
                      <a:pt x="42" y="1202"/>
                    </a:cubicBezTo>
                    <a:cubicBezTo>
                      <a:pt x="93" y="2105"/>
                      <a:pt x="648" y="2444"/>
                      <a:pt x="648" y="2444"/>
                    </a:cubicBezTo>
                    <a:lnTo>
                      <a:pt x="22890" y="2444"/>
                    </a:lnTo>
                    <a:lnTo>
                      <a:pt x="22890" y="0"/>
                    </a:lnTo>
                    <a:close/>
                  </a:path>
                </a:pathLst>
              </a:custGeom>
              <a:solidFill>
                <a:srgbClr val="F76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50;p52">
                <a:extLst>
                  <a:ext uri="{FF2B5EF4-FFF2-40B4-BE49-F238E27FC236}">
                    <a16:creationId xmlns:a16="http://schemas.microsoft.com/office/drawing/2014/main" id="{A9B5F05B-BFCC-6A66-E809-D4A0819B8C86}"/>
                  </a:ext>
                </a:extLst>
              </p:cNvPr>
              <p:cNvSpPr/>
              <p:nvPr/>
            </p:nvSpPr>
            <p:spPr>
              <a:xfrm>
                <a:off x="74295" y="3544475"/>
                <a:ext cx="66734" cy="200942"/>
              </a:xfrm>
              <a:custGeom>
                <a:avLst/>
                <a:gdLst/>
                <a:ahLst/>
                <a:cxnLst/>
                <a:rect l="l" t="t" r="r" b="b"/>
                <a:pathLst>
                  <a:path w="812" h="2445" extrusionOk="0">
                    <a:moveTo>
                      <a:pt x="637" y="0"/>
                    </a:moveTo>
                    <a:cubicBezTo>
                      <a:pt x="1" y="1119"/>
                      <a:pt x="298" y="2013"/>
                      <a:pt x="596" y="2444"/>
                    </a:cubicBezTo>
                    <a:lnTo>
                      <a:pt x="771" y="2444"/>
                    </a:lnTo>
                    <a:cubicBezTo>
                      <a:pt x="514" y="2054"/>
                      <a:pt x="124" y="1160"/>
                      <a:pt x="812"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51;p52">
                <a:extLst>
                  <a:ext uri="{FF2B5EF4-FFF2-40B4-BE49-F238E27FC236}">
                    <a16:creationId xmlns:a16="http://schemas.microsoft.com/office/drawing/2014/main" id="{2615BC28-A496-CCDA-2139-471BED2FCC56}"/>
                  </a:ext>
                </a:extLst>
              </p:cNvPr>
              <p:cNvSpPr/>
              <p:nvPr/>
            </p:nvSpPr>
            <p:spPr>
              <a:xfrm>
                <a:off x="155330" y="3544475"/>
                <a:ext cx="59173" cy="200942"/>
              </a:xfrm>
              <a:custGeom>
                <a:avLst/>
                <a:gdLst/>
                <a:ahLst/>
                <a:cxnLst/>
                <a:rect l="l" t="t" r="r" b="b"/>
                <a:pathLst>
                  <a:path w="720" h="2445" extrusionOk="0">
                    <a:moveTo>
                      <a:pt x="514" y="0"/>
                    </a:moveTo>
                    <a:cubicBezTo>
                      <a:pt x="0" y="1119"/>
                      <a:pt x="298" y="2013"/>
                      <a:pt x="555" y="2444"/>
                    </a:cubicBezTo>
                    <a:lnTo>
                      <a:pt x="719" y="2444"/>
                    </a:lnTo>
                    <a:cubicBezTo>
                      <a:pt x="514"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52;p52">
                <a:extLst>
                  <a:ext uri="{FF2B5EF4-FFF2-40B4-BE49-F238E27FC236}">
                    <a16:creationId xmlns:a16="http://schemas.microsoft.com/office/drawing/2014/main" id="{93E9DC92-8323-78A1-6DB1-9C5E4C4AD9E0}"/>
                  </a:ext>
                </a:extLst>
              </p:cNvPr>
              <p:cNvSpPr/>
              <p:nvPr/>
            </p:nvSpPr>
            <p:spPr>
              <a:xfrm>
                <a:off x="1290387" y="3544475"/>
                <a:ext cx="63447" cy="200942"/>
              </a:xfrm>
              <a:custGeom>
                <a:avLst/>
                <a:gdLst/>
                <a:ahLst/>
                <a:cxnLst/>
                <a:rect l="l" t="t" r="r" b="b"/>
                <a:pathLst>
                  <a:path w="772" h="2445" extrusionOk="0">
                    <a:moveTo>
                      <a:pt x="514" y="0"/>
                    </a:moveTo>
                    <a:cubicBezTo>
                      <a:pt x="1" y="1119"/>
                      <a:pt x="350" y="2013"/>
                      <a:pt x="566" y="2444"/>
                    </a:cubicBezTo>
                    <a:lnTo>
                      <a:pt x="771" y="2444"/>
                    </a:lnTo>
                    <a:cubicBezTo>
                      <a:pt x="514" y="2054"/>
                      <a:pt x="176" y="1119"/>
                      <a:pt x="730"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53;p52">
                <a:extLst>
                  <a:ext uri="{FF2B5EF4-FFF2-40B4-BE49-F238E27FC236}">
                    <a16:creationId xmlns:a16="http://schemas.microsoft.com/office/drawing/2014/main" id="{5D72230B-23E5-C267-A39D-ADD93F4CCCD7}"/>
                  </a:ext>
                </a:extLst>
              </p:cNvPr>
              <p:cNvSpPr/>
              <p:nvPr/>
            </p:nvSpPr>
            <p:spPr>
              <a:xfrm>
                <a:off x="1210257" y="3544475"/>
                <a:ext cx="63365" cy="200942"/>
              </a:xfrm>
              <a:custGeom>
                <a:avLst/>
                <a:gdLst/>
                <a:ahLst/>
                <a:cxnLst/>
                <a:rect l="l" t="t" r="r" b="b"/>
                <a:pathLst>
                  <a:path w="771" h="2445" extrusionOk="0">
                    <a:moveTo>
                      <a:pt x="555" y="0"/>
                    </a:moveTo>
                    <a:cubicBezTo>
                      <a:pt x="0" y="1119"/>
                      <a:pt x="339" y="2013"/>
                      <a:pt x="555" y="2444"/>
                    </a:cubicBezTo>
                    <a:lnTo>
                      <a:pt x="771" y="2444"/>
                    </a:lnTo>
                    <a:cubicBezTo>
                      <a:pt x="555" y="2054"/>
                      <a:pt x="165" y="1119"/>
                      <a:pt x="719" y="0"/>
                    </a:cubicBez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54;p52">
                <a:extLst>
                  <a:ext uri="{FF2B5EF4-FFF2-40B4-BE49-F238E27FC236}">
                    <a16:creationId xmlns:a16="http://schemas.microsoft.com/office/drawing/2014/main" id="{FBA515BF-B9C3-B30B-8DC7-ED397F087AB8}"/>
                  </a:ext>
                </a:extLst>
              </p:cNvPr>
              <p:cNvSpPr/>
              <p:nvPr/>
            </p:nvSpPr>
            <p:spPr>
              <a:xfrm>
                <a:off x="1452456" y="3565515"/>
                <a:ext cx="428841" cy="165521"/>
              </a:xfrm>
              <a:custGeom>
                <a:avLst/>
                <a:gdLst/>
                <a:ahLst/>
                <a:cxnLst/>
                <a:rect l="l" t="t" r="r" b="b"/>
                <a:pathLst>
                  <a:path w="5218" h="2014" extrusionOk="0">
                    <a:moveTo>
                      <a:pt x="689" y="1"/>
                    </a:moveTo>
                    <a:cubicBezTo>
                      <a:pt x="689" y="1"/>
                      <a:pt x="647" y="1"/>
                      <a:pt x="555" y="52"/>
                    </a:cubicBezTo>
                    <a:cubicBezTo>
                      <a:pt x="514" y="52"/>
                      <a:pt x="514" y="52"/>
                      <a:pt x="514" y="93"/>
                    </a:cubicBezTo>
                    <a:cubicBezTo>
                      <a:pt x="432" y="134"/>
                      <a:pt x="339" y="175"/>
                      <a:pt x="298" y="216"/>
                    </a:cubicBezTo>
                    <a:lnTo>
                      <a:pt x="257" y="257"/>
                    </a:lnTo>
                    <a:cubicBezTo>
                      <a:pt x="216" y="309"/>
                      <a:pt x="175" y="350"/>
                      <a:pt x="134" y="432"/>
                    </a:cubicBezTo>
                    <a:cubicBezTo>
                      <a:pt x="83" y="514"/>
                      <a:pt x="83" y="566"/>
                      <a:pt x="42" y="607"/>
                    </a:cubicBezTo>
                    <a:lnTo>
                      <a:pt x="42" y="648"/>
                    </a:lnTo>
                    <a:cubicBezTo>
                      <a:pt x="42" y="689"/>
                      <a:pt x="42" y="730"/>
                      <a:pt x="1" y="771"/>
                    </a:cubicBezTo>
                    <a:lnTo>
                      <a:pt x="1" y="822"/>
                    </a:lnTo>
                    <a:lnTo>
                      <a:pt x="1" y="987"/>
                    </a:lnTo>
                    <a:lnTo>
                      <a:pt x="1" y="1028"/>
                    </a:lnTo>
                    <a:cubicBezTo>
                      <a:pt x="1" y="1079"/>
                      <a:pt x="1" y="1120"/>
                      <a:pt x="42" y="1161"/>
                    </a:cubicBezTo>
                    <a:lnTo>
                      <a:pt x="42" y="1202"/>
                    </a:lnTo>
                    <a:cubicBezTo>
                      <a:pt x="42" y="1243"/>
                      <a:pt x="42" y="1284"/>
                      <a:pt x="83" y="1336"/>
                    </a:cubicBezTo>
                    <a:lnTo>
                      <a:pt x="83" y="1377"/>
                    </a:lnTo>
                    <a:cubicBezTo>
                      <a:pt x="83" y="1418"/>
                      <a:pt x="134" y="1500"/>
                      <a:pt x="134" y="1541"/>
                    </a:cubicBezTo>
                    <a:lnTo>
                      <a:pt x="175" y="1541"/>
                    </a:lnTo>
                    <a:cubicBezTo>
                      <a:pt x="175" y="1634"/>
                      <a:pt x="216" y="1675"/>
                      <a:pt x="257" y="1716"/>
                    </a:cubicBezTo>
                    <a:lnTo>
                      <a:pt x="298" y="1757"/>
                    </a:lnTo>
                    <a:cubicBezTo>
                      <a:pt x="339" y="1798"/>
                      <a:pt x="432" y="1849"/>
                      <a:pt x="473" y="1890"/>
                    </a:cubicBezTo>
                    <a:lnTo>
                      <a:pt x="514" y="1931"/>
                    </a:lnTo>
                    <a:cubicBezTo>
                      <a:pt x="647" y="2013"/>
                      <a:pt x="771" y="2013"/>
                      <a:pt x="771" y="2013"/>
                    </a:cubicBezTo>
                    <a:lnTo>
                      <a:pt x="5217" y="2013"/>
                    </a:lnTo>
                    <a:lnTo>
                      <a:pt x="5217" y="1"/>
                    </a:lnTo>
                    <a:close/>
                  </a:path>
                </a:pathLst>
              </a:custGeom>
              <a:solidFill>
                <a:srgbClr val="FFE9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55;p52">
                <a:extLst>
                  <a:ext uri="{FF2B5EF4-FFF2-40B4-BE49-F238E27FC236}">
                    <a16:creationId xmlns:a16="http://schemas.microsoft.com/office/drawing/2014/main" id="{8206921F-D461-548E-CD5C-50FB5A7C0D20}"/>
                  </a:ext>
                </a:extLst>
              </p:cNvPr>
              <p:cNvSpPr/>
              <p:nvPr/>
            </p:nvSpPr>
            <p:spPr>
              <a:xfrm>
                <a:off x="1494699" y="3569788"/>
                <a:ext cx="386598" cy="3452"/>
              </a:xfrm>
              <a:custGeom>
                <a:avLst/>
                <a:gdLst/>
                <a:ahLst/>
                <a:cxnLst/>
                <a:rect l="l" t="t" r="r" b="b"/>
                <a:pathLst>
                  <a:path w="4704" h="42" extrusionOk="0">
                    <a:moveTo>
                      <a:pt x="41" y="0"/>
                    </a:moveTo>
                    <a:cubicBezTo>
                      <a:pt x="0" y="0"/>
                      <a:pt x="0" y="0"/>
                      <a:pt x="0" y="41"/>
                    </a:cubicBezTo>
                    <a:lnTo>
                      <a:pt x="4703" y="41"/>
                    </a:lnTo>
                    <a:lnTo>
                      <a:pt x="4703"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56;p52">
                <a:extLst>
                  <a:ext uri="{FF2B5EF4-FFF2-40B4-BE49-F238E27FC236}">
                    <a16:creationId xmlns:a16="http://schemas.microsoft.com/office/drawing/2014/main" id="{AED778D4-8C39-E114-E6B4-DA7631CBEC71}"/>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57;p52">
                <a:extLst>
                  <a:ext uri="{FF2B5EF4-FFF2-40B4-BE49-F238E27FC236}">
                    <a16:creationId xmlns:a16="http://schemas.microsoft.com/office/drawing/2014/main" id="{9D20079F-E38D-73D5-8186-4754F3DB7904}"/>
                  </a:ext>
                </a:extLst>
              </p:cNvPr>
              <p:cNvSpPr/>
              <p:nvPr/>
            </p:nvSpPr>
            <p:spPr>
              <a:xfrm>
                <a:off x="1473578" y="3583267"/>
                <a:ext cx="407720" cy="3452"/>
              </a:xfrm>
              <a:custGeom>
                <a:avLst/>
                <a:gdLst/>
                <a:ahLst/>
                <a:cxnLst/>
                <a:rect l="l" t="t" r="r" b="b"/>
                <a:pathLst>
                  <a:path w="4961" h="42" extrusionOk="0">
                    <a:moveTo>
                      <a:pt x="41" y="0"/>
                    </a:moveTo>
                    <a:lnTo>
                      <a:pt x="0" y="41"/>
                    </a:lnTo>
                    <a:lnTo>
                      <a:pt x="4960" y="41"/>
                    </a:lnTo>
                    <a:lnTo>
                      <a:pt x="496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58;p52">
                <a:extLst>
                  <a:ext uri="{FF2B5EF4-FFF2-40B4-BE49-F238E27FC236}">
                    <a16:creationId xmlns:a16="http://schemas.microsoft.com/office/drawing/2014/main" id="{0F1E772C-6889-E417-42D2-D6BC6BDC04F9}"/>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59;p52">
                <a:extLst>
                  <a:ext uri="{FF2B5EF4-FFF2-40B4-BE49-F238E27FC236}">
                    <a16:creationId xmlns:a16="http://schemas.microsoft.com/office/drawing/2014/main" id="{6536FB08-DFA2-7B0F-F06E-4C07C8813990}"/>
                  </a:ext>
                </a:extLst>
              </p:cNvPr>
              <p:cNvSpPr/>
              <p:nvPr/>
            </p:nvSpPr>
            <p:spPr>
              <a:xfrm>
                <a:off x="1463469" y="3601019"/>
                <a:ext cx="417829" cy="82"/>
              </a:xfrm>
              <a:custGeom>
                <a:avLst/>
                <a:gdLst/>
                <a:ahLst/>
                <a:cxnLst/>
                <a:rect l="l" t="t" r="r" b="b"/>
                <a:pathLst>
                  <a:path w="5084" h="1" extrusionOk="0">
                    <a:moveTo>
                      <a:pt x="5083" y="0"/>
                    </a:moveTo>
                    <a:lnTo>
                      <a:pt x="5083" y="0"/>
                    </a:lnTo>
                    <a:lnTo>
                      <a:pt x="0"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60;p52">
                <a:extLst>
                  <a:ext uri="{FF2B5EF4-FFF2-40B4-BE49-F238E27FC236}">
                    <a16:creationId xmlns:a16="http://schemas.microsoft.com/office/drawing/2014/main" id="{A5D366E7-DF2B-D984-66D7-1484F70F2910}"/>
                  </a:ext>
                </a:extLst>
              </p:cNvPr>
              <p:cNvSpPr/>
              <p:nvPr/>
            </p:nvSpPr>
            <p:spPr>
              <a:xfrm>
                <a:off x="1455826" y="3615319"/>
                <a:ext cx="425472" cy="3452"/>
              </a:xfrm>
              <a:custGeom>
                <a:avLst/>
                <a:gdLst/>
                <a:ahLst/>
                <a:cxnLst/>
                <a:rect l="l" t="t" r="r" b="b"/>
                <a:pathLst>
                  <a:path w="5177" h="42" extrusionOk="0">
                    <a:moveTo>
                      <a:pt x="1" y="1"/>
                    </a:moveTo>
                    <a:lnTo>
                      <a:pt x="1" y="42"/>
                    </a:lnTo>
                    <a:lnTo>
                      <a:pt x="5176" y="42"/>
                    </a:lnTo>
                    <a:lnTo>
                      <a:pt x="5176"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61;p52">
                <a:extLst>
                  <a:ext uri="{FF2B5EF4-FFF2-40B4-BE49-F238E27FC236}">
                    <a16:creationId xmlns:a16="http://schemas.microsoft.com/office/drawing/2014/main" id="{60885073-F878-83F0-842C-EDF93953F4E9}"/>
                  </a:ext>
                </a:extLst>
              </p:cNvPr>
              <p:cNvSpPr/>
              <p:nvPr/>
            </p:nvSpPr>
            <p:spPr>
              <a:xfrm>
                <a:off x="1452456" y="3628797"/>
                <a:ext cx="428841" cy="4356"/>
              </a:xfrm>
              <a:custGeom>
                <a:avLst/>
                <a:gdLst/>
                <a:ahLst/>
                <a:cxnLst/>
                <a:rect l="l" t="t" r="r" b="b"/>
                <a:pathLst>
                  <a:path w="5218" h="53" extrusionOk="0">
                    <a:moveTo>
                      <a:pt x="1" y="1"/>
                    </a:moveTo>
                    <a:lnTo>
                      <a:pt x="1" y="52"/>
                    </a:lnTo>
                    <a:lnTo>
                      <a:pt x="5217" y="52"/>
                    </a:lnTo>
                    <a:lnTo>
                      <a:pt x="5217"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62;p52">
                <a:extLst>
                  <a:ext uri="{FF2B5EF4-FFF2-40B4-BE49-F238E27FC236}">
                    <a16:creationId xmlns:a16="http://schemas.microsoft.com/office/drawing/2014/main" id="{04662A53-E08C-22BD-D8A4-0B7D2C5E3917}"/>
                  </a:ext>
                </a:extLst>
              </p:cNvPr>
              <p:cNvSpPr/>
              <p:nvPr/>
            </p:nvSpPr>
            <p:spPr>
              <a:xfrm>
                <a:off x="1452456" y="3646549"/>
                <a:ext cx="428841" cy="82"/>
              </a:xfrm>
              <a:custGeom>
                <a:avLst/>
                <a:gdLst/>
                <a:ahLst/>
                <a:cxnLst/>
                <a:rect l="l" t="t" r="r" b="b"/>
                <a:pathLst>
                  <a:path w="5218" h="1" extrusionOk="0">
                    <a:moveTo>
                      <a:pt x="5217" y="1"/>
                    </a:moveTo>
                    <a:lnTo>
                      <a:pt x="5217" y="1"/>
                    </a:lnTo>
                    <a:lnTo>
                      <a:pt x="1" y="1"/>
                    </a:lnTo>
                    <a:lnTo>
                      <a:pt x="1"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63;p52">
                <a:extLst>
                  <a:ext uri="{FF2B5EF4-FFF2-40B4-BE49-F238E27FC236}">
                    <a16:creationId xmlns:a16="http://schemas.microsoft.com/office/drawing/2014/main" id="{10E55503-42E6-20BA-FAC7-8A1F8E890A6D}"/>
                  </a:ext>
                </a:extLst>
              </p:cNvPr>
              <p:cNvSpPr/>
              <p:nvPr/>
            </p:nvSpPr>
            <p:spPr>
              <a:xfrm>
                <a:off x="1455826" y="3660932"/>
                <a:ext cx="425472" cy="3452"/>
              </a:xfrm>
              <a:custGeom>
                <a:avLst/>
                <a:gdLst/>
                <a:ahLst/>
                <a:cxnLst/>
                <a:rect l="l" t="t" r="r" b="b"/>
                <a:pathLst>
                  <a:path w="5177" h="42" extrusionOk="0">
                    <a:moveTo>
                      <a:pt x="1" y="0"/>
                    </a:moveTo>
                    <a:lnTo>
                      <a:pt x="1" y="41"/>
                    </a:lnTo>
                    <a:lnTo>
                      <a:pt x="5176" y="41"/>
                    </a:lnTo>
                    <a:lnTo>
                      <a:pt x="5176"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64;p52">
                <a:extLst>
                  <a:ext uri="{FF2B5EF4-FFF2-40B4-BE49-F238E27FC236}">
                    <a16:creationId xmlns:a16="http://schemas.microsoft.com/office/drawing/2014/main" id="{2FC91A87-7368-2EBE-09BC-7D25F861244D}"/>
                  </a:ext>
                </a:extLst>
              </p:cNvPr>
              <p:cNvSpPr/>
              <p:nvPr/>
            </p:nvSpPr>
            <p:spPr>
              <a:xfrm>
                <a:off x="1459195" y="3675232"/>
                <a:ext cx="422102" cy="3452"/>
              </a:xfrm>
              <a:custGeom>
                <a:avLst/>
                <a:gdLst/>
                <a:ahLst/>
                <a:cxnLst/>
                <a:rect l="l" t="t" r="r" b="b"/>
                <a:pathLst>
                  <a:path w="5136" h="42" extrusionOk="0">
                    <a:moveTo>
                      <a:pt x="1" y="1"/>
                    </a:moveTo>
                    <a:lnTo>
                      <a:pt x="1" y="42"/>
                    </a:lnTo>
                    <a:lnTo>
                      <a:pt x="5135" y="42"/>
                    </a:lnTo>
                    <a:lnTo>
                      <a:pt x="5135"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65;p52">
                <a:extLst>
                  <a:ext uri="{FF2B5EF4-FFF2-40B4-BE49-F238E27FC236}">
                    <a16:creationId xmlns:a16="http://schemas.microsoft.com/office/drawing/2014/main" id="{DD8497D9-85B2-2B8B-BA2C-0078F244CC2F}"/>
                  </a:ext>
                </a:extLst>
              </p:cNvPr>
              <p:cNvSpPr/>
              <p:nvPr/>
            </p:nvSpPr>
            <p:spPr>
              <a:xfrm>
                <a:off x="1463469" y="3692162"/>
                <a:ext cx="417829" cy="82"/>
              </a:xfrm>
              <a:custGeom>
                <a:avLst/>
                <a:gdLst/>
                <a:ahLst/>
                <a:cxnLst/>
                <a:rect l="l" t="t" r="r" b="b"/>
                <a:pathLst>
                  <a:path w="5084" h="1" extrusionOk="0">
                    <a:moveTo>
                      <a:pt x="5083" y="0"/>
                    </a:moveTo>
                    <a:lnTo>
                      <a:pt x="5083" y="0"/>
                    </a:lnTo>
                    <a:lnTo>
                      <a:pt x="41" y="0"/>
                    </a:lnTo>
                    <a:lnTo>
                      <a:pt x="0"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66;p52">
                <a:extLst>
                  <a:ext uri="{FF2B5EF4-FFF2-40B4-BE49-F238E27FC236}">
                    <a16:creationId xmlns:a16="http://schemas.microsoft.com/office/drawing/2014/main" id="{C7938126-50C4-0130-2FEE-19B334C0A741}"/>
                  </a:ext>
                </a:extLst>
              </p:cNvPr>
              <p:cNvSpPr/>
              <p:nvPr/>
            </p:nvSpPr>
            <p:spPr>
              <a:xfrm>
                <a:off x="1473578" y="3706462"/>
                <a:ext cx="407720" cy="3452"/>
              </a:xfrm>
              <a:custGeom>
                <a:avLst/>
                <a:gdLst/>
                <a:ahLst/>
                <a:cxnLst/>
                <a:rect l="l" t="t" r="r" b="b"/>
                <a:pathLst>
                  <a:path w="4961" h="42" extrusionOk="0">
                    <a:moveTo>
                      <a:pt x="0" y="1"/>
                    </a:moveTo>
                    <a:lnTo>
                      <a:pt x="41" y="42"/>
                    </a:lnTo>
                    <a:lnTo>
                      <a:pt x="4960" y="42"/>
                    </a:lnTo>
                    <a:lnTo>
                      <a:pt x="4960" y="1"/>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67;p52">
                <a:extLst>
                  <a:ext uri="{FF2B5EF4-FFF2-40B4-BE49-F238E27FC236}">
                    <a16:creationId xmlns:a16="http://schemas.microsoft.com/office/drawing/2014/main" id="{C5C3B2E2-6D54-B2B1-7606-D5E6E97C1526}"/>
                  </a:ext>
                </a:extLst>
              </p:cNvPr>
              <p:cNvSpPr/>
              <p:nvPr/>
            </p:nvSpPr>
            <p:spPr>
              <a:xfrm>
                <a:off x="1491248" y="3720845"/>
                <a:ext cx="390050" cy="3452"/>
              </a:xfrm>
              <a:custGeom>
                <a:avLst/>
                <a:gdLst/>
                <a:ahLst/>
                <a:cxnLst/>
                <a:rect l="l" t="t" r="r" b="b"/>
                <a:pathLst>
                  <a:path w="4746" h="42" extrusionOk="0">
                    <a:moveTo>
                      <a:pt x="1" y="0"/>
                    </a:moveTo>
                    <a:lnTo>
                      <a:pt x="42" y="41"/>
                    </a:lnTo>
                    <a:lnTo>
                      <a:pt x="4745" y="41"/>
                    </a:lnTo>
                    <a:lnTo>
                      <a:pt x="4745" y="0"/>
                    </a:lnTo>
                    <a:close/>
                  </a:path>
                </a:pathLst>
              </a:custGeom>
              <a:solidFill>
                <a:srgbClr val="FFB2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 name="组合 13">
            <a:extLst>
              <a:ext uri="{FF2B5EF4-FFF2-40B4-BE49-F238E27FC236}">
                <a16:creationId xmlns:a16="http://schemas.microsoft.com/office/drawing/2014/main" id="{FD4F7861-DF93-F733-2FAE-8CD91B29679F}"/>
              </a:ext>
            </a:extLst>
          </p:cNvPr>
          <p:cNvGrpSpPr/>
          <p:nvPr/>
        </p:nvGrpSpPr>
        <p:grpSpPr>
          <a:xfrm>
            <a:off x="566129" y="1306869"/>
            <a:ext cx="2181440" cy="2570670"/>
            <a:chOff x="907383" y="1504666"/>
            <a:chExt cx="3493546" cy="4116894"/>
          </a:xfrm>
        </p:grpSpPr>
        <p:grpSp>
          <p:nvGrpSpPr>
            <p:cNvPr id="1341" name="组合 3">
              <a:extLst>
                <a:ext uri="{FF2B5EF4-FFF2-40B4-BE49-F238E27FC236}">
                  <a16:creationId xmlns:a16="http://schemas.microsoft.com/office/drawing/2014/main" id="{38B0CDB5-02D5-31D9-76A5-8EBFCEE8ACC1}"/>
                </a:ext>
              </a:extLst>
            </p:cNvPr>
            <p:cNvGrpSpPr/>
            <p:nvPr/>
          </p:nvGrpSpPr>
          <p:grpSpPr>
            <a:xfrm>
              <a:off x="1605061" y="1504666"/>
              <a:ext cx="1733529" cy="1575864"/>
              <a:chOff x="1605061" y="1504666"/>
              <a:chExt cx="1733529" cy="1575864"/>
            </a:xfrm>
          </p:grpSpPr>
          <p:sp>
            <p:nvSpPr>
              <p:cNvPr id="1343" name="等腰三角形 1">
                <a:extLst>
                  <a:ext uri="{FF2B5EF4-FFF2-40B4-BE49-F238E27FC236}">
                    <a16:creationId xmlns:a16="http://schemas.microsoft.com/office/drawing/2014/main" id="{FD5BED2D-F5B0-5604-AD78-AF2110367DA3}"/>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49D99B"/>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344" name="椭圆 2">
                <a:extLst>
                  <a:ext uri="{FF2B5EF4-FFF2-40B4-BE49-F238E27FC236}">
                    <a16:creationId xmlns:a16="http://schemas.microsoft.com/office/drawing/2014/main" id="{6EBCC64E-3283-67FB-E341-03E4E3363088}"/>
                  </a:ext>
                </a:extLst>
              </p:cNvPr>
              <p:cNvSpPr/>
              <p:nvPr/>
            </p:nvSpPr>
            <p:spPr>
              <a:xfrm>
                <a:off x="2457765" y="2176909"/>
                <a:ext cx="847138" cy="847138"/>
              </a:xfrm>
              <a:prstGeom prst="ellipse">
                <a:avLst/>
              </a:prstGeom>
              <a:solidFill>
                <a:sysClr val="window" lastClr="FFFFFF"/>
              </a:solidFill>
              <a:ln w="44450" cap="flat" cmpd="sng" algn="ctr">
                <a:solidFill>
                  <a:srgbClr val="49D99B"/>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01</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342" name="矩形 12">
              <a:extLst>
                <a:ext uri="{FF2B5EF4-FFF2-40B4-BE49-F238E27FC236}">
                  <a16:creationId xmlns:a16="http://schemas.microsoft.com/office/drawing/2014/main" id="{1EF73652-9C6C-0839-7D15-FC07CEECE248}"/>
                </a:ext>
              </a:extLst>
            </p:cNvPr>
            <p:cNvSpPr/>
            <p:nvPr/>
          </p:nvSpPr>
          <p:spPr>
            <a:xfrm>
              <a:off x="907383" y="3699249"/>
              <a:ext cx="3493546" cy="1922311"/>
            </a:xfrm>
            <a:prstGeom prst="rect">
              <a:avLst/>
            </a:prstGeom>
          </p:spPr>
          <p:txBody>
            <a:bodyPr wrap="square">
              <a:spAutoFit/>
            </a:bodyPr>
            <a:lstStyle/>
            <a:p>
              <a:pPr algn="just">
                <a:spcAft>
                  <a:spcPts val="1000"/>
                </a:spcAft>
              </a:pPr>
              <a:r>
                <a:rPr lang="en-US" sz="2400" i="1">
                  <a:latin typeface="Times New Roman" panose="02020603050405020304" pitchFamily="18" charset="0"/>
                  <a:ea typeface="Calibri" panose="020F0502020204030204" pitchFamily="34" charset="0"/>
                  <a:cs typeface="Times New Roman" panose="02020603050405020304" pitchFamily="18" charset="0"/>
                </a:rPr>
                <a:t>HS chú ý về các câu hỏi suy luận, theo dõi</a:t>
              </a:r>
              <a:endParaRPr lang="en-US" sz="2400">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45" name="组合 24">
            <a:extLst>
              <a:ext uri="{FF2B5EF4-FFF2-40B4-BE49-F238E27FC236}">
                <a16:creationId xmlns:a16="http://schemas.microsoft.com/office/drawing/2014/main" id="{53FF96A4-8702-0B6D-99A9-6046D1C51DD4}"/>
              </a:ext>
            </a:extLst>
          </p:cNvPr>
          <p:cNvGrpSpPr/>
          <p:nvPr/>
        </p:nvGrpSpPr>
        <p:grpSpPr>
          <a:xfrm>
            <a:off x="3031149" y="2073282"/>
            <a:ext cx="3100013" cy="2109213"/>
            <a:chOff x="343039" y="1504666"/>
            <a:chExt cx="4964629" cy="3377875"/>
          </a:xfrm>
        </p:grpSpPr>
        <p:grpSp>
          <p:nvGrpSpPr>
            <p:cNvPr id="1346" name="组合 25">
              <a:extLst>
                <a:ext uri="{FF2B5EF4-FFF2-40B4-BE49-F238E27FC236}">
                  <a16:creationId xmlns:a16="http://schemas.microsoft.com/office/drawing/2014/main" id="{A038B95E-63B6-CA8E-7AE7-F78CFBB40E9B}"/>
                </a:ext>
              </a:extLst>
            </p:cNvPr>
            <p:cNvGrpSpPr/>
            <p:nvPr/>
          </p:nvGrpSpPr>
          <p:grpSpPr>
            <a:xfrm>
              <a:off x="1605061" y="1504666"/>
              <a:ext cx="1733529" cy="1575864"/>
              <a:chOff x="1605061" y="1504666"/>
              <a:chExt cx="1733529" cy="1575864"/>
            </a:xfrm>
          </p:grpSpPr>
          <p:sp>
            <p:nvSpPr>
              <p:cNvPr id="1348" name="等腰三角形 1">
                <a:extLst>
                  <a:ext uri="{FF2B5EF4-FFF2-40B4-BE49-F238E27FC236}">
                    <a16:creationId xmlns:a16="http://schemas.microsoft.com/office/drawing/2014/main" id="{9E118703-AE6E-F7CE-1814-5B9B42B5FE27}"/>
                  </a:ext>
                </a:extLst>
              </p:cNvPr>
              <p:cNvSpPr/>
              <p:nvPr/>
            </p:nvSpPr>
            <p:spPr>
              <a:xfrm rot="2601797">
                <a:off x="1605061" y="1504666"/>
                <a:ext cx="1733529" cy="1575864"/>
              </a:xfrm>
              <a:custGeom>
                <a:avLst/>
                <a:gdLst>
                  <a:gd name="connsiteX0" fmla="*/ 0 w 2472324"/>
                  <a:gd name="connsiteY0" fmla="*/ 2131314 h 2131314"/>
                  <a:gd name="connsiteX1" fmla="*/ 1236162 w 2472324"/>
                  <a:gd name="connsiteY1" fmla="*/ 0 h 2131314"/>
                  <a:gd name="connsiteX2" fmla="*/ 2472324 w 2472324"/>
                  <a:gd name="connsiteY2" fmla="*/ 2131314 h 2131314"/>
                  <a:gd name="connsiteX3" fmla="*/ 0 w 2472324"/>
                  <a:gd name="connsiteY3" fmla="*/ 2131314 h 2131314"/>
                  <a:gd name="connsiteX0" fmla="*/ 0 w 2472324"/>
                  <a:gd name="connsiteY0" fmla="*/ 2131495 h 2131495"/>
                  <a:gd name="connsiteX1" fmla="*/ 1236162 w 2472324"/>
                  <a:gd name="connsiteY1" fmla="*/ 181 h 2131495"/>
                  <a:gd name="connsiteX2" fmla="*/ 2472324 w 2472324"/>
                  <a:gd name="connsiteY2" fmla="*/ 2131495 h 2131495"/>
                  <a:gd name="connsiteX3" fmla="*/ 0 w 2472324"/>
                  <a:gd name="connsiteY3" fmla="*/ 2131495 h 2131495"/>
                  <a:gd name="connsiteX0" fmla="*/ 0 w 2472470"/>
                  <a:gd name="connsiteY0" fmla="*/ 2131449 h 2218902"/>
                  <a:gd name="connsiteX1" fmla="*/ 1236162 w 2472470"/>
                  <a:gd name="connsiteY1" fmla="*/ 135 h 2218902"/>
                  <a:gd name="connsiteX2" fmla="*/ 2472324 w 2472470"/>
                  <a:gd name="connsiteY2" fmla="*/ 2131449 h 2218902"/>
                  <a:gd name="connsiteX3" fmla="*/ 0 w 2472470"/>
                  <a:gd name="connsiteY3" fmla="*/ 2131449 h 2218902"/>
                  <a:gd name="connsiteX0" fmla="*/ 7425 w 2479895"/>
                  <a:gd name="connsiteY0" fmla="*/ 2131449 h 2254348"/>
                  <a:gd name="connsiteX1" fmla="*/ 1243587 w 2479895"/>
                  <a:gd name="connsiteY1" fmla="*/ 135 h 2254348"/>
                  <a:gd name="connsiteX2" fmla="*/ 2479749 w 2479895"/>
                  <a:gd name="connsiteY2" fmla="*/ 2131449 h 2254348"/>
                  <a:gd name="connsiteX3" fmla="*/ 7425 w 2479895"/>
                  <a:gd name="connsiteY3" fmla="*/ 2131449 h 2254348"/>
                </a:gdLst>
                <a:ahLst/>
                <a:cxnLst>
                  <a:cxn ang="0">
                    <a:pos x="connsiteX0" y="connsiteY0"/>
                  </a:cxn>
                  <a:cxn ang="0">
                    <a:pos x="connsiteX1" y="connsiteY1"/>
                  </a:cxn>
                  <a:cxn ang="0">
                    <a:pos x="connsiteX2" y="connsiteY2"/>
                  </a:cxn>
                  <a:cxn ang="0">
                    <a:pos x="connsiteX3" y="connsiteY3"/>
                  </a:cxn>
                </a:cxnLst>
                <a:rect l="l" t="t" r="r" b="b"/>
                <a:pathLst>
                  <a:path w="2479895" h="2254348">
                    <a:moveTo>
                      <a:pt x="7425" y="2131449"/>
                    </a:moveTo>
                    <a:cubicBezTo>
                      <a:pt x="-99052" y="2004127"/>
                      <a:pt x="970429" y="18903"/>
                      <a:pt x="1243587" y="135"/>
                    </a:cubicBezTo>
                    <a:cubicBezTo>
                      <a:pt x="1516745" y="-18633"/>
                      <a:pt x="2493629" y="1934679"/>
                      <a:pt x="2479749" y="2131449"/>
                    </a:cubicBezTo>
                    <a:cubicBezTo>
                      <a:pt x="2465869" y="2328219"/>
                      <a:pt x="113902" y="2258771"/>
                      <a:pt x="7425" y="2131449"/>
                    </a:cubicBezTo>
                    <a:close/>
                  </a:path>
                </a:pathLst>
              </a:custGeom>
              <a:solidFill>
                <a:srgbClr val="FFE272"/>
              </a:solidFill>
              <a:ln w="12700" cap="flat" cmpd="sng" algn="ctr">
                <a:noFill/>
                <a:prstDash val="solid"/>
                <a:miter lim="800000"/>
              </a:ln>
              <a:effectLst/>
            </p:spPr>
            <p:txBody>
              <a:bodyPr rtlCol="0" anchor="ctr"/>
              <a:lstStyle/>
              <a:p>
                <a:pPr algn="ctr" defTabSz="685549">
                  <a:buClrTx/>
                  <a:buFontTx/>
                  <a:buNone/>
                  <a:defRPr/>
                </a:pPr>
                <a:endParaRPr lang="zh-CN" altLang="en-US" sz="1350" b="1" kern="1200">
                  <a:solidFill>
                    <a:prstClr val="white"/>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349" name="椭圆 28">
                <a:extLst>
                  <a:ext uri="{FF2B5EF4-FFF2-40B4-BE49-F238E27FC236}">
                    <a16:creationId xmlns:a16="http://schemas.microsoft.com/office/drawing/2014/main" id="{F475E4A6-37E2-ECD0-215A-E2F20738683E}"/>
                  </a:ext>
                </a:extLst>
              </p:cNvPr>
              <p:cNvSpPr/>
              <p:nvPr/>
            </p:nvSpPr>
            <p:spPr>
              <a:xfrm>
                <a:off x="2457765" y="2176909"/>
                <a:ext cx="847138" cy="847138"/>
              </a:xfrm>
              <a:prstGeom prst="ellipse">
                <a:avLst/>
              </a:prstGeom>
              <a:solidFill>
                <a:sysClr val="window" lastClr="FFFFFF"/>
              </a:solidFill>
              <a:ln w="44450" cap="flat" cmpd="sng" algn="ctr">
                <a:solidFill>
                  <a:srgbClr val="FFE272"/>
                </a:solidFill>
                <a:prstDash val="solid"/>
                <a:miter lim="800000"/>
              </a:ln>
              <a:effectLst/>
            </p:spPr>
            <p:txBody>
              <a:bodyPr rtlCol="0" anchor="ctr"/>
              <a:lstStyle/>
              <a:p>
                <a:pPr algn="ctr" defTabSz="685549">
                  <a:buClrTx/>
                  <a:buFontTx/>
                  <a:buNone/>
                  <a:defRPr/>
                </a:pPr>
                <a:r>
                  <a:rPr lang="en-US" altLang="zh-CN"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rPr>
                  <a:t>02</a:t>
                </a:r>
                <a:endParaRPr lang="zh-CN" altLang="en-US" sz="1800" b="1" kern="1200" dirty="0">
                  <a:solidFill>
                    <a:srgbClr val="A53731"/>
                  </a:solidFill>
                  <a:latin typeface="Times New Roman" panose="02020603050405020304" pitchFamily="18" charset="0"/>
                  <a:ea typeface="字魂70号-灵悦黑体" panose="00000500000000000000" pitchFamily="2" charset="-122"/>
                  <a:cs typeface="Times New Roman" panose="02020603050405020304" pitchFamily="18" charset="0"/>
                </a:endParaRPr>
              </a:p>
            </p:txBody>
          </p:sp>
        </p:grpSp>
        <p:sp>
          <p:nvSpPr>
            <p:cNvPr id="1347" name="矩形 26">
              <a:extLst>
                <a:ext uri="{FF2B5EF4-FFF2-40B4-BE49-F238E27FC236}">
                  <a16:creationId xmlns:a16="http://schemas.microsoft.com/office/drawing/2014/main" id="{008FBEAF-0DA5-6EED-FD91-8E97198DF26F}"/>
                </a:ext>
              </a:extLst>
            </p:cNvPr>
            <p:cNvSpPr/>
            <p:nvPr/>
          </p:nvSpPr>
          <p:spPr>
            <a:xfrm>
              <a:off x="343039" y="3551711"/>
              <a:ext cx="4964629" cy="1330830"/>
            </a:xfrm>
            <a:prstGeom prst="rect">
              <a:avLst/>
            </a:prstGeom>
          </p:spPr>
          <p:txBody>
            <a:bodyPr wrap="square">
              <a:spAutoFit/>
            </a:bodyPr>
            <a:lstStyle/>
            <a:p>
              <a:pPr algn="just">
                <a:spcAft>
                  <a:spcPts val="1000"/>
                </a:spcAft>
              </a:pPr>
              <a:r>
                <a:rPr lang="en-US" sz="2400" i="1">
                  <a:latin typeface="Times New Roman" panose="02020603050405020304" pitchFamily="18" charset="0"/>
                  <a:ea typeface="Calibri" panose="020F0502020204030204" pitchFamily="34" charset="0"/>
                  <a:cs typeface="Times New Roman" panose="02020603050405020304" pitchFamily="18" charset="0"/>
                </a:rPr>
                <a:t>Trình bày vài thông tin về tác giả, tác phẩm</a:t>
              </a:r>
              <a:endParaRPr lang="en-US" sz="2400">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1350" name="Google Shape;5897;p42">
            <a:extLst>
              <a:ext uri="{FF2B5EF4-FFF2-40B4-BE49-F238E27FC236}">
                <a16:creationId xmlns:a16="http://schemas.microsoft.com/office/drawing/2014/main" id="{A6FB7C5A-2F9A-CFE4-11E6-566E05FAF3FB}"/>
              </a:ext>
            </a:extLst>
          </p:cNvPr>
          <p:cNvGrpSpPr/>
          <p:nvPr/>
        </p:nvGrpSpPr>
        <p:grpSpPr>
          <a:xfrm>
            <a:off x="5844000" y="1449292"/>
            <a:ext cx="3300000" cy="3366175"/>
            <a:chOff x="5208300" y="1213225"/>
            <a:chExt cx="3300000" cy="3366175"/>
          </a:xfrm>
        </p:grpSpPr>
        <p:sp>
          <p:nvSpPr>
            <p:cNvPr id="1351" name="Google Shape;5898;p42">
              <a:extLst>
                <a:ext uri="{FF2B5EF4-FFF2-40B4-BE49-F238E27FC236}">
                  <a16:creationId xmlns:a16="http://schemas.microsoft.com/office/drawing/2014/main" id="{DB4B5ED7-810A-494E-1A7F-9F0B88595248}"/>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5899;p42">
              <a:extLst>
                <a:ext uri="{FF2B5EF4-FFF2-40B4-BE49-F238E27FC236}">
                  <a16:creationId xmlns:a16="http://schemas.microsoft.com/office/drawing/2014/main" id="{D6119E72-E7D7-E5B7-7C24-46B85C8C2F09}"/>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5900;p42">
              <a:extLst>
                <a:ext uri="{FF2B5EF4-FFF2-40B4-BE49-F238E27FC236}">
                  <a16:creationId xmlns:a16="http://schemas.microsoft.com/office/drawing/2014/main" id="{C6F0BDBA-10AC-B5BA-2F7D-C868894B923F}"/>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5901;p42">
              <a:extLst>
                <a:ext uri="{FF2B5EF4-FFF2-40B4-BE49-F238E27FC236}">
                  <a16:creationId xmlns:a16="http://schemas.microsoft.com/office/drawing/2014/main" id="{C69B66DE-3F3B-0ECA-26EF-93C2BAAED1D3}"/>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5902;p42">
              <a:extLst>
                <a:ext uri="{FF2B5EF4-FFF2-40B4-BE49-F238E27FC236}">
                  <a16:creationId xmlns:a16="http://schemas.microsoft.com/office/drawing/2014/main" id="{3032BEAE-1CB7-7EB1-0109-8DDBE4763838}"/>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5903;p42">
              <a:extLst>
                <a:ext uri="{FF2B5EF4-FFF2-40B4-BE49-F238E27FC236}">
                  <a16:creationId xmlns:a16="http://schemas.microsoft.com/office/drawing/2014/main" id="{C7C001F0-A395-2B9F-E3BA-F81B46C84E68}"/>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5904;p42">
              <a:extLst>
                <a:ext uri="{FF2B5EF4-FFF2-40B4-BE49-F238E27FC236}">
                  <a16:creationId xmlns:a16="http://schemas.microsoft.com/office/drawing/2014/main" id="{96FD94C3-49FF-5C7F-0C5F-9DF56CD183D7}"/>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5905;p42">
              <a:extLst>
                <a:ext uri="{FF2B5EF4-FFF2-40B4-BE49-F238E27FC236}">
                  <a16:creationId xmlns:a16="http://schemas.microsoft.com/office/drawing/2014/main" id="{EB203AD8-0E1C-B007-9C1E-7C284637A6CF}"/>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5906;p42">
              <a:extLst>
                <a:ext uri="{FF2B5EF4-FFF2-40B4-BE49-F238E27FC236}">
                  <a16:creationId xmlns:a16="http://schemas.microsoft.com/office/drawing/2014/main" id="{7DD42001-B165-F9D7-75F5-5AB602406581}"/>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5907;p42">
              <a:extLst>
                <a:ext uri="{FF2B5EF4-FFF2-40B4-BE49-F238E27FC236}">
                  <a16:creationId xmlns:a16="http://schemas.microsoft.com/office/drawing/2014/main" id="{7B5C8A16-2243-3F24-ECF2-935B4BBF88C3}"/>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1" name="Google Shape;5908;p42">
              <a:extLst>
                <a:ext uri="{FF2B5EF4-FFF2-40B4-BE49-F238E27FC236}">
                  <a16:creationId xmlns:a16="http://schemas.microsoft.com/office/drawing/2014/main" id="{23445B44-2EC5-AA4E-659E-7703099792F5}"/>
                </a:ext>
              </a:extLst>
            </p:cNvPr>
            <p:cNvGrpSpPr/>
            <p:nvPr/>
          </p:nvGrpSpPr>
          <p:grpSpPr>
            <a:xfrm>
              <a:off x="8152775" y="3174475"/>
              <a:ext cx="207725" cy="233775"/>
              <a:chOff x="8152775" y="3174475"/>
              <a:chExt cx="207725" cy="233775"/>
            </a:xfrm>
          </p:grpSpPr>
          <p:sp>
            <p:nvSpPr>
              <p:cNvPr id="1557" name="Google Shape;5909;p42">
                <a:extLst>
                  <a:ext uri="{FF2B5EF4-FFF2-40B4-BE49-F238E27FC236}">
                    <a16:creationId xmlns:a16="http://schemas.microsoft.com/office/drawing/2014/main" id="{107B6FA7-177F-16C8-4497-47161C4B3F3C}"/>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5910;p42">
                <a:extLst>
                  <a:ext uri="{FF2B5EF4-FFF2-40B4-BE49-F238E27FC236}">
                    <a16:creationId xmlns:a16="http://schemas.microsoft.com/office/drawing/2014/main" id="{BFF10432-AC4E-2EB3-993A-C9E4F54AB0FE}"/>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5911;p42">
                <a:extLst>
                  <a:ext uri="{FF2B5EF4-FFF2-40B4-BE49-F238E27FC236}">
                    <a16:creationId xmlns:a16="http://schemas.microsoft.com/office/drawing/2014/main" id="{733AD7AE-A511-0F9D-0803-AE1A05052D2A}"/>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2" name="Google Shape;5912;p42">
              <a:extLst>
                <a:ext uri="{FF2B5EF4-FFF2-40B4-BE49-F238E27FC236}">
                  <a16:creationId xmlns:a16="http://schemas.microsoft.com/office/drawing/2014/main" id="{22233F21-8835-750E-52E6-4B5EBF5DBA30}"/>
                </a:ext>
              </a:extLst>
            </p:cNvPr>
            <p:cNvGrpSpPr/>
            <p:nvPr/>
          </p:nvGrpSpPr>
          <p:grpSpPr>
            <a:xfrm>
              <a:off x="7712225" y="2833225"/>
              <a:ext cx="135275" cy="144975"/>
              <a:chOff x="7712225" y="2833225"/>
              <a:chExt cx="135275" cy="144975"/>
            </a:xfrm>
          </p:grpSpPr>
          <p:sp>
            <p:nvSpPr>
              <p:cNvPr id="1555" name="Google Shape;5913;p42">
                <a:extLst>
                  <a:ext uri="{FF2B5EF4-FFF2-40B4-BE49-F238E27FC236}">
                    <a16:creationId xmlns:a16="http://schemas.microsoft.com/office/drawing/2014/main" id="{F40FBB28-3FE3-3526-F2CB-7B3E27526F53}"/>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5914;p42">
                <a:extLst>
                  <a:ext uri="{FF2B5EF4-FFF2-40B4-BE49-F238E27FC236}">
                    <a16:creationId xmlns:a16="http://schemas.microsoft.com/office/drawing/2014/main" id="{2D790A74-9018-2610-BF7B-B7D39596695D}"/>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3" name="Google Shape;5915;p42">
              <a:extLst>
                <a:ext uri="{FF2B5EF4-FFF2-40B4-BE49-F238E27FC236}">
                  <a16:creationId xmlns:a16="http://schemas.microsoft.com/office/drawing/2014/main" id="{98416A09-0E2A-467A-DEC9-A8BEE2D5A649}"/>
                </a:ext>
              </a:extLst>
            </p:cNvPr>
            <p:cNvGrpSpPr/>
            <p:nvPr/>
          </p:nvGrpSpPr>
          <p:grpSpPr>
            <a:xfrm>
              <a:off x="7095325" y="2409250"/>
              <a:ext cx="84525" cy="167100"/>
              <a:chOff x="7095325" y="2409250"/>
              <a:chExt cx="84525" cy="167100"/>
            </a:xfrm>
          </p:grpSpPr>
          <p:sp>
            <p:nvSpPr>
              <p:cNvPr id="1553" name="Google Shape;5916;p42">
                <a:extLst>
                  <a:ext uri="{FF2B5EF4-FFF2-40B4-BE49-F238E27FC236}">
                    <a16:creationId xmlns:a16="http://schemas.microsoft.com/office/drawing/2014/main" id="{396C6403-E80F-BA30-02CF-A545ED32E60F}"/>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5917;p42">
                <a:extLst>
                  <a:ext uri="{FF2B5EF4-FFF2-40B4-BE49-F238E27FC236}">
                    <a16:creationId xmlns:a16="http://schemas.microsoft.com/office/drawing/2014/main" id="{D9DC6613-2654-6FC8-2450-08D040400992}"/>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64" name="Google Shape;5918;p42">
              <a:extLst>
                <a:ext uri="{FF2B5EF4-FFF2-40B4-BE49-F238E27FC236}">
                  <a16:creationId xmlns:a16="http://schemas.microsoft.com/office/drawing/2014/main" id="{6F30A97F-A734-97C4-0569-19F583476306}"/>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5" name="Google Shape;5919;p42">
              <a:extLst>
                <a:ext uri="{FF2B5EF4-FFF2-40B4-BE49-F238E27FC236}">
                  <a16:creationId xmlns:a16="http://schemas.microsoft.com/office/drawing/2014/main" id="{6E1EA3D0-4BDC-640B-AEE2-2C9F617617AA}"/>
                </a:ext>
              </a:extLst>
            </p:cNvPr>
            <p:cNvGrpSpPr/>
            <p:nvPr/>
          </p:nvGrpSpPr>
          <p:grpSpPr>
            <a:xfrm>
              <a:off x="7043450" y="3807875"/>
              <a:ext cx="754975" cy="523875"/>
              <a:chOff x="7043450" y="3807875"/>
              <a:chExt cx="754975" cy="523875"/>
            </a:xfrm>
          </p:grpSpPr>
          <p:sp>
            <p:nvSpPr>
              <p:cNvPr id="1539" name="Google Shape;5920;p42">
                <a:extLst>
                  <a:ext uri="{FF2B5EF4-FFF2-40B4-BE49-F238E27FC236}">
                    <a16:creationId xmlns:a16="http://schemas.microsoft.com/office/drawing/2014/main" id="{6B3A326C-3227-C908-FCC0-05B885965DFF}"/>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5921;p42">
                <a:extLst>
                  <a:ext uri="{FF2B5EF4-FFF2-40B4-BE49-F238E27FC236}">
                    <a16:creationId xmlns:a16="http://schemas.microsoft.com/office/drawing/2014/main" id="{AAD00582-B96F-E2BC-02F1-BA7D81D81E72}"/>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5922;p42">
                <a:extLst>
                  <a:ext uri="{FF2B5EF4-FFF2-40B4-BE49-F238E27FC236}">
                    <a16:creationId xmlns:a16="http://schemas.microsoft.com/office/drawing/2014/main" id="{A3AA00E0-1B9C-FDBE-F2EA-A3173B3960DE}"/>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5923;p42">
                <a:extLst>
                  <a:ext uri="{FF2B5EF4-FFF2-40B4-BE49-F238E27FC236}">
                    <a16:creationId xmlns:a16="http://schemas.microsoft.com/office/drawing/2014/main" id="{F893B70C-11E0-6FA3-2197-D23EB471309C}"/>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5924;p42">
                <a:extLst>
                  <a:ext uri="{FF2B5EF4-FFF2-40B4-BE49-F238E27FC236}">
                    <a16:creationId xmlns:a16="http://schemas.microsoft.com/office/drawing/2014/main" id="{442BD27B-072F-725A-B9D5-63A7B0DF9E3C}"/>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5925;p42">
                <a:extLst>
                  <a:ext uri="{FF2B5EF4-FFF2-40B4-BE49-F238E27FC236}">
                    <a16:creationId xmlns:a16="http://schemas.microsoft.com/office/drawing/2014/main" id="{6C03E116-C736-40A0-6D27-2ABB783BCD04}"/>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5926;p42">
                <a:extLst>
                  <a:ext uri="{FF2B5EF4-FFF2-40B4-BE49-F238E27FC236}">
                    <a16:creationId xmlns:a16="http://schemas.microsoft.com/office/drawing/2014/main" id="{D8E92FF2-9EE5-117D-725C-48BDA3AC3386}"/>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5927;p42">
                <a:extLst>
                  <a:ext uri="{FF2B5EF4-FFF2-40B4-BE49-F238E27FC236}">
                    <a16:creationId xmlns:a16="http://schemas.microsoft.com/office/drawing/2014/main" id="{FB9AC873-FDE6-BC6C-6A65-B739F16BB2AB}"/>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5928;p42">
                <a:extLst>
                  <a:ext uri="{FF2B5EF4-FFF2-40B4-BE49-F238E27FC236}">
                    <a16:creationId xmlns:a16="http://schemas.microsoft.com/office/drawing/2014/main" id="{00B31EEE-0BA6-1008-0AD1-3BC504A595F9}"/>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5929;p42">
                <a:extLst>
                  <a:ext uri="{FF2B5EF4-FFF2-40B4-BE49-F238E27FC236}">
                    <a16:creationId xmlns:a16="http://schemas.microsoft.com/office/drawing/2014/main" id="{30C865EC-1F80-B745-FEC0-794312FE3980}"/>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5930;p42">
                <a:extLst>
                  <a:ext uri="{FF2B5EF4-FFF2-40B4-BE49-F238E27FC236}">
                    <a16:creationId xmlns:a16="http://schemas.microsoft.com/office/drawing/2014/main" id="{0468EF0E-84BA-C37D-1063-845F26C2F326}"/>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5931;p42">
                <a:extLst>
                  <a:ext uri="{FF2B5EF4-FFF2-40B4-BE49-F238E27FC236}">
                    <a16:creationId xmlns:a16="http://schemas.microsoft.com/office/drawing/2014/main" id="{56EAC34B-8B2C-AD27-24EF-77BDC570BDC6}"/>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5932;p42">
                <a:extLst>
                  <a:ext uri="{FF2B5EF4-FFF2-40B4-BE49-F238E27FC236}">
                    <a16:creationId xmlns:a16="http://schemas.microsoft.com/office/drawing/2014/main" id="{05E4D133-5F4B-F15B-FB74-708A540F6A9C}"/>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5933;p42">
                <a:extLst>
                  <a:ext uri="{FF2B5EF4-FFF2-40B4-BE49-F238E27FC236}">
                    <a16:creationId xmlns:a16="http://schemas.microsoft.com/office/drawing/2014/main" id="{4111A5AA-6AB1-2B9D-F985-7AB119A77F9D}"/>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6" name="Google Shape;5934;p42">
              <a:extLst>
                <a:ext uri="{FF2B5EF4-FFF2-40B4-BE49-F238E27FC236}">
                  <a16:creationId xmlns:a16="http://schemas.microsoft.com/office/drawing/2014/main" id="{F79AF058-43CD-1B07-2CC6-A4FB4D7FC9E7}"/>
                </a:ext>
              </a:extLst>
            </p:cNvPr>
            <p:cNvGrpSpPr/>
            <p:nvPr/>
          </p:nvGrpSpPr>
          <p:grpSpPr>
            <a:xfrm>
              <a:off x="7810375" y="3586475"/>
              <a:ext cx="274500" cy="274500"/>
              <a:chOff x="7810375" y="3586475"/>
              <a:chExt cx="274500" cy="274500"/>
            </a:xfrm>
          </p:grpSpPr>
          <p:sp>
            <p:nvSpPr>
              <p:cNvPr id="1533" name="Google Shape;5935;p42">
                <a:extLst>
                  <a:ext uri="{FF2B5EF4-FFF2-40B4-BE49-F238E27FC236}">
                    <a16:creationId xmlns:a16="http://schemas.microsoft.com/office/drawing/2014/main" id="{31E96BAB-5ED2-C2C6-E663-168CFA66339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5936;p42">
                <a:extLst>
                  <a:ext uri="{FF2B5EF4-FFF2-40B4-BE49-F238E27FC236}">
                    <a16:creationId xmlns:a16="http://schemas.microsoft.com/office/drawing/2014/main" id="{2305AFAE-437D-8A64-1774-CDDF3913D46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5937;p42">
                <a:extLst>
                  <a:ext uri="{FF2B5EF4-FFF2-40B4-BE49-F238E27FC236}">
                    <a16:creationId xmlns:a16="http://schemas.microsoft.com/office/drawing/2014/main" id="{19F93782-978C-0271-5D17-CAC2FC3956B2}"/>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5938;p42">
                <a:extLst>
                  <a:ext uri="{FF2B5EF4-FFF2-40B4-BE49-F238E27FC236}">
                    <a16:creationId xmlns:a16="http://schemas.microsoft.com/office/drawing/2014/main" id="{53BB0159-7AAA-3C0C-0776-667BD296971C}"/>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5939;p42">
                <a:extLst>
                  <a:ext uri="{FF2B5EF4-FFF2-40B4-BE49-F238E27FC236}">
                    <a16:creationId xmlns:a16="http://schemas.microsoft.com/office/drawing/2014/main" id="{15913661-24AB-A097-0F3D-42C825DEE974}"/>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5940;p42">
                <a:extLst>
                  <a:ext uri="{FF2B5EF4-FFF2-40B4-BE49-F238E27FC236}">
                    <a16:creationId xmlns:a16="http://schemas.microsoft.com/office/drawing/2014/main" id="{A8C82610-36E5-DC09-D20A-A4E75B4E25CC}"/>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7" name="Google Shape;5941;p42">
              <a:extLst>
                <a:ext uri="{FF2B5EF4-FFF2-40B4-BE49-F238E27FC236}">
                  <a16:creationId xmlns:a16="http://schemas.microsoft.com/office/drawing/2014/main" id="{794360FA-CAA8-D894-F24A-696F938BA662}"/>
                </a:ext>
              </a:extLst>
            </p:cNvPr>
            <p:cNvGrpSpPr/>
            <p:nvPr/>
          </p:nvGrpSpPr>
          <p:grpSpPr>
            <a:xfrm>
              <a:off x="6881400" y="3156950"/>
              <a:ext cx="433700" cy="355675"/>
              <a:chOff x="6881400" y="3156950"/>
              <a:chExt cx="433700" cy="355675"/>
            </a:xfrm>
          </p:grpSpPr>
          <p:sp>
            <p:nvSpPr>
              <p:cNvPr id="1527" name="Google Shape;5942;p42">
                <a:extLst>
                  <a:ext uri="{FF2B5EF4-FFF2-40B4-BE49-F238E27FC236}">
                    <a16:creationId xmlns:a16="http://schemas.microsoft.com/office/drawing/2014/main" id="{94B848DE-8C11-1764-1B4A-CD9E00C392BC}"/>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5943;p42">
                <a:extLst>
                  <a:ext uri="{FF2B5EF4-FFF2-40B4-BE49-F238E27FC236}">
                    <a16:creationId xmlns:a16="http://schemas.microsoft.com/office/drawing/2014/main" id="{36C25BD1-21B4-82FD-4FDF-56F41A4E546C}"/>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5944;p42">
                <a:extLst>
                  <a:ext uri="{FF2B5EF4-FFF2-40B4-BE49-F238E27FC236}">
                    <a16:creationId xmlns:a16="http://schemas.microsoft.com/office/drawing/2014/main" id="{0180122D-271D-0A94-50B4-954103703D52}"/>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5945;p42">
                <a:extLst>
                  <a:ext uri="{FF2B5EF4-FFF2-40B4-BE49-F238E27FC236}">
                    <a16:creationId xmlns:a16="http://schemas.microsoft.com/office/drawing/2014/main" id="{FB5C78D5-F8DC-080F-F6E6-2981682735C5}"/>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5946;p42">
                <a:extLst>
                  <a:ext uri="{FF2B5EF4-FFF2-40B4-BE49-F238E27FC236}">
                    <a16:creationId xmlns:a16="http://schemas.microsoft.com/office/drawing/2014/main" id="{CA1AD09F-3EF4-3E7F-A56E-78F650FC41CF}"/>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5947;p42">
                <a:extLst>
                  <a:ext uri="{FF2B5EF4-FFF2-40B4-BE49-F238E27FC236}">
                    <a16:creationId xmlns:a16="http://schemas.microsoft.com/office/drawing/2014/main" id="{C92E61E6-CB61-BAB7-D69C-88B0B4CB78F5}"/>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8" name="Google Shape;5948;p42">
              <a:extLst>
                <a:ext uri="{FF2B5EF4-FFF2-40B4-BE49-F238E27FC236}">
                  <a16:creationId xmlns:a16="http://schemas.microsoft.com/office/drawing/2014/main" id="{2907EEE4-D21A-DAE2-8217-503FF9BE312C}"/>
                </a:ext>
              </a:extLst>
            </p:cNvPr>
            <p:cNvGrpSpPr/>
            <p:nvPr/>
          </p:nvGrpSpPr>
          <p:grpSpPr>
            <a:xfrm>
              <a:off x="8084850" y="3970500"/>
              <a:ext cx="396050" cy="377650"/>
              <a:chOff x="8084850" y="3970500"/>
              <a:chExt cx="396050" cy="377650"/>
            </a:xfrm>
          </p:grpSpPr>
          <p:sp>
            <p:nvSpPr>
              <p:cNvPr id="1514" name="Google Shape;5949;p42">
                <a:extLst>
                  <a:ext uri="{FF2B5EF4-FFF2-40B4-BE49-F238E27FC236}">
                    <a16:creationId xmlns:a16="http://schemas.microsoft.com/office/drawing/2014/main" id="{52278977-00CA-D844-D4AF-7DA747B3D790}"/>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5950;p42">
                <a:extLst>
                  <a:ext uri="{FF2B5EF4-FFF2-40B4-BE49-F238E27FC236}">
                    <a16:creationId xmlns:a16="http://schemas.microsoft.com/office/drawing/2014/main" id="{04BCBEAE-B5CB-3278-0388-82A7EC3A95B7}"/>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5951;p42">
                <a:extLst>
                  <a:ext uri="{FF2B5EF4-FFF2-40B4-BE49-F238E27FC236}">
                    <a16:creationId xmlns:a16="http://schemas.microsoft.com/office/drawing/2014/main" id="{4EB0996D-E1EB-211B-A22F-A31BCD03838D}"/>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5952;p42">
                <a:extLst>
                  <a:ext uri="{FF2B5EF4-FFF2-40B4-BE49-F238E27FC236}">
                    <a16:creationId xmlns:a16="http://schemas.microsoft.com/office/drawing/2014/main" id="{B1044256-0E52-423A-211F-B80A6947E435}"/>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5953;p42">
                <a:extLst>
                  <a:ext uri="{FF2B5EF4-FFF2-40B4-BE49-F238E27FC236}">
                    <a16:creationId xmlns:a16="http://schemas.microsoft.com/office/drawing/2014/main" id="{66A448CC-9BB6-A3CA-DB4D-EAA3EA43B603}"/>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5954;p42">
                <a:extLst>
                  <a:ext uri="{FF2B5EF4-FFF2-40B4-BE49-F238E27FC236}">
                    <a16:creationId xmlns:a16="http://schemas.microsoft.com/office/drawing/2014/main" id="{40E03EC0-010B-6C7E-C9EF-1248471F52BE}"/>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5955;p42">
                <a:extLst>
                  <a:ext uri="{FF2B5EF4-FFF2-40B4-BE49-F238E27FC236}">
                    <a16:creationId xmlns:a16="http://schemas.microsoft.com/office/drawing/2014/main" id="{9DBD4BF7-4FD5-9C07-9FD5-2BA07C8330EC}"/>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5956;p42">
                <a:extLst>
                  <a:ext uri="{FF2B5EF4-FFF2-40B4-BE49-F238E27FC236}">
                    <a16:creationId xmlns:a16="http://schemas.microsoft.com/office/drawing/2014/main" id="{C3B5F17E-FDFA-EAF7-FA9E-F31CF465BC4D}"/>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5957;p42">
                <a:extLst>
                  <a:ext uri="{FF2B5EF4-FFF2-40B4-BE49-F238E27FC236}">
                    <a16:creationId xmlns:a16="http://schemas.microsoft.com/office/drawing/2014/main" id="{03C1E9E9-B8E0-C699-EA5E-08E64B801B2E}"/>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5958;p42">
                <a:extLst>
                  <a:ext uri="{FF2B5EF4-FFF2-40B4-BE49-F238E27FC236}">
                    <a16:creationId xmlns:a16="http://schemas.microsoft.com/office/drawing/2014/main" id="{00E5501E-329A-3FC9-9145-DE7D1D8E029A}"/>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5959;p42">
                <a:extLst>
                  <a:ext uri="{FF2B5EF4-FFF2-40B4-BE49-F238E27FC236}">
                    <a16:creationId xmlns:a16="http://schemas.microsoft.com/office/drawing/2014/main" id="{4F281067-2CF3-949B-AF75-32245A0F4D28}"/>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5960;p42">
                <a:extLst>
                  <a:ext uri="{FF2B5EF4-FFF2-40B4-BE49-F238E27FC236}">
                    <a16:creationId xmlns:a16="http://schemas.microsoft.com/office/drawing/2014/main" id="{9AF07EF2-FFF2-3FCD-28AC-7ABFD0939CE5}"/>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5961;p42">
                <a:extLst>
                  <a:ext uri="{FF2B5EF4-FFF2-40B4-BE49-F238E27FC236}">
                    <a16:creationId xmlns:a16="http://schemas.microsoft.com/office/drawing/2014/main" id="{8F7FE629-76B6-C97C-7F73-00523A81CA79}"/>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9" name="Google Shape;5962;p42">
              <a:extLst>
                <a:ext uri="{FF2B5EF4-FFF2-40B4-BE49-F238E27FC236}">
                  <a16:creationId xmlns:a16="http://schemas.microsoft.com/office/drawing/2014/main" id="{BCE0B2D6-9D0F-CE1B-8AE2-9B47920DC311}"/>
                </a:ext>
              </a:extLst>
            </p:cNvPr>
            <p:cNvGrpSpPr/>
            <p:nvPr/>
          </p:nvGrpSpPr>
          <p:grpSpPr>
            <a:xfrm>
              <a:off x="6688525" y="1589275"/>
              <a:ext cx="305300" cy="431550"/>
              <a:chOff x="6688525" y="1589275"/>
              <a:chExt cx="305300" cy="431550"/>
            </a:xfrm>
          </p:grpSpPr>
          <p:sp>
            <p:nvSpPr>
              <p:cNvPr id="1510" name="Google Shape;5963;p42">
                <a:extLst>
                  <a:ext uri="{FF2B5EF4-FFF2-40B4-BE49-F238E27FC236}">
                    <a16:creationId xmlns:a16="http://schemas.microsoft.com/office/drawing/2014/main" id="{E7444381-B198-2D53-5685-317140D27C8F}"/>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5964;p42">
                <a:extLst>
                  <a:ext uri="{FF2B5EF4-FFF2-40B4-BE49-F238E27FC236}">
                    <a16:creationId xmlns:a16="http://schemas.microsoft.com/office/drawing/2014/main" id="{B31EAA80-51A1-EAE5-5E3F-068BEC4FB41D}"/>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5965;p42">
                <a:extLst>
                  <a:ext uri="{FF2B5EF4-FFF2-40B4-BE49-F238E27FC236}">
                    <a16:creationId xmlns:a16="http://schemas.microsoft.com/office/drawing/2014/main" id="{608BC6C7-CABA-1CF0-2867-A410D1D4B25A}"/>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5966;p42">
                <a:extLst>
                  <a:ext uri="{FF2B5EF4-FFF2-40B4-BE49-F238E27FC236}">
                    <a16:creationId xmlns:a16="http://schemas.microsoft.com/office/drawing/2014/main" id="{5B0073A1-F3F1-3C30-1B4D-05A20B118520}"/>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5967;p42">
              <a:extLst>
                <a:ext uri="{FF2B5EF4-FFF2-40B4-BE49-F238E27FC236}">
                  <a16:creationId xmlns:a16="http://schemas.microsoft.com/office/drawing/2014/main" id="{19294386-3657-7F85-AC06-57D5A90F254D}"/>
                </a:ext>
              </a:extLst>
            </p:cNvPr>
            <p:cNvGrpSpPr/>
            <p:nvPr/>
          </p:nvGrpSpPr>
          <p:grpSpPr>
            <a:xfrm>
              <a:off x="7184975" y="2012100"/>
              <a:ext cx="341250" cy="336325"/>
              <a:chOff x="7184975" y="2012100"/>
              <a:chExt cx="341250" cy="336325"/>
            </a:xfrm>
          </p:grpSpPr>
          <p:sp>
            <p:nvSpPr>
              <p:cNvPr id="1498" name="Google Shape;5968;p42">
                <a:extLst>
                  <a:ext uri="{FF2B5EF4-FFF2-40B4-BE49-F238E27FC236}">
                    <a16:creationId xmlns:a16="http://schemas.microsoft.com/office/drawing/2014/main" id="{B36D5BFA-8C02-B046-4BB5-F20FA4ABA75A}"/>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5969;p42">
                <a:extLst>
                  <a:ext uri="{FF2B5EF4-FFF2-40B4-BE49-F238E27FC236}">
                    <a16:creationId xmlns:a16="http://schemas.microsoft.com/office/drawing/2014/main" id="{739A0D86-F0BD-D3D4-FF34-F28F0BD3C618}"/>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00" name="Google Shape;5970;p42">
                <a:extLst>
                  <a:ext uri="{FF2B5EF4-FFF2-40B4-BE49-F238E27FC236}">
                    <a16:creationId xmlns:a16="http://schemas.microsoft.com/office/drawing/2014/main" id="{311391AB-1384-7593-21A0-F2C0B82C2219}"/>
                  </a:ext>
                </a:extLst>
              </p:cNvPr>
              <p:cNvGrpSpPr/>
              <p:nvPr/>
            </p:nvGrpSpPr>
            <p:grpSpPr>
              <a:xfrm>
                <a:off x="7184975" y="2024925"/>
                <a:ext cx="332125" cy="323500"/>
                <a:chOff x="7184975" y="2024925"/>
                <a:chExt cx="332125" cy="323500"/>
              </a:xfrm>
            </p:grpSpPr>
            <p:sp>
              <p:nvSpPr>
                <p:cNvPr id="1501" name="Google Shape;5971;p42">
                  <a:extLst>
                    <a:ext uri="{FF2B5EF4-FFF2-40B4-BE49-F238E27FC236}">
                      <a16:creationId xmlns:a16="http://schemas.microsoft.com/office/drawing/2014/main" id="{08725124-9B2A-4BB0-7FFB-93FFEE324B1A}"/>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5972;p42">
                  <a:extLst>
                    <a:ext uri="{FF2B5EF4-FFF2-40B4-BE49-F238E27FC236}">
                      <a16:creationId xmlns:a16="http://schemas.microsoft.com/office/drawing/2014/main" id="{FE61DABE-38B7-A2AF-5FD8-D1DB61305B87}"/>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5973;p42">
                  <a:extLst>
                    <a:ext uri="{FF2B5EF4-FFF2-40B4-BE49-F238E27FC236}">
                      <a16:creationId xmlns:a16="http://schemas.microsoft.com/office/drawing/2014/main" id="{E4FB09CA-D90D-A58B-CE91-AE795384A2AC}"/>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5974;p42">
                  <a:extLst>
                    <a:ext uri="{FF2B5EF4-FFF2-40B4-BE49-F238E27FC236}">
                      <a16:creationId xmlns:a16="http://schemas.microsoft.com/office/drawing/2014/main" id="{472965F5-6D49-83B2-EB25-298F92990947}"/>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5975;p42">
                  <a:extLst>
                    <a:ext uri="{FF2B5EF4-FFF2-40B4-BE49-F238E27FC236}">
                      <a16:creationId xmlns:a16="http://schemas.microsoft.com/office/drawing/2014/main" id="{7BB1ABFD-A05C-5E88-97CE-356FD5B3F6DD}"/>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5976;p42">
                  <a:extLst>
                    <a:ext uri="{FF2B5EF4-FFF2-40B4-BE49-F238E27FC236}">
                      <a16:creationId xmlns:a16="http://schemas.microsoft.com/office/drawing/2014/main" id="{DF477C98-A8B2-0E9F-C28E-8623FAFAD4C6}"/>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5977;p42">
                  <a:extLst>
                    <a:ext uri="{FF2B5EF4-FFF2-40B4-BE49-F238E27FC236}">
                      <a16:creationId xmlns:a16="http://schemas.microsoft.com/office/drawing/2014/main" id="{FE6A5866-927B-84F9-EB06-EF351DFD5AC8}"/>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5978;p42">
                  <a:extLst>
                    <a:ext uri="{FF2B5EF4-FFF2-40B4-BE49-F238E27FC236}">
                      <a16:creationId xmlns:a16="http://schemas.microsoft.com/office/drawing/2014/main" id="{C8621394-DF2F-B895-F50D-BE1FFF1828A4}"/>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5979;p42">
                  <a:extLst>
                    <a:ext uri="{FF2B5EF4-FFF2-40B4-BE49-F238E27FC236}">
                      <a16:creationId xmlns:a16="http://schemas.microsoft.com/office/drawing/2014/main" id="{7830B2C9-4883-F7BD-FAC3-D85F7D6E1EFB}"/>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371" name="Google Shape;5980;p42">
              <a:extLst>
                <a:ext uri="{FF2B5EF4-FFF2-40B4-BE49-F238E27FC236}">
                  <a16:creationId xmlns:a16="http://schemas.microsoft.com/office/drawing/2014/main" id="{BA683739-5FDA-251D-AEBE-A4C7F719CA97}"/>
                </a:ext>
              </a:extLst>
            </p:cNvPr>
            <p:cNvGrpSpPr/>
            <p:nvPr/>
          </p:nvGrpSpPr>
          <p:grpSpPr>
            <a:xfrm>
              <a:off x="8269750" y="1630925"/>
              <a:ext cx="171200" cy="163225"/>
              <a:chOff x="8269750" y="1630925"/>
              <a:chExt cx="171200" cy="163225"/>
            </a:xfrm>
          </p:grpSpPr>
          <p:sp>
            <p:nvSpPr>
              <p:cNvPr id="1494" name="Google Shape;5981;p42">
                <a:extLst>
                  <a:ext uri="{FF2B5EF4-FFF2-40B4-BE49-F238E27FC236}">
                    <a16:creationId xmlns:a16="http://schemas.microsoft.com/office/drawing/2014/main" id="{783D3814-3EBA-D9CA-1A89-167834EDD5C3}"/>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5982;p42">
                <a:extLst>
                  <a:ext uri="{FF2B5EF4-FFF2-40B4-BE49-F238E27FC236}">
                    <a16:creationId xmlns:a16="http://schemas.microsoft.com/office/drawing/2014/main" id="{A9AE62AB-EC60-66FA-2C71-C9830B4144E9}"/>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5983;p42">
                <a:extLst>
                  <a:ext uri="{FF2B5EF4-FFF2-40B4-BE49-F238E27FC236}">
                    <a16:creationId xmlns:a16="http://schemas.microsoft.com/office/drawing/2014/main" id="{934B467D-BEA3-777E-F167-7A49CFB1206F}"/>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5984;p42">
                <a:extLst>
                  <a:ext uri="{FF2B5EF4-FFF2-40B4-BE49-F238E27FC236}">
                    <a16:creationId xmlns:a16="http://schemas.microsoft.com/office/drawing/2014/main" id="{6FD71CB7-1274-ADE6-0C84-13157CBE4489}"/>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2" name="Google Shape;5985;p42">
              <a:extLst>
                <a:ext uri="{FF2B5EF4-FFF2-40B4-BE49-F238E27FC236}">
                  <a16:creationId xmlns:a16="http://schemas.microsoft.com/office/drawing/2014/main" id="{6FA41B2F-408B-9C18-2941-61AC38D7ECD9}"/>
                </a:ext>
              </a:extLst>
            </p:cNvPr>
            <p:cNvGrpSpPr/>
            <p:nvPr/>
          </p:nvGrpSpPr>
          <p:grpSpPr>
            <a:xfrm>
              <a:off x="5695050" y="1372425"/>
              <a:ext cx="483350" cy="535275"/>
              <a:chOff x="5695050" y="1372425"/>
              <a:chExt cx="483350" cy="535275"/>
            </a:xfrm>
          </p:grpSpPr>
          <p:sp>
            <p:nvSpPr>
              <p:cNvPr id="1481" name="Google Shape;5986;p42">
                <a:extLst>
                  <a:ext uri="{FF2B5EF4-FFF2-40B4-BE49-F238E27FC236}">
                    <a16:creationId xmlns:a16="http://schemas.microsoft.com/office/drawing/2014/main" id="{A85FA451-E2B3-A139-585D-2BE3CBE11288}"/>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5987;p42">
                <a:extLst>
                  <a:ext uri="{FF2B5EF4-FFF2-40B4-BE49-F238E27FC236}">
                    <a16:creationId xmlns:a16="http://schemas.microsoft.com/office/drawing/2014/main" id="{3CF436A7-92DF-CD58-19DB-665BE44008DB}"/>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5988;p42">
                <a:extLst>
                  <a:ext uri="{FF2B5EF4-FFF2-40B4-BE49-F238E27FC236}">
                    <a16:creationId xmlns:a16="http://schemas.microsoft.com/office/drawing/2014/main" id="{4540B080-4737-4935-96B1-61756B07CFEA}"/>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5989;p42">
                <a:extLst>
                  <a:ext uri="{FF2B5EF4-FFF2-40B4-BE49-F238E27FC236}">
                    <a16:creationId xmlns:a16="http://schemas.microsoft.com/office/drawing/2014/main" id="{DC17BB13-87F9-BEC7-F1EE-7033CD7BCC7F}"/>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5990;p42">
                <a:extLst>
                  <a:ext uri="{FF2B5EF4-FFF2-40B4-BE49-F238E27FC236}">
                    <a16:creationId xmlns:a16="http://schemas.microsoft.com/office/drawing/2014/main" id="{C6C4BC60-276C-992B-FFE8-D01EF831DFB0}"/>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5991;p42">
                <a:extLst>
                  <a:ext uri="{FF2B5EF4-FFF2-40B4-BE49-F238E27FC236}">
                    <a16:creationId xmlns:a16="http://schemas.microsoft.com/office/drawing/2014/main" id="{032DDB73-09EF-0409-D228-3437E91E1786}"/>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5992;p42">
                <a:extLst>
                  <a:ext uri="{FF2B5EF4-FFF2-40B4-BE49-F238E27FC236}">
                    <a16:creationId xmlns:a16="http://schemas.microsoft.com/office/drawing/2014/main" id="{272E4C3C-9F34-B965-4F29-6AD87EA1E162}"/>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5993;p42">
                <a:extLst>
                  <a:ext uri="{FF2B5EF4-FFF2-40B4-BE49-F238E27FC236}">
                    <a16:creationId xmlns:a16="http://schemas.microsoft.com/office/drawing/2014/main" id="{8E058F6A-2AF1-096A-863A-03EDEA6A196B}"/>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5994;p42">
                <a:extLst>
                  <a:ext uri="{FF2B5EF4-FFF2-40B4-BE49-F238E27FC236}">
                    <a16:creationId xmlns:a16="http://schemas.microsoft.com/office/drawing/2014/main" id="{6F3BBE98-B439-A12E-0B69-DAFB730850CD}"/>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5995;p42">
                <a:extLst>
                  <a:ext uri="{FF2B5EF4-FFF2-40B4-BE49-F238E27FC236}">
                    <a16:creationId xmlns:a16="http://schemas.microsoft.com/office/drawing/2014/main" id="{AEC82358-EBC2-E669-514D-6678F08D2A13}"/>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5996;p42">
                <a:extLst>
                  <a:ext uri="{FF2B5EF4-FFF2-40B4-BE49-F238E27FC236}">
                    <a16:creationId xmlns:a16="http://schemas.microsoft.com/office/drawing/2014/main" id="{4BA6EC5D-0A4F-2C57-C590-12B8CD737019}"/>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5997;p42">
                <a:extLst>
                  <a:ext uri="{FF2B5EF4-FFF2-40B4-BE49-F238E27FC236}">
                    <a16:creationId xmlns:a16="http://schemas.microsoft.com/office/drawing/2014/main" id="{B59AFD2F-E484-D439-C850-AA23FF2D087A}"/>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5998;p42">
                <a:extLst>
                  <a:ext uri="{FF2B5EF4-FFF2-40B4-BE49-F238E27FC236}">
                    <a16:creationId xmlns:a16="http://schemas.microsoft.com/office/drawing/2014/main" id="{42F6638A-F41B-6613-7266-F366593AAF9B}"/>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3" name="Google Shape;5999;p42">
              <a:extLst>
                <a:ext uri="{FF2B5EF4-FFF2-40B4-BE49-F238E27FC236}">
                  <a16:creationId xmlns:a16="http://schemas.microsoft.com/office/drawing/2014/main" id="{5B762CBC-BB7F-C1E6-EAF2-D5AF8EBA7279}"/>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000;p42">
              <a:extLst>
                <a:ext uri="{FF2B5EF4-FFF2-40B4-BE49-F238E27FC236}">
                  <a16:creationId xmlns:a16="http://schemas.microsoft.com/office/drawing/2014/main" id="{A37F3648-0C5C-FFAF-163B-9DC38D19748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001;p42">
              <a:extLst>
                <a:ext uri="{FF2B5EF4-FFF2-40B4-BE49-F238E27FC236}">
                  <a16:creationId xmlns:a16="http://schemas.microsoft.com/office/drawing/2014/main" id="{5FBCAF2B-E8C5-DB10-D219-B3EA0A1D689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76" name="Google Shape;6002;p42">
              <a:extLst>
                <a:ext uri="{FF2B5EF4-FFF2-40B4-BE49-F238E27FC236}">
                  <a16:creationId xmlns:a16="http://schemas.microsoft.com/office/drawing/2014/main" id="{614713B5-F54C-241F-F0F0-C0FCB672527F}"/>
                </a:ext>
              </a:extLst>
            </p:cNvPr>
            <p:cNvGrpSpPr/>
            <p:nvPr/>
          </p:nvGrpSpPr>
          <p:grpSpPr>
            <a:xfrm>
              <a:off x="7734325" y="2160700"/>
              <a:ext cx="773400" cy="539375"/>
              <a:chOff x="7734325" y="2160700"/>
              <a:chExt cx="773400" cy="539375"/>
            </a:xfrm>
          </p:grpSpPr>
          <p:sp>
            <p:nvSpPr>
              <p:cNvPr id="1470" name="Google Shape;6003;p42">
                <a:extLst>
                  <a:ext uri="{FF2B5EF4-FFF2-40B4-BE49-F238E27FC236}">
                    <a16:creationId xmlns:a16="http://schemas.microsoft.com/office/drawing/2014/main" id="{F0D80BEA-3404-3FCF-5784-F23E8FC31185}"/>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6004;p42">
                <a:extLst>
                  <a:ext uri="{FF2B5EF4-FFF2-40B4-BE49-F238E27FC236}">
                    <a16:creationId xmlns:a16="http://schemas.microsoft.com/office/drawing/2014/main" id="{5849AC1F-EA93-B31A-0B2F-18AEE9DAB350}"/>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6005;p42">
                <a:extLst>
                  <a:ext uri="{FF2B5EF4-FFF2-40B4-BE49-F238E27FC236}">
                    <a16:creationId xmlns:a16="http://schemas.microsoft.com/office/drawing/2014/main" id="{E8800DE7-6A8A-11C2-9B77-9F0C74CBDE03}"/>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6006;p42">
                <a:extLst>
                  <a:ext uri="{FF2B5EF4-FFF2-40B4-BE49-F238E27FC236}">
                    <a16:creationId xmlns:a16="http://schemas.microsoft.com/office/drawing/2014/main" id="{135B847C-4D44-66C5-E71A-72A0AEEAF2E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6007;p42">
                <a:extLst>
                  <a:ext uri="{FF2B5EF4-FFF2-40B4-BE49-F238E27FC236}">
                    <a16:creationId xmlns:a16="http://schemas.microsoft.com/office/drawing/2014/main" id="{7681BB5F-FE08-5A66-1848-00A0EDB88C1B}"/>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6008;p42">
                <a:extLst>
                  <a:ext uri="{FF2B5EF4-FFF2-40B4-BE49-F238E27FC236}">
                    <a16:creationId xmlns:a16="http://schemas.microsoft.com/office/drawing/2014/main" id="{825061C2-720D-C6B3-B572-8E4A05D24DD7}"/>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6009;p42">
                <a:extLst>
                  <a:ext uri="{FF2B5EF4-FFF2-40B4-BE49-F238E27FC236}">
                    <a16:creationId xmlns:a16="http://schemas.microsoft.com/office/drawing/2014/main" id="{9E04647A-0F88-D754-3E66-7B66835DC926}"/>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6010;p42">
                <a:extLst>
                  <a:ext uri="{FF2B5EF4-FFF2-40B4-BE49-F238E27FC236}">
                    <a16:creationId xmlns:a16="http://schemas.microsoft.com/office/drawing/2014/main" id="{5B14080C-D23C-D3E3-0040-5480284AB902}"/>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6011;p42">
                <a:extLst>
                  <a:ext uri="{FF2B5EF4-FFF2-40B4-BE49-F238E27FC236}">
                    <a16:creationId xmlns:a16="http://schemas.microsoft.com/office/drawing/2014/main" id="{2A8F01A4-8CD5-B2AE-5296-07C6B7B24F43}"/>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6012;p42">
                <a:extLst>
                  <a:ext uri="{FF2B5EF4-FFF2-40B4-BE49-F238E27FC236}">
                    <a16:creationId xmlns:a16="http://schemas.microsoft.com/office/drawing/2014/main" id="{4DF3585B-1ABD-3DB3-126D-A534774C89BF}"/>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6013;p42">
                <a:extLst>
                  <a:ext uri="{FF2B5EF4-FFF2-40B4-BE49-F238E27FC236}">
                    <a16:creationId xmlns:a16="http://schemas.microsoft.com/office/drawing/2014/main" id="{3FB17DF2-931F-EEED-0B64-589DB27C3A4C}"/>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7" name="Google Shape;6014;p42">
              <a:extLst>
                <a:ext uri="{FF2B5EF4-FFF2-40B4-BE49-F238E27FC236}">
                  <a16:creationId xmlns:a16="http://schemas.microsoft.com/office/drawing/2014/main" id="{F38E6B74-FF50-994D-5480-7DFEE839FABC}"/>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015;p42">
              <a:extLst>
                <a:ext uri="{FF2B5EF4-FFF2-40B4-BE49-F238E27FC236}">
                  <a16:creationId xmlns:a16="http://schemas.microsoft.com/office/drawing/2014/main" id="{5CEE336A-CA0B-7370-8758-D824B0A80D86}"/>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016;p42">
              <a:extLst>
                <a:ext uri="{FF2B5EF4-FFF2-40B4-BE49-F238E27FC236}">
                  <a16:creationId xmlns:a16="http://schemas.microsoft.com/office/drawing/2014/main" id="{CD476D58-B8AA-5664-40AA-89DBC8B7CC2F}"/>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017;p42">
              <a:extLst>
                <a:ext uri="{FF2B5EF4-FFF2-40B4-BE49-F238E27FC236}">
                  <a16:creationId xmlns:a16="http://schemas.microsoft.com/office/drawing/2014/main" id="{0E282F72-6628-4C36-37D8-D56F89C3DB63}"/>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018;p42">
              <a:extLst>
                <a:ext uri="{FF2B5EF4-FFF2-40B4-BE49-F238E27FC236}">
                  <a16:creationId xmlns:a16="http://schemas.microsoft.com/office/drawing/2014/main" id="{805908AD-3636-EFE8-F168-46A57335DC53}"/>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019;p42">
              <a:extLst>
                <a:ext uri="{FF2B5EF4-FFF2-40B4-BE49-F238E27FC236}">
                  <a16:creationId xmlns:a16="http://schemas.microsoft.com/office/drawing/2014/main" id="{6AC5BDD0-30AE-B7AF-1670-1C2BC4120EEA}"/>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020;p42">
              <a:extLst>
                <a:ext uri="{FF2B5EF4-FFF2-40B4-BE49-F238E27FC236}">
                  <a16:creationId xmlns:a16="http://schemas.microsoft.com/office/drawing/2014/main" id="{8FB4C261-03B2-18B0-34F7-6AC34073CB45}"/>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021;p42">
              <a:extLst>
                <a:ext uri="{FF2B5EF4-FFF2-40B4-BE49-F238E27FC236}">
                  <a16:creationId xmlns:a16="http://schemas.microsoft.com/office/drawing/2014/main" id="{F31848E6-57F2-0965-3018-14EF3343DFD0}"/>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022;p42">
              <a:extLst>
                <a:ext uri="{FF2B5EF4-FFF2-40B4-BE49-F238E27FC236}">
                  <a16:creationId xmlns:a16="http://schemas.microsoft.com/office/drawing/2014/main" id="{97D0FE2F-4457-8491-5A7B-9C776672945C}"/>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023;p42">
              <a:extLst>
                <a:ext uri="{FF2B5EF4-FFF2-40B4-BE49-F238E27FC236}">
                  <a16:creationId xmlns:a16="http://schemas.microsoft.com/office/drawing/2014/main" id="{8D2BAE4B-C9EC-3610-B1B9-AF3DBE3E1F59}"/>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024;p42">
              <a:extLst>
                <a:ext uri="{FF2B5EF4-FFF2-40B4-BE49-F238E27FC236}">
                  <a16:creationId xmlns:a16="http://schemas.microsoft.com/office/drawing/2014/main" id="{627E153D-C07F-F0EF-764C-FAE4742C7E73}"/>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025;p42">
              <a:extLst>
                <a:ext uri="{FF2B5EF4-FFF2-40B4-BE49-F238E27FC236}">
                  <a16:creationId xmlns:a16="http://schemas.microsoft.com/office/drawing/2014/main" id="{A967F9EA-5E31-1BFA-A61F-0C932E5C0B5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026;p42">
              <a:extLst>
                <a:ext uri="{FF2B5EF4-FFF2-40B4-BE49-F238E27FC236}">
                  <a16:creationId xmlns:a16="http://schemas.microsoft.com/office/drawing/2014/main" id="{A73DD709-6FF7-0D80-FC89-4C0E3596EC3A}"/>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027;p42">
              <a:extLst>
                <a:ext uri="{FF2B5EF4-FFF2-40B4-BE49-F238E27FC236}">
                  <a16:creationId xmlns:a16="http://schemas.microsoft.com/office/drawing/2014/main" id="{FB981BFE-F870-15F5-DA88-91AD7DAD95EE}"/>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028;p42">
              <a:extLst>
                <a:ext uri="{FF2B5EF4-FFF2-40B4-BE49-F238E27FC236}">
                  <a16:creationId xmlns:a16="http://schemas.microsoft.com/office/drawing/2014/main" id="{F6DA5305-BCC4-CDED-7ECA-600948EAA5EB}"/>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029;p42">
              <a:extLst>
                <a:ext uri="{FF2B5EF4-FFF2-40B4-BE49-F238E27FC236}">
                  <a16:creationId xmlns:a16="http://schemas.microsoft.com/office/drawing/2014/main" id="{E709F028-07F0-E9DD-12C0-DE488ED65878}"/>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030;p42">
              <a:extLst>
                <a:ext uri="{FF2B5EF4-FFF2-40B4-BE49-F238E27FC236}">
                  <a16:creationId xmlns:a16="http://schemas.microsoft.com/office/drawing/2014/main" id="{F8E0AB14-A145-B4E2-7772-42F42C626D73}"/>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031;p42">
              <a:extLst>
                <a:ext uri="{FF2B5EF4-FFF2-40B4-BE49-F238E27FC236}">
                  <a16:creationId xmlns:a16="http://schemas.microsoft.com/office/drawing/2014/main" id="{F4F08874-690C-280D-FED0-AF5A114DA962}"/>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032;p42">
              <a:extLst>
                <a:ext uri="{FF2B5EF4-FFF2-40B4-BE49-F238E27FC236}">
                  <a16:creationId xmlns:a16="http://schemas.microsoft.com/office/drawing/2014/main" id="{4CB47C64-F41D-4217-2243-58C191786BEA}"/>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96" name="Google Shape;6033;p42">
              <a:extLst>
                <a:ext uri="{FF2B5EF4-FFF2-40B4-BE49-F238E27FC236}">
                  <a16:creationId xmlns:a16="http://schemas.microsoft.com/office/drawing/2014/main" id="{3AC006A0-1B15-362A-2A37-D88EC687FAE7}"/>
                </a:ext>
              </a:extLst>
            </p:cNvPr>
            <p:cNvGrpSpPr/>
            <p:nvPr/>
          </p:nvGrpSpPr>
          <p:grpSpPr>
            <a:xfrm>
              <a:off x="5208300" y="2031000"/>
              <a:ext cx="1903650" cy="2548400"/>
              <a:chOff x="5208300" y="2031000"/>
              <a:chExt cx="1903650" cy="2548400"/>
            </a:xfrm>
          </p:grpSpPr>
          <p:sp>
            <p:nvSpPr>
              <p:cNvPr id="1397" name="Google Shape;6034;p42">
                <a:extLst>
                  <a:ext uri="{FF2B5EF4-FFF2-40B4-BE49-F238E27FC236}">
                    <a16:creationId xmlns:a16="http://schemas.microsoft.com/office/drawing/2014/main" id="{E4B646FF-BBF5-1C39-F9A5-54454A4376A4}"/>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035;p42">
                <a:extLst>
                  <a:ext uri="{FF2B5EF4-FFF2-40B4-BE49-F238E27FC236}">
                    <a16:creationId xmlns:a16="http://schemas.microsoft.com/office/drawing/2014/main" id="{F1067855-4E9E-A3BF-4C12-93590DFCD4A9}"/>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036;p42">
                <a:extLst>
                  <a:ext uri="{FF2B5EF4-FFF2-40B4-BE49-F238E27FC236}">
                    <a16:creationId xmlns:a16="http://schemas.microsoft.com/office/drawing/2014/main" id="{940CABB2-F20A-EF91-B032-A1A00C2ED367}"/>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037;p42">
                <a:extLst>
                  <a:ext uri="{FF2B5EF4-FFF2-40B4-BE49-F238E27FC236}">
                    <a16:creationId xmlns:a16="http://schemas.microsoft.com/office/drawing/2014/main" id="{D944B854-20BA-ACFC-F751-E0295FEB03B8}"/>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038;p42">
                <a:extLst>
                  <a:ext uri="{FF2B5EF4-FFF2-40B4-BE49-F238E27FC236}">
                    <a16:creationId xmlns:a16="http://schemas.microsoft.com/office/drawing/2014/main" id="{312BECB1-7F0A-50D9-12BA-93D61CA41C25}"/>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039;p42">
                <a:extLst>
                  <a:ext uri="{FF2B5EF4-FFF2-40B4-BE49-F238E27FC236}">
                    <a16:creationId xmlns:a16="http://schemas.microsoft.com/office/drawing/2014/main" id="{B8E517F5-E096-98AB-6B75-E5E330116C0D}"/>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6040;p42">
                <a:extLst>
                  <a:ext uri="{FF2B5EF4-FFF2-40B4-BE49-F238E27FC236}">
                    <a16:creationId xmlns:a16="http://schemas.microsoft.com/office/drawing/2014/main" id="{3D593038-2586-12FF-8E81-4C0C233159C1}"/>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6041;p42">
                <a:extLst>
                  <a:ext uri="{FF2B5EF4-FFF2-40B4-BE49-F238E27FC236}">
                    <a16:creationId xmlns:a16="http://schemas.microsoft.com/office/drawing/2014/main" id="{8A131D87-8349-1F90-41E0-E5087D3912E3}"/>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042;p42">
                <a:extLst>
                  <a:ext uri="{FF2B5EF4-FFF2-40B4-BE49-F238E27FC236}">
                    <a16:creationId xmlns:a16="http://schemas.microsoft.com/office/drawing/2014/main" id="{69F8408C-90F8-5262-AF69-63B365542D32}"/>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043;p42">
                <a:extLst>
                  <a:ext uri="{FF2B5EF4-FFF2-40B4-BE49-F238E27FC236}">
                    <a16:creationId xmlns:a16="http://schemas.microsoft.com/office/drawing/2014/main" id="{8BDA76C8-74A6-BE18-2EF7-657F569DBB83}"/>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044;p42">
                <a:extLst>
                  <a:ext uri="{FF2B5EF4-FFF2-40B4-BE49-F238E27FC236}">
                    <a16:creationId xmlns:a16="http://schemas.microsoft.com/office/drawing/2014/main" id="{CD4F7973-DC4A-2860-E8A9-8B51AA208308}"/>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045;p42">
                <a:extLst>
                  <a:ext uri="{FF2B5EF4-FFF2-40B4-BE49-F238E27FC236}">
                    <a16:creationId xmlns:a16="http://schemas.microsoft.com/office/drawing/2014/main" id="{BDDDD3E3-13E5-191F-DA56-2A6B87B6B29F}"/>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046;p42">
                <a:extLst>
                  <a:ext uri="{FF2B5EF4-FFF2-40B4-BE49-F238E27FC236}">
                    <a16:creationId xmlns:a16="http://schemas.microsoft.com/office/drawing/2014/main" id="{A053456C-0E34-38E6-F2BD-15F8A1F428ED}"/>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047;p42">
                <a:extLst>
                  <a:ext uri="{FF2B5EF4-FFF2-40B4-BE49-F238E27FC236}">
                    <a16:creationId xmlns:a16="http://schemas.microsoft.com/office/drawing/2014/main" id="{D48E99EA-65B9-0781-DA91-BCE20CE181E5}"/>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048;p42">
                <a:extLst>
                  <a:ext uri="{FF2B5EF4-FFF2-40B4-BE49-F238E27FC236}">
                    <a16:creationId xmlns:a16="http://schemas.microsoft.com/office/drawing/2014/main" id="{2772788C-69BD-DF15-0F45-03BCE58116DD}"/>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049;p42">
                <a:extLst>
                  <a:ext uri="{FF2B5EF4-FFF2-40B4-BE49-F238E27FC236}">
                    <a16:creationId xmlns:a16="http://schemas.microsoft.com/office/drawing/2014/main" id="{CDCF8423-5B4E-D28B-0127-1F0167D49143}"/>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050;p42">
                <a:extLst>
                  <a:ext uri="{FF2B5EF4-FFF2-40B4-BE49-F238E27FC236}">
                    <a16:creationId xmlns:a16="http://schemas.microsoft.com/office/drawing/2014/main" id="{2CEE86E2-49C9-2254-BA25-E0EF3E1E4591}"/>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051;p42">
                <a:extLst>
                  <a:ext uri="{FF2B5EF4-FFF2-40B4-BE49-F238E27FC236}">
                    <a16:creationId xmlns:a16="http://schemas.microsoft.com/office/drawing/2014/main" id="{56E03947-4486-61A5-2A8A-454FCBB878E2}"/>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052;p42">
                <a:extLst>
                  <a:ext uri="{FF2B5EF4-FFF2-40B4-BE49-F238E27FC236}">
                    <a16:creationId xmlns:a16="http://schemas.microsoft.com/office/drawing/2014/main" id="{8C122C9F-79F4-4B1A-4A12-12BCFA4B6370}"/>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053;p42">
                <a:extLst>
                  <a:ext uri="{FF2B5EF4-FFF2-40B4-BE49-F238E27FC236}">
                    <a16:creationId xmlns:a16="http://schemas.microsoft.com/office/drawing/2014/main" id="{55523587-9C82-22EA-8C04-5100B314779B}"/>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054;p42">
                <a:extLst>
                  <a:ext uri="{FF2B5EF4-FFF2-40B4-BE49-F238E27FC236}">
                    <a16:creationId xmlns:a16="http://schemas.microsoft.com/office/drawing/2014/main" id="{17E71E14-EBEC-9626-B609-C2471CEEB5F7}"/>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055;p42">
                <a:extLst>
                  <a:ext uri="{FF2B5EF4-FFF2-40B4-BE49-F238E27FC236}">
                    <a16:creationId xmlns:a16="http://schemas.microsoft.com/office/drawing/2014/main" id="{3DB5B77D-7507-A876-407F-A5576C09A686}"/>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056;p42">
                <a:extLst>
                  <a:ext uri="{FF2B5EF4-FFF2-40B4-BE49-F238E27FC236}">
                    <a16:creationId xmlns:a16="http://schemas.microsoft.com/office/drawing/2014/main" id="{F439634D-C021-7FD5-20C5-BF98392D507C}"/>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057;p42">
                <a:extLst>
                  <a:ext uri="{FF2B5EF4-FFF2-40B4-BE49-F238E27FC236}">
                    <a16:creationId xmlns:a16="http://schemas.microsoft.com/office/drawing/2014/main" id="{0A97A758-D689-3F70-65F6-2B2D67525BED}"/>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058;p42">
                <a:extLst>
                  <a:ext uri="{FF2B5EF4-FFF2-40B4-BE49-F238E27FC236}">
                    <a16:creationId xmlns:a16="http://schemas.microsoft.com/office/drawing/2014/main" id="{0E4D8CEB-D6B5-B353-BAFC-FAE961A7DCDC}"/>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059;p42">
                <a:extLst>
                  <a:ext uri="{FF2B5EF4-FFF2-40B4-BE49-F238E27FC236}">
                    <a16:creationId xmlns:a16="http://schemas.microsoft.com/office/drawing/2014/main" id="{55AA5DE8-E1DF-F649-ED0B-B28DC87C59D1}"/>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060;p42">
                <a:extLst>
                  <a:ext uri="{FF2B5EF4-FFF2-40B4-BE49-F238E27FC236}">
                    <a16:creationId xmlns:a16="http://schemas.microsoft.com/office/drawing/2014/main" id="{CCD48215-88D5-BAC3-B54F-412789B7E6AF}"/>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061;p42">
                <a:extLst>
                  <a:ext uri="{FF2B5EF4-FFF2-40B4-BE49-F238E27FC236}">
                    <a16:creationId xmlns:a16="http://schemas.microsoft.com/office/drawing/2014/main" id="{3A22B2D1-58C9-1BAA-4689-6EB12E821FAD}"/>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062;p42">
                <a:extLst>
                  <a:ext uri="{FF2B5EF4-FFF2-40B4-BE49-F238E27FC236}">
                    <a16:creationId xmlns:a16="http://schemas.microsoft.com/office/drawing/2014/main" id="{E17D1F98-5F9A-75D6-C01B-465829442386}"/>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063;p42">
                <a:extLst>
                  <a:ext uri="{FF2B5EF4-FFF2-40B4-BE49-F238E27FC236}">
                    <a16:creationId xmlns:a16="http://schemas.microsoft.com/office/drawing/2014/main" id="{27FFF57B-6012-558A-2193-F79C75BEF259}"/>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064;p42">
                <a:extLst>
                  <a:ext uri="{FF2B5EF4-FFF2-40B4-BE49-F238E27FC236}">
                    <a16:creationId xmlns:a16="http://schemas.microsoft.com/office/drawing/2014/main" id="{8FF9D1DA-CF33-8CEB-A215-0CF56B8D59FE}"/>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065;p42">
                <a:extLst>
                  <a:ext uri="{FF2B5EF4-FFF2-40B4-BE49-F238E27FC236}">
                    <a16:creationId xmlns:a16="http://schemas.microsoft.com/office/drawing/2014/main" id="{41881BDF-0D5E-14B5-2D42-D5DCC72B3D07}"/>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E8C0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066;p42">
                <a:extLst>
                  <a:ext uri="{FF2B5EF4-FFF2-40B4-BE49-F238E27FC236}">
                    <a16:creationId xmlns:a16="http://schemas.microsoft.com/office/drawing/2014/main" id="{706C8946-CB11-3A77-802D-D1882112FDFB}"/>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067;p42">
                <a:extLst>
                  <a:ext uri="{FF2B5EF4-FFF2-40B4-BE49-F238E27FC236}">
                    <a16:creationId xmlns:a16="http://schemas.microsoft.com/office/drawing/2014/main" id="{6D370DD2-FBDE-4088-CAF0-11A3085C6A54}"/>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068;p42">
                <a:extLst>
                  <a:ext uri="{FF2B5EF4-FFF2-40B4-BE49-F238E27FC236}">
                    <a16:creationId xmlns:a16="http://schemas.microsoft.com/office/drawing/2014/main" id="{99BB177F-ED8D-787A-CBA4-929AE030DB98}"/>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069;p42">
                <a:extLst>
                  <a:ext uri="{FF2B5EF4-FFF2-40B4-BE49-F238E27FC236}">
                    <a16:creationId xmlns:a16="http://schemas.microsoft.com/office/drawing/2014/main" id="{0977199B-9D23-1E00-AAEE-6FAB3C5FFDED}"/>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070;p42">
                <a:extLst>
                  <a:ext uri="{FF2B5EF4-FFF2-40B4-BE49-F238E27FC236}">
                    <a16:creationId xmlns:a16="http://schemas.microsoft.com/office/drawing/2014/main" id="{E8233642-9571-6013-C291-01D120C9821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071;p42">
                <a:extLst>
                  <a:ext uri="{FF2B5EF4-FFF2-40B4-BE49-F238E27FC236}">
                    <a16:creationId xmlns:a16="http://schemas.microsoft.com/office/drawing/2014/main" id="{7211B96E-40A1-B89B-6256-DA73D300B2FB}"/>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072;p42">
                <a:extLst>
                  <a:ext uri="{FF2B5EF4-FFF2-40B4-BE49-F238E27FC236}">
                    <a16:creationId xmlns:a16="http://schemas.microsoft.com/office/drawing/2014/main" id="{F9650353-51DF-D9FC-8582-3C02F26B723D}"/>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073;p42">
                <a:extLst>
                  <a:ext uri="{FF2B5EF4-FFF2-40B4-BE49-F238E27FC236}">
                    <a16:creationId xmlns:a16="http://schemas.microsoft.com/office/drawing/2014/main" id="{5922852F-53A2-3B8A-E89E-A2B83056142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074;p42">
                <a:extLst>
                  <a:ext uri="{FF2B5EF4-FFF2-40B4-BE49-F238E27FC236}">
                    <a16:creationId xmlns:a16="http://schemas.microsoft.com/office/drawing/2014/main" id="{A682709A-84C5-7A34-E5E1-317F234D9A90}"/>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075;p42">
                <a:extLst>
                  <a:ext uri="{FF2B5EF4-FFF2-40B4-BE49-F238E27FC236}">
                    <a16:creationId xmlns:a16="http://schemas.microsoft.com/office/drawing/2014/main" id="{A76957F8-7DA4-03F8-D92E-31F559E25343}"/>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076;p42">
                <a:extLst>
                  <a:ext uri="{FF2B5EF4-FFF2-40B4-BE49-F238E27FC236}">
                    <a16:creationId xmlns:a16="http://schemas.microsoft.com/office/drawing/2014/main" id="{00A114E2-E214-9459-B39A-A759B4A038B7}"/>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077;p42">
                <a:extLst>
                  <a:ext uri="{FF2B5EF4-FFF2-40B4-BE49-F238E27FC236}">
                    <a16:creationId xmlns:a16="http://schemas.microsoft.com/office/drawing/2014/main" id="{6FBE2DE8-E9B9-C96A-21BC-5B50206DA127}"/>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078;p42">
                <a:extLst>
                  <a:ext uri="{FF2B5EF4-FFF2-40B4-BE49-F238E27FC236}">
                    <a16:creationId xmlns:a16="http://schemas.microsoft.com/office/drawing/2014/main" id="{298DFA9C-8D3E-5C5E-0E29-4F0AE27492D8}"/>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079;p42">
                <a:extLst>
                  <a:ext uri="{FF2B5EF4-FFF2-40B4-BE49-F238E27FC236}">
                    <a16:creationId xmlns:a16="http://schemas.microsoft.com/office/drawing/2014/main" id="{1A8D8854-089A-AF61-2348-00A5E7262A65}"/>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080;p42">
                <a:extLst>
                  <a:ext uri="{FF2B5EF4-FFF2-40B4-BE49-F238E27FC236}">
                    <a16:creationId xmlns:a16="http://schemas.microsoft.com/office/drawing/2014/main" id="{1A73FAF6-A739-B970-4B5F-542A781A538A}"/>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6081;p42">
                <a:extLst>
                  <a:ext uri="{FF2B5EF4-FFF2-40B4-BE49-F238E27FC236}">
                    <a16:creationId xmlns:a16="http://schemas.microsoft.com/office/drawing/2014/main" id="{2D2E6445-6676-33FF-60CA-ACFCB7D71A93}"/>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6082;p42">
                <a:extLst>
                  <a:ext uri="{FF2B5EF4-FFF2-40B4-BE49-F238E27FC236}">
                    <a16:creationId xmlns:a16="http://schemas.microsoft.com/office/drawing/2014/main" id="{668FA662-9459-24D6-F3CD-903B26804D27}"/>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6083;p42">
                <a:extLst>
                  <a:ext uri="{FF2B5EF4-FFF2-40B4-BE49-F238E27FC236}">
                    <a16:creationId xmlns:a16="http://schemas.microsoft.com/office/drawing/2014/main" id="{A91B2EBE-4E66-E9E3-8A29-F7AFCF84FDE3}"/>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6084;p42">
                <a:extLst>
                  <a:ext uri="{FF2B5EF4-FFF2-40B4-BE49-F238E27FC236}">
                    <a16:creationId xmlns:a16="http://schemas.microsoft.com/office/drawing/2014/main" id="{A18A6E4E-22FF-892B-AE28-5EDAE49F3E53}"/>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6085;p42">
                <a:extLst>
                  <a:ext uri="{FF2B5EF4-FFF2-40B4-BE49-F238E27FC236}">
                    <a16:creationId xmlns:a16="http://schemas.microsoft.com/office/drawing/2014/main" id="{DA4AE042-0E90-94A9-29C9-691456C1CF12}"/>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6086;p42">
                <a:extLst>
                  <a:ext uri="{FF2B5EF4-FFF2-40B4-BE49-F238E27FC236}">
                    <a16:creationId xmlns:a16="http://schemas.microsoft.com/office/drawing/2014/main" id="{40E21DE1-6250-8CA5-6A77-089C7A7B49CD}"/>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6087;p42">
                <a:extLst>
                  <a:ext uri="{FF2B5EF4-FFF2-40B4-BE49-F238E27FC236}">
                    <a16:creationId xmlns:a16="http://schemas.microsoft.com/office/drawing/2014/main" id="{F089A6EE-D900-DD20-0AF7-889B449E929D}"/>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6088;p42">
                <a:extLst>
                  <a:ext uri="{FF2B5EF4-FFF2-40B4-BE49-F238E27FC236}">
                    <a16:creationId xmlns:a16="http://schemas.microsoft.com/office/drawing/2014/main" id="{F73296F4-F4D4-FF9E-6DF2-540FE96313EC}"/>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6089;p42">
                <a:extLst>
                  <a:ext uri="{FF2B5EF4-FFF2-40B4-BE49-F238E27FC236}">
                    <a16:creationId xmlns:a16="http://schemas.microsoft.com/office/drawing/2014/main" id="{0DED0BCB-84BC-AF26-005D-666EABAE13C7}"/>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6090;p42">
                <a:extLst>
                  <a:ext uri="{FF2B5EF4-FFF2-40B4-BE49-F238E27FC236}">
                    <a16:creationId xmlns:a16="http://schemas.microsoft.com/office/drawing/2014/main" id="{6D438DFC-8A3B-56DC-83FA-2EEA356ACB95}"/>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6091;p42">
                <a:extLst>
                  <a:ext uri="{FF2B5EF4-FFF2-40B4-BE49-F238E27FC236}">
                    <a16:creationId xmlns:a16="http://schemas.microsoft.com/office/drawing/2014/main" id="{6549849D-1EAF-547B-76B9-48060722688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6092;p42">
                <a:extLst>
                  <a:ext uri="{FF2B5EF4-FFF2-40B4-BE49-F238E27FC236}">
                    <a16:creationId xmlns:a16="http://schemas.microsoft.com/office/drawing/2014/main" id="{E0CE252C-3FA0-E685-6AFC-86137A8F747B}"/>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6093;p42">
                <a:extLst>
                  <a:ext uri="{FF2B5EF4-FFF2-40B4-BE49-F238E27FC236}">
                    <a16:creationId xmlns:a16="http://schemas.microsoft.com/office/drawing/2014/main" id="{3BF9B5C0-527E-61DF-6483-DBDBC7B27D20}"/>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6094;p42">
                <a:extLst>
                  <a:ext uri="{FF2B5EF4-FFF2-40B4-BE49-F238E27FC236}">
                    <a16:creationId xmlns:a16="http://schemas.microsoft.com/office/drawing/2014/main" id="{8A190EDF-79EE-17BE-E909-1F44BF23294B}"/>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6095;p42">
                <a:extLst>
                  <a:ext uri="{FF2B5EF4-FFF2-40B4-BE49-F238E27FC236}">
                    <a16:creationId xmlns:a16="http://schemas.microsoft.com/office/drawing/2014/main" id="{1CCA4A2C-45CE-D590-2DC8-9EFDC8FC0EDB}"/>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6096;p42">
                <a:extLst>
                  <a:ext uri="{FF2B5EF4-FFF2-40B4-BE49-F238E27FC236}">
                    <a16:creationId xmlns:a16="http://schemas.microsoft.com/office/drawing/2014/main" id="{7EF77907-82AA-32D3-0B43-2913003F8156}"/>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6097;p42">
                <a:extLst>
                  <a:ext uri="{FF2B5EF4-FFF2-40B4-BE49-F238E27FC236}">
                    <a16:creationId xmlns:a16="http://schemas.microsoft.com/office/drawing/2014/main" id="{36BC370A-0823-F081-C8EC-87F3DA40DD3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6098;p42">
                <a:extLst>
                  <a:ext uri="{FF2B5EF4-FFF2-40B4-BE49-F238E27FC236}">
                    <a16:creationId xmlns:a16="http://schemas.microsoft.com/office/drawing/2014/main" id="{9D97B904-61F6-40EC-1826-3A0A621FB957}"/>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6099;p42">
                <a:extLst>
                  <a:ext uri="{FF2B5EF4-FFF2-40B4-BE49-F238E27FC236}">
                    <a16:creationId xmlns:a16="http://schemas.microsoft.com/office/drawing/2014/main" id="{0BE0801D-9FBD-1D4B-1013-D40910D95837}"/>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6100;p42">
                <a:extLst>
                  <a:ext uri="{FF2B5EF4-FFF2-40B4-BE49-F238E27FC236}">
                    <a16:creationId xmlns:a16="http://schemas.microsoft.com/office/drawing/2014/main" id="{4FDA1096-2ABD-B773-89B7-9413365342CD}"/>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6101;p42">
                <a:extLst>
                  <a:ext uri="{FF2B5EF4-FFF2-40B4-BE49-F238E27FC236}">
                    <a16:creationId xmlns:a16="http://schemas.microsoft.com/office/drawing/2014/main" id="{9337243B-47C1-E286-D3CE-4A41F5DF481B}"/>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6102;p42">
                <a:extLst>
                  <a:ext uri="{FF2B5EF4-FFF2-40B4-BE49-F238E27FC236}">
                    <a16:creationId xmlns:a16="http://schemas.microsoft.com/office/drawing/2014/main" id="{73AA3317-47BB-E675-939A-5F8D56CDFE56}"/>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6103;p42">
                <a:extLst>
                  <a:ext uri="{FF2B5EF4-FFF2-40B4-BE49-F238E27FC236}">
                    <a16:creationId xmlns:a16="http://schemas.microsoft.com/office/drawing/2014/main" id="{8730BAE6-464F-3C47-BC05-ADA8E3E1C7C6}"/>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6104;p42">
                <a:extLst>
                  <a:ext uri="{FF2B5EF4-FFF2-40B4-BE49-F238E27FC236}">
                    <a16:creationId xmlns:a16="http://schemas.microsoft.com/office/drawing/2014/main" id="{8070CD9E-B275-F368-15BA-662A5E1995AA}"/>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6105;p42">
                <a:extLst>
                  <a:ext uri="{FF2B5EF4-FFF2-40B4-BE49-F238E27FC236}">
                    <a16:creationId xmlns:a16="http://schemas.microsoft.com/office/drawing/2014/main" id="{B9E6D6F7-FAB6-C873-BBFA-3B6F03E73F6C}"/>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6106;p42">
                <a:extLst>
                  <a:ext uri="{FF2B5EF4-FFF2-40B4-BE49-F238E27FC236}">
                    <a16:creationId xmlns:a16="http://schemas.microsoft.com/office/drawing/2014/main" id="{B3398A00-4DD2-2EC5-C3FD-AB538BAD3028}"/>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26159273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40"/>
                                        </p:tgtEl>
                                        <p:attrNameLst>
                                          <p:attrName>style.visibility</p:attrName>
                                        </p:attrNameLst>
                                      </p:cBhvr>
                                      <p:to>
                                        <p:strVal val="visible"/>
                                      </p:to>
                                    </p:set>
                                    <p:animEffect transition="in" filter="fade">
                                      <p:cBhvr>
                                        <p:cTn id="7" dur="500"/>
                                        <p:tgtEl>
                                          <p:spTgt spid="13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45"/>
                                        </p:tgtEl>
                                        <p:attrNameLst>
                                          <p:attrName>style.visibility</p:attrName>
                                        </p:attrNameLst>
                                      </p:cBhvr>
                                      <p:to>
                                        <p:strVal val="visible"/>
                                      </p:to>
                                    </p:set>
                                    <p:animEffect transition="in" filter="fade">
                                      <p:cBhvr>
                                        <p:cTn id="12" dur="500"/>
                                        <p:tgtEl>
                                          <p:spTgt spid="1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Language Arts Subject for Middle School - 8th Grade: Comprehension by Slidesgo">
  <a:themeElements>
    <a:clrScheme name="Simple Light">
      <a:dk1>
        <a:srgbClr val="FFE9DC"/>
      </a:dk1>
      <a:lt1>
        <a:srgbClr val="FFB289"/>
      </a:lt1>
      <a:dk2>
        <a:srgbClr val="FF8C9D"/>
      </a:dk2>
      <a:lt2>
        <a:srgbClr val="FFA9DD"/>
      </a:lt2>
      <a:accent1>
        <a:srgbClr val="F7607D"/>
      </a:accent1>
      <a:accent2>
        <a:srgbClr val="BD6EEB"/>
      </a:accent2>
      <a:accent3>
        <a:srgbClr val="7182FF"/>
      </a:accent3>
      <a:accent4>
        <a:srgbClr val="512651"/>
      </a:accent4>
      <a:accent5>
        <a:srgbClr val="FFFFFF"/>
      </a:accent5>
      <a:accent6>
        <a:srgbClr val="FFFFFF"/>
      </a:accent6>
      <a:hlink>
        <a:srgbClr val="5126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262</TotalTime>
  <Words>2358</Words>
  <Application>Microsoft Office PowerPoint</Application>
  <PresentationFormat>On-screen Show (16:9)</PresentationFormat>
  <Paragraphs>286</Paragraphs>
  <Slides>55</Slides>
  <Notes>46</Notes>
  <HiddenSlides>0</HiddenSlides>
  <MMClips>1</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55</vt:i4>
      </vt:variant>
    </vt:vector>
  </HeadingPairs>
  <TitlesOfParts>
    <vt:vector size="72" baseType="lpstr">
      <vt:lpstr>等线</vt:lpstr>
      <vt:lpstr>.VnTime</vt:lpstr>
      <vt:lpstr>Arial</vt:lpstr>
      <vt:lpstr>Bahiana</vt:lpstr>
      <vt:lpstr>Calibri</vt:lpstr>
      <vt:lpstr>Calibri Light</vt:lpstr>
      <vt:lpstr>Fira Sans Extra Condensed</vt:lpstr>
      <vt:lpstr>Francois One</vt:lpstr>
      <vt:lpstr>Life Savers</vt:lpstr>
      <vt:lpstr>Overpass</vt:lpstr>
      <vt:lpstr>Paytone One</vt:lpstr>
      <vt:lpstr>Roboto</vt:lpstr>
      <vt:lpstr>Times New Roman</vt:lpstr>
      <vt:lpstr>思源黑体 CN Light</vt:lpstr>
      <vt:lpstr>Language Arts Subject for Middle School - 8th Grade: Comprehension by Slidesgo</vt:lpstr>
      <vt:lpstr>Office Theme</vt:lpstr>
      <vt:lpstr>4_Office Theme</vt:lpstr>
      <vt:lpstr>Hãy cầm lấy và đọc</vt:lpstr>
      <vt:lpstr>Hoạt động khởi động</vt:lpstr>
      <vt:lpstr>Hoạt động khởi động</vt:lpstr>
      <vt:lpstr>Hoạt động khởi động</vt:lpstr>
      <vt:lpstr>Hoạt động khởi động</vt:lpstr>
      <vt:lpstr>Hoạt động khởi động</vt:lpstr>
      <vt:lpstr>Hình thành kiến thức</vt:lpstr>
      <vt:lpstr>PowerPoint Presentation</vt:lpstr>
      <vt:lpstr>I. Đọc và tìm hiểu chung</vt:lpstr>
      <vt:lpstr>1. Đọc</vt:lpstr>
      <vt:lpstr>2. Tìm hiểu chung</vt:lpstr>
      <vt:lpstr>2. Tìm hiểu chung</vt:lpstr>
      <vt:lpstr>2. Tìm hiểu chung</vt:lpstr>
      <vt:lpstr>PowerPoint Presentation</vt:lpstr>
      <vt:lpstr>Vấn đề  bàn luận</vt:lpstr>
      <vt:lpstr>1. Vấn đề bàn luận</vt:lpstr>
      <vt:lpstr>1. Vấn đề bàn luận</vt:lpstr>
      <vt:lpstr>Tóm lược  ý kiến</vt:lpstr>
      <vt:lpstr>2. Tóm lược ý kiến</vt:lpstr>
      <vt:lpstr>2. Tóm lược ý kiến</vt:lpstr>
      <vt:lpstr>2. Tóm lược ý kiến</vt:lpstr>
      <vt:lpstr>Thông điệp của tác phẩm</vt:lpstr>
      <vt:lpstr>3. Thông điệp của tác phẩm</vt:lpstr>
      <vt:lpstr>3. Thông điệp của tác phẩm</vt:lpstr>
      <vt:lpstr>3. Thông điệp của tác phẩm</vt:lpstr>
      <vt:lpstr>3. Thông điệp của tác phẩm</vt:lpstr>
      <vt:lpstr>3. Thông điệp của tác phẩm</vt:lpstr>
      <vt:lpstr>Lí lẽ,  bằng chứng</vt:lpstr>
      <vt:lpstr>4. Lí lẽ, bằng chứng</vt:lpstr>
      <vt:lpstr>4. Lí lẽ, bằng chứng</vt:lpstr>
      <vt:lpstr>4. Lí lẽ, bằng chứng</vt:lpstr>
      <vt:lpstr>Chia sẻ,  kết nối</vt:lpstr>
      <vt:lpstr>5. Chia sẻ, kết nối</vt:lpstr>
      <vt:lpstr>5. Chia sẻ, kết nối</vt:lpstr>
      <vt:lpstr>5. Chia sẻ, kết nối</vt:lpstr>
      <vt:lpstr>5. Chia sẻ, kết nối</vt:lpstr>
      <vt:lpstr>5. Chia sẻ, kết nối</vt:lpstr>
      <vt:lpstr>5. Chia sẻ, kết nối</vt:lpstr>
      <vt:lpstr>PowerPoint Presentation</vt:lpstr>
      <vt:lpstr>III. Tổng kết</vt:lpstr>
      <vt:lpstr>1. Nội dung</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ARTS SUBJECT FOR MIDDLE SCHOOL: Comprehension</dc:title>
  <cp:lastModifiedBy>84379430646</cp:lastModifiedBy>
  <cp:revision>14</cp:revision>
  <dcterms:modified xsi:type="dcterms:W3CDTF">2023-03-12T22:16:51Z</dcterms:modified>
</cp:coreProperties>
</file>