
<file path=[Content_Types].xml><?xml version="1.0" encoding="utf-8"?>
<Types xmlns="http://schemas.openxmlformats.org/package/2006/content-types">
  <Default Extension="bin" ContentType="audio/unknown"/>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2.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97" r:id="rId2"/>
    <p:sldId id="298" r:id="rId3"/>
    <p:sldId id="299" r:id="rId4"/>
    <p:sldId id="300" r:id="rId5"/>
    <p:sldId id="257" r:id="rId6"/>
    <p:sldId id="272" r:id="rId7"/>
    <p:sldId id="288" r:id="rId8"/>
    <p:sldId id="301" r:id="rId9"/>
    <p:sldId id="274" r:id="rId10"/>
    <p:sldId id="275" r:id="rId11"/>
    <p:sldId id="276" r:id="rId12"/>
    <p:sldId id="277" r:id="rId13"/>
    <p:sldId id="278" r:id="rId14"/>
    <p:sldId id="279" r:id="rId15"/>
    <p:sldId id="302" r:id="rId16"/>
    <p:sldId id="321" r:id="rId17"/>
    <p:sldId id="382" r:id="rId18"/>
    <p:sldId id="303" r:id="rId19"/>
    <p:sldId id="304" r:id="rId20"/>
    <p:sldId id="280" r:id="rId21"/>
    <p:sldId id="305" r:id="rId22"/>
    <p:sldId id="281" r:id="rId23"/>
    <p:sldId id="283" r:id="rId24"/>
    <p:sldId id="306" r:id="rId25"/>
    <p:sldId id="307" r:id="rId26"/>
    <p:sldId id="308" r:id="rId27"/>
    <p:sldId id="309" r:id="rId28"/>
    <p:sldId id="310" r:id="rId29"/>
    <p:sldId id="311" r:id="rId30"/>
    <p:sldId id="312" r:id="rId31"/>
    <p:sldId id="313" r:id="rId32"/>
    <p:sldId id="314" r:id="rId33"/>
    <p:sldId id="315" r:id="rId34"/>
    <p:sldId id="316" r:id="rId35"/>
    <p:sldId id="284" r:id="rId36"/>
    <p:sldId id="285" r:id="rId37"/>
    <p:sldId id="317" r:id="rId38"/>
    <p:sldId id="318" r:id="rId39"/>
    <p:sldId id="286" r:id="rId40"/>
    <p:sldId id="289" r:id="rId41"/>
    <p:sldId id="290" r:id="rId42"/>
    <p:sldId id="291" r:id="rId43"/>
    <p:sldId id="292" r:id="rId44"/>
    <p:sldId id="293" r:id="rId45"/>
    <p:sldId id="294" r:id="rId46"/>
    <p:sldId id="295" r:id="rId47"/>
    <p:sldId id="296"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p:cViewPr varScale="1">
        <p:scale>
          <a:sx n="81" d="100"/>
          <a:sy n="81" d="100"/>
        </p:scale>
        <p:origin x="106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46.wmf"/></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3-18T04:33:15.996"/>
    </inkml:context>
    <inkml:brush xml:id="br0">
      <inkml:brushProperty name="width" value="0.05292" units="cm"/>
      <inkml:brushProperty name="height" value="0.05292" units="cm"/>
      <inkml:brushProperty name="color" value="#FF0000"/>
    </inkml:brush>
  </inkml:definitions>
  <inkml:trace contextRef="#ctx0" brushRef="#br0">13187 6567 5 0,'0'0'85'0,"-2"0"5"0,2 0 4 0,0 0 0 0,0 0 2 0,0 1-7 0,0-1-7 16,0 0-8-16,0 0-8 0,0 0-5 0,0 0-3 0,0 0-7 15,0 0-2-15,0 0-4 0,0 0-3 0,0 0-2 0,0 0-1 16,0 0-2-16,0 0 0 0,0 0-2 0,0 0 0 0,0 0-2 0,0 0-2 16,0 0-3-16,0 0-1 0,0 0-4 0,0 0-1 15,0 0-4-15,0 0-2 0,0 0-3 0,0 4-1 0,0-4-2 0,0 0 1 16,0 0-1-16,0 0 0 0,0 2-1 0,0-2 1 0,0 0-1 15,0 0 1-15,0 0 0 0,0 4 3 0,0-4 1 0,0 0 1 0,0 1 3 0,0-1 2 16,0 1 1-16,0-1 1 0,0 2 1 0,0-2 0 16,0 0 2-16,0 0-1 0,0 3 0 0,0-3 1 0,0 0 1 0,0 0 0 15,0 0-2-15,0 0-3 0,0 0-2 16,0 0-1-16,0 0-4 0,0 0 1 0,0 0-3 0,0 0-1 0,0 0 1 0,0 0 1 0,0 0 1 16,0 0 0-16,0 0 1 0,0 0-1 0,0 0 3 0,0 0 2 0,0 0 2 15,0 0 3-15,0 0 1 0,0 0 3 0,0 0 0 16,0 0 1-16,0 0 0 0,0 0-1 0,0 0 1 0,0 0-2 0,0 0 1 0,0 0-2 15,0 0-1-15,0 0-2 0,0 0-2 0,0 0-2 0,0 0 1 16,0 0-1-16,0 0 1 0,0 0-1 0,0 0 0 0,0 0-2 16,0 0 1-16,0 0 1 0,0 0 2 0,0 0 4 0,0 0 0 0,0 0 3 15,0 0 3-15,2 1 2 0,-2-1 2 0,0 0-1 0,0 0 1 16,0 0 0-16,0 0 2 0,0 0-1 16,0 0-1-16,0 0-3 0,0 0-1 0,0 0-4 0,1 0-3 0,-1 0-4 0,2 0-4 15,-2 0-2-15,4 0-4 0,-4 0-1 0,2-1-3 0,0 1-2 0,-2 0-1 16,1 0-1-16,2-1 0 0,-2 1-1 0,2-2 0 0,-2 2 0 15,1-2 0-15,-1 2-1 0,1 0 1 0,1-1 1 0,1 1-1 0,-3-1 1 16,2 1-1-16,2 0 0 0,-4 0 1 0,2-2-2 16,-1 0 1-16,1 2 0 0,0 0 1 0,2-2 0 0,-1 2-1 0,-3 0 1 0,4 0-1 15,-1 0 0-15,1-3 0 0,-2 2 0 0,0 1 0 0,2-1 1 0,-1 0 1 16,0-1-1-16,1 2-2 0,-1 0 0 0,-2-3-1 0,3 3-1 16,-2-2 1-16,0 2 2 0,2 0 0 0,-2-3-2 15,2 3 0-15,-1-2 0 0,-2 1 0 0,3 0 0 0,-2 1 0 0,0-2 0 0,2 0 0 16,-2 1 2-16,-1 0 0 0,4-1 0 0,-3 0-1 0,0 1 1 15,1 1 0-15,0-1 1 0,-2-1-1 0,3 0 1 0,-2 1-2 16,3 0 1-16,-3 1 0 0,0-2 0 0,2 1 0 16,0-1 0-16,-2 1 0 0,2-1-1 0,1 1-1 0,-1-1 0 0,0 1-1 0,-1-1 1 0,1 2 0 15,0-1 1-15,3-1 0 0,-4 1 0 0,1-1 0 0,0 1 0 16,2 1 0-16,-3-2-1 0,2 2 0 0,-1-1 2 0,2 0-1 16,-3 1 0-16,3-2 0 0,0 2 0 0,-2-2 0 0,2 2 1 0,1 0-1 15,-2-1 1-15,1 0 0 0,2 1-2 0,-1 0 2 0,-2-2 0 16,3 2 1-16,-1-2-1 0,0 2-1 0,-1 0 0 0,2-2-1 0,-1 2 0 15,2 0 1-15,-1 0-1 0,-1 0 0 0,1 0 0 0,0-3 0 16,3 3 1-16,-1 0-1 0,0 0 0 16,0 0 0-16,0-1 1 0,1 1 1 0,-2-1 1 0,3 1-2 0,-1 0 0 0,0-1 0 0,2-1 0 15,-5 2 0-15,4 0 0 0,-1-3 1 0,0 3 0 0,2 0 0 16,-3 0 0-16,0 0-1 0,3-2 1 0,-1 2-1 16,1 0 0-16,-1 0 1 0,1-3 0 0,0 3-1 0,-1 0-1 0,0-2 0 0,1 2-1 15,0-1 0-15,-1 1 1 0,1 0 0 0,-3-1 1 0,0 1 0 16,1-2-1-16,0 2-1 0,-3-2-1 0,4 2 2 15,-4 0-1-15,1-1 0 0,1 1 1 0,-2 0 1 0,-1 0 0 0,2-1 1 0,-1 1 0 0,-1 0 0 16,1 0 0-16,-2-2 0 0,-1 2 0 0,2 0 1 16,-1 0 0-16,0 0-1 0,-2 0-1 0,1 0 0 0,-1 0-1 0,-1 0 1 15,-1 0-1-15,-1-2 1 0,2 2 1 0,-4 0-2 0,0 0-2 16,0 0-2-16,0 0-2 0,0 0-8 0,-4 2-12 0,2-2-21 0,-1 2-26 16,-4-2-32-16,2 1-31 0,-3 0-42 0,-2 1-47 0,-2-2-23 0,1 0-13 15,-3 0-6-15,3-2-1 0,-3 1 0 0,3-2 1 0,-1 0 9 16,-1-3 12-16,3-1 22 0,2-1 28 0</inkml:trace>
  <inkml:trace contextRef="#ctx0" brushRef="#br0" timeOffset="1696.88">14894 5747 36 0,'-1'0'132'0,"1"-2"6"0,-2 2 6 16,0-2 5-16,-2 2 8 0,4-1 5 0,-2-1 6 0,2 2 8 0,-1-1-10 0,-1-2-18 15,2 3-21-15,0-2-22 0,0 2-9 0,-1 0 1 0,1-3 3 0,0 0 4 16,0 3 2-16,-3-1 1 0,3 1 0 0,0-2 3 0,-1 0-1 0,1 0-1 16,0 2-2-16,0-2-2 0,0 2-6 0,0-2-3 0,0 2-4 15,-1-2-6-15,1 2-4 0,-2-2-8 0,2 0-4 0,0 2-6 0,0-1-7 16,0 1-3-16,-1-3-4 0,1 3-2 0,0-1 1 0,0-1-3 15,0 2 0-15,0 0-1 0,0-3 1 0,0 3-2 0,0 0-1 0,0 0-1 16,0-1 2-16,0 1 3 0,0 0 1 0,-2-2 3 0,2 2 1 0,0 0 1 16,0 0-2-16,-2-1-2 15,2 1-1-15,0-4-4 0,0 4-1 0,-1-1-2 0,1 1-3 0,-2 0-2 0,2 0 0 0,0-1-5 16,0 1-2-16,-2-2-3 0,2 2-3 0,0 0-6 0,-1-1-1 16,1 1-2-16,0 0 0 0,0 0-2 0,0 0 0 0,0 0 0 15,0 0-2-15,0 0-3 0,0 0-1 0,0 0-1 0,0 0 0 0,0 0-2 16,0 0-2-16,0 0 1 0,0 0-2 0,0 0 0 0,0 0-1 0,0 0-1 15,0 0 2-15,-2 1-1 0,2 1 1 0,-1-1 0 0,-4 2 0 16,4 0-1-16,-1 0 1 0,-1 2-1 0,1-1 0 16,-1 2 2-16,2 1 1 0,-3 1-1 0,1 0-1 0,-2 4 0 0,4 0 0 0,-4 1 1 15,4 2 0-15,-2 3 0 0,1 2 1 0,0 1 0 0,-1 1 0 16,1 3 1-16,1 1 0 0,-1-1-2 0,-1 3 1 0,1-1 0 0,-1 1 1 16,-3 0 0-16,2-2-1 0,-1 3 0 0,0-2 1 0,-2-1-1 15,3 0 1-15,-4-2-1 0,0 0 0 0,2-4 0 0,-1 1 0 16,0-2 0-16,0-1 0 0,1-1 1 0,-1-4-1 0,3 1 2 0,-4-2 0 15,3-1 0-15,0-1 1 0,1-2-3 0,0-1 1 0,1 0 1 0,0-1-1 16,1-1 1-16,1 0 0 0,-4-3 0 0,5 1 0 0,-1-1-2 16,1-2 1-16,0 0-1 0,0 0 0 0,0 0 0 0,1-2-2 15,4 1-1-15,-4-2-1 0,2 0-2 0,2-1 0 0,0-2-1 0,2-1-2 16,-3 1-2-16,6-1-4 0,-2-3-7 0,1 2-5 0,4-1-2 0,-4 0-2 16,1 0-1-16,1-1 1 0,0 3 1 0,-1 1 2 15,0-1 2-15,-2 1 0 0,-1 1 2 0,-1 4 0 0,2-1 0 0,-4 2 6 16,1 2 7-16,-1 0 5 0,-1 4 0 0,0 0 2 0,-1 4 0 15,-1-2 1-15,1 4 1 0,-1-1-2 0,4 1-1 16,-4 2 0-16,2-1 1 0,-1 0-1 0,1 0 1 0,1 0 1 0,0-1-1 0,1-1 1 16,-2-1 1-16,5 1 2 0,-3-2-1 0,0-1 3 0,1-3 1 0,0 1 1 15,2-1 1-15,-2-4 3 0,2 1-1 0,-1-1 0 0,4-2-1 0,-3-1 1 16,0-1 0-16,1 0 0 0,0-3 0 0,1 2 0 16,-2-1-1-16,1-3-2 0,-1 3-1 0,0-3-3 15,2 1 1-15,-3-3-1 0,2 3-1 0,-1 0-1 0,-2-1-1 0,1 1 0 0,0 1-2 16,-1-2 1-16,-1 3-2 0,-2 0 1 0,2 0 0 0,-2 2 1 0,-1 1-1 15,-1 1-1-15,-1 1 2 0,0 0-1 0,-1 3 2 0,-1 0-1 16,0 2 0-16,-2 0 2 0,2 2 0 16,-1 1 0-16,2 0 2 0,-3 0-1 0,1 1-1 15,2-1 0-15,-1 0 3 16,0 1-1-16,2-4-1 0,2 0 1 0,0 2 1 16,-1-3 0-16,2-2 0 0,2 0-1 0,0-2 2 0,3-2 0 0,-4 0-2 0,3 0 2 15,-1-4 0-15,3 2-1 0,-2-3 1 0,-1 0 0 0,2 0 0 0,-3-2 0 0,3 0-1 0,-4 0 0 16,0 0 1-16,-1 1-1 0,-2-2 0 15,1 1 0 1,-2-2-1-16,-2 3-1 16,1-1 0-16,-2 0-1 15,-4 0-5-15,1 1-6 0,-2 0-8 0,0 0-11 0,-1-2-13 16,-1 3-13-16,-1 1-14 0,2-1-17 0,-4-1-14 0,4 2-22 0,-3-1-20 0,3 1-25 0,0 0-25 0,0-1-24 16,2 2-25-16,1 0-32 0,-1-1-37 0,6 0-12 0,-3 0 0 0,4-1 8 0,4-1 12 0,-3-1 13 0,6 2 17 0,-1-4 20 0,3 2 22 0,1 0 23 0,1-1 27 0</inkml:trace>
  <inkml:trace contextRef="#ctx0" brushRef="#br0" timeOffset="1946.52">15253 6061 101 0,'5'-2'179'0,"-4"0"7"0,1 0 9 15,1 2 3-15,0 0 5 0,2 0 2 0,2 0 1 0,-3 0-1 0,6 2 2 16,-1 1-30-16,-1 0-46 16,5 1-41-16,-4 1-37 0,4 1-23 0,-1 1-18 0,1 0-24 0,1 3-27 0,-1-1-35 15,1 2-34-15,-1-3-33 0,-2 3-32 0,3-1-18 0,-3 0-8 0,2 0-3 0,-4 0-3 16,3-2 0-16,-4 0 0 0,-1-2 7 0,1 0 7 0,-1-2 16 16</inkml:trace>
  <inkml:trace contextRef="#ctx0" brushRef="#br0" timeOffset="2222.8">15602 6193 72 0,'5'12'110'0,"2"3"7"0,-1 0 4 15,5 3 4-15,-1 3 7 0,-2 0 8 0,4 0 5 16,-1 2 2-16,-1 1-18 0,2-2-27 0,-1 2-16 0,-3-1-5 0,3-2-2 15,-3-1-1-15,-1 1-1 0,-2-2-4 0,-1-1-4 16,1-1-3-16,-2-1-7 0,-2 0-7 0,1-2-9 0,0 1-7 16,-2-3-7-16,0 1-9 0,0-3-12 0,0 1-15 0,0-2-17 0,0 0-21 15,0-3-22-15,0 0-28 0,0 0-30 0,0-6-35 0,0 0-15 0,0 0-9 16,0 0-3-16,0 0-3 0,0 0-1 0,1-5 2 0,2 1 6 16,1-2 11-16,-1 0 15 0</inkml:trace>
  <inkml:trace contextRef="#ctx0" brushRef="#br0" timeOffset="2409.85">15993 6394 144 0,'0'-9'169'0,"0"0"3"0,-3 2 6 0,2 1 3 16,-6 0 4-16,2 2 2 0,-1 0 5 0,-3 2 3 0,-1 2-14 15,0 2-20-15,-3 2-37 0,-3 2-44 0,0 1-21 0,-2 2-10 16,-2 2-5-16,-1 1-4 0,0 4-4 0,0 0-2 0,-1 1-4 0,1 2-4 16,-1-1-3-16,0 3-4 0,2-1-4 0,2 1-4 15,-1-1-4-15,4-1-2 0,1 0-2 0,3 0-5 0,5-1-6 0,-1-2-13 16,6-3-13-16,-3 1-17 0,8-4-17 0,0-1-18 0,1-1-19 0,5-1-19 0,2-3-26 15,1 0-26-15,3-2-17 0,-2-4-10 0,5 0-4 0,-1-3-1 16,-1-1 5-16,1-1 10 0,-1-1 13 0,-3-2 17 16,3-2 19-16</inkml:trace>
  <inkml:trace contextRef="#ctx0" brushRef="#br0" timeOffset="2661.2">15916 6546 108 0,'13'-15'116'16,"-1"1"9"-16,-1 0 7 0,-1 3 9 0,-1 0 8 0,-3 2 3 0,-1 3-6 16,0 0-14-16,-2 2-18 0,-3 4-22 0,0 0-16 0,-1 3-12 0,-1-1-6 15,-3 4-5-15,2 4-1 0,-2-1-4 0,0 4-3 16,-2-1-7-16,0 2-5 0,2 1-5 0,1-1-1 0,0 1-2 0,1 2-1 15,2 0 1-15,1-1 1 0,0 1 0 0,3 0 0 0,2-4-2 0,-1 2 1 16,5-4 1-16,0 3 2 0,0-3 3 16,1-4 8-1,2-1 9-15,0-4 8 0,-3 0 11 0,3-2 5 0,-2-4 8 0,1 0 5 0,2-3 4 0,-4-1 3 0,1 0-1 0,1-3-4 0,-3 3-2 0,-2-4-7 0,3 0-5 16,-4-1-9 0,-2 0-10-16,2 1-11 0,-3 0-10 0,-1 0-15 0,1-1-17 0,-2 0-25 15,2 2-26-15,-2 0-26 0,-2-1-24 0,2 2-23 0,-2-1-24 0,2 1-33 16,-3 0-36-16,2-1-27 0,-1 3-19 0,0-1-10 15,1 1-3-15,1 1 3 0,0 0 7 16,0-1 18-16,1 1 21 0,3-1 24 0,-1 1 22 16</inkml:trace>
  <inkml:trace contextRef="#ctx0" brushRef="#br0" timeOffset="5160.07">13697 10663 30 0,'-3'0'114'0,"1"0"5"0,1 0 4 0,-1 0 3 0,1 0 3 0,1 0 4 15,-5 0 3-15,5 0-8 0,-1 0-15 0,-1 0-17 0,1-1-21 0,1 1-12 16,-2 0-10-16,2 0-3 0,0 0-3 0,-2-2-1 0,2 1-1 16,0 1 0-16,0 0 4 0,-3-2-2 0,3 1 2 0,0 1 2 15,-1 0 3-15,-1-3 2 0,0 3 3 0,2-2 2 0,-1 0 6 16,-1 2 4-16,0-4 5 0,-1 3 3 0,3 0 3 0,-1-1 2 0,-4 0 1 16,4 0 3-16,-1 2 1 0,1-3 0 0,1 2 0 0,-2-1-2 15,0 2-1-15,1-3-2 0,-1 1-1 0,0 2-5 0,2 0-3 0,0-2-4 16,0 2-4-16,0 0-1 0,0 0-3 0,0 0-3 0,0 0-4 0,-1 0-3 15,1 0-2-15,0 0-2 0,0 0-2 0,0 0-1 0,0 0 0 16,0 0 0-16,0 0 0 0,0 0 1 0,0 0 3 0,0 0-1 0,0 0-1 16,1-3 0-16,1 3 1 0,1-2-4 0,-1 2-3 15,1-2-2-15,0 2-5 0,3-2 0 0,2 0-3 0,0 0-5 16,0 0-5-16,3 0-4 0,1 0-4 0,4-2-3 0,-1 3-3 0,1-2-3 0,1 0-1 16,0 2 0-16,1-2-1 0,-1 0-2 0,4 0-2 0,-5 0-1 0,1 1-2 15,-1-1 0-15,-1 1-1 0,-1-2-8 0,1 2-8 0,-4 0-16 16,2-2-18-16,-2 1-19 0,-2 0-24 0,1-2-27 15,-2 3-28-15,0-1-27 0,-2 0-27 0,-1 0-25 0,0 0-26 16,1 0-35-16,-5 0-41 0,2 2-15 0,-3 1 0 0,0 0 9 0,0 0 14 16,0 0 21-16,0 0 21 0,0 0 27 0,-3-4 28 0,2 3 30 0</inkml:trace>
  <inkml:trace contextRef="#ctx0" brushRef="#br0" timeOffset="6680.21">14475 10318 32 0,'0'-1'100'0,"1"1"2"0,-1 0 2 0,3-2 4 16,-3 2 2-16,1-2 2 0,-1 2-6 0,0 0-10 16,0-1-13-16,2 0-12 0,-2 1-12 0,0-2-9 0,0 2-6 0,0 0-3 15,1-2-2-15,-1 2 0 0,0-1 0 0,0 1 0 0,0-1-3 0,0 1-1 0,2-4-1 16,-2 4-3-16,0-2 0 0,0 2 1 0,3-2-2 0,-2 1 0 15,-1-1 1-15,0 2 0 0,0-3 1 0,0 3-1 0,2-1 0 0,-2 1 0 16,0 0 2-16,0-2 2 0,0 2 3 16,0 0 2-16,0 0 0 0,0-3 0 0,0 3-1 0,0 0 2 0,0 0 2 15,0 0 1-15,0 0 0 0,0 0 5 0,0 0-1 0,0 0 2 0,0 0-1 0,0 0-1 16,0 0 1-16,0 0-1 0,0 0 1 0,0 0 3 0,0 0-2 16,0 0-2-16,0 0-2 0,0 0-1 0,0 0-2 0,0 0-4 15,0 0-2-15,0 0-1 0,0 0-2 0,0 0-4 0,0 0-3 0,0 0-3 0,0 0-3 16,0 0-4-16,0 0-2 0,0 0-3 0,0 0-3 15,0 0-2-15,0 0-1 0,0 0 1 0,0 0-1 16,0 2-1-16,-2-1-1 0,2 2 1 0,-1-1-1 0,-2-1 0 0,3 1 0 0,-2 1-1 0,1-1 2 16,1 2-1-16,-2-3 1 0,1 2-1 0,1 0-1 0,-3 0 0 15,2 0-1-15,0 3-2 0,-1-4 0 0,1 3 0 16,1-2 0-16,0 2 0 0,-4 0 1 0,4 0 0 0,-1-1-1 0,1 2 0 0,-2-2-1 16,2 2 0-16,-2-1 0 0,2 1 0 0,0-2 0 0,-1 2 3 15,-1 0 0-15,2-1-1 0,0 2-1 0,0-1 1 16,0 0 0-16,0 0-2 0,0 0 1 0,0 0 0 0,0 2 1 15,0-3 1-15,0 3 0 0,0 0-1 0,0 1-1 0,0-2 0 16,0 3-1-16,0 0 0 16,2-1 2-16,-2 3 0 0,1-2-1 15,-1 5 0-15,0-5 1 0,0 5 2 16,0-2-1-16,0 1-1 0,0 0-1 0,0 2 1 0,0-2 0 16,0 3 1-16,0-3 1 0,2 3-2 0,-2-1 0 0,0 1 2 0,2-2 0 0,-2 0 0 0,1 0 0 0,-1-2-2 0,0 2-2 0,0-4 1 0,0 1 1 15,0 0 1 1,-1-2 1-16,1-1-1 0,-2 0-2 15,0 1 2-15,2-3 0 0,-3-1-3 16,3 2 0-16,-1-2-1 0,1-2-3 0,-5 0-4 16,5 1-12-16,-1-3-15 0,-1-1-20 0,1 1-23 0,1-2-20 0,0 0-21 0,0 0-26 15,0-2-27-15,0 2-31 0,-2-4-33 0,0-1-17 0,2-2-9 0,0 1 0 0,2-3 2 0,0-1 11 16,-1-2 17-16,1-1 20 0,-1-2 20 0,4 0 21 0</inkml:trace>
  <inkml:trace contextRef="#ctx0" brushRef="#br0" timeOffset="8136.5">14497 10371 25 0,'0'0'100'0,"-3"-2"2"0,3 2 3 0,-2 0 3 16,2 0 1-16,-1-1-1 0,1 1-2 0,-2-2-10 16,2 2-13-16,0-1-16 0,0 1-16 0,-4-2-8 0,4 2-6 0,0 0-2 15,0 0-2-15,-2-3 1 0,2 3 1 0,0-1 0 0,0-1 2 0,0 2-1 16,-1-1 1-16,1 1 0 0,0-3-2 0,-2 1-2 0,2 2-1 16,0 0 1-16,0 0-3 0,0-1 1 0,0 1 2 0,0 0-3 15,0 0-2-15,0 0 0 0,0-1 0 0,0 1 0 0,0 0 0 0,0 0 0 16,0 0-1-16,0-4 2 0,0 4-1 0,0-1 0 0,2 0 0 0,-2 1 1 15,0-4-1-15,1 2 3 0,-1 2 3 0,0-3 3 0,2 2 1 16,-2 0 3-16,0 0 4 0,3-1 3 0,-2-1 2 16,-1 1 0-16,0 2 4 0,0 0 2 0,2-3 0 0,-2 1 2 0,1 0 0 0,-1 2 1 0,0-4-3 15,2 3-2-15,0 1-3 0,-1-3-4 16,-1 3-7-16,2-3-2 0,0 2-4 0,-2-1-4 0,1 0-5 0,2 0-1 16,-1 2-4-16,0-3-4 0,-1 3-2 0,2-3-4 0,-1 1 0 0,2 1-1 15,-2-1 3-15,1 1-1 0,-1-1 0 0,1 1 0 0,0 1 1 0,-1-2 3 16,1 1 0-16,-1-1 1 0,1 1 0 0,-2 1 2 0,3-2 1 15,-2 2 0-15,2-1-2 0,-3 0 1 0,1 1-4 16,-1 0-1-16,3-2 1 0,-3 2 0 0,1-2-1 0,-1 2 0 0,1 0-1 0,1 0 1 16,-1 0-1-16,0 0-1 0,-1 0 0 0,2-1-2 0,2 1 1 0,-4 0 0 15,2 0 0-15,1 0 0 0,-3 0-1 0,2 0-1 0,1 0 0 16,-3 1-1-16,3-1-1 0,-1 0 0 0,0 2-2 0,0-2 0 16,0 2 0-16,-2-2-1 0,3 0 2 0,-3 1-2 15,2 0 1-15,-1-1-1 0,0 0 0 0,-1 2-1 0,3-2 1 0,-4 0 0 0,1 1-2 0,2 1 1 16,0-1-1-16,-1 1 1 0,-1-2 0 0,2 1-1 15,-1-1-2-15,1 2 1 0,-1-1-2 0,1 1 1 0,-1-1 0 16,1 1 0-16,0-1 0 0,-3 1 1 0,3-2-1 0,2 1 1 16,-4 1 1-16,1-1 0 15,1 0 0-15,0 1 0 0,-1 0 0 0,1-2 0 0,-1 1 0 0,-1 2-1 16,3-1 2-16,-3-1 0 0,2 2-1 0,2-1 0 0,-4 0 0 0,3 3 1 0,-3-5-2 0,2 2 0 16,-1 3 1-16,0-4 0 0,-1 4 1 0,2-3-1 0,-1 2 0 0,0-2 1 15,-1 2 1-15,2-2-2 16,-1 0-1-16,-2 2 0 0,2-1 3 15,0 0 1-15,0 0 0 0,0 2 0 16,-2-2 0-16,0-1 0 0,1 3 1 0,-1-2 0 0,2 1-1 0,-1 0 0 0,-1 0-2 16,0-1 3-16,1 2 1 0,-1-1-1 0,3 0-2 0,-3 2-1 0,0 0-1 0,0-2 1 15,0 0 0-15,0 2-1 0,-3-1 0 0,3-1 1 0,-1 0 0 0,1 1 0 16,-3 1 0-16,3-1 1 0,-1-1-1 0,-1 1-1 0,0 1-1 0,-2-1 2 0,2 1 0 0,-1 0 0 0,2-1-1 0,-4 1 0 0,2 0-2 16,-2 2 1-16,2-2 0 0,-5 0-1 0,3 0 0 0,0 1 1 15,1 0 0-15,-1-1 1 0,-2 0 0 0,1 0-1 0,2-1 0 0,-4 0 0 16,1 1 1-16,1 0 0 0,-2-1 0 0,0 1 0 0,2 0 2 15,-1 0-1-15,-2-1 1 0,3-1-1 0,-1 2-2 16,-1-1 1-16,1-1 1 0,0 2 0 0,1-4-1 0,-1 3 0 0,3-2-1 0,-4 0 0 0,5-2 0 16,0 2 0-16,-1 0 1 0,1-1 0 15,0-1 1-15,0-1 0 0,1 2 0 0,-1-2 0 0,1 0-1 16,-2 0-1-16,2 0-1 0,1 0 2 0,-2-2 1 0,1 2 0 16,-1-1 1-16,1 1 0 0,1-2-2 0,-3 2 0 0,3 0-1 0,-1-1 0 0,0 1 1 0,-1-2 1 15,2 2 0-15,-2 0 1 0,1-1 0 0,2 1-1 0,-1-2 0 16,-1 1-1-16,2 1-1 0,0 0 1 0,0-2 0 15,-1 2 0-15,1 0 3 0,0-3-1 0,0 3-2 0,0-1 1 0,0-1 1 16,0 2-1-16,0-3 2 0,0 2 0 0,0 0 1 0,0-3-1 0,1 3 0 0,-1 0-1 16,2-3 1-16,-1 2-2 0,1-1 1 0,1 2-1 0,-2 0 1 15,2 0 0-15,-1-4-2 0,0 5 0 0,1-2 1 0,0 2-1 16,0 0-2-16,2-3 1 0,0 1 2 0,3 2-1 16,-2-1-1-16,2 1-1 0,0 1-1 0,3-1 0 0,0 5 1 0,0-5 1 0,3 2-2 0,-1 3 0 15,3 1-1-15,-2 0-1 0,2 0 0 0,-2 1-1 16,3 2-1-16,-2 0-1 0,0 3-2 0,-2-2 1 15,1 2-3-15,-4 0 1 0,-1 2-1 0,1-2 1 0,-7 1 1 0,0 2 1 16,-3-2 1-16,-2-1 0 0,-2 1 0 0,-2-1 0 16,-1 0 0-16,-2 1 2 0,-3-3 2 0,2 3 2 0,-2-3 2 0,-2 1 0 0,2-1-1 0,-1-1 0 0,-1 0 0 15,1 1 1-15,1-4 0 0,-1 2-2 0,0-2-1 0,4-1-7 16,1-1-12-16,0 0-16 0,0-2-15 0,3-2-19 16,0 2-20-16,2-4-19 0,2 2-15 0,1-2-15 0,0-2-13 15,1 1-13-15,2-1-10 0,1-2-10 0,1 0-10 0,2-2-1 0,-1 1 2 16,2-2 1-16,2-1 3 0,1 2 6 0,0-2 2 0,0-1 6 0,3 1 6 15,-1-2 10-15,4-1 10 0,-4 1 10 0,4 0 12 0,1-1 9 0,-1 0 12 16</inkml:trace>
  <inkml:trace contextRef="#ctx0" brushRef="#br0" timeOffset="8454.44">14905 10707 102 0,'13'-6'123'0,"-4"4"9"15,-1-1 3-15,-3 1 6 0,0 2 1 0,-1-1 2 16,-4-2 1-16,0 1-15 0,-4 1-22 0,1 1-22 0,-2 0-21 16,-1 1-15-16,-2 3-8 0,-2-2-5 0,1 5-4 0,-1-1-5 15,-4 3 0-15,5 1-2 0,-4 1-1 0,0 1 1 0,2 1 0 0,-1 1 1 16,2 3-1-16,0-3 0 0,1 1-3 0,5 0-3 0,-3-1 0 0,4 3-2 15,0-4-1-15,3 0-2 0,0-2-1 0,1-1-1 0,4 1 0 16,0-3 1-16,1 1 2 0,3-3 1 0,-1-1 2 16,2 0 1-16,2-2 2 0,-2-1 0 0,1-1 1 0,2-1-2 0,-3 0 0 0,3-1 0 15,-1-3-1-15,-3 0-2 0,4-1 0 0,-4 1-3 0,1-2-4 0,1-1-2 16,-2-1-3-16,-1 1-2 0,0 0-1 16,1-2-1-16,-2 0-1 0,-1 0 0 0,2-1 1 0,-2 1 0 0,-1 0-2 0,0 1 0 0,-2-1-1 15,0 3 1-15,1 2-1 0,-3-1 0 0,-1 2-1 0,0 3 1 16,-1 2 1-16,-3 0 0 0,1 2 0 0,-2 2-1 0,0 0 0 0,1 3 0 15,-5 2 0-15,2 1 0 0,2-2 1 0,-3 2 0 16,2-1 1-16,2 1 0 0,-1 2 0 0,1-2-2 0,3-1 0 0,-1-1-1 0,4 0 1 16,-1 0-7-16,3-3-7 0,1-1-11 0,2 1-10 0,-1-4-17 0,2 0-19 15,1-1-25-15,1 0-30 0,0-4-25 0,0 0-24 0,0 2-9 16,2-3-7-16,-3 0-1 0,2-2-1 0,-1 3 4 0,-1-5 7 0,0 2 12 16,-1-1 11-16</inkml:trace>
  <inkml:trace contextRef="#ctx0" brushRef="#br0" timeOffset="9157.2">15057 10806 3 0,'0'0'121'0,"-1"0"8"15,1 0 5-15,0 0 4 0,0 0 5 0,0 0 2 0,0 0 1 16,1-2 2-16,1-1-11 0,-1 1-17 0,3-2-15 0,-3 0-16 16,2-3-9-16,-1 4-7 0,1-4-3 0,-2 1-1 0,1 0 0 15,-1 0-2-15,-1 0 0 0,2 0-2 0,-2 0-1 0,0 0-3 16,-2 0-2-16,2 0-5 0,-1 2-3 0,-1-3-5 0,1 1-6 16,-4 2-3-16,2-1-6 0,2-1-6 0,-3 4-4 0,0-3-4 0,0 0-3 0,-1 3-2 15,1-3-1-15,-4 4-4 0,3-2-3 0,1 1-3 0,-3-1-6 16,2 3-4-16,-4-1-13 0,3 1-12 0,-1 0-15 0,1 0-15 0,-2 1-14 15,0-1-15-15,3 2-18 0,-1-1-19 0,1 2-29 16,0 0-32-16,-1 0-14 0,3 1-8 0,0 0 0 0,1 0 4 0,2 0 10 0,0 1 11 16,2 1 15-16,0-4 13 0,1 3 17 0</inkml:trace>
  <inkml:trace contextRef="#ctx0" brushRef="#br0" timeOffset="9948.56">15138 10699 99 0,'3'0'130'0,"-1"0"1"15,2 0 1-15,-2 0 1 0,-1 0-1 0,1 2-1 0,1 0 3 16,-3 2 0-16,2 1-21 0,-2 3-34 16,0 1-20-16,0 2-10 0,0 0-4 15,-2 5 1-15,-1-1 7 0,1 2 5 0,-2 2 12 0,0 0 12 16,0 2 11-16,-4-1 12 0,2 1 10 0,-1-2 10 0,-1 0 7 16,2 1 6-16,-2-2 0 0,0-1-5 0,3-1-2 0,-3 0-3 0,2-3 0 0,2-2-1 0,-1 0-6 0,2-1-8 0,-1-3-10 15,1 1-11-15,1 1-8 0,-1-5-8 0,3 0-7 0,-1-1-3 0,1 0-4 16,0-3 0-16,1 2-4 0,-1-2-4 0,2 0-5 0,-1-2-6 0,4 1-5 15,-1-2-3-15,0 0-1 0,1-2-4 0,0 1-1 0,2-3-3 16,2 1-6-16,-1 1-6 0,-2-3-5 0,3 0-4 0,1 1-3 0,-1-2-3 16,1 0 0-16,-1 1 2 0,-1-2-2 0,5-1-3 15,-5 1 1-15,1 1-1 0,4-1 2 0,-5 0 0 0,1-1 0 16,4 2 0-16,-5-1 0 0,1 2-2 0,1-1 1 0,-1-1 0 0,1 3 0 0,-1 1-1 0,1-1 2 16,-2 1 2-16,0 0 0 0,-2 1-1 0,3 1-2 0,-2 0 0 15,-1 4 1-15,1-3-1 0,0 3 1 0,-2 3-1 0,1-1-2 0,-3 3-2 16,2 1 0-16,-1 0-2 0,0 3-2 0,-2 1 0 15,1 1 1-15,-2 2 2 0,-1 0 1 0,0 1-2 0,-1 0 0 16,-4 1 1-16,2-2 1 0,0 3 2 0,-2-1 1 16,2 0 4-16,0-3-1 15,-2 2-1-15,2-3 1 0,-2 0 1 0,2 0 0 0,2-2-1 0,-3-1 0 16,3-2 1-16,-1-1 0 0,2-1 1 0,2-2 0 0,-1 2-2 0,1-4-1 0,1 0-1 0,3-2-5 0,-1-1-7 0,1 0-8 0,2-2-11 16,0 0-9-1,3-1-7-15,-1-2-6 16,-1-1-8-16,2 1-6 15,-1-3-5-15,-1 0-11 0,2 1-9 16,-1-4-10-16,-1 1-12 16,1-1-4-16,-1-1-2 0,-1 0 4 0,1-1 3 0,0 1 6 0,-2-1 6 15,1 0 6-15,0 2 7 0,-2 1 6 0,-2 3 7 0,-1 0 8 0,-2 2 10 0,1 1 12 0,-4 4 11 0,1 0 11 0,-2 1 7 0,-1 4 8 16,-2 2 5-16,-2 1 1 0,0 1 4 0,0 1 0 0,-2 2 2 0,2 1 0 0,-2 1 3 0,0-1 0 0,1 3 2 0,1 0 0 0,0 0 0 0,3 1 1 0,-1-1 2 0,2-1-1 16,0 1 0-16,3-1 2 0,-1-2 0 0,2 1 2 0,2-3 0 0,-1 0 0 0,4-2 1 0,-2 0-2 15,3-4 1-15,-1 2 1 0,2-3-2 0,-3-1 0 0,3 0 0 16,0-1-2-16,1-3 0 0,0 0-1 0,0 0-1 0,2-1-2 0,-5-1-1 15,2 0-2-15,1 1-2 0,0-3 0 0,-2 1 0 16,-1 1-1-16,2-3-1 0,-2 3 0 0,-1 2 0 0,2-3 1 16,-3 1-1-16,1 1-2 0,-1 4 1 0,0-3-1 0,-1 4 1 0,-1 2 0 0,-1 0 2 15,0 2-1-15,0 2-1 0,-1 3 1 0,-1 1 2 0,0 3-1 0,-1 2 2 16,2 1 3-16,-3 4 6 16,1 2 11-16,-3 2 15 0,3 1 16 0,0 3 14 0,-2 0 17 0,2 3 19 0,0-3 15 0,-2 2 12 0,2-1 11 15,-3-1 10-15,2-2 12 0,0 2 12 0,-3-2 6 0,2-1 4 16,1 0-6-16,-4-3-14 0,2 1-11 0,-1-3-16 0,1-1-16 15,-1-3-19-15,1 0-13 0,-1-2-11 0,3-4-14 0,-1-3-16 16,0-1-25-16,2-2-32 0,2-3-34 0,-2-4-35 0,1 0-36 16,2-3-35-16,0-2-33 0,2 0-31 0,1-3-27 0,0 0-26 0,0-2-21 0,0 0-22 15,2-1-27-15,2-2-31 0,-1 2-4 16,2-3 9-16,0 1 18 0,1-3 26 0,4 0 27 0,-4-2 34 0,4-3 31 0,3 0 31 16,0-2 26-16</inkml:trace>
  <inkml:trace contextRef="#ctx0" brushRef="#br0" timeOffset="10273.02">15464 10216 56 0,'0'-3'140'0,"0"3"5"0,0 0 4 0,0 0 7 15,0 3 4-15,1 0 4 0,-1 2 3 0,0 1 1 16,2 1-13-16,-1 0-24 0,4 3-32 16,0-2-39-16,-1 4-18 0,4-2-7 0,2-1-7 15,3 1-4-15,2-1-8 0,4-2-13 0,3 3-15 0,1-5-18 0,4 2-22 0,0-3-27 16,2 1-29-16,1-2-30 0,2 0-17 0,-2-2-7 0,0 1-4 0,0-2-2 0,-1-2 0 0,-3 1-1 0,0-1 4 15,-4-1 7-15,0 1 11 0</inkml:trace>
  <inkml:trace contextRef="#ctx0" brushRef="#br0" timeOffset="10705.78">16264 10793 105 0,'-4'1'148'0,"4"-1"3"0,0 0 4 16,0 0 5-16,0-3 8 0,2-1 2 0,0 1 5 0,-1 0 1 0,-1-4 3 0,2 4-29 15,-1-1-46-15,-1 1-22 0,0 0-13 0,0 1-3 0,-1-1-2 0,-1 3 4 16,-3 1 6-16,1 3 5 0,-4-1 6 16,-2 2 4-16,-1 2 4 0,0 4 2 15,-5 1 1-15,3 1-1 0,-4 0-2 16,3 2-2-16,-2 3-3 0,3-1-1 0,0 1-3 0,3 0-8 0,2-3-7 16,3 4-12-16,3-2-10 0,4-3-9 0,1 2-6 0,5-2-9 0,4-4-9 0,1 0-10 15,5-2-9-15,2-3-14 0,2-1-16 0,1-3-19 0,2-2-16 0,4-2-18 47,-4-2-15-47,2 1-12 0,-1-3-15 0,1-1-15 16,-3-1-14-16,-1 1-22 0,0-2-28 0,-3 1-24 0,0 0-23 0,-3-2-4 0,-3 2 8 0,3-1 13 15,-4 0 16-15,1-3 14 0,-1 1 16 0,-2-3 11 0,2 0 14 0,0-3 16 0</inkml:trace>
  <inkml:trace contextRef="#ctx0" brushRef="#br0" timeOffset="13727.78">16412 10712 61 0,'0'0'83'0,"-1"0"2"0,1 0 2 0,0 0-4 0,0 0-8 16,-4 2-6-16,4-2-9 0,0 0-8 0,0 0-12 0,0 0-8 0,0 0-5 16,0 0-7-16,0 0-3 0,0 0-2 0,0 0-1 0,0 0-1 15,0 0 1-15,0 0 1 0,0 0 2 0,0 0-1 16,0 0 3-16,0 0 1 0,0 2 3 0,0-2 0 0,0 0 3 0,0 0-2 0,0 0 2 16,0 0 0-16,0 0 3 0,0 0 0 0,0 0 1 0,0 0-1 0,0 0 1 15,0 0-2-15,0 0 0 0,0 0-1 0,0 0 1 16,0 0-1-16,0 0-1 0,0 0 0 0,0 0 0 0,0 0-1 0,0 0-1 15,-3-2-2-15,3 2 1 0,0-2 0 0,0 2 2 0,0 0 1 0,0 0 1 16,0 0 1-16,0 0 1 0,-2 0-2 0,2 0 0 0,0 0-1 16,0 0 3-16,0 0-2 0,0 0-1 15,0 0 0-15,0 0 0 0,0 0 2 0,0 0-3 0,0 0 1 0,0 0 1 0,0 0 2 0,0 0-1 16,0 0 3-16,0 0 1 0,0 0 1 0,0 0-1 0,0 0 2 16,0 0 0-16,0 0 3 0,0 0 3 0,0 0 4 0,0 0 7 0,0 0 1 15,0 0 1-15,0 0 2 0,0 0 2 0,0 0 1 16,0 0 3-16,0 0 1 0,0 0-1 0,0 0 2 0,0 0 1 15,0 0 1-15,0 0-2 0,0 0-1 0,0 0-3 0,0 0-3 0,0 0-1 0,0 0-6 16,0 0-5-16,0 0-4 0,2 0-5 0,0-3-2 0,-2 3-3 16,1 0 0-16,3-1-2 0,-4 0-2 0,1 0-4 0,-1-2-2 0,3 1-3 15,-3 2-1-15,1-2 0 0,2 2 4 0,-2-5 2 0,-1 5 2 16,3-1 3-16,-3 0 2 0,5-1 0 0,-4 0 0 0,-1 1-2 0,2 0-1 16,-1-1-3-16,1 0 2 0,0 1 2 0,-1 0 3 15,3 1 2-15,-4-4-2 0,1 3-3 0,1 0-3 0,-1 1-1 0,3-2-2 0,-3 1-1 16,1-1 1-16,-1 1-1 0,1-1-1 0,2 2-1 0,-2-3 0 15,1 3-4-15,-1-1-3 0,3-1-4 0,-4 1-1 0,2-1 0 0,1 1-3 16,0-1-4-16,-2 1-1 0,2-2 1 0,1 2 0 16,-2-1 1-16,1-1 1 0,0 2 0 0,0-1-1 0,-1 0 1 0,0 0 1 15,0 2-1-15,2-3 1 0,-2 2-1 0,2 0 2 0,-4 0 4 0,2 1 2 16,-1-3 0-16,1 1-1 0,1 2 0 0,-3-2 0 0,2 2-1 16,-2 0 0-16,4-3 1 0,-3 1 0 0,1 2-1 0,0-1 1 15,1 0 1-15,-3 1-1 0,2-2-2 0,2 0-1 0,-2 2-3 0,2-1 0 16,-4 0 1-16,2-1-1 0,2 0-1 0,-1 1 0 0,-1 0 0 0,2-1 0 15,-4 0 0-15,4 1 0 0,-1 0-3 0,-1-1 0 0,-1 1 0 16,3 1 2-16,-3-2 0 0,1 2 2 16,-2-1-1-16,3 1-1 0,-3-2-1 0,1 2 0 0,-1-1 1 0,1-1 0 15,1 2 0-15,0-1 0 0,-1-1-1 0,1 2 1 0,0-1 2 16,0-1 0-16,0 1-3 0,2 1 1 0,-2-2 1 0,3 1 0 0,-2-1-1 16,0 1 1-16,1 0 0 0,-2-3-1 0,2 3-1 15,0 0 2-15,-2-1-1 0,3 0 1 0,-1 0-2 0,0 2 1 0,-2-3 0 16,2 3 0-16,-2-2 0 0,0 2 1 0,3-1 1 0,-3-2 0 0,2 3 0 0,-2-2 0 15,1 2 0-15,-1 0-1 0,0-2-1 0,0 2 0 0,3 0 1 0,-3 0 0 16,1-5-1-16,1 5 0 0,-2-1-1 0,2 0 0 0,-2 1 1 16,3-2 1-16,-2 0-1 0,1 1 1 0,0 0-1 0,-2-1 1 15,2 2-2-15,0-3 2 0,1 3 1 0,-3-1 0 0,4-3 0 0,-4 4 0 16,2-2-1-16,-1 0-2 0,2 1 0 0,-1-2 0 0,2 1-1 0,-3 1 1 16,1-2-1-16,0 0 1 0,3 1 2 0,-2-1-2 0,0 0 0 0,-1 1-1 15,0 0 1-15,0-1 0 0,1 0 0 0,-1-1 2 0,-2 0 1 16,0 2-1-16,0-3 0 0,2 3-1 0,-2-3 0 0,2 1 0 15,-4 1 1-15,2-2 0 0,1 3 1 0,-3-3-1 0,1 1-2 0,0-1 1 16,-1 1 2-16,2-1-1 0,-1 1-1 0,0 1 0 0,-1-2 0 0,-1 1 1 16,3 0-1-16,-3 0 0 0,0 0-1 0,2-1 0 0,-2 0 1 15,0 1 1-15,0 0 0 0,0-1 1 0,0 0-1 0,0 0 1 16,0 0 1-16,-2-1 2 0,2 2-1 0,0-2-1 0,-1 1 0 0,-1-1 0 16,2 1 0-16,0 2 0 0,-1-4 0 0,1 2 0 0,-4 1 0 0,4 0 0 15,-3-1 1-15,3 2-3 16,-1-1 0-16,-3 1 0 0,3-2 1 0,-1 2 0 0,0-1-2 0,-1 1 2 0,2-2 0 15,-4 1 1-15,2 0-1 0,0-2 0 0,0 2 0 0,-1 0-1 0,1-1-1 16,0 0 0-16,0 1 1 0,0 0-1 0,-2-1-1 16,2 0 2-16,2 3 1 0,-3-3 0 15,1 2 0-15,0 0 0 0,0 0 0 0,-1 2-1 16,0-2-1-16,0 1 1 0,-2 1 0 0,3-1-1 0,0 1 2 0,-2 0 0 0,0-1-1 0,2 0 0 16,0 1 0-16,-3 1-1 0,3-1 1 0,0 1 0 0,-2 0 1 0,2-2 0 15,-2 2 0-15,2 0 1 0,-1-2 0 0,-2 2-2 16,3 0 0-16,-2-2-1 0,2 2-1 15,0 0 1-15,-2 0 1 16,3 0-2-16,-2 0 0 0,-1 0 0 0,2 0-1 0,0 0 0 0,-2 0 0 0,4 0-1 0,-4 0 1 0,1 2 1 0,1-2 0 0,0 0 2 16,-1 2 2-16,1-2-1 0,-1 0-1 0,1 2-1 0,0-2 1 0,0 0 1 0,-1 1-1 0,1 0 1 0,-2 1-1 0,3 0 0 15,0-2-2-15,-1 2 2 0,1 0 1 0,-1-1-2 16,0 1-3-16,1 1 2 16,1 0 0-16,-3-2 0 0,3 4 0 0,-1-2 1 0,1 1 0 0,-4 1 1 0,2-1 0 0,2 0 0 15,-3 2 0-15,3 1 0 0,-3-1 0 0,1 1 0 0,-1-1 0 0,3 2 0 0,-3 1 0 0,2 0 0 16,-2 0 1-16,0-1-1 0,3 3-2 0,-2-2-1 0,-1 3 2 15,3 0-1-15,-1 0 0 0,1 1 0 0,-1 4 0 0,0-4 0 16,1 4 2-16,-1 0-1 0,2-1 0 0,0 3 0 0,-1-1 0 0,1 1 0 16,0 0 0-16,0 2 0 0,0 0 0 0,0 1 1 0,0 1-1 0,0-2 1 15,0 2 1-15,-2-1-1 0,0 2 2 0,2-1 0 0,-1-1-2 16,-2 0 1-16,1 0-1 0,-1-1 0 0,2-1 1 16,-1-2 1-16,-1 1 0 0,1-1-1 0,1-2 0 0,-3 0 0 0,3-2-1 15,-1 0 0-15,0-1-2 0,-1-1 0 0,2 0 1 0,-2-1 1 0,1 0 0 16,-1-1 1-16,2-1-1 0,-2 0 0 0,2 1-2 0,-2-2 2 15,3-1 1-15,-1-2 0 0,-1 2 1 16,2-3-1-16,-2 2 0 0,2-2-1 0,0-1 1 0,0 0-1 0,0-3-1 0,0 1 0 16,0-1 1-16,0 0-1 0,4 0 1 0,-3 0-3 0,2-1-2 0,1-1 1 0,-3-1-2 15,2 2 1-15,3-3 1 0,-3 0 0 16,2-1 1-16,-1 2 0 0,-1-4-2 0,2 2 1 0,-2 0-2 0,3-3 3 16,-5 2 5-16,4 0-1 0,-2-3-3 0,1 2-1 0,-1-1 1 0,2 0 0 15,-2-3 0-15,0 3-2 0,1-1-1 0,1-1 0 0,-1 1 2 0,2-2 0 16,0 1 0-16,-1-1-1 0,3 2-5 0,-2-1 1 0,0 1 1 0,3-2 3 15,0 2 0-15,-1 0 1 0,-2-1-1 0,4 1 0 16,0 1 0-16,0-1-1 0,0 1-2 0,0 2 1 0,-1 1 0 0,-1 0-3 16,-2 3-5-16,2 0-5 0,-4 2-2 0,1 2-2 0,2 0-1 15,-6 3-3-15,2 0 2 0,-1 3-1 0,0 1 2 0,-2 1 2 16,-2 5 0-16,2-2 0 0,-2 2-1 0,-1 1 3 0,2 3 6 0,-4-1 4 0,2-1 3 0,-2 1 3 16,0-1 1-16,2 2 1 0,-3 1 2 15,3-3-1-15,-2 2-1 0,2-2 1 16,-1-1 1-16,3-2 0 0,-1 2 1 0,2-4-1 0,0 3 2 0,2-5 1 0,-1-1 0 0,3 0-1 15,-3-2-2-15,3-2 1 0,2 0 1 0,1-2 0 0,0-2 1 0,1-1-2 16,1-1 0-16,2-2-1 0,-1-2 0 0,-1 0-1 0,4 0 0 0,-2-1-1 16,0-3 0-16,2 0 2 15,-4-1 2-15,4-1-1 0,-4-1-1 0,1-1-2 0,1 1-1 0,-2-4-3 0,-1 2-4 0,0 1 0 16,2-2-3-16,-2 3 2 0,-4 0-2 0,3 0-1 0,0 4 0 0,-3-1 0 16,0 5-1-16,-3-3 0 0,2 4-1 0,-3 3 2 0,-3-2 2 0,2 4 2 15,-2-1 5-15,-2 3 0 0,-1 1 1 0,2 2 2 16,-3-1 0-16,-1 6 2 0,2-4 0 0,-2 4-1 0,2 0 1 0,-1 1 1 0,2 1 2 15,1 1-2-15,-4-1-2 0,7 0 1 0,-3 0 1 0,1 2 0 16,3-3 3-16,0 0-1 0,0-1 1 0,2-1-1 0,-1-1 0 0,4-1 2 16,-2 0 0-16,3-1-1 15,-1-4-2-15,2 2 2 0,-3-1 1 0,3-4 0 0,0 1-1 0,1-1 0 16,0-2-1-16,2 1-1 0,-1-3-2 0,2 1 1 0,-1-2 0 0,1-1-1 0,0-1-2 0,0 1 0 16,2-3 2-16,-2 0 0 0,1-1-3 0,1 0 0 15,-2-1 1-15,3-1 1 0,-2 1-1 0,0-2 0 0,-1 1 0 0,-1 1 0 16,1-1-1-16,-3 1 1 0,0 1 2 0,-2 1-1 0,2 3-1 0,-5-1 1 15,2 0 2-15,-4 1-1 0,2 3-2 0,-3 2 1 0,0 0-1 16,0 0 1-16,-3 2-1 0,-1-2 2 0,0 5 2 0,1-2-4 16,-5 4-2-16,4 0-1 0,-3 1 1 0,2 0 3 0,1 1-1 0,-1 2 1 15,-3 1 1-15,3 0-1 0,1 2 0 0,0-1 3 0,1 3 2 0,0-2 2 16,1 2 2-16,1-2 4 0,1 1 7 16,0-2 2-16,0 3-2 0,1-4-1 0,2-1-1 0,1 0 1 0,1 0 1 15,-2-1-2-15,2-3 0 0,1 3 0 0,2-4-2 0,0-1-1 0,-2-1-3 0,2 2-3 16,1-5-1-16,2 0-3 0,-1 2-2 0,1-3 1 0,0 0-2 0,1-3 2 15,1 2-1-15,0-1 1 0,-1-3-1 0,0 0-1 0,2 1-1 16,-5-2-1 0,3 0 0-16,-2-1 0 15,0 2 0-15,0-3 0 16,0 1 1-16,-2-1-1 0,0 0 1 0,2 2-2 16,-1-4-1-16,-1 3 0 0,-1-2 2 0,-1 0 0 0,2 2 0 0,-2-1 0 15,-1 0 0-15,-2 1-2 0,2 0 0 0,-2 4 0 0,0-4 1 0,0 4-1 0,-1 0-2 0,-2 2 1 16,0 1 0-16,0 0 1 0,0 1 1 0,-5 2-1 0,2 0 1 0,0 1-1 0,-2 2 0 15,0 1 0-15,0 0 1 16,1 1 1 0,-2 0 1-16,-1-1 0 0,2 3 0 0,1-2 0 15,0 0 0-15,0 1 0 0,-1-3-1 0,2 1 0 0,2 0 0 0,-3-2-2 16,4 1-5-16,0-2-7 0,0-1-12 0,2 0-22 0,1-2-26 0,0 2-28 0,2-3-31 0,-1 2-26 0,1-2-30 0,0 0-19 0,2-2-20 0,-3 2-32 0,2-1-38 0,1-1-21 0,-1 2-15 0,1-2 2 16,-3 0 7-16,2-1 18 0,-1 1 26 0,2-3 28 0,-3 0 30 0,0-1 26 0,0-1 29 0</inkml:trace>
  <inkml:trace contextRef="#ctx0" brushRef="#br0" timeOffset="13992.27">17315 10681 63 0,'-10'-5'191'0,"1"0"8"0,0 0 12 16,2-1 13-16,2 2 6 0,1-1 6 0,-1 1 2 0,2 0 1 0,1 0 0 16,0-1 1-16,0 4-49 0,0-1-72 0,2 2-42 0,0 0-25 0,2-3-29 15,-2 3-27-15,2 0-33 0,2 0-34 0,-3 0-44 16,2 3-46-16,4-2-30 0,-1 1-25 0,2 1-12 0,1 3-6 16,3-4-3-16,2 3 0 0,0-1 2 0,3 1 5 0,3-1 14 0,-2 1 22 0</inkml:trace>
  <inkml:trace contextRef="#ctx0" brushRef="#br0" timeOffset="14764.68">18234 11067 16 0,'-12'-5'228'0,"2"0"10"0,-2 1 6 0,4-1 3 0,0 1 3 16,-1 0-1-16,1 1 0 0,2 0-1 0,-2 0 0 0,-1 3-5 16,-1 3-8-16,0 2-61 0,0 0-87 0,-3 4-43 15,0 3-22-15,0 1-11 0,2 3-6 0,-3 0-3 0,2 4 0 0,1-3-1 16,1 5 0-16,2-2 2 0,2 0-1 0,1 2 4 0,0-2-1 16,4 0-1-16,2-1 1 0,4-1-2 0,0-1 1 0,-1-1 1 15,6-2 0-15,0-1 1 0,0 0 0 0,3-5 1 0,0 1 0 0,-1-3-1 16,1-1 1-16,1 0-1 0,-1-4-1 15,3-1 1-15,-3-1 0 0,0-3 0 0,0 2 0 0,1-5 1 0,-1 1 0 0,-2-2 0 0,3 2 3 0,-2-4 2 16,-2 1 2-16,2-2 0 0,-3 1 2 0,-1-3 1 16,3 1 0-16,-5-3 0 0,3 3-1 0,0-4-1 0,-3 2 0 0,1 0-1 15,-1 1 0-15,-1-1 1 0,1 2 2 0,-2 2 0 0,0-1-2 0,-3 4 1 16,3 1-2-16,-4 2-1 0,0 2 0 0,0 2 0 0,-5 2-1 16,0 2 2-16,-3 2 2 0,2 3-1 0,-2 1-1 0,-2 2-2 0,0 1-4 15,-2 2-2-15,3 2-1 0,-2 0 0 0,1-1 1 0,1 3-2 16,0-3 0-16,4 1 4 0,-2-1 5 0,6-2 2 15,1 1 3-15,0-1 1 0,3-2 1 0,3 0 1 16,-1-1 1-16,4-2-1 0,2-2 1 0,-1 0-2 0,4-4 0 0,-3 2 1 0,5-1 0 0,-3-3-2 16,2-1-5-16,-2 0-4 0,3-1-2 0,-2-3-2 15,2-1 1-15,-3 2-2 0,-1-2 0 0,2-1-2 0,-2 0-1 0,2-2-1 0,-5 0-1 16,3 1 0-16,-3 0 0 0,-1-2 1 0,0 0 0 0,-2 1-1 0,3 1-1 16,-2-1-1-16,-2 2-1 0,-1-1 0 0,0 0 4 0,-1 3 2 0,-2 1-1 15,1-1 1-15,-2 2 0 0,-2 1 2 16,-1 1 0-16,-1 1 0 0,0 3 0 0,-2-2 2 0,-1 4 1 0,-2 2 3 15,1 1 2-15,2 3 3 0,-2-1 1 0,0 5 5 0,2-1 5 0,1 1 6 0,2 1 2 16,-1 1 7-16,4 0 8 0,4 0 12 0,-3-1 11 16,4 2 8-16,2-4 5 0,2 0-1 15,-1-2 1-15,0-1 1 0,1-1-1 16,4-4-3-16,-5-1-3 0,1-1-4 16,2-4-6-16,-3 1-7 0,0-4-8 15,1 1-11-15,-2-4-13 0,-1-1-7 0,-1 0-7 0,-2-3-4 0,0-1-2 0,-1 1-6 16,-2-3-4-16,-2-2-11 0,-1 1-10 15,0-2-14-15,-2-2-14 16,-1-1-18-16,-1 0-17 0,0 1-18 16,-1-3-20-1,1 0-10-15,1 1-8 16,-2-2-3-16,4 2-2 0,-1 3-1 16,2-2 4-16,1 3 5 0,0-1 8 0,2 4 14 0,4 0 17 0,-3 1 16 0,3 2 17 0,3 2 17 15,1 0 18-15,2 1 12 0,-1 2 5 0,4 1 5 0,-1 0 1 0,6 2 3 0,-2-1 0 0,2 2 1 0,0 2 3 0,3-1 0 0,-3 0-2 0,-1 2 0 16,3 1 1-16,-4 2-1 0,-1-1 0 0,-2 1 1 0,0-1 2 0,-4 3-2 0,-1 0 1 0,-3-1-5 0,1 3-7 0,-4-1-24 0,-1 2-34 0,-2 0-35 0,-1 0-40 0,-2 3-42 15,-1-1-45-15,-2 1-22 0,-1-2-11 0,0 5-6 0,-4-2-3 0,1-1-2 0,-2 1 0 0,2 1 4 0,1 1 6 0,-2 2 25 0,3-2 32 0</inkml:trace>
  <inkml:trace contextRef="#ctx0" brushRef="#br0" timeOffset="15507.84">18257 11920 17 0,'-8'11'222'0,"3"-3"25"0,0-3 19 0,0-2 8 16,-2 1 6-16,3-2 5 0,2-2 0 0,0-2 3 15,1 1-2-15,-3-3 0 0,4-1-38 0,-2 1-57 0,4-4-57 16,-2-1-58-16,4 1-55 0,-3-3-51 0,2 1-41 0,1 0-35 0,0-2-33 16,1 1-31-16,0-2-36 0,3 1-41 0,-4-1-19 0,3 1-10 0,-1 0-4 15,1 0-1-15,2-2 6 0,-3 2 12 0,2-1 19 0,0-1 25 0,1-2 26 16</inkml:trace>
  <inkml:trace contextRef="#ctx0" brushRef="#br0" timeOffset="16085.53">18622 10575 53 0,'-3'-3'125'0,"3"0"5"0,-1 2 4 0,-3-3 4 0,2 2 6 16,2-1 4-16,-2 1 4 0,0 1-4 0,2-2-8 0,0 1-21 16,0 0-28-16,0 2-16 0,0-3-10 0,0 1-3 0,0 2 0 0,0 0 1 15,0-2-1-15,0 2 1 0,0-2-5 0,0 2-1 16,0 0-2-16,0 0-2 0,0 0-2 0,0 0 0 0,0 0-2 0,0 0-1 0,0 0-2 0,0 0 0 15,0 0 0-15,-1-3-1 0,1 3-2 0,0 0 1 16,0 0-1-16,0 0 0 16,0-1-1-16,0 1-3 0,0 0-4 0,0 0-3 0,0 0-2 0,0 0-4 0,0 0-2 0,0 0-4 0,-2 0-4 15,1-2-4-15,-3 2-2 0,1 2-5 0,2-1-2 0,-4 0-2 16,2 3-2-16,-5-2 0 0,3 3-1 0,-3 2 0 0,2-1 1 0,-2 1-1 16,-1 2 0-16,1 1 0 0,-1 2 0 0,-3 1-1 0,3 2 2 15,-1 4 0-15,-1-1 2 0,0 3 0 16,0 0 0-16,-3 1 1 0,2 4-1 0,-2 0 1 0,2-1 0 0,-1 3 0 0,-3 0-1 15,3 1 2-15,-2 1 0 0,2 2-2 0,-3-3 1 0,3 1-1 0,0 2 0 0,0-2-1 16,-1-1-1-16,2-1 0 0,0-1-1 16,-1-1-4-16,0-3-4 0,3 1-9 0,-2-5-10 0,1-1-12 0,2-4-14 0,-1 1-13 15,4-3-16-15,-1-2-16 0,-2-1-16 0,5-2-26 0,0-1-30 16,1-3-27-16,3-3-24 0,0 0-9 0,0 0-1 0,0 0 7 0,0-3 8 16,2-3 10-16,3 2 13 0,-4-2 14 0,4-1 16 0</inkml:trace>
  <inkml:trace contextRef="#ctx0" brushRef="#br0" timeOffset="16349.15">18311 10724 8 0,'8'0'144'0,"2"0"4"0,0 1 1 15,3 0 2-15,4 2 5 0,-1 0 2 16,5 0 1-16,0 3 2 0,2-1 0 0,4 0-26 0,0 1-37 0,1 2-32 0,-1 1-27 16,0-2-16-16,-1 1-8 0,-3 2-5 0,-1-3-4 15,0 1-8-15,-6-1-11 0,1 2-15 0,-5-3-18 16,-3 1-34-16,2-1-41 0,-4 1-20 0,-3-1-12 0,0 0-5 0,-4 0-1 0,0-2-2 0,-2 2 2 0,-3-1 1 16,0-1 3-16,-1 0 6 0</inkml:trace>
  <inkml:trace contextRef="#ctx0" brushRef="#br0" timeOffset="16659.59">18219 11018 55 0,'-7'-4'136'0,"0"-1"6"0,-2 3 4 0,1-2 7 0,-5 0 2 0,4 1 2 0,-3-1 4 15,0-1-1-15,1 2-17 0,-2-1-28 0,0-2-29 0,2 3-31 16,1-2-18-16,-2 3-14 0,1-2-17 0,0 1-18 15,2-1-29-15,-3 2-32 0,2 0-31 0,2-2-28 0,0 2-15 0,-3 0-8 16,4 0-2-16,-1 0-3 0,3-1 1 0,1 2-2 0,-2 0 4 16,6 1 4-16</inkml:trace>
  <inkml:trace contextRef="#ctx0" brushRef="#br0" timeOffset="17586.36">17495 11168 84 0,'2'-2'122'15,"1"-2"6"-15,-1 4 4 0,-1-3 5 0,4 2 6 0,-4-1 7 16,1-3 1-16,-1 3-1 0,1 0-14 0,0-1-22 0,-1 1-13 0,1-1-11 15,-1 0-3-15,-1-2-1 0,2 2 1 0,0-2 6 0,-1 1 3 16,1 1 1-16,0-3 1 0,-1 2 1 0,-1-1 0 0,2 1-1 0,-2 0-1 16,1-2 0-16,-1 2-1 15,0-1-4-15,0 1-3 0,0 1 1 0,0-1-5 0,-1 1-7 0,-1-2-3 0,2 2-6 0,-1-2-5 0,-1 1-7 16,0 1-7-16,-1-1-6 0,0 1-7 0,0-2-6 0,-4 1-4 0,1 1-3 16,2-2-2-16,-1 1-8 0,-3 0-3 0,0 0-3 0,-1 2-3 15,0-3-1-15,0 3-2 0,-2 2-1 0,1-3-2 0,-1 1 0 16,0 2 1-16,0 2 1 0,-2 1 1 0,3-3 0 15,-3 4-1-15,-1 2-1 0,2-1-2 0,0 1-4 0,-2 3 0 0,1 1 1 0,1-1 3 16,-1 4-1-16,1 0 1 0,-2 2 1 0,3 2 0 16,-3-1 1-16,5 2-2 0,-3 1 0 0,2 1-1 0,2-1 1 15,-1 0 3-15,0 1 4 0,5-3 0 0,-3 0-2 0,6-1-1 0,1-2 0 16,0 1 1-16,1-2 0 0,6-1 2 0,-1-3-1 0,3 0 0 0,2-1 1 0,2-3 0 16,1-1 1-16,2 1 0 0,-2-3 0 0,3-2 0 0,1-1-1 15,-1 0 0-15,1-4 0 0,1 0 0 0,-3-1-3 0,1 0-2 16,-1-2 2-16,0 1 0 0,-4-2 1 0,2 2-1 0,-1-3 0 15,-2 0 0-15,-1-1-1 0,-2 1 0 0,-2-1-2 0,2 3 1 0,-2-1 0 16,-3-2 1-16,4 2 3 0,-6 2-1 0,3-1-1 0,-3 2-1 16,2 0-3-16,-3 3 0 0,2-1 1 0,-2 4-1 0,0 0 0 0,0 0 0 15,-3 1 2-15,0 4 0 0,-1-1 0 0,-1 3-3 0,1 2-1 16,-3 1 1-16,1 0 0 0,2 4 2 0,-1-1 0 0,-2 1 1 0,3 1-1 16,0 0 0-16,3-2 2 0,-3 2-1 0,4-1 0 0,0-2-1 15,0-1 0-15,4 0 0 0,-3-1-1 0,2-3-6 0,2-1-6 16,2-1-20-16,-2-1-30 0,4-3-27 0,-1 1-33 15,0-2-27-15,0-2-28 0,2 1-38 0,-2-3-42 0,2-1-22 0,-1 0-15 0,-1-1-7 16,0 2-1-16,-3-2 4 0,3-1 4 16,-4-2 22-1,0 1 26-15,1 1 30 0,-4-1 32 16</inkml:trace>
  <inkml:trace contextRef="#ctx0" brushRef="#br0" timeOffset="19613.82">13696 17097 10 0,'0'0'113'0,"-2"-2"6"0,2 2 4 0,-2 0 4 0,-1-2 6 0,2 2 4 0,-2 0 4 16,1-1-6-16,1 0-13 0,-1 1-16 0,1-4-18 0,1 4-13 0,0 0-8 16,-2-1-5-16,0 0-1 0,2 1-2 0,-1-2-2 0,1 2-1 15,0 0 0-15,-2-2-3 0,2 2 0 0,0 0-3 0,-1-1 1 0,1 1 0 16,0 0 1-16,0 0-1 0,0 0 3 0,0 0 2 0,-2-1 1 0,2 1 3 15,0-2 2-15,0 2 3 0,0 0 1 0,-2-3 1 16,2 2 1-16,0 1 0 0,0-2 0 0,0 2 2 0,-1-3-2 0,1 3 0 0,0-1-3 16,0-1-2-16,0 2-6 0,0-3-2 0,0 2-3 0,0 1-2 15,0-3-3-15,0 1-2 0,0 1-2 0,1-2-4 0,-1 1-2 0,0 1-3 16,2 0-1-16,-2-3-1 0,2 3-1 0,-2 0-1 16,1-1-3-16,1-1-3 0,-1 1-4 0,1-2-1 0,0 4 2 0,-1-2 0 0,1-1 0 15,-1 0 0-15,4 0-1 0,-2 1-3 0,0-2-3 0,4 1-2 16,-4 0-1-16,2 0-1 0,1-1 1 0,1 1-1 0,2-2-1 15,-1 2-2-15,2-1-2 0,-2 1-2 0,4-1 0 0,0-1-1 0,1 2 0 0,1 0 1 16,3 0-1-16,1-2 2 0,1 1 0 0,3 2-1 0,1-4 0 0,3 3 0 16,1 0 1-16,2-2 3 0,2 3 1 15,-1-2 3-15,3 2 4 0,-1-1 1 0,2 0 2 0,-2 0 0 0,0 0 1 0,-1 1 2 0,-1-1-1 16,-1 2 3-16,-4-1-2 0,2 1 0 0,-2-2 0 0,-1 0-2 0,0 0-2 16,-7 2-3-16,2-3-2 15,-3 2-3-15,1 0-1 0,-4-1-2 0,1 0-1 0,-3 0-3 16,-3 1 0-16,3-1-1 0,-3 0-1 0,-1 2 0 0,-1-3-1 0,0 2-1 0,-1-2 0 0,0 3-3 0,-4-2-2 15,2 0-12-15,-1 2-19 0,1-2-25 0,-3 0-30 0,2-2-32 16,-2 2-30-16,0-3-31 0,-2 2-28 0,1-2-40 0,-1 1-44 16,0-2-24-16,-1 1-14 15,-2-2-6-15,2 1 1 0,0-3 9 16,-1 3 16 0,1-2 26-16,1 2 32 15,0-2 31-15,2 3 32 0</inkml:trace>
  <inkml:trace contextRef="#ctx0" brushRef="#br0" timeOffset="22083.9">15242 16518 91 0,'0'-1'99'0,"-1"-3"4"0,1 3 2 0,0 1 1 16,0 0 1-16,0 0 0 0,0 0-10 0,0 0-16 0,0 0-14 15,0 0-12-15,0 0-9 0,0 0-5 0,0 0-3 0,0 0 0 16,0 0 0-16,0-2-3 0,0 2 1 0,1-1 0 0,-1 1 4 0,0 0-1 0,0-3 1 16,0 1 3-16,0-1-1 0,2 0 0 0,-1 2-2 0,-1-3-2 15,0 2 2-15,1 0-2 0,-1 0 2 16,3 0 2-16,-3 0 2 0,0-1 1 0,1 2 3 16,-1-1 0-16,0 1 0 0,2-2-3 0,-2 1 0 0,0 2 3 0,1-1-1 0,-1 1-2 15,0-3 0-15,0 3-4 0,2-2-2 0,-2 2 0 0,3 0-4 0,-3 0-4 0,0 0-2 0,1-2-6 16,-1 2 0-16,2 0-1 0,-2 0-2 0,0 0-3 0,1-1-3 0,1 1-1 15,0 0-2-15,-2 0 1 0,1 0-2 0,3 0-1 0,-3 0-1 0,1 0 1 16,-1 0 0-16,3 0 3 0,-3 0 1 0,1 1 0 0,1 1 3 0,0 0 0 16,-2-1 4-16,3 1 2 0,-3 1 3 0,1 0 1 0,-1 0 2 15,3 1 0-15,-3-1 0 0,1 2-1 0,-1-3 0 16,3 3 0-16,-4-2-2 0,1 2 1 0,1-1-1 0,-1-1-1 0,-1 2-1 0,2 0-3 16,-2-3-2-16,0 3-1 0,2-2-2 0,0 0 0 0,-2 1-1 0,2-1-2 15,-2 2 0-15,2-2-2 0,-2 1 0 0,0-1 1 16,1 1-4-16,-1 2 0 0,0-2 0 0,2 0 0 0,-2 1 1 0,1 1-1 0,-1-1 0 15,0 1 0-15,1 0 0 0,2-1 1 0,-3 1 0 16,0 0 0-16,0 0-1 0,0 2-1 0,0-2-1 0,1 1 0 0,-1 1-1 0,0-1 1 16,0 1 1-16,0 0 0 0,0 0 1 0,0 0 2 15,0 1-1-15,0 1 2 0,-1-1 0 0,1 2 1 0,0-1 0 0,-3 1 2 0,2-1 0 0,1 1 0 16,0-1 0-16,-1 1-1 0,1 1 0 0,-2-2-3 0,2 1 0 16,0-1 1-16,-1 2-2 0,-1-2-1 0,2 1 0 0,-2-3-2 0,2 4-1 15,-2-3 1-15,0 0-1 0,0 0-1 0,2 0 2 0,-1-1-1 16,-1 0 4-16,2 1 3 0,-1-1 2 0,-1-1 2 0,0 1 2 0,1-1 1 0,-1-1-1 15,2 2 2-15,-1-2 0 0,-3 0 0 0,4 0 1 0,-1-2 1 16,-1 2 0-16,1-1 1 0,1 1-1 0,-2-1 0 0,0-1-3 16,2-1-4-16,0 0-1 0,-1 0 0 15,-2 0 0-15,3-2-2 0,0-1 2 0,0 3 2 0,0-3 2 0,0 0 3 0,0 0 5 16,0 0 1-16,0 0 4 0,0 0 2 0,0 0 1 0,0 0 2 0,4-1 1 16,-2-1-1-16,0 1-1 0,-2-1 1 0,1 0-2 15,1-2-3-15,-1 2-3 0,3-2-3 0,-3 0-6 0,-1-1-4 0,3 1-4 0,-1-1-3 16,0 1-2-16,-1-1-2 0,2 0 0 15,-3 1 0-15,2 0-1 0,2-1 0 0,-2 1 0 16,0-1-1-16,-1-1 0 16,1 2 0-16,-1-2 1 0,3 1 0 0,-3-1-2 0,-1-1-2 0,3 2 0 15,-1-1 1-15,1-2 0 0,1 1 2 0,-3 1 0 0,2-3-1 0,0 2 0 0,0 1 1 0,0-2-2 0,1 1 0 0,-1-1 0 0,0-1 1 16,0 1 0-16,1 1 3 0,-3 0-1 0,4-1-2 0,-1 1-1 0,-2-1-1 0,1 0 1 16,0 1 1-16,-1 1 1 0,1-2-1 0,-1-1-1 0,1 2 0 0,-1 0 1 0,1-1 0 0,1 1 0 15,-1-1 0-15,0 1 0 0,-1-1 0 0,3 2 1 0,-2-2 1 16,0-1 0-16,1 1-1 0,-3 0-1 0,4 2-1 0,-1-1 0 0,-1 1 1 15,1-2 0-15,-1 2 0 0,0 2 0 0,-1-1-1 0,0 0 2 16,2 2 0-16,-2-1 0 0,-1-1-1 0,1 4 0 0,2-2 1 16,-4 0 0-16,4 0 2 0,-4 2 0 0,1-1 2 0,1 1-1 0,-1-2 1 15,1 1 1-15,0 1-2 0,-1-1 0 0,2-1 2 0,1 2-1 16,-3-1 0-16,2 1 1 0,-1-2 0 0,2 0-1 0,1 0-1 0,-2 2 1 16,2-3-1-16,0 2-1 0,0-2 1 0,0 1-1 0,1-1 1 0,0 2-1 15,-1-1 0-15,0 1 0 0,0 0 0 0,-1-2 0 0,2 3-1 0,-1-2 2 0,-2 1 1 16,2 1 1-16,-2-2 2 0,1 1 2 0,-1 1 0 15,-2 0 1-15,4-1 1 0,-4 2 0 0,1-1 1 0,-1 1-2 0,-1 0 0 0,2 0 3 16,-2 0 0-16,0 0-1 0,3-2-2 0,-3 2 0 16,2 0-3-16,0 0 0 0,-2 0-1 0,1 0-1 0,2-1-1 0,-1 1-1 0,-2 0-1 15,2 0 0-15,1 0 2 0,-3 0 0 0,1 0-2 16,4 0 1-16,-4 1-1 0,1-1 1 0,-1 2-1 0,1-2 2 0,1 1 1 0,-1 1 1 0,0-1 1 16,-2 2 1-16,1-1 3 0,2-1 0 0,-3 2-1 15,1 0 0-15,2-2 2 0,-2 3 0 0,-1-2 1 0,2 3-1 0,-1-3 0 0,1 1 0 16,1 1-3-16,-2 0-1 0,-1-2-1 0,2 2-1 0,-1-2 0 15,-1 2 1-15,2 0 0 0,-2-3-1 0,2 3-2 0,-1 0 1 16,-1-1 1-16,4 0-1 0,-4 1-2 0,1-1 0 0,-1 2 4 0,2-3 1 16,-1 3 2-16,-1 0-1 0,0-3 2 0,2 3-1 0,-2 0 1 0,2-1-1 15,-2 1-1-15,0 1 1 0,0-1-1 0,0 0 2 0,0 1 3 0,0-1-1 16,0 2-2-16,0-1-1 0,0 2 1 0,0-2-3 0,-2 1 0 16,2 1 0-16,-2 1-1 0,2 0 0 0,0-2 0 0,-3 4-1 15,3-1 0-15,-1 0-2 0,1 1 0 0,-4 0-1 0,4-1 0 0,-1 1-1 16,-1 1-1-16,0 0 0 0,1 0 0 0,-1 0-1 0,1 0 1 15,-4 0 0-15,4 0 1 0,-2-2-2 0,-1 2 1 0,1 0 0 0,-2-1 0 16,2-2 2-16,0 1-1 0,0-2 2 0,-2 1 0 0,2-2 2 16,0-1 1-16,0 0 2 0,1-2 1 0,1 1 2 0,-1 0 3 0,0-2 4 0,2-2 7 15,-1 1 5-15,1-2 3 0,0 0 3 0,0 0 4 0,0 0 1 0,0 0 1 16,0 0-1-16,1 0-1 0,1-3-2 0,0 0-1 0,-1 0-2 16,2 1-2-16,-1-4-5 0,0 1-7 0,-1 1-5 0,2-2-5 15,2 2-5-15,-4-2-4 0,2 0-1 0,-1 1-1 0,1-1-1 16,1-1 0-16,-3 1-2 0,2 0-1 0,1-2-1 0,-1 1 0 0,0-3 2 15,1 2-1-15,-1-1 0 0,1-2 0 0,1 1-2 0,-1-2 1 0,0-2-2 16,0 1 2-16,2-1-2 0,-1 1-1 0,2-1 1 0,-1-1 0 0,-1 0-1 16,2 2 0-16,1-2-1 0,-1 2 0 0,1 0 1 0,1 1 1 0,-3 0 1 15,2 2-1-15,1-1 1 0,0 2-1 0,-1 1-1 0,-2-2 2 16,2 3 0-16,1-1 0 0,-1 1 0 0,0 1 0 0,2-2-1 16,-1 2-2-16,-1 0-2 0,2 0 0 0,1 1-2 0,-3-1-1 0,1 1 0 0,0 0-2 15,0 1 0-15,-2-1-3 0,2 2-3 0,0 0-5 0,-3 2-2 16,-1 0-2-16,1 2 0 0,-1 0 1 0,-1 2 0 0,1 2 1 0,-2 2 1 15,1 3 2-15,-3 0 0 0,1 0 1 0,-2 5 2 0,-2 0 3 16,1 4 3-16,-3-2 4 0,1 5 3 0,-4 1 2 0,2 0 3 0,-2 1 1 16,1 1 0-16,0-1 0 0,-2 2 0 0,2-3 2 0,-1 2 0 0,1-1 0 15,1-2-1-15,-1 0 0 16,3-5 2-16,0 1 0 0,-1-2 0 0,4-3 0 0,-1 2 0 0,1-6 0 0,0 1 1 0,1-4 1 16,-1 0-1-16,4-3 0 0,-1 0 1 0,0-1-1 0,5-4 1 15,-4 0 0-15,3 0-1 0,1-1-1 0,3-3-1 0,-2 1-1 0,1-2 0 0,1-2 1 0,-2 0-3 16,3 0-3-16,0-2-7 0,-2 1-10 0,1-2-10 15,-1 0-13-15,0-1-9 0,1-1-12 0,2 0-3 0,-4 0-4 0,1 0-1 16,2 2-1 0,-4-1-2-16,1 0 1 0,0 2 0 15,-3 4 2-15,-1-2 6 16,0 5 10-16,-4-1 10 0,3 4 11 0,-4 1 11 0,0 3 9 0,-2 1 7 0,-1 2 4 0,-1 3 2 16,1 1 3-16,-2 3 0 0,1 0 1 0,-4 0 1 0,3 3 1 0,0 0 1 15,1 1 0-15,-1 0 0 0,2-1-1 0,-1-1 1 0,0-1 0 16,4 0 1-1,0 0-2 1,0-3 1-16,4 0 1 16,0-2 2-16,-1-1 1 0,3-1 2 0,-1-1 1 0,2-4 1 0,2 2-1 0,-1-2 0 15,-2-2 1-15,4-2-1 0,0-2-1 0,0 2 1 0,-2-4 1 0,4 0-2 0,-2 0-1 0,-2-1-2 0,4-1-2 0,-2-1-1 0,-2-1-3 16,5 0 0-16,-5-1-3 0,0 0 1 0,-2 1-2 0,3-2-2 0,-1-2-5 0,0-1-10 0,-1 0-11 0,0 0-15 0,0 0-11 0,-3-3-9 0,3 2-8 0,-2-2-2 0,1 0 0 16,-3 1-2-16,0 1 0 0,-1-1 1 0,-2 2 1 0,0 2 1 0,-2-1 7 0,-1 1 8 0,0 2 12 0,-5 2 13 15,3 1 12-15,-1-1 10 0,-1 2 7 0,-1 1 4 0,1 0 1 0,-1 1 3 16,0 1 2-16,0 1 2 0,0 1-1 0,0-2 1 0,0 3-1 0,2 0 3 0,-2-1 3 0,3 0 4 0,-1 2 3 0,-1-1 3 15,3 1 4-15,-1 0 2 0,1 0 3 0,-1 0 2 0,2 0 0 16,-1 1 1-16,1-1 2 0,1 0 2 0,-1 2 3 16,2-2 2-16,-1 2-1 0,2-2 1 0,-3 0 2 0,3 0-1 0,-3 1 0 15,3-1 1-15,0 0 1 0,0 0 2 0,0 0 4 0,0 0 3 0,0 0 6 16,0 0 2-16,0 0 2 0,0 0 3 0,-1 0 1 0,1 0-1 0,0 0-1 16,0 0 0-16,0 0-4 0,0 0-2 0,0 0-2 15,0 0-4-15,0 0-3 0,0 0-5 0,1-1-5 0,1 1-7 0,2-2-6 16,-1 2-4-16,2 0-4 0,2-2-3 0,1 2-2 0,1 0-3 0,0 0-1 15,0-1-2-15,4 1-2 0,0 0-1 0,0 0-2 0,0 0 0 0,2 0-2 16,-1 0 0-16,1 1 1 0,0-1 0 0,0 4-2 0,0-3 0 16,-2 2 0-16,3 1 1 0,-2 1-1 0,0 1 1 0,-2 0 1 0,-1 2-2 15,1 2 1-15,-4 0 0 0,3 1 1 0,-3 1-2 0,-2 1-1 16,1 1 2-16,-2 2 0 0,0-2 0 0,-4 4 0 0,2-2 0 0,-3 0 0 16,3 1 0-16,-6 0 0 0,3-1 2 0,0-2 1 0,-1 1-1 15,1-2 2-15,0 1 4 0,1-3 6 0,2 0 6 0,0-2 8 16,0-1 7-16,2-1 4 0,0-1 3 0,2-2 1 0,3 1 1 0,0-4 1 0,1 1-2 15,1-4 1-15,1 1 0 0,4-2-1 0,0-1-5 0,-2-1-5 16,4-1-9-16,-1-1-8 0,-1-3-13 0,0 2-15 0,2-3-21 16,-4 1-27-16,0-2-31 0,0-2-36 0,0 1-46 0,-2-2-50 0,-2-3-46 15,2-1-44-15,-4 0-48 0,1-1-48 0,1-3-23 0,-2 0-11 0,-1-2-1 16,2-2 6-16,-1 0 19 0,-2 0 22 0,1-2 32 0,-1-2 35 16,1 1 45-16,-1-2 50 0</inkml:trace>
  <inkml:trace contextRef="#ctx0" brushRef="#br0" timeOffset="22256.37">16910 15909 47 0,'4'-7'171'0,"-3"3"8"0,2 2 1 0,-4-1 3 0,-2 3 0 16,-2 3 4-16,-2 0 3 0,-2 4 6 0,-4 0 6 0,0 4-22 16,-2 1-33-16,-3 4-41 0,-1 0-38 0,-3 3-23 0,1 2-9 15,-2 0-17-15,-1 2-16 0,-1-2-21 0,1-1-26 0,-1 3-40 16,1-4-51-16,1 1-31 0,2-1-20 0,2-1-11 0,0-1-6 0,6-2-3 0,2-1-1 15,2-1 0-15,4-4 0 0,3-3 10 0,6 0 13 0</inkml:trace>
  <inkml:trace contextRef="#ctx0" brushRef="#br0" timeOffset="23265.12">16390 16774 24 0,'-1'-3'114'0,"1"0"4"0,-4 2 1 16,3-1 2-16,-2-1 0 0,1 0 1 0,-1 2-2 16,-1-2-8-16,1 0-15 0,2 0-23 0,-5 2-31 0,3-3-20 0,-2 2-17 0,1 0-15 15,0-1-17-15,0 0-19 0,1 0-24 0,-3 1-18 0,3 2-17 16,0-3-9-16,-2 0-3 0,2 3-3 0,3 0-2 0,-5 0 0 0,0 1 2 0,0 1 4 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3-18T04:35:12.798"/>
    </inkml:context>
    <inkml:brush xml:id="br0">
      <inkml:brushProperty name="width" value="0.05292" units="cm"/>
      <inkml:brushProperty name="height" value="0.05292" units="cm"/>
      <inkml:brushProperty name="color" value="#FF0000"/>
    </inkml:brush>
  </inkml:definitions>
  <inkml:trace contextRef="#ctx0" brushRef="#br0">1602 6713 48 0,'0'0'92'0,"0"0"5"0,0 0 0 16,0 0 1-16,0 0-3 0,0 0-9 0,0 0-5 0,0 0-8 0,0 0-9 15,0 0-5-15,0 0-9 0,0 0-7 0,2-2-6 0,-2 2-7 0,0 0-5 16,0 0-2-16,0 0-1 0,0 0-1 0,0 0 1 16,0 0 1-16,0 0 2 0,0 0 3 0,0 0-2 15,0 0 0-15,0 0 0 0,0 0 1 0,0 0-1 0,1 0 1 0,-1 0 1 16,0 0 2-16,0 0 0 0,0 0 0 0,0 0-1 0,0 0 0 0,0 0-1 0,-1-2-1 15,1-1 1-15,-2 3 2 0,2 0-2 0,-2-2 1 0,2 2-1 16,-1-1 0-16,1 1-1 0,0 0-1 0,0-1-1 0,0 1 1 16,0 0 0-16,-2-2-1 0,2 2 1 0,0 0-1 0,0 0 1 0,0 0 0 0,0 0-1 15,0 0 1-15,0 0-1 0,0-2 2 0,0 2-1 0,0 0-1 16,0 0 0-16,0 0-3 0,0-1 2 0,0 1-3 0,0 0-1 16,0-3-1-16,0 3-2 0,0 0 1 0,-1-2-1 0,1 2 2 15,-2-1 2-15,2 1 1 0,0 0 3 0,0-1 1 0,0 1 3 16,0-4 0-16,0 4 2 0,0 0 2 0,-2-1 2 0,2 1 1 0,0 0 1 15,0 0 0-15,-1-1 2 0,1 1-2 0,0-2-2 0,-2 1-1 0,2 1-4 16,0-2-1-16,0 2 0 0,-1-1 1 0,1 1 1 16,-2-2-2-16,2 1-1 0,0-1-1 0,-2 2 1 0,2 0 2 0,0-3-1 0,0 3 0 15,-1 0 0-15,1 0-1 0,-3-3 1 0,3 3-1 0,0-1-1 0,0 1-1 16,-3-2-3-16,3 2 2 0,0 0-2 0,0 0-2 0,-2-1-1 16,2 1-3-16,0-2 0 0,0 2 0 0,0 0 1 0,-1-1-1 15,1 1 3-15,0-1 0 0,0 1 0 0,0 0-1 0,-2-2 0 16,2 2 1-16,0 0-1 0,-2 0 0 0,2 0 2 0,0-2-1 15,0 2-2-15,-3-1-5 0,3 1 0 0,-1-1 3 0,-1 1 1 0,0-2-1 16,2 2 1-16,0-2-1 0,-1 0 3 0,-1 2-2 0,2 0 2 16,-2-3 0-16,1 3 1 0,1 0 2 0,0-1 1 0,-2 0 1 0,2 1 0 15,-1-1-5-15,-2 1-1 0,3 0-2 0,-2-2-2 16,2 2 0-16,-1-3 0 0,-1 3-3 0,1 0 0 16,-2-2 0-16,3 2 1 0,-1 0 1 0,0-3 3 0,-1 1 3 0,1 1 3 0,-1 0 2 15,0 1 0-15,2-2 1 0,-1 0 1 0,-1 0 2 0,0 2 1 0,1-2 2 16,1 0-2-16,-2 1-2 0,1 0-1 0,-2-1-2 0,1 2 0 0,2 0 1 0,0-2-3 15,-1 1-1-15,-1 0-1 0,1-1 1 0,-1 2-4 16,0-1-2-16,-1 1-2 0,3-2-1 0,-3 1-1 0,1-1 1 0,1 1 0 16,-1 1 0-16,-1-2-2 0,1 2-1 0,-3 0 2 0,4-1 1 15,0-1 3-15,-2 1 3 0,1 1 2 0,0-2 3 0,-1 2 1 0,1-1 3 0,1-1-3 16,-2 2 1-16,1-1-2 0,-1 1 0 0,1-2-1 0,1 2-1 16,-1-1-3-16,-1 1-3 0,0 0-2 0,2-1-4 0,-1 1 0 15,0-2-2-15,-1 2-1 0,3-2 0 0,-3 2 0 0,1 0 1 0,1-1-1 16,1 1-1-16,-2 0-1 0,0-1-1 0,-1 1 0 0,2 0 1 15,-1-2 0-15,0 0 0 0,-2 2-1 0,2 0 0 0,1-2-1 0,1 2 0 16,-2 0 0-16,-1 0-2 0,1 0 1 16,1 0 1-16,-1-3 1 0,1 3 1 0,-2-1-2 0,2 1 1 0,-2-1-1 0,2 1 1 15,-3 0 0-15,3-1-2 0,-4 1 1 0,4 0 1 0,-2-2 0 0,-1 2 1 16,1 0-1-16,0 0 0 0,-2 0 0 0,2-3-1 0,-3 3 2 16,3 0-1-16,-3 0 2 0,2-2-2 0,-1 2 1 15,2 0 2-15,-3 0-1 0,0 0 0 0,1-3 0 0,0 3 2 0,2-2 2 0,-2 2 2 16,0 0 0-16,2-1 2 0,-1 1 0 0,-1 0-2 0,2 0-1 15,-1-1 1-15,1 1-1 0,0 0-1 0,0 0 1 0,1 0-1 0,-2 0-2 16,2-2 0-16,-1 2-1 0,0 0-4 16,1 0 0-16,-1 0 0 0,1 0 0 0,1-2-1 0,-1 2 1 0,-1 0 1 0,1 0 0 15,-1 0 2-15,0 0 2 0,1-1 0 0,-2 1 1 0,1 0 2 0,0 0 0 16,-1 0-2-16,1 0 1 0,-2-1-1 0,2 1 1 0,0 0-1 0,-3 0 1 16,3 0-1-16,1 0-1 15,-1 0-1-15,0 0-1 0,0 0-1 0,-1 1-1 0,3-1-2 0,-2 1 0 16,1-1 1-16,-4 0 1 0,3 2-2 15,1-2 1-15,-2 2-1 0,0-2 0 0,1 0 0 0,-2 1 0 16,2-1-1-16,-3 1 1 0,3 1-1 0,0-2 1 0,-1 3 1 0,1-3-1 0,0 0-1 16,0 0-1-16,-1 2 0 0,1-2 0 0,0 0-1 0,-3 0 1 0,3 3 1 0,-2-3 0 0,2 0-1 0,0 2 1 0,-1-2 0 15,1 1-1-15,-1-1 0 0,-1 1 2 0,2 0 0 16,-2 2 0-16,2-1-1 0,0 0 1 0,-2 0 1 0,2 0 0 0,-3 0 0 0,3 1-2 16,-1-2-1-16,-1 1 0 0,2 1 1 0,-2-2 0 0,2 2 0 15,0-1 0-15,-1-1-1 0,0 1 1 0,1-1 0 16,0 1 1-16,0-1 0 0,1 1-2 0,-1-1 0 0,1 1 0 15,-1-1 1-15,0-1 0 0,1 1-1 0,-2 1 2 0,2 0 0 0,-1 0-1 0,0-2 0 16,1 2 0-16,-1 0 0 0,2-1-1 0,-1 0-1 0,-1 1 2 16,1 0-1-16,-1-1 1 0,1 2-1 0,1 0 1 0,-2-3 1 15,0 2-1-15,1 1-1 0,1-1 0 0,-3-1 1 0,3 1 1 16,-1 1-1-16,-1-3 1 0,1 2 0 0,-1 2 0 0,0-3 1 0,1 0 1 0,-1 1-1 16,-1 1 0-16,2-2-2 0,-1 1 0 0,1 1 1 0,-1-2 0 15,2 2-2-15,-3 0 0 0,1 0-1 0,1-1 1 16,-1 1 1-16,-2 0 0 0,4-1-1 0,-2 3 0 0,-2-2-1 0,2 0 1 0,0 2 0 15,1-3 0-15,-1 3 1 0,0-3-1 0,0 0 0 0,1 2 2 16,-2-2 0-16,2 1 2 0,-1-1-1 0,1 2-1 0,1-2-2 0,-3 0 1 16,3 1 1-16,-1 0 0 0,-1-2-1 0,1 2 1 15,1-1-2-15,-1 1 1 0,1 0 1 0,-1-2 0 0,0 2-1 0,-2 0-1 0,2-1 0 16,1 0 1-16,-1 2 1 0,-1-2 0 0,1 2-1 0,1 0-1 16,-2-1 0-16,-1 0 2 0,3 0 2 0,-2 1 0 0,1 0-3 0,0-2 1 15,-2 1-2-15,1 3 1 0,1-4 0 0,-1 3-1 0,0-2 0 16,1 1 2-16,1 1 0 0,-3-2-1 0,3 1 1 0,-1-1-1 15,-1 1-1-15,1 1 0 0,-2 0-1 0,1-1 1 0,1 0 0 16,1 1 2-16,-2-1 0 0,1 1-1 0,0-1 0 0,-1 2-1 0,1-2 0 16,-1-1-1-16,1 1 2 0,1 1-1 0,-1-1 1 0,-2 1 0 0,2-2 1 15,1 1-1-15,-1 2 0 0,1-3 0 0,-1 1-1 0,0 1 0 16,1 1-1-16,-1-2 1 0,2 1 0 0,-3 1 0 16,3-1 0-16,-2-2 0 0,2 3 0 0,0-2 0 0,-1 3 0 0,1-3 0 15,-2 0 0-15,2 0 0 0,0 1 0 0,-2 0 1 0,2 1 0 0,-1-2 1 16,1 1-2-16,0 0 2 0,0-2 0 0,0 2 0 0,0 1 0 15,-2-1-1-15,2-2 0 0,0 1 0 0,0 3 0 0,0-3 1 0,0 0 0 16,0 0-2-16,0 1 0 0,0 0 0 0,0 1 1 0,0-2 0 0,2 1-1 16,-2 2 1-16,0-3-1 0,0 3 0 0,0-1 1 0,1 1-1 15,-1 0 1-15,2-2 1 0,-2 1 0 0,0 1 0 0,2 0-1 16,-2-2 1-16,1 2-1 0,1-1 0 0,-2-1 0 16,3 1-1-16,-3-2 1 0,2 2-1 0,-1-2 0 0,1 1 1 15,0-1 1-15,-1 1 0 0,1-1-1 0,-2 1 0 0,3-3 0 0,-3 3 1 16,4 0 0-16,-4-3 0 0,2 3 0 0,-1-3 1 0,1 4 0 0,-2-4 1 0,2 1-1 0,-1 3-1 15,-1-4-1-15,2 1 1 0,-2 2 0 16,2-2 0-16,-1 0 1 0,-1 0 0 0,0 0-2 0,2 1 2 0,-1-1 0 0,-1 0-1 16,1 2 0-16,2-3 0 0,-2 3 2 15,-1 0 0-15,2-3-2 0,-1 3 1 0,1-3 1 0,-2 4-1 0,4-4-1 0,-4 3 1 16,2 0 0-16,-1-2 0 0,1 1 1 0,0-1 0 0,-1 3-1 16,1-2 1-16,1 0 0 0,-1-1 0 0,-2 1 1 0,1 1 1 0,1-3 1 0,0 3 0 15,-1 0 2-15,-1-1 1 0,2 1 0 0,-1 0 2 0,1-3-1 0,-2 2 2 16,3 0-1-16,-2 0 0 0,1-1 1 0,-2 2-2 15,2-2 1-15,-1 0-2 0,1 0 0 0,-1 0 0 0,0 0-1 0,3 0-1 0,-2-2-1 16,-2 2 0-16,3 0 0 0,-1 0 0 0,-1 0 0 0,2-1 1 16,-1 2 0-16,2-1 0 0,-2 0 0 15,1 0 1-15,-1 1-1 0,1 0 1 0,-1 1-1 0,1-3 1 0,-2 2 1 0,1 0 0 0,1-1-1 16,-1 1 2-16,1-1 0 0,0 2-2 0,0-2 1 16,-1 1 1-16,1 0-1 0,-2 1 2 0,1-1 1 0,1 1 1 0,-1 0 0 0,1-1-1 15,-1 1-2-15,-1 0 1 0,1-2-2 0,1 2 1 0,-1 0-1 16,-1-1-1-16,0 1-1 0,4-2 0 15,-3 1 0-15,-1 0-2 0,1 0-3 0,1 0 2 0,-1-1-1 0,0 2 1 0,-1-3 0 0,2 2 1 16,-1-1 0 0,1 1 0-16,0-1 0 0,2 0 1 0,-2-1-1 15,0 3 0-15,0-3 1 0,-1 2 0 16,1-2 0-16,0 2 1 0,1-2-2 0,-1 1-1 16,0 2 0-16,1-2-1 0,-2 0 1 0,1 0-1 0,2 0 0 0,-2 0-1 0,0 1 1 15,-1-1 0-15,3 0-2 0,-2 0 1 0,1 2 0 16,-2-2 0-1,1 0 0-15,2-2 1 0,-2 2 0 16,-1 0-1-16,1-1 1 0,2 0-1 0,-4 1-1 16,3-2 2-16,0 1 0 0,-1 1-1 0,0-3 1 0,1 2-1 0,-1 2 1 0,0-3 0 0,0 0-2 0,1 1 2 0,-1-1 0 0,1 1-1 15,-1-2 0-15,0 3 1 0,2-3-1 0,-2 3 1 0,2-3-1 0,-3 2-1 0,3-1 1 0,-2 0 0 0,3 1 0 0,-3 0-1 0,0-2 2 0,2 1-1 0,-2-1 0 16,2 1 0-16,-2-1 0 0,3 2 1 0,-3-1-2 0,2 1 1 0,0-2 1 0,0 1-1 0,0 0 1 0,2 1 0 16,-2-1-1-16,2 1 1 0,-2-2-1 0,1 2 1 0,3-1 1 0,-3 1-1 0,1-1 0 15,1 1-1-15,1-2 1 0,-3 1 0 0,2 1-1 0,0-2 1 16,2 0 0-16,-4 1 0 0,2-1-1 0,0 2-1 0,1-2 1 0,-1 0 0 15,-1 1-1-15,-1-1 0 0,2 2-1 16,-2-2 1-16,-1 1-1 0,1-1 2 0,-1 1-1 0,0 1 0 0,1-2 0 16,-3 0 0-16,2 2 0 0,-2-2-1 0,1 0 0 0,0 0 0 0,1 2-1 0,-1-2 1 15,1 0 0-15,0 0 0 0,-2 0 0 0,2 0 1 16,0 0-1-16,1 0 0 0,0-2 1 0,-2 2 0 0,2 0 1 0,0 0-1 16,1-2 0-16,0 2 0 0,0 0-1 0,-1-2 1 15,1 2 0-15,0 0 0 0,-2 0-2 0,1 0 2 0,-1 0-1 0,0 0 0 0,0 0-1 16,-3 0 0-16,5 0 1 0,-4 0 0 0,2 0 1 0,-2 0 0 0,2 0 0 15,-2 0 0-15,0 0-2 0,3 0 2 0,-3 0 0 0,1-1-1 16,-1 1-1-16,2-1 1 0,-3-1 0 0,2 1-1 0,1 1 1 16,1-2-1-16,-3 1 1 0,2-1 1 0,1 1 0 0,-1-1-1 15,0 1 1-15,3 1-1 0,-4-2 0 0,3 1 1 0,-1-1-1 0,-1 0 2 16,1 1-1-16,0 1 0 0,-1-2 0 0,0 1 0 0,0 0 0 16,0 1-1-16,-1-2 1 0,2 1 0 0,-2-1-1 0,0 2 1 0,0-1 0 15,-1 1-2-15,2-1 0 0,-3 1 1 0,5-2 1 0,-4 0 0 16,0 1-1-16,0 0 1 0,1-1-1 0,-1 0 0 0,0 1 0 0,0-2 0 15,3 1 1-15,-4 1 0 0,3-1-1 0,-2 0 0 0,0 0 0 16,0-2 1-16,2 4-1 0,-3-4-1 0,1 3 1 0,1 0-1 0,-2-2 0 16,1 1 1-16,0 0 0 0,-1 0 0 0,1 0-1 15,0 0 0-15,-1 1 1 0,0-1 0 0,-1 1-1 0,1-1 0 0,1 1 1 0,0-1 0 16,-2 1 1-16,1-1 0 0,1 1 0 0,-1-1-1 16,-1-1 0-16,3 1 0 0,-3 1 1 0,2 0 0 0,1-2-1 0,-1 0 1 15,0 0-2-15,1 1 2 0,1 0-1 0,-2-2 0 0,1 1 0 16,-1 0 0-16,0 0 1 0,2 1 0 0,-2-2 1 0,0 2-1 0,0-2-1 15,0 3 0-15,0-5 1 0,-1 4 1 0,1-1 2 0,-1 0 0 0,1 0-2 16,-1 0 0-16,-1 2-1 0,1-4 0 0,1 2 0 0,-1 0 0 16,-1 1 0-16,1-2-1 0,2 1 1 0,-2 1-1 0,-1-2 0 0,1 1-2 15,0-1-2-15,-1 1 2 16,1-2 0-16,1 1 1 0,-1 0 1 0,-1-1-1 16,1 1 1-16,1 0-1 0,-1-1 1 0,-1 1 0 0,2 0 1 15,0-1 0-15,-1 0 0 0,1 2-1 0,-1-1 0 16,-1 0 0-16,1 1 0 0,1-2 0 0,0 2 1 0,-1-1 0 0,0-1 0 0,-1 3-1 15,1-4 0-15,-1 2 0 0,4-1 0 0,-4 1 0 0,1-2 0 0,1 0 1 0,-1 0-1 0,-1 1 2 0,1 0 2 0,1-2-1 0,-1 0-1 16,-1 1 0-16,0 0-1 0,3-2-1 0,-2 3 1 0,-2-1 0 16,3 1 0-16,-3-1 0 0,3 0 0 0,-2 0 0 15,-1 1-2-15,2 0 0 0,-2 1-2 0,0-3 1 0,2 3 1 0,-2-1 1 0,1 1 1 16,-1-1-1-16,0 0 1 0,0-1-1 0,0 2 1 0,0-2-1 0,0 2 0 16,0-3 1-16,0 0 0 0,0 1 0 15,0 1 0-15,0-5 0 0,0 3 0 0,0-1-1 0,0 0 0 0,0 0 0 0,0-1 0 16,0 1 0-16,0-1 1 0,0 2 0 0,0-1-1 0,0 1 0 15,0 1-1-15,0-1 0 0,0-2 2 0,0 5 0 0,0-3-1 0,-1 1 0 16,1 0 0-16,-2 0 1 0,2 0-1 0,0 0 1 0,-2 0 0 0,2 0 0 16,-1 0-1-16,-2-1 1 0,3 1 0 0,-3-1 0 15,3 0-1-15,-2 1 0 0,2-2 1 0,-1 1 0 0,-2 0 0 0,3-1-1 16,-1 1 1-16,1-1-1 0,-1 0 0 0,-1 1-1 0,2 0 0 0,-1 2 0 16,-1-3 0-16,0 3 0 0,2 0 0 0,-1-1 1 0,-1 1 0 15,0-1 1-15,1 3 0 0,-1-1 0 0,-2 1-1 0,2-2 1 16,1 0 0-16,-1 3 1 0,1-4 0 0,-3 4 1 0,3-4-1 0,-2 1 1 15,-1 1 1-15,3 1-2 0,-3-3 1 0,1 2-1 0,0-2-1 0,-1 1 1 16,1-1 1-16,-1 1-1 0,1-1-1 16,0 0 0-1,0 1 0-15,-1-1 0 16,1 1 0-16,-1 1 0 0,1-1-1 16,0 0 0-16,-1 1 0 0,1 1 0 0,0-1 1 0,0 1-1 0,-1 0-1 0,1 0 2 15,-3-2 0-15,3 2 1 0,0 0-1 0,-2 1 0 16,0-2 0-16,1 2-1 0,0-4 2 0,-3 2-1 0,2 2 0 0,-2-3 0 0,3 0 0 0,-3 1 0 0,2-1 0 0,-2 0 0 0,0 1 0 0,3 0 0 15,-1 1-1-15,0-3 1 0,-1 3 0 16,1-2 0-16,-1 1-2 16,1 1 0-16,0-2 2 15,0 3-1-15,-2-2-1 0,0-1 1 16,2 3 0-16,-1-2 0 0,1 2 1 0,-1-3-1 0,0 2 1 0,-1 0-1 0,1-1 0 0,1 0 1 0,-1 0 1 16,-2 1-1-16,2-1-1 0,-1-1 0 0,1 1 1 0,-3-1-1 0,1 1-1 0,0 0 0 0,0-1 0 0,-1 2-1 0,-1-1 2 0,2 0-2 0,-3 0 1 0,2 1-1 0,-1 1 0 0,-1-1 1 0,0 1-2 0,1 1-1 0,-2 0-3 0,1-3-3 15,1 4-2-15,-1-2-4 0,0 0-5 0,1 0-4 0,-2 0-8 16,2 0-6-16,1 0-7 0,-2 0-15 0,1-1-16 0,1 1-21 0,-4-2-28 0,4 2-25 15,-2-1-26-15,0 0-27 0,1 0-31 0,-2 2-28 0,0-1-29 16,1 1-27-16,-3 1-25 0,1 1-33 0,-1 1-40 16,-1-1-10-16,-1 2 6 0,-2 0 18 0,-1 2 24 0,-1-2 26 0,1 1 26 15,-2-1 31-15,-1 0 33 0,0 0 35 0,1-2 33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5T04:30:48.621"/>
    </inkml:context>
    <inkml:brush xml:id="br0">
      <inkml:brushProperty name="width" value="0.025" units="cm"/>
      <inkml:brushProperty name="height" value="0.025" units="cm"/>
      <inkml:brushProperty name="color" value="#E71224"/>
    </inkml:brush>
  </inkml:definitions>
  <inkml:trace contextRef="#ctx0" brushRef="#br0">0 0 24575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15T04:34:01.959"/>
    </inkml:context>
    <inkml:brush xml:id="br0">
      <inkml:brushProperty name="width" value="0.025" units="cm"/>
      <inkml:brushProperty name="height" value="0.025" units="cm"/>
      <inkml:brushProperty name="color" value="#E71224"/>
    </inkml:brush>
  </inkml:definitions>
  <inkml:trace contextRef="#ctx0" brushRef="#br0">83 34 312 0 0,'0'0'4062'0'0,"19"-34"9984"0"0,-22 34-14108 0 0,2 2 64 0 0,0-1-1 0 0,0 1 1 0 0,0-1 0 0 0,1 1 0 0 0,-1 0 0 0 0,0-1 0 0 0,1 1 0 0 0,-1 0 0 0 0,1-1 0 0 0,-1 1 0 0 0,1 0 0 0 0,0 0-1 0 0,0-1 1 0 0,0 3 0 0 0,-3 9 69 0 0,-36 89 284 0 0,29-84-338 0 0,1 0 0 0 0,-12 35-1 0 0,19-48-2 0 0,0 1 0 0 0,1 0 1 0 0,0-1-1 0 0,0 1 0 0 0,0 0 0 0 0,1 0 0 0 0,-1 0 0 0 0,1 0 1 0 0,1-1-1 0 0,-1 1 0 0 0,1 0 0 0 0,0 0 0 0 0,1 0 0 0 0,2 6 0 0 0,-4-10 14 0 0,2-1 1 0 0,-1 0-1 0 0,0 1 0 0 0,0-1 0 0 0,0 1 0 0 0,0-1 0 0 0,1 0 0 0 0,-1 0 0 0 0,1 0 0 0 0,-1 0 0 0 0,1 0 0 0 0,-1 0 0 0 0,1 0 0 0 0,0 0 0 0 0,-1-1 0 0 0,1 1 0 0 0,0-1 0 0 0,0 1 0 0 0,-1-1 0 0 0,1 0 0 0 0,0 1 0 0 0,3-1 1 0 0,45-3 338 0 0,-35 2-272 0 0,-6 0-326 0 0,0 0-1 0 0,-1-1 1 0 0,1 0 0 0 0,0 0 0 0 0,0-1 0 0 0,-1 0-1 0 0,0-1 1 0 0,16-8 0 0 0,14-15-5120 0 0,1-6-3561 0 0,-21 17 5964 0 0,-12 12 2210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15T04:34:02.638"/>
    </inkml:context>
    <inkml:brush xml:id="br0">
      <inkml:brushProperty name="width" value="0.025" units="cm"/>
      <inkml:brushProperty name="height" value="0.025" units="cm"/>
      <inkml:brushProperty name="color" value="#E71224"/>
    </inkml:brush>
  </inkml:definitions>
  <inkml:trace contextRef="#ctx0" brushRef="#br0">170 1 316 0 0,'-3'2'10487'0'0,"-5"4"-5423"0"0,-11 9-3636 0 0,11-5-1231 0 0,0-1 1 0 0,1 1-1 0 0,1 0 1 0 0,0 1-1 0 0,0 0 1 0 0,-6 15-1 0 0,-1 3 277 0 0,2-5-234 0 0,2 0 1 0 0,-8 30-1 0 0,-12 32-95 0 0,23-73 1552 0 0,5-1-5912 0 0,6-12-1706 0 0,9-10 1482 0 0,8-21-453 0 0,-12 17 3639 0 0,-2 1 415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3-15T04:34:03.731"/>
    </inkml:context>
    <inkml:brush xml:id="br0">
      <inkml:brushProperty name="width" value="0.025" units="cm"/>
      <inkml:brushProperty name="height" value="0.025" units="cm"/>
      <inkml:brushProperty name="color" value="#E71224"/>
    </inkml:brush>
  </inkml:definitions>
  <inkml:trace contextRef="#ctx0" brushRef="#br0">16 204 188 0 0,'-16'1'16772'0'0,"31"-6"-16707"0"0,-1 1-1 0 0,1 0 1 0 0,-1 1-1 0 0,1 1 1 0 0,22-1-1 0 0,45-8-43 0 0,-76 10 0 0 0,1-1 0 0 0,-1 0 1 0 0,1-1-1 0 0,-1 1 0 0 0,0-1 0 0 0,0-1 0 0 0,0 1 0 0 0,0-1 0 0 0,8-6 1 0 0,-9 5 83 0 0,0-1 1 0 0,0 0 0 0 0,0 0 0 0 0,-1 0-1 0 0,0 0 1 0 0,6-14 0 0 0,-8 17-82 0 0,0-1 0 0 0,0 0-1 0 0,-1 0 1 0 0,0 0 0 0 0,0-1 0 0 0,0 1 0 0 0,0 0 0 0 0,-1 0 0 0 0,1 0 0 0 0,-1-1 0 0 0,0 1 0 0 0,-1 0-1 0 0,0-7 1 0 0,1 10-24 0 0,-1 0 0 0 0,1 0 0 0 0,-1 0 0 0 0,1 0 0 0 0,-1 0 0 0 0,1 0 0 0 0,-1 0 0 0 0,1 0 0 0 0,-1 0 0 0 0,0 0 0 0 0,0 1 0 0 0,1-1 0 0 0,-1 0 0 0 0,0 0 0 0 0,0 1 0 0 0,0-1 0 0 0,0 0-1 0 0,0 1 1 0 0,0-1 0 0 0,0 1 0 0 0,0-1 0 0 0,0 1 0 0 0,0 0 0 0 0,-1-1 0 0 0,-2 1-158 0 0,1-1 0 0 0,-1 1 0 0 0,1 0 0 0 0,0 0 0 0 0,-1 0 0 0 0,1 1 0 0 0,-1-1-1 0 0,-3 2 1 0 0,-4 1-1575 0 0,1 1 0 0 0,0 0-1 0 0,-1 0 1 0 0,-10 7-1 0 0,-1 2-5382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8T04:43:04.754"/>
    </inkml:context>
    <inkml:brush xml:id="br0">
      <inkml:brushProperty name="width" value="0.025" units="cm"/>
      <inkml:brushProperty name="height" value="0.025" units="cm"/>
      <inkml:brushProperty name="color" value="#E71224"/>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C87F82-341A-42E9-9778-2A2A05FD5832}" type="datetimeFigureOut">
              <a:rPr lang="en-US" smtClean="0"/>
              <a:pPr/>
              <a:t>3/30/2022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FE5419-02AC-4364-B2D8-C0F6C80239A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dirty="0">
                <a:effectLst/>
                <a:latin typeface="Times New Roman" panose="02020603050405020304" pitchFamily="18" charset="0"/>
                <a:ea typeface="Calibri" panose="020F0502020204030204" pitchFamily="34" charset="0"/>
              </a:rPr>
              <a:t>Để so sánh thuộc tính của vật thể này với vật thể khác người ta dùng đến các phép đo. Trong các phép đo người ta sẽ quan tâm đến: đơn vị đo, dụng cụ đo và cách sử dụng các dụng cụ đo đó. </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65200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E5419-02AC-4364-B2D8-C0F6C80239A2}" type="slidenum">
              <a:rPr lang="en-US" smtClean="0"/>
              <a:pPr/>
              <a:t>34</a:t>
            </a:fld>
            <a:endParaRPr lang="en-US"/>
          </a:p>
        </p:txBody>
      </p:sp>
    </p:spTree>
    <p:extLst>
      <p:ext uri="{BB962C8B-B14F-4D97-AF65-F5344CB8AC3E}">
        <p14:creationId xmlns:p14="http://schemas.microsoft.com/office/powerpoint/2010/main" val="2604366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42CB908-3CA3-40B6-9B35-6C127619B864}" type="datetimeFigureOut">
              <a:rPr lang="en-US" smtClean="0"/>
              <a:pPr/>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2CB908-3CA3-40B6-9B35-6C127619B864}" type="datetimeFigureOut">
              <a:rPr lang="en-US" smtClean="0"/>
              <a:pPr/>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2CB908-3CA3-40B6-9B35-6C127619B864}" type="datetimeFigureOut">
              <a:rPr lang="en-US" smtClean="0"/>
              <a:pPr/>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DA3D316-14D4-4E01-B7C8-ED7ABD266817}" type="slidenum">
              <a:rPr lang="en-US" altLang="en-US"/>
              <a:pPr/>
              <a:t>‹#›</a:t>
            </a:fld>
            <a:endParaRPr lang="en-US" altLang="en-US"/>
          </a:p>
        </p:txBody>
      </p:sp>
    </p:spTree>
    <p:extLst>
      <p:ext uri="{BB962C8B-B14F-4D97-AF65-F5344CB8AC3E}">
        <p14:creationId xmlns:p14="http://schemas.microsoft.com/office/powerpoint/2010/main" val="2667459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2CB908-3CA3-40B6-9B35-6C127619B864}" type="datetimeFigureOut">
              <a:rPr lang="en-US" smtClean="0"/>
              <a:pPr/>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CB908-3CA3-40B6-9B35-6C127619B864}" type="datetimeFigureOut">
              <a:rPr lang="en-US" smtClean="0"/>
              <a:pPr/>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2CB908-3CA3-40B6-9B35-6C127619B864}" type="datetimeFigureOut">
              <a:rPr lang="en-US" smtClean="0"/>
              <a:pPr/>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2CB908-3CA3-40B6-9B35-6C127619B864}" type="datetimeFigureOut">
              <a:rPr lang="en-US" smtClean="0"/>
              <a:pPr/>
              <a:t>3/30/2022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2CB908-3CA3-40B6-9B35-6C127619B864}" type="datetimeFigureOut">
              <a:rPr lang="en-US" smtClean="0"/>
              <a:pPr/>
              <a:t>3/30/2022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CB908-3CA3-40B6-9B35-6C127619B864}" type="datetimeFigureOut">
              <a:rPr lang="en-US" smtClean="0"/>
              <a:pPr/>
              <a:t>3/30/2022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2CB908-3CA3-40B6-9B35-6C127619B864}" type="datetimeFigureOut">
              <a:rPr lang="en-US" smtClean="0"/>
              <a:pPr/>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2CB908-3CA3-40B6-9B35-6C127619B864}" type="datetimeFigureOut">
              <a:rPr lang="en-US" smtClean="0"/>
              <a:pPr/>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A3E458-D994-4CBD-A671-4672F224AFA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2CB908-3CA3-40B6-9B35-6C127619B864}" type="datetimeFigureOut">
              <a:rPr lang="en-US" smtClean="0"/>
              <a:pPr/>
              <a:t>3/30/2022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A3E458-D994-4CBD-A671-4672F224AF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bin"/><Relationship Id="rId1" Type="http://schemas.openxmlformats.org/officeDocument/2006/relationships/slideLayout" Target="../slideLayouts/slideLayout4.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slideLayout" Target="../slideLayouts/slideLayout2.xml"/><Relationship Id="rId7" Type="http://schemas.openxmlformats.org/officeDocument/2006/relationships/image" Target="../media/image3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notesSlide" Target="../notesSlides/notesSlide1.xml"/><Relationship Id="rId9" Type="http://schemas.openxmlformats.org/officeDocument/2006/relationships/hyperlink" Target="https://www.youtube.com/watch?v=Al7XsgNU9-8&amp;t=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7.wmf"/><Relationship Id="rId5" Type="http://schemas.openxmlformats.org/officeDocument/2006/relationships/oleObject" Target="../embeddings/oleObject2.bin"/><Relationship Id="rId4" Type="http://schemas.openxmlformats.org/officeDocument/2006/relationships/image" Target="../media/image36.wmf"/><Relationship Id="rId9"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40.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3.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42.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42.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42.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6.wmf"/><Relationship Id="rId5" Type="http://schemas.openxmlformats.org/officeDocument/2006/relationships/oleObject" Target="../embeddings/oleObject5.bin"/><Relationship Id="rId4" Type="http://schemas.openxmlformats.org/officeDocument/2006/relationships/image" Target="../media/image46.wmf"/></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4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0" Type="http://schemas.openxmlformats.org/officeDocument/2006/relationships/customXml" Target="../ink/ink4.xml"/><Relationship Id="rId93" Type="http://schemas.openxmlformats.org/officeDocument/2006/relationships/image" Target="../media/image88.png"/><Relationship Id="rId89" Type="http://schemas.openxmlformats.org/officeDocument/2006/relationships/image" Target="../media/image86.png"/><Relationship Id="rId92" Type="http://schemas.openxmlformats.org/officeDocument/2006/relationships/customXml" Target="../ink/ink6.xml"/><Relationship Id="rId103" Type="http://schemas.openxmlformats.org/officeDocument/2006/relationships/image" Target="../media/image93.png"/><Relationship Id="rId2" Type="http://schemas.openxmlformats.org/officeDocument/2006/relationships/customXml" Target="../ink/ink3.xml"/><Relationship Id="rId91" Type="http://schemas.openxmlformats.org/officeDocument/2006/relationships/image" Target="../media/image87.png"/><Relationship Id="rId1" Type="http://schemas.openxmlformats.org/officeDocument/2006/relationships/slideLayout" Target="../slideLayouts/slideLayout6.xml"/><Relationship Id="rId79" Type="http://schemas.openxmlformats.org/officeDocument/2006/relationships/image" Target="../media/image81.png"/><Relationship Id="rId90" Type="http://schemas.openxmlformats.org/officeDocument/2006/relationships/customXml" Target="../ink/ink5.xml"/><Relationship Id="rId94" Type="http://schemas.openxmlformats.org/officeDocument/2006/relationships/customXml" Target="../ink/ink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me531193"/>
          <p:cNvPicPr>
            <a:picLocks noGrp="1" noChangeAspect="1" noChangeArrowheads="1"/>
          </p:cNvPicPr>
          <p:nvPr>
            <p:ph sz="half" idx="1"/>
          </p:nvPr>
        </p:nvPicPr>
        <p:blipFill>
          <a:blip r:embed="rId3"/>
          <a:srcRect/>
          <a:stretch>
            <a:fillRect/>
          </a:stretch>
        </p:blipFill>
        <p:spPr>
          <a:xfrm>
            <a:off x="0" y="9525"/>
            <a:ext cx="9210675" cy="6864350"/>
          </a:xfrm>
          <a:noFill/>
        </p:spPr>
      </p:pic>
      <p:pic>
        <p:nvPicPr>
          <p:cNvPr id="3075" name="Picture 14" descr="671691"/>
          <p:cNvPicPr>
            <a:picLocks noChangeAspect="1" noChangeArrowheads="1" noCrop="1"/>
          </p:cNvPicPr>
          <p:nvPr/>
        </p:nvPicPr>
        <p:blipFill>
          <a:blip r:embed="rId4"/>
          <a:srcRect/>
          <a:stretch>
            <a:fillRect/>
          </a:stretch>
        </p:blipFill>
        <p:spPr bwMode="auto">
          <a:xfrm>
            <a:off x="0" y="5578475"/>
            <a:ext cx="1219200" cy="1219200"/>
          </a:xfrm>
          <a:prstGeom prst="rect">
            <a:avLst/>
          </a:prstGeom>
          <a:noFill/>
          <a:ln w="9525">
            <a:noFill/>
            <a:miter lim="800000"/>
            <a:headEnd/>
            <a:tailEnd/>
          </a:ln>
        </p:spPr>
      </p:pic>
      <p:pic>
        <p:nvPicPr>
          <p:cNvPr id="3076" name="Picture 14" descr="671691"/>
          <p:cNvPicPr>
            <a:picLocks noChangeAspect="1" noChangeArrowheads="1" noCrop="1"/>
          </p:cNvPicPr>
          <p:nvPr/>
        </p:nvPicPr>
        <p:blipFill>
          <a:blip r:embed="rId4"/>
          <a:srcRect/>
          <a:stretch>
            <a:fillRect/>
          </a:stretch>
        </p:blipFill>
        <p:spPr bwMode="auto">
          <a:xfrm>
            <a:off x="1698625" y="5699125"/>
            <a:ext cx="1219200" cy="1219200"/>
          </a:xfrm>
          <a:prstGeom prst="rect">
            <a:avLst/>
          </a:prstGeom>
          <a:noFill/>
          <a:ln w="9525">
            <a:noFill/>
            <a:miter lim="800000"/>
            <a:headEnd/>
            <a:tailEnd/>
          </a:ln>
        </p:spPr>
      </p:pic>
      <p:pic>
        <p:nvPicPr>
          <p:cNvPr id="3077" name="Picture 14" descr="671691"/>
          <p:cNvPicPr>
            <a:picLocks noChangeAspect="1" noChangeArrowheads="1" noCrop="1"/>
          </p:cNvPicPr>
          <p:nvPr/>
        </p:nvPicPr>
        <p:blipFill>
          <a:blip r:embed="rId4"/>
          <a:srcRect/>
          <a:stretch>
            <a:fillRect/>
          </a:stretch>
        </p:blipFill>
        <p:spPr bwMode="auto">
          <a:xfrm>
            <a:off x="7924800" y="5588000"/>
            <a:ext cx="1219200" cy="1219200"/>
          </a:xfrm>
          <a:prstGeom prst="rect">
            <a:avLst/>
          </a:prstGeom>
          <a:noFill/>
          <a:ln w="9525">
            <a:noFill/>
            <a:miter lim="800000"/>
            <a:headEnd/>
            <a:tailEnd/>
          </a:ln>
        </p:spPr>
      </p:pic>
      <p:pic>
        <p:nvPicPr>
          <p:cNvPr id="3078" name="Picture 14" descr="671691"/>
          <p:cNvPicPr>
            <a:picLocks noChangeAspect="1" noChangeArrowheads="1" noCrop="1"/>
          </p:cNvPicPr>
          <p:nvPr/>
        </p:nvPicPr>
        <p:blipFill>
          <a:blip r:embed="rId4"/>
          <a:srcRect/>
          <a:stretch>
            <a:fillRect/>
          </a:stretch>
        </p:blipFill>
        <p:spPr bwMode="auto">
          <a:xfrm>
            <a:off x="3957638" y="5638800"/>
            <a:ext cx="1219200" cy="1219200"/>
          </a:xfrm>
          <a:prstGeom prst="rect">
            <a:avLst/>
          </a:prstGeom>
          <a:noFill/>
          <a:ln w="9525">
            <a:noFill/>
            <a:miter lim="800000"/>
            <a:headEnd/>
            <a:tailEnd/>
          </a:ln>
        </p:spPr>
      </p:pic>
      <p:pic>
        <p:nvPicPr>
          <p:cNvPr id="3079" name="Picture 14" descr="671691"/>
          <p:cNvPicPr>
            <a:picLocks noChangeAspect="1" noChangeArrowheads="1" noCrop="1"/>
          </p:cNvPicPr>
          <p:nvPr/>
        </p:nvPicPr>
        <p:blipFill>
          <a:blip r:embed="rId4"/>
          <a:srcRect/>
          <a:stretch>
            <a:fillRect/>
          </a:stretch>
        </p:blipFill>
        <p:spPr bwMode="auto">
          <a:xfrm>
            <a:off x="6019800" y="5678488"/>
            <a:ext cx="1219200" cy="1219200"/>
          </a:xfrm>
          <a:prstGeom prst="rect">
            <a:avLst/>
          </a:prstGeom>
          <a:noFill/>
          <a:ln w="9525">
            <a:noFill/>
            <a:miter lim="800000"/>
            <a:headEnd/>
            <a:tailEnd/>
          </a:ln>
        </p:spPr>
      </p:pic>
      <p:sp>
        <p:nvSpPr>
          <p:cNvPr id="14" name="WordArt 9"/>
          <p:cNvSpPr>
            <a:spLocks noChangeArrowheads="1" noChangeShapeType="1" noTextEdit="1"/>
          </p:cNvSpPr>
          <p:nvPr/>
        </p:nvSpPr>
        <p:spPr bwMode="auto">
          <a:xfrm>
            <a:off x="533400" y="2743200"/>
            <a:ext cx="8001000" cy="1143001"/>
          </a:xfrm>
          <a:prstGeom prst="rect">
            <a:avLst/>
          </a:prstGeom>
        </p:spPr>
        <p:txBody>
          <a:bodyPr wrap="none" lIns="91374" tIns="45687" rIns="91374" bIns="45687" fromWordArt="1">
            <a:prstTxWarp prst="textPlain">
              <a:avLst>
                <a:gd name="adj" fmla="val 50000"/>
              </a:avLst>
            </a:prstTxWarp>
          </a:bodyPr>
          <a:lstStyle/>
          <a:p>
            <a:pPr>
              <a:defRPr/>
            </a:pPr>
            <a:r>
              <a:rPr lang="en-US" sz="3600" b="1" u="none" kern="10"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về</a:t>
            </a:r>
            <a:r>
              <a:rPr lang="en-US" sz="3600" b="1" u="none" kern="1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 </a:t>
            </a:r>
            <a:r>
              <a:rPr lang="en-US" sz="3600" b="1" u="none" kern="10"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dự</a:t>
            </a:r>
            <a:r>
              <a:rPr lang="en-US" sz="3600" b="1" u="none" kern="1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 </a:t>
            </a:r>
            <a:r>
              <a:rPr lang="en-US" sz="3600" b="1" u="none" kern="10"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giờ</a:t>
            </a:r>
            <a:r>
              <a:rPr lang="en-US" sz="3600" b="1" u="none" kern="1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 </a:t>
            </a:r>
            <a:r>
              <a:rPr lang="en-US" sz="3600" b="1" u="none" kern="10"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môn</a:t>
            </a:r>
            <a:r>
              <a:rPr lang="en-US" sz="3600" b="1" u="none" kern="1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 </a:t>
            </a:r>
            <a:r>
              <a:rPr lang="vi-VN" sz="3600" b="1" kern="1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KHTN- </a:t>
            </a:r>
            <a:r>
              <a:rPr lang="en-US" sz="3600" b="1" u="none" kern="1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 </a:t>
            </a:r>
            <a:r>
              <a:rPr lang="en-US" sz="3600" b="1" u="none" kern="10"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lớp</a:t>
            </a:r>
            <a:r>
              <a:rPr lang="en-US" sz="3600" b="1" u="none" kern="1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 </a:t>
            </a:r>
            <a:r>
              <a:rPr lang="vi-VN" sz="3600" b="1" u="none" kern="1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6</a:t>
            </a:r>
            <a:r>
              <a:rPr lang="en-US" sz="3600" b="1" u="none" kern="1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a:cs typeface="Times New Roman"/>
              </a:rPr>
              <a:t> </a:t>
            </a:r>
          </a:p>
        </p:txBody>
      </p:sp>
      <p:sp>
        <p:nvSpPr>
          <p:cNvPr id="3" name="Rectangle 2"/>
          <p:cNvSpPr/>
          <p:nvPr/>
        </p:nvSpPr>
        <p:spPr>
          <a:xfrm>
            <a:off x="600558" y="1066800"/>
            <a:ext cx="8543445" cy="1015596"/>
          </a:xfrm>
          <a:prstGeom prst="rect">
            <a:avLst/>
          </a:prstGeom>
          <a:noFill/>
        </p:spPr>
        <p:txBody>
          <a:bodyPr lIns="91374" tIns="45687" rIns="91374" bIns="45687">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6000" b="1" u="none" kern="10" spc="50" dirty="0" err="1">
                <a:ln w="11430"/>
                <a:solidFill>
                  <a:srgbClr val="0033CC"/>
                </a:solidFill>
                <a:effectLst>
                  <a:outerShdw blurRad="76200" dist="50800" dir="5400000" algn="tl" rotWithShape="0">
                    <a:srgbClr val="000000">
                      <a:alpha val="65000"/>
                    </a:srgbClr>
                  </a:outerShdw>
                </a:effectLst>
                <a:latin typeface="Times New Roman"/>
                <a:cs typeface="Times New Roman"/>
              </a:rPr>
              <a:t>Chào</a:t>
            </a:r>
            <a:r>
              <a:rPr lang="en-US" sz="6000" b="1" u="none" kern="10" spc="50" dirty="0">
                <a:ln w="11430"/>
                <a:solidFill>
                  <a:srgbClr val="0033CC"/>
                </a:solidFill>
                <a:effectLst>
                  <a:outerShdw blurRad="76200" dist="50800" dir="5400000" algn="tl" rotWithShape="0">
                    <a:srgbClr val="000000">
                      <a:alpha val="65000"/>
                    </a:srgbClr>
                  </a:outerShdw>
                </a:effectLst>
                <a:latin typeface="Times New Roman"/>
                <a:cs typeface="Times New Roman"/>
              </a:rPr>
              <a:t> </a:t>
            </a:r>
            <a:r>
              <a:rPr lang="en-US" sz="6000" b="1" u="none" kern="10" spc="50" dirty="0" err="1">
                <a:ln w="11430"/>
                <a:solidFill>
                  <a:srgbClr val="0033CC"/>
                </a:solidFill>
                <a:effectLst>
                  <a:outerShdw blurRad="76200" dist="50800" dir="5400000" algn="tl" rotWithShape="0">
                    <a:srgbClr val="000000">
                      <a:alpha val="65000"/>
                    </a:srgbClr>
                  </a:outerShdw>
                </a:effectLst>
                <a:latin typeface="Times New Roman"/>
                <a:cs typeface="Times New Roman"/>
              </a:rPr>
              <a:t>mừng</a:t>
            </a:r>
            <a:r>
              <a:rPr lang="en-US" sz="6000" b="1" u="none" kern="10" spc="50" dirty="0">
                <a:ln w="11430"/>
                <a:solidFill>
                  <a:srgbClr val="0033CC"/>
                </a:solidFill>
                <a:effectLst>
                  <a:outerShdw blurRad="76200" dist="50800" dir="5400000" algn="tl" rotWithShape="0">
                    <a:srgbClr val="000000">
                      <a:alpha val="65000"/>
                    </a:srgbClr>
                  </a:outerShdw>
                </a:effectLst>
                <a:latin typeface="Times New Roman"/>
                <a:cs typeface="Times New Roman"/>
              </a:rPr>
              <a:t> </a:t>
            </a:r>
            <a:r>
              <a:rPr lang="en-US" sz="6000" b="1" u="none" kern="10" spc="50" dirty="0" err="1">
                <a:ln w="11430"/>
                <a:solidFill>
                  <a:srgbClr val="0033CC"/>
                </a:solidFill>
                <a:effectLst>
                  <a:outerShdw blurRad="76200" dist="50800" dir="5400000" algn="tl" rotWithShape="0">
                    <a:srgbClr val="000000">
                      <a:alpha val="65000"/>
                    </a:srgbClr>
                  </a:outerShdw>
                </a:effectLst>
                <a:latin typeface="Times New Roman"/>
                <a:cs typeface="Times New Roman"/>
              </a:rPr>
              <a:t>quí</a:t>
            </a:r>
            <a:r>
              <a:rPr lang="en-US" sz="6000" b="1" u="none" kern="10" spc="50" dirty="0">
                <a:ln w="11430"/>
                <a:solidFill>
                  <a:srgbClr val="0033CC"/>
                </a:solidFill>
                <a:effectLst>
                  <a:outerShdw blurRad="76200" dist="50800" dir="5400000" algn="tl" rotWithShape="0">
                    <a:srgbClr val="000000">
                      <a:alpha val="65000"/>
                    </a:srgbClr>
                  </a:outerShdw>
                </a:effectLst>
                <a:latin typeface="Times New Roman"/>
                <a:cs typeface="Times New Roman"/>
              </a:rPr>
              <a:t> </a:t>
            </a:r>
            <a:r>
              <a:rPr lang="en-US" sz="6000" b="1" u="none" kern="10" spc="50" dirty="0" err="1">
                <a:ln w="11430"/>
                <a:solidFill>
                  <a:srgbClr val="0033CC"/>
                </a:solidFill>
                <a:effectLst>
                  <a:outerShdw blurRad="76200" dist="50800" dir="5400000" algn="tl" rotWithShape="0">
                    <a:srgbClr val="000000">
                      <a:alpha val="65000"/>
                    </a:srgbClr>
                  </a:outerShdw>
                </a:effectLst>
                <a:latin typeface="Times New Roman"/>
                <a:cs typeface="Times New Roman"/>
              </a:rPr>
              <a:t>thầy</a:t>
            </a:r>
            <a:r>
              <a:rPr lang="en-US" sz="6000" b="1" u="none" kern="10" spc="50" dirty="0">
                <a:ln w="11430"/>
                <a:solidFill>
                  <a:srgbClr val="0033CC"/>
                </a:solidFill>
                <a:effectLst>
                  <a:outerShdw blurRad="76200" dist="50800" dir="5400000" algn="tl" rotWithShape="0">
                    <a:srgbClr val="000000">
                      <a:alpha val="65000"/>
                    </a:srgbClr>
                  </a:outerShdw>
                </a:effectLst>
                <a:latin typeface="Times New Roman"/>
                <a:cs typeface="Times New Roman"/>
              </a:rPr>
              <a:t> </a:t>
            </a:r>
            <a:r>
              <a:rPr lang="en-US" sz="6000" b="1" u="none" kern="10" spc="50" dirty="0" err="1">
                <a:ln w="11430"/>
                <a:solidFill>
                  <a:srgbClr val="0033CC"/>
                </a:solidFill>
                <a:effectLst>
                  <a:outerShdw blurRad="76200" dist="50800" dir="5400000" algn="tl" rotWithShape="0">
                    <a:srgbClr val="000000">
                      <a:alpha val="65000"/>
                    </a:srgbClr>
                  </a:outerShdw>
                </a:effectLst>
                <a:latin typeface="Times New Roman"/>
                <a:cs typeface="Times New Roman"/>
              </a:rPr>
              <a:t>cô</a:t>
            </a:r>
            <a:endParaRPr lang="en-US" sz="6000" b="1" u="none" spc="50" dirty="0">
              <a:ln w="11430"/>
              <a:solidFill>
                <a:srgbClr val="0033CC"/>
              </a:solidFill>
              <a:effectLst>
                <a:outerShdw blurRad="76200" dist="50800" dir="5400000" algn="tl" rotWithShape="0">
                  <a:srgbClr val="000000">
                    <a:alpha val="65000"/>
                  </a:srgbClr>
                </a:outerShdw>
              </a:effectLst>
            </a:endParaRPr>
          </a:p>
        </p:txBody>
      </p:sp>
      <p:sp>
        <p:nvSpPr>
          <p:cNvPr id="12" name="Rectangle 11"/>
          <p:cNvSpPr/>
          <p:nvPr/>
        </p:nvSpPr>
        <p:spPr>
          <a:xfrm>
            <a:off x="4453217" y="3244334"/>
            <a:ext cx="237566" cy="369332"/>
          </a:xfrm>
          <a:prstGeom prst="rect">
            <a:avLst/>
          </a:prstGeom>
        </p:spPr>
        <p:txBody>
          <a:bodyPr wrap="none">
            <a:spAutoFit/>
          </a:bodyPr>
          <a:lstStyle/>
          <a:p>
            <a:r>
              <a:rPr lang="en-US" b="0" dirty="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repeatCount="indefinite"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 vo tay.wav"/>
                                        </p:tgtEl>
                                      </p:cMediaNode>
                                    </p:audio>
                                  </p:subTnLst>
                                </p:cTn>
                              </p:par>
                            </p:childTnLst>
                          </p:cTn>
                        </p:par>
                        <p:par>
                          <p:cTn id="8" fill="hold" nodeType="afterGroup">
                            <p:stCondLst>
                              <p:cond delay="2000"/>
                            </p:stCondLst>
                            <p:childTnLst>
                              <p:par>
                                <p:cTn id="9" presetID="21" presetClass="entr" presetSubtype="1" repeatCount="indefinite"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heel(1)">
                                      <p:cBhvr>
                                        <p:cTn id="11" dur="2000"/>
                                        <p:tgtEl>
                                          <p:spTgt spid="14"/>
                                        </p:tgtEl>
                                      </p:cBhvr>
                                    </p:animEffect>
                                  </p:childTnLst>
                                  <p:subTnLst>
                                    <p:audio>
                                      <p:cMediaNode>
                                        <p:cTn display="0" masterRel="sameClick">
                                          <p:stCondLst>
                                            <p:cond evt="begin" delay="0">
                                              <p:tn val="9"/>
                                            </p:cond>
                                          </p:stCondLst>
                                          <p:endCondLst>
                                            <p:cond evt="onStopAudio" delay="0">
                                              <p:tgtEl>
                                                <p:sldTgt/>
                                              </p:tgtEl>
                                            </p:cond>
                                          </p:endCondLst>
                                        </p:cTn>
                                        <p:tgtEl>
                                          <p:sndTgt r:embed="rId2" name="Tieng vo ta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19125" y="1"/>
            <a:ext cx="7886700" cy="758825"/>
          </a:xfrm>
        </p:spPr>
        <p:txBody>
          <a:bodyPr/>
          <a:lstStyle/>
          <a:p>
            <a:pPr algn="ctr" eaLnBrk="1" hangingPunct="1"/>
            <a:r>
              <a:rPr lang="en-US" altLang="en-US" sz="3600" b="1">
                <a:solidFill>
                  <a:srgbClr val="0070C0"/>
                </a:solidFill>
                <a:latin typeface="Times New Roman" pitchFamily="18" charset="0"/>
                <a:cs typeface="Times New Roman" pitchFamily="18" charset="0"/>
              </a:rPr>
              <a:t>VẬT CÓ SỰ BIẾN DẠNG LÒ XO</a:t>
            </a:r>
          </a:p>
        </p:txBody>
      </p:sp>
      <p:pic>
        <p:nvPicPr>
          <p:cNvPr id="7171" name="Picture 9"/>
          <p:cNvPicPr>
            <a:picLocks noChangeAspect="1"/>
          </p:cNvPicPr>
          <p:nvPr/>
        </p:nvPicPr>
        <p:blipFill>
          <a:blip r:embed="rId2"/>
          <a:srcRect/>
          <a:stretch>
            <a:fillRect/>
          </a:stretch>
        </p:blipFill>
        <p:spPr bwMode="auto">
          <a:xfrm>
            <a:off x="0" y="614364"/>
            <a:ext cx="4154091" cy="6243637"/>
          </a:xfrm>
          <a:prstGeom prst="rect">
            <a:avLst/>
          </a:prstGeom>
          <a:noFill/>
          <a:ln w="9525">
            <a:noFill/>
            <a:miter lim="800000"/>
            <a:headEnd/>
            <a:tailEnd/>
          </a:ln>
        </p:spPr>
      </p:pic>
      <p:pic>
        <p:nvPicPr>
          <p:cNvPr id="7172" name="Picture 12"/>
          <p:cNvPicPr>
            <a:picLocks noChangeAspect="1"/>
          </p:cNvPicPr>
          <p:nvPr/>
        </p:nvPicPr>
        <p:blipFill>
          <a:blip r:embed="rId3"/>
          <a:srcRect/>
          <a:stretch>
            <a:fillRect/>
          </a:stretch>
        </p:blipFill>
        <p:spPr bwMode="auto">
          <a:xfrm>
            <a:off x="4850607" y="614364"/>
            <a:ext cx="4293394" cy="624363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19125" y="1"/>
            <a:ext cx="7886700" cy="758825"/>
          </a:xfrm>
        </p:spPr>
        <p:txBody>
          <a:bodyPr/>
          <a:lstStyle/>
          <a:p>
            <a:pPr algn="ctr" eaLnBrk="1" hangingPunct="1"/>
            <a:r>
              <a:rPr lang="en-US" altLang="en-US" sz="3600" b="1">
                <a:solidFill>
                  <a:srgbClr val="0070C0"/>
                </a:solidFill>
                <a:latin typeface="Times New Roman" pitchFamily="18" charset="0"/>
                <a:cs typeface="Times New Roman" pitchFamily="18" charset="0"/>
              </a:rPr>
              <a:t>VẬT CÓ SỰ BIẾN DẠNG LÒ XO</a:t>
            </a:r>
          </a:p>
        </p:txBody>
      </p:sp>
      <p:pic>
        <p:nvPicPr>
          <p:cNvPr id="8195" name="Picture 2"/>
          <p:cNvPicPr>
            <a:picLocks noChangeAspect="1"/>
          </p:cNvPicPr>
          <p:nvPr/>
        </p:nvPicPr>
        <p:blipFill>
          <a:blip r:embed="rId2"/>
          <a:srcRect/>
          <a:stretch>
            <a:fillRect/>
          </a:stretch>
        </p:blipFill>
        <p:spPr bwMode="auto">
          <a:xfrm>
            <a:off x="0" y="1192213"/>
            <a:ext cx="4144566" cy="5116512"/>
          </a:xfrm>
          <a:prstGeom prst="rect">
            <a:avLst/>
          </a:prstGeom>
          <a:noFill/>
          <a:ln w="9525">
            <a:noFill/>
            <a:miter lim="800000"/>
            <a:headEnd/>
            <a:tailEnd/>
          </a:ln>
        </p:spPr>
      </p:pic>
      <p:pic>
        <p:nvPicPr>
          <p:cNvPr id="8196" name="Picture 3"/>
          <p:cNvPicPr>
            <a:picLocks noChangeAspect="1"/>
          </p:cNvPicPr>
          <p:nvPr/>
        </p:nvPicPr>
        <p:blipFill>
          <a:blip r:embed="rId3"/>
          <a:srcRect/>
          <a:stretch>
            <a:fillRect/>
          </a:stretch>
        </p:blipFill>
        <p:spPr bwMode="auto">
          <a:xfrm>
            <a:off x="4979194" y="1000125"/>
            <a:ext cx="3981450" cy="53086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9125" y="1"/>
            <a:ext cx="7886700" cy="758825"/>
          </a:xfrm>
        </p:spPr>
        <p:txBody>
          <a:bodyPr/>
          <a:lstStyle/>
          <a:p>
            <a:pPr algn="ctr" eaLnBrk="1" hangingPunct="1"/>
            <a:r>
              <a:rPr lang="en-US" altLang="en-US" sz="3600" b="1">
                <a:solidFill>
                  <a:srgbClr val="0070C0"/>
                </a:solidFill>
                <a:latin typeface="Times New Roman" pitchFamily="18" charset="0"/>
                <a:cs typeface="Times New Roman" pitchFamily="18" charset="0"/>
              </a:rPr>
              <a:t>ỨNG DỤNG TRONG CUỘC SỐNG</a:t>
            </a:r>
          </a:p>
        </p:txBody>
      </p:sp>
      <p:pic>
        <p:nvPicPr>
          <p:cNvPr id="9219" name="Picture 2"/>
          <p:cNvPicPr>
            <a:picLocks noChangeAspect="1"/>
          </p:cNvPicPr>
          <p:nvPr/>
        </p:nvPicPr>
        <p:blipFill>
          <a:blip r:embed="rId2"/>
          <a:srcRect/>
          <a:stretch>
            <a:fillRect/>
          </a:stretch>
        </p:blipFill>
        <p:spPr bwMode="auto">
          <a:xfrm>
            <a:off x="0" y="1174750"/>
            <a:ext cx="4720829" cy="5410200"/>
          </a:xfrm>
          <a:prstGeom prst="rect">
            <a:avLst/>
          </a:prstGeom>
          <a:noFill/>
          <a:ln w="9525">
            <a:noFill/>
            <a:miter lim="800000"/>
            <a:headEnd/>
            <a:tailEnd/>
          </a:ln>
        </p:spPr>
      </p:pic>
      <p:pic>
        <p:nvPicPr>
          <p:cNvPr id="9220" name="Picture 3"/>
          <p:cNvPicPr>
            <a:picLocks noChangeAspect="1"/>
          </p:cNvPicPr>
          <p:nvPr/>
        </p:nvPicPr>
        <p:blipFill>
          <a:blip r:embed="rId3"/>
          <a:srcRect/>
          <a:stretch>
            <a:fillRect/>
          </a:stretch>
        </p:blipFill>
        <p:spPr bwMode="auto">
          <a:xfrm>
            <a:off x="4880373" y="1174750"/>
            <a:ext cx="4131469" cy="52387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9125" y="1"/>
            <a:ext cx="7886700" cy="758825"/>
          </a:xfrm>
        </p:spPr>
        <p:txBody>
          <a:bodyPr/>
          <a:lstStyle/>
          <a:p>
            <a:pPr algn="ctr" eaLnBrk="1" hangingPunct="1"/>
            <a:r>
              <a:rPr lang="en-US" altLang="en-US" sz="3600" b="1">
                <a:solidFill>
                  <a:srgbClr val="0070C0"/>
                </a:solidFill>
                <a:latin typeface="Times New Roman" pitchFamily="18" charset="0"/>
                <a:cs typeface="Times New Roman" pitchFamily="18" charset="0"/>
              </a:rPr>
              <a:t>ỨNG DỤNG TRONG CUỘC SỐNG</a:t>
            </a:r>
          </a:p>
        </p:txBody>
      </p:sp>
      <p:pic>
        <p:nvPicPr>
          <p:cNvPr id="10243" name="Picture 6"/>
          <p:cNvPicPr>
            <a:picLocks noChangeAspect="1"/>
          </p:cNvPicPr>
          <p:nvPr/>
        </p:nvPicPr>
        <p:blipFill>
          <a:blip r:embed="rId2"/>
          <a:srcRect/>
          <a:stretch>
            <a:fillRect/>
          </a:stretch>
        </p:blipFill>
        <p:spPr bwMode="auto">
          <a:xfrm>
            <a:off x="0" y="758825"/>
            <a:ext cx="3929063" cy="5995988"/>
          </a:xfrm>
          <a:prstGeom prst="rect">
            <a:avLst/>
          </a:prstGeom>
          <a:noFill/>
          <a:ln w="9525">
            <a:noFill/>
            <a:miter lim="800000"/>
            <a:headEnd/>
            <a:tailEnd/>
          </a:ln>
        </p:spPr>
      </p:pic>
      <p:pic>
        <p:nvPicPr>
          <p:cNvPr id="10244" name="Picture 7"/>
          <p:cNvPicPr>
            <a:picLocks noChangeAspect="1"/>
          </p:cNvPicPr>
          <p:nvPr/>
        </p:nvPicPr>
        <p:blipFill>
          <a:blip r:embed="rId3"/>
          <a:srcRect/>
          <a:stretch>
            <a:fillRect/>
          </a:stretch>
        </p:blipFill>
        <p:spPr bwMode="auto">
          <a:xfrm>
            <a:off x="4673203" y="652463"/>
            <a:ext cx="4470797" cy="61023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9125" y="1"/>
            <a:ext cx="7886700" cy="758825"/>
          </a:xfrm>
        </p:spPr>
        <p:txBody>
          <a:bodyPr/>
          <a:lstStyle/>
          <a:p>
            <a:pPr algn="ctr" eaLnBrk="1" hangingPunct="1"/>
            <a:r>
              <a:rPr lang="en-US" altLang="en-US" sz="3600" b="1">
                <a:solidFill>
                  <a:srgbClr val="0070C0"/>
                </a:solidFill>
                <a:latin typeface="Times New Roman" pitchFamily="18" charset="0"/>
                <a:cs typeface="Times New Roman" pitchFamily="18" charset="0"/>
              </a:rPr>
              <a:t>ỨNG DỤNG TRONG CUỘC SỐNG</a:t>
            </a:r>
          </a:p>
        </p:txBody>
      </p:sp>
      <p:pic>
        <p:nvPicPr>
          <p:cNvPr id="11267" name="Picture 2"/>
          <p:cNvPicPr>
            <a:picLocks noChangeAspect="1"/>
          </p:cNvPicPr>
          <p:nvPr/>
        </p:nvPicPr>
        <p:blipFill>
          <a:blip r:embed="rId2"/>
          <a:srcRect/>
          <a:stretch>
            <a:fillRect/>
          </a:stretch>
        </p:blipFill>
        <p:spPr bwMode="auto">
          <a:xfrm>
            <a:off x="1052513" y="758826"/>
            <a:ext cx="7543800" cy="547211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85724" y="-79474"/>
            <a:ext cx="90582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4800" b="1" dirty="0" err="1"/>
              <a:t>Không</a:t>
            </a:r>
            <a:r>
              <a:rPr lang="en-US" altLang="en-US" sz="4800" b="1" dirty="0"/>
              <a:t> </a:t>
            </a:r>
            <a:r>
              <a:rPr lang="en-US" altLang="en-US" sz="4800" b="1" dirty="0" err="1"/>
              <a:t>chỉ</a:t>
            </a:r>
            <a:r>
              <a:rPr lang="en-US" altLang="en-US" sz="4800" b="1" dirty="0"/>
              <a:t> </a:t>
            </a:r>
            <a:r>
              <a:rPr lang="en-US" altLang="en-US" sz="4800" b="1" dirty="0" err="1"/>
              <a:t>lò</a:t>
            </a:r>
            <a:r>
              <a:rPr lang="en-US" altLang="en-US" sz="4800" b="1" dirty="0"/>
              <a:t> xo </a:t>
            </a:r>
            <a:r>
              <a:rPr lang="en-US" altLang="en-US" sz="4800" b="1" dirty="0" err="1"/>
              <a:t>mới</a:t>
            </a:r>
            <a:r>
              <a:rPr lang="en-US" altLang="en-US" sz="4800" b="1" dirty="0"/>
              <a:t> </a:t>
            </a:r>
            <a:r>
              <a:rPr lang="en-US" altLang="en-US" sz="4800" b="1" dirty="0" err="1"/>
              <a:t>có</a:t>
            </a:r>
            <a:r>
              <a:rPr lang="en-US" altLang="en-US" sz="4800" b="1" dirty="0"/>
              <a:t> </a:t>
            </a:r>
            <a:r>
              <a:rPr lang="en-US" altLang="en-US" sz="4800" b="1" dirty="0" err="1"/>
              <a:t>tính</a:t>
            </a:r>
            <a:r>
              <a:rPr lang="en-US" altLang="en-US" sz="4800" b="1" dirty="0"/>
              <a:t> </a:t>
            </a:r>
            <a:r>
              <a:rPr lang="en-US" altLang="en-US" sz="4800" b="1" dirty="0" err="1"/>
              <a:t>chất</a:t>
            </a:r>
            <a:r>
              <a:rPr lang="en-US" altLang="en-US" sz="4800" b="1" dirty="0"/>
              <a:t> </a:t>
            </a:r>
            <a:r>
              <a:rPr lang="en-US" altLang="en-US" sz="4800" b="1" dirty="0" err="1"/>
              <a:t>đàn</a:t>
            </a:r>
            <a:r>
              <a:rPr lang="en-US" altLang="en-US" sz="4800" b="1" dirty="0"/>
              <a:t> </a:t>
            </a:r>
            <a:r>
              <a:rPr lang="en-US" altLang="en-US" sz="4800" b="1" dirty="0" err="1"/>
              <a:t>hồi</a:t>
            </a:r>
            <a:r>
              <a:rPr lang="en-US" altLang="en-US" sz="4800" b="1" dirty="0"/>
              <a:t>…..</a:t>
            </a:r>
          </a:p>
        </p:txBody>
      </p:sp>
      <p:pic>
        <p:nvPicPr>
          <p:cNvPr id="91141" name="Picture 5" descr="b3-188c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 y="2228850"/>
            <a:ext cx="4257676" cy="4612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Picture 6" descr="1387174495_qc_lop_kenda_24_2ilnm9tn6alc8_simg_ce2f5e_200x200_max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 y="1882185"/>
            <a:ext cx="4343401" cy="534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Picture 7" descr="N-ghe-nem-dep-(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2171699"/>
            <a:ext cx="4171950" cy="457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5" name="Picture 9" descr="1349840263_1349752430_76882_433822626675426_1910881535_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7922" y="2191694"/>
            <a:ext cx="4629149" cy="46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1964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1141"/>
                                        </p:tgtEl>
                                        <p:attrNameLst>
                                          <p:attrName>style.visibility</p:attrName>
                                        </p:attrNameLst>
                                      </p:cBhvr>
                                      <p:to>
                                        <p:strVal val="visible"/>
                                      </p:to>
                                    </p:set>
                                    <p:animEffect transition="in" filter="blinds(horizontal)">
                                      <p:cBhvr>
                                        <p:cTn id="7" dur="500"/>
                                        <p:tgtEl>
                                          <p:spTgt spid="911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1143"/>
                                        </p:tgtEl>
                                        <p:attrNameLst>
                                          <p:attrName>style.visibility</p:attrName>
                                        </p:attrNameLst>
                                      </p:cBhvr>
                                      <p:to>
                                        <p:strVal val="visible"/>
                                      </p:to>
                                    </p:set>
                                    <p:animEffect transition="in" filter="blinds(horizontal)">
                                      <p:cBhvr>
                                        <p:cTn id="12" dur="500"/>
                                        <p:tgtEl>
                                          <p:spTgt spid="911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1142"/>
                                        </p:tgtEl>
                                        <p:attrNameLst>
                                          <p:attrName>style.visibility</p:attrName>
                                        </p:attrNameLst>
                                      </p:cBhvr>
                                      <p:to>
                                        <p:strVal val="visible"/>
                                      </p:to>
                                    </p:set>
                                    <p:animEffect transition="in" filter="blinds(horizontal)">
                                      <p:cBhvr>
                                        <p:cTn id="17" dur="500"/>
                                        <p:tgtEl>
                                          <p:spTgt spid="911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1145"/>
                                        </p:tgtEl>
                                        <p:attrNameLst>
                                          <p:attrName>style.visibility</p:attrName>
                                        </p:attrNameLst>
                                      </p:cBhvr>
                                      <p:to>
                                        <p:strVal val="visible"/>
                                      </p:to>
                                    </p:set>
                                    <p:animEffect transition="in" filter="blinds(horizontal)">
                                      <p:cBhvr>
                                        <p:cTn id="22" dur="500"/>
                                        <p:tgtEl>
                                          <p:spTgt spid="9114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5362"/>
                                        </p:tgtEl>
                                        <p:attrNameLst>
                                          <p:attrName>style.visibility</p:attrName>
                                        </p:attrNameLst>
                                      </p:cBhvr>
                                      <p:to>
                                        <p:strVal val="visible"/>
                                      </p:to>
                                    </p:set>
                                    <p:animEffect transition="in" filter="fade">
                                      <p:cBhvr>
                                        <p:cTn id="27" dur="1000"/>
                                        <p:tgtEl>
                                          <p:spTgt spid="15362"/>
                                        </p:tgtEl>
                                      </p:cBhvr>
                                    </p:animEffect>
                                    <p:anim calcmode="lin" valueType="num">
                                      <p:cBhvr>
                                        <p:cTn id="28" dur="1000" fill="hold"/>
                                        <p:tgtEl>
                                          <p:spTgt spid="15362"/>
                                        </p:tgtEl>
                                        <p:attrNameLst>
                                          <p:attrName>ppt_x</p:attrName>
                                        </p:attrNameLst>
                                      </p:cBhvr>
                                      <p:tavLst>
                                        <p:tav tm="0">
                                          <p:val>
                                            <p:strVal val="#ppt_x"/>
                                          </p:val>
                                        </p:tav>
                                        <p:tav tm="100000">
                                          <p:val>
                                            <p:strVal val="#ppt_x"/>
                                          </p:val>
                                        </p:tav>
                                      </p:tavLst>
                                    </p:anim>
                                    <p:anim calcmode="lin" valueType="num">
                                      <p:cBhvr>
                                        <p:cTn id="29"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35FA6A6-6C7B-486F-B3C0-4188D7DBDB26}"/>
              </a:ext>
            </a:extLst>
          </p:cNvPr>
          <p:cNvSpPr>
            <a:spLocks noGrp="1"/>
          </p:cNvSpPr>
          <p:nvPr>
            <p:ph type="title"/>
          </p:nvPr>
        </p:nvSpPr>
        <p:spPr/>
        <p:txBody>
          <a:bodyPr/>
          <a:lstStyle/>
          <a:p>
            <a:endParaRPr lang="en-US" dirty="0"/>
          </a:p>
        </p:txBody>
      </p:sp>
      <p:pic>
        <p:nvPicPr>
          <p:cNvPr id="4" name="Picture 2">
            <a:extLst>
              <a:ext uri="{FF2B5EF4-FFF2-40B4-BE49-F238E27FC236}">
                <a16:creationId xmlns:a16="http://schemas.microsoft.com/office/drawing/2014/main" id="{728AB1BE-AEE7-43AA-A474-8EBD0B779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763000"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872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4356848" y="3617259"/>
            <a:ext cx="430306" cy="430306"/>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984" y="1000124"/>
            <a:ext cx="8768033" cy="585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Graphic 5">
            <a:extLst>
              <a:ext uri="{FF2B5EF4-FFF2-40B4-BE49-F238E27FC236}">
                <a16:creationId xmlns:a16="http://schemas.microsoft.com/office/drawing/2014/main" id="{DBA0DFA0-7AD0-4425-84F5-D107F406E9F2}"/>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732" y="2143124"/>
            <a:ext cx="2433591" cy="1904999"/>
          </a:xfrm>
          <a:prstGeom prst="rect">
            <a:avLst/>
          </a:prstGeom>
        </p:spPr>
      </p:pic>
      <p:sp>
        <p:nvSpPr>
          <p:cNvPr id="8" name="TextBox 7">
            <a:extLst>
              <a:ext uri="{FF2B5EF4-FFF2-40B4-BE49-F238E27FC236}">
                <a16:creationId xmlns:a16="http://schemas.microsoft.com/office/drawing/2014/main" id="{D226F719-F27F-4F43-8300-09D108606326}"/>
              </a:ext>
            </a:extLst>
          </p:cNvPr>
          <p:cNvSpPr txBox="1"/>
          <p:nvPr/>
        </p:nvSpPr>
        <p:spPr>
          <a:xfrm>
            <a:off x="2850356" y="1935160"/>
            <a:ext cx="5372100" cy="3065455"/>
          </a:xfrm>
          <a:prstGeom prst="rect">
            <a:avLst/>
          </a:prstGeom>
          <a:noFill/>
        </p:spPr>
        <p:txBody>
          <a:bodyPr wrap="square">
            <a:spAutoFit/>
          </a:bodyPr>
          <a:lstStyle/>
          <a:p>
            <a:pPr algn="just">
              <a:lnSpc>
                <a:spcPct val="120000"/>
              </a:lnSpc>
            </a:pPr>
            <a:endParaRPr lang="vi-VN" sz="2100"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endParaRPr>
          </a:p>
          <a:p>
            <a:pPr algn="just">
              <a:lnSpc>
                <a:spcPct val="120000"/>
              </a:lnSpc>
            </a:pPr>
            <a:r>
              <a:rPr lang="vi-VN" sz="2100" b="1"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CHẾ TẠO LỰC KẾ ĐƠN GIẢN </a:t>
            </a:r>
          </a:p>
          <a:p>
            <a:pPr algn="just">
              <a:lnSpc>
                <a:spcPct val="120000"/>
              </a:lnSpc>
            </a:pPr>
            <a:r>
              <a:rPr lang="vi-VN" sz="2100"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Link tham khảo: </a:t>
            </a:r>
            <a:r>
              <a:rPr lang="vi-VN" sz="2100" dirty="0">
                <a:solidFill>
                  <a:srgbClr val="0070C0"/>
                </a:solidFill>
                <a:latin typeface="Times New Roman" panose="02020603050405020304" pitchFamily="18" charset="0"/>
                <a:ea typeface="Arial" panose="020B0604020202020204" pitchFamily="34" charset="0"/>
              </a:rPr>
              <a:t>https://youtu.be/qf0C0J7xMS</a:t>
            </a:r>
            <a:r>
              <a:rPr lang="vi-VN" sz="2100" dirty="0">
                <a:latin typeface="Times New Roman" panose="02020603050405020304" pitchFamily="18" charset="0"/>
                <a:ea typeface="Arial" panose="020B0604020202020204" pitchFamily="34" charset="0"/>
              </a:rPr>
              <a:t>.</a:t>
            </a:r>
            <a:endParaRPr lang="vi-VN" sz="2100"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endParaRPr>
          </a:p>
          <a:p>
            <a:pPr algn="just">
              <a:lnSpc>
                <a:spcPct val="120000"/>
              </a:lnSpc>
            </a:pPr>
            <a:r>
              <a:rPr lang="vi-VN" sz="2100"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2. Nhiệm vụ về nhà</a:t>
            </a:r>
            <a:endParaRPr lang="en-US" sz="2100"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endParaRPr>
          </a:p>
          <a:p>
            <a:pPr algn="just">
              <a:lnSpc>
                <a:spcPct val="120000"/>
              </a:lnSpc>
            </a:pPr>
            <a:r>
              <a:rPr lang="en-US" sz="2100"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100" b="1"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CHẾ TẠO CÂN LÒ XO.</a:t>
            </a:r>
          </a:p>
          <a:p>
            <a:pPr algn="just">
              <a:lnSpc>
                <a:spcPct val="120000"/>
              </a:lnSpc>
            </a:pPr>
            <a:r>
              <a:rPr lang="en-US" sz="2100"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Link </a:t>
            </a:r>
            <a:r>
              <a:rPr lang="en-US" sz="2100"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tham</a:t>
            </a:r>
            <a:r>
              <a:rPr lang="en-US" sz="2100"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 </a:t>
            </a:r>
            <a:r>
              <a:rPr lang="en-US" sz="2100" dirty="0" err="1">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khảo</a:t>
            </a:r>
            <a:r>
              <a:rPr lang="en-US" sz="2100" dirty="0">
                <a:highlight>
                  <a:srgbClr val="FFFFFF"/>
                </a:highlight>
                <a:latin typeface="A3.NotoSans-San" panose="020B0502040504020204" pitchFamily="34" charset="0"/>
                <a:ea typeface="A3.NotoSans-San" panose="020B0502040504020204" pitchFamily="34" charset="0"/>
                <a:cs typeface="A3.NotoSans-San" panose="020B0502040504020204" pitchFamily="34" charset="0"/>
              </a:rPr>
              <a:t>:</a:t>
            </a:r>
          </a:p>
          <a:p>
            <a:r>
              <a:rPr lang="en-US" sz="2100" u="sng" dirty="0">
                <a:hlinkClick r:id="rId9"/>
              </a:rPr>
              <a:t>https://</a:t>
            </a:r>
            <a:r>
              <a:rPr lang="en-US" sz="2100" u="sng" dirty="0">
                <a:solidFill>
                  <a:srgbClr val="0070C0"/>
                </a:solidFill>
                <a:hlinkClick r:id="rId9"/>
              </a:rPr>
              <a:t>www.youtube.com/watch?v=Al7XsgNU9-8&amp;t=8</a:t>
            </a:r>
            <a:r>
              <a:rPr lang="en-US" sz="2100" dirty="0">
                <a:solidFill>
                  <a:srgbClr val="0070C0"/>
                </a:solidFill>
              </a:rPr>
              <a:t>5s</a:t>
            </a:r>
          </a:p>
        </p:txBody>
      </p:sp>
      <p:sp>
        <p:nvSpPr>
          <p:cNvPr id="10" name="TextBox 9">
            <a:extLst>
              <a:ext uri="{FF2B5EF4-FFF2-40B4-BE49-F238E27FC236}">
                <a16:creationId xmlns:a16="http://schemas.microsoft.com/office/drawing/2014/main" id="{325E9F65-45D9-4FAE-A917-63BF0B666593}"/>
              </a:ext>
            </a:extLst>
          </p:cNvPr>
          <p:cNvSpPr txBox="1"/>
          <p:nvPr/>
        </p:nvSpPr>
        <p:spPr>
          <a:xfrm>
            <a:off x="3486150" y="1000489"/>
            <a:ext cx="2628900" cy="539891"/>
          </a:xfrm>
          <a:prstGeom prst="rect">
            <a:avLst/>
          </a:prstGeom>
          <a:noFill/>
        </p:spPr>
        <p:txBody>
          <a:bodyPr wrap="square">
            <a:spAutoFit/>
          </a:bodyPr>
          <a:lstStyle/>
          <a:p>
            <a:pPr marL="135255" algn="just">
              <a:lnSpc>
                <a:spcPct val="115000"/>
              </a:lnSpc>
              <a:tabLst>
                <a:tab pos="337661" algn="l"/>
              </a:tabLst>
            </a:pPr>
            <a:r>
              <a:rPr lang="vi-VN" sz="2700" b="1">
                <a:solidFill>
                  <a:srgbClr val="FF0000"/>
                </a:solidFill>
                <a:latin typeface="Times New Roman" panose="02020603050405020304" pitchFamily="18" charset="0"/>
                <a:ea typeface="Calibri" panose="020F0502020204030204" pitchFamily="34" charset="0"/>
                <a:cs typeface="Arial" panose="020B0604020202020204" pitchFamily="34" charset="0"/>
              </a:rPr>
              <a:t>Trải nghiệm</a:t>
            </a:r>
            <a:endParaRPr lang="vi-VN" sz="1500" dirty="0">
              <a:solidFill>
                <a:srgbClr val="FF000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69818259"/>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icture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622" y="2457450"/>
            <a:ext cx="4320777" cy="2876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Picture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57450"/>
            <a:ext cx="413385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304800" y="228600"/>
            <a:ext cx="8610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4000" i="1" dirty="0" err="1"/>
              <a:t>Một</a:t>
            </a:r>
            <a:r>
              <a:rPr lang="en-US" altLang="en-US" sz="4000" i="1" dirty="0"/>
              <a:t> </a:t>
            </a:r>
            <a:r>
              <a:rPr lang="en-US" altLang="en-US" sz="4000" i="1" dirty="0" err="1"/>
              <a:t>sợi</a:t>
            </a:r>
            <a:r>
              <a:rPr lang="en-US" altLang="en-US" sz="4000" i="1" dirty="0"/>
              <a:t> </a:t>
            </a:r>
            <a:r>
              <a:rPr lang="en-US" altLang="en-US" sz="4000" i="1" dirty="0" err="1"/>
              <a:t>dây</a:t>
            </a:r>
            <a:r>
              <a:rPr lang="en-US" altLang="en-US" sz="4000" i="1" dirty="0"/>
              <a:t> </a:t>
            </a:r>
            <a:r>
              <a:rPr lang="en-US" altLang="en-US" sz="4000" i="1" dirty="0" err="1"/>
              <a:t>cao</a:t>
            </a:r>
            <a:r>
              <a:rPr lang="en-US" altLang="en-US" sz="4000" i="1" dirty="0"/>
              <a:t> </a:t>
            </a:r>
            <a:r>
              <a:rPr lang="en-US" altLang="en-US" sz="4000" i="1" dirty="0" err="1"/>
              <a:t>su</a:t>
            </a:r>
            <a:r>
              <a:rPr lang="en-US" altLang="en-US" sz="4000" i="1" dirty="0"/>
              <a:t> </a:t>
            </a:r>
            <a:r>
              <a:rPr lang="en-US" altLang="en-US" sz="4000" i="1" dirty="0" err="1"/>
              <a:t>và</a:t>
            </a:r>
            <a:r>
              <a:rPr lang="en-US" altLang="en-US" sz="4000" i="1" dirty="0"/>
              <a:t> </a:t>
            </a:r>
            <a:r>
              <a:rPr lang="en-US" altLang="en-US" sz="4000" i="1" dirty="0" err="1"/>
              <a:t>một</a:t>
            </a:r>
            <a:r>
              <a:rPr lang="en-US" altLang="en-US" sz="4000" i="1" dirty="0"/>
              <a:t> </a:t>
            </a:r>
            <a:r>
              <a:rPr lang="en-US" altLang="en-US" sz="4000" i="1" dirty="0" err="1"/>
              <a:t>lòxo</a:t>
            </a:r>
            <a:r>
              <a:rPr lang="en-US" altLang="en-US" sz="4000" i="1" dirty="0"/>
              <a:t> </a:t>
            </a:r>
            <a:r>
              <a:rPr lang="en-US" altLang="en-US" sz="4000" i="1" dirty="0" err="1"/>
              <a:t>có</a:t>
            </a:r>
            <a:r>
              <a:rPr lang="en-US" altLang="en-US" sz="4000" i="1" dirty="0"/>
              <a:t> </a:t>
            </a:r>
            <a:r>
              <a:rPr lang="en-US" altLang="en-US" sz="4000" i="1" dirty="0" err="1"/>
              <a:t>tính</a:t>
            </a:r>
            <a:r>
              <a:rPr lang="en-US" altLang="en-US" sz="4000" i="1" dirty="0"/>
              <a:t> </a:t>
            </a:r>
            <a:r>
              <a:rPr lang="en-US" altLang="en-US" sz="4000" i="1" dirty="0" err="1"/>
              <a:t>chất</a:t>
            </a:r>
            <a:r>
              <a:rPr lang="en-US" altLang="en-US" sz="4000" i="1" dirty="0"/>
              <a:t> </a:t>
            </a:r>
            <a:r>
              <a:rPr lang="en-US" altLang="en-US" sz="4000" i="1" dirty="0" err="1"/>
              <a:t>nào</a:t>
            </a:r>
            <a:r>
              <a:rPr lang="en-US" altLang="en-US" sz="4000" i="1" dirty="0"/>
              <a:t> </a:t>
            </a:r>
            <a:r>
              <a:rPr lang="en-US" altLang="en-US" sz="4000" i="1" dirty="0" err="1"/>
              <a:t>giống</a:t>
            </a:r>
            <a:r>
              <a:rPr lang="en-US" altLang="en-US" sz="4000" i="1" dirty="0"/>
              <a:t> </a:t>
            </a:r>
            <a:r>
              <a:rPr lang="en-US" altLang="en-US" sz="4000" i="1" dirty="0" err="1"/>
              <a:t>nhau</a:t>
            </a:r>
            <a:r>
              <a:rPr lang="en-US" altLang="en-US" sz="4000" i="1" dirty="0"/>
              <a:t>?</a:t>
            </a:r>
          </a:p>
        </p:txBody>
      </p:sp>
      <p:sp>
        <p:nvSpPr>
          <p:cNvPr id="86027" name="Text Box 11"/>
          <p:cNvSpPr txBox="1">
            <a:spLocks noChangeArrowheads="1"/>
          </p:cNvSpPr>
          <p:nvPr/>
        </p:nvSpPr>
        <p:spPr bwMode="auto">
          <a:xfrm>
            <a:off x="533401" y="5553611"/>
            <a:ext cx="838199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dirty="0">
                <a:solidFill>
                  <a:srgbClr val="FF0000"/>
                </a:solidFill>
              </a:rPr>
              <a:t>                    </a:t>
            </a:r>
            <a:r>
              <a:rPr lang="en-US" altLang="en-US" sz="4400" dirty="0" err="1">
                <a:solidFill>
                  <a:srgbClr val="FF0000"/>
                </a:solidFill>
              </a:rPr>
              <a:t>Chúng</a:t>
            </a:r>
            <a:r>
              <a:rPr lang="en-US" altLang="en-US" sz="4400" dirty="0">
                <a:solidFill>
                  <a:srgbClr val="FF0000"/>
                </a:solidFill>
              </a:rPr>
              <a:t> </a:t>
            </a:r>
            <a:r>
              <a:rPr lang="en-US" altLang="en-US" sz="4400" dirty="0" err="1">
                <a:solidFill>
                  <a:srgbClr val="FF0000"/>
                </a:solidFill>
              </a:rPr>
              <a:t>đều</a:t>
            </a:r>
            <a:r>
              <a:rPr lang="en-US" altLang="en-US" sz="4400" dirty="0">
                <a:solidFill>
                  <a:srgbClr val="FF0000"/>
                </a:solidFill>
              </a:rPr>
              <a:t> </a:t>
            </a:r>
            <a:r>
              <a:rPr lang="en-US" altLang="en-US" sz="4400" dirty="0" err="1">
                <a:solidFill>
                  <a:srgbClr val="FF0000"/>
                </a:solidFill>
              </a:rPr>
              <a:t>có</a:t>
            </a:r>
            <a:r>
              <a:rPr lang="en-US" altLang="en-US" sz="4400" dirty="0">
                <a:solidFill>
                  <a:srgbClr val="FF0000"/>
                </a:solidFill>
              </a:rPr>
              <a:t> </a:t>
            </a:r>
            <a:r>
              <a:rPr lang="en-US" altLang="en-US" sz="4400" dirty="0" err="1">
                <a:solidFill>
                  <a:srgbClr val="FF0000"/>
                </a:solidFill>
              </a:rPr>
              <a:t>tính</a:t>
            </a:r>
            <a:r>
              <a:rPr lang="en-US" altLang="en-US" sz="4400" dirty="0">
                <a:solidFill>
                  <a:srgbClr val="FF0000"/>
                </a:solidFill>
              </a:rPr>
              <a:t> </a:t>
            </a:r>
            <a:r>
              <a:rPr lang="en-US" altLang="en-US" sz="4400" dirty="0" err="1">
                <a:solidFill>
                  <a:srgbClr val="FF0000"/>
                </a:solidFill>
              </a:rPr>
              <a:t>đàn</a:t>
            </a:r>
            <a:r>
              <a:rPr lang="en-US" altLang="en-US" sz="4400" dirty="0">
                <a:solidFill>
                  <a:srgbClr val="FF0000"/>
                </a:solidFill>
              </a:rPr>
              <a:t> </a:t>
            </a:r>
            <a:r>
              <a:rPr lang="en-US" altLang="en-US" sz="4400" dirty="0" err="1">
                <a:solidFill>
                  <a:srgbClr val="FF0000"/>
                </a:solidFill>
              </a:rPr>
              <a:t>hồi</a:t>
            </a:r>
            <a:endParaRPr lang="en-US" altLang="en-US" sz="4400" dirty="0">
              <a:solidFill>
                <a:srgbClr val="FF0000"/>
              </a:solidFill>
            </a:endParaRPr>
          </a:p>
        </p:txBody>
      </p:sp>
      <p:sp>
        <p:nvSpPr>
          <p:cNvPr id="86028" name="Line 12"/>
          <p:cNvSpPr>
            <a:spLocks noChangeShapeType="1"/>
          </p:cNvSpPr>
          <p:nvPr/>
        </p:nvSpPr>
        <p:spPr bwMode="auto">
          <a:xfrm>
            <a:off x="1219200" y="5943600"/>
            <a:ext cx="51435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Tree>
    <p:extLst>
      <p:ext uri="{BB962C8B-B14F-4D97-AF65-F5344CB8AC3E}">
        <p14:creationId xmlns:p14="http://schemas.microsoft.com/office/powerpoint/2010/main" val="3916829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6028"/>
                                        </p:tgtEl>
                                        <p:attrNameLst>
                                          <p:attrName>style.visibility</p:attrName>
                                        </p:attrNameLst>
                                      </p:cBhvr>
                                      <p:to>
                                        <p:strVal val="visible"/>
                                      </p:to>
                                    </p:set>
                                    <p:animEffect transition="in" filter="diamond(in)">
                                      <p:cBhvr>
                                        <p:cTn id="7" dur="1000"/>
                                        <p:tgtEl>
                                          <p:spTgt spid="860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6027"/>
                                        </p:tgtEl>
                                        <p:attrNameLst>
                                          <p:attrName>style.visibility</p:attrName>
                                        </p:attrNameLst>
                                      </p:cBhvr>
                                      <p:to>
                                        <p:strVal val="visible"/>
                                      </p:to>
                                    </p:set>
                                    <p:animEffect transition="in" filter="blinds(horizontal)">
                                      <p:cBhvr>
                                        <p:cTn id="12" dur="500"/>
                                        <p:tgtEl>
                                          <p:spTgt spid="86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457200"/>
            <a:ext cx="6132909" cy="5480049"/>
          </a:xfrm>
        </p:spPr>
        <p:txBody>
          <a:bodyPr>
            <a:normAutofit fontScale="92500" lnSpcReduction="10000"/>
          </a:bodyPr>
          <a:lstStyle/>
          <a:p>
            <a:pPr marL="0" indent="0" eaLnBrk="1" hangingPunct="1">
              <a:buFont typeface="Arial" pitchFamily="34" charset="0"/>
              <a:buNone/>
            </a:pPr>
            <a:r>
              <a:rPr lang="en-US" altLang="en-US" sz="3600" dirty="0">
                <a:latin typeface="Times New Roman" pitchFamily="18" charset="0"/>
                <a:cs typeface="Times New Roman" pitchFamily="18" charset="0"/>
              </a:rPr>
              <a:t>HS </a:t>
            </a:r>
            <a:r>
              <a:rPr lang="en-US" altLang="en-US" sz="3600" i="1" dirty="0" err="1">
                <a:solidFill>
                  <a:srgbClr val="FF0000"/>
                </a:solidFill>
                <a:latin typeface="Times New Roman" pitchFamily="18" charset="0"/>
                <a:cs typeface="Times New Roman" pitchFamily="18" charset="0"/>
              </a:rPr>
              <a:t>hoạt</a:t>
            </a:r>
            <a:r>
              <a:rPr lang="en-US" altLang="en-US" sz="3600" i="1" dirty="0">
                <a:solidFill>
                  <a:srgbClr val="FF0000"/>
                </a:solidFill>
                <a:latin typeface="Times New Roman" pitchFamily="18" charset="0"/>
                <a:cs typeface="Times New Roman" pitchFamily="18" charset="0"/>
              </a:rPr>
              <a:t> </a:t>
            </a:r>
            <a:r>
              <a:rPr lang="en-US" altLang="en-US" sz="3600" i="1" dirty="0" err="1">
                <a:solidFill>
                  <a:srgbClr val="FF0000"/>
                </a:solidFill>
                <a:latin typeface="Times New Roman" pitchFamily="18" charset="0"/>
                <a:cs typeface="Times New Roman" pitchFamily="18" charset="0"/>
              </a:rPr>
              <a:t>động</a:t>
            </a:r>
            <a:r>
              <a:rPr lang="en-US" altLang="en-US" sz="3600" i="1" dirty="0">
                <a:solidFill>
                  <a:srgbClr val="FF0000"/>
                </a:solidFill>
                <a:latin typeface="Times New Roman" pitchFamily="18" charset="0"/>
                <a:cs typeface="Times New Roman" pitchFamily="18" charset="0"/>
              </a:rPr>
              <a:t> </a:t>
            </a:r>
            <a:r>
              <a:rPr lang="en-US" altLang="en-US" sz="3600" i="1" dirty="0" err="1">
                <a:solidFill>
                  <a:srgbClr val="FF0000"/>
                </a:solidFill>
                <a:latin typeface="Times New Roman" pitchFamily="18" charset="0"/>
                <a:cs typeface="Times New Roman" pitchFamily="18" charset="0"/>
              </a:rPr>
              <a:t>theo</a:t>
            </a:r>
            <a:r>
              <a:rPr lang="en-US" altLang="en-US" sz="3600" i="1" dirty="0">
                <a:solidFill>
                  <a:srgbClr val="FF0000"/>
                </a:solidFill>
                <a:latin typeface="Times New Roman" pitchFamily="18" charset="0"/>
                <a:cs typeface="Times New Roman" pitchFamily="18" charset="0"/>
              </a:rPr>
              <a:t> </a:t>
            </a:r>
            <a:r>
              <a:rPr lang="en-US" altLang="en-US" sz="3600" i="1" dirty="0" err="1">
                <a:solidFill>
                  <a:srgbClr val="FF0000"/>
                </a:solidFill>
                <a:latin typeface="Times New Roman" pitchFamily="18" charset="0"/>
                <a:cs typeface="Times New Roman" pitchFamily="18" charset="0"/>
              </a:rPr>
              <a:t>cặp</a:t>
            </a:r>
            <a:r>
              <a:rPr lang="en-US" altLang="en-US" sz="3600" i="1" dirty="0">
                <a:solidFill>
                  <a:srgbClr val="FF0000"/>
                </a:solidFill>
                <a:latin typeface="Times New Roman" pitchFamily="18" charset="0"/>
                <a:cs typeface="Times New Roman" pitchFamily="18" charset="0"/>
              </a:rPr>
              <a:t> (2HS)</a:t>
            </a:r>
          </a:p>
          <a:p>
            <a:pPr marL="0" indent="0" algn="just" eaLnBrk="1" hangingPunct="1">
              <a:buFont typeface="Arial" pitchFamily="34" charset="0"/>
              <a:buNone/>
            </a:pPr>
            <a:r>
              <a:rPr lang="en-US" altLang="en-US" sz="3600" dirty="0" err="1">
                <a:latin typeface="Times New Roman" pitchFamily="18" charset="0"/>
                <a:cs typeface="Times New Roman" pitchFamily="18" charset="0"/>
              </a:rPr>
              <a:t>thời</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gian</a:t>
            </a:r>
            <a:r>
              <a:rPr lang="en-US" altLang="en-US" sz="3600" dirty="0">
                <a:latin typeface="Times New Roman" pitchFamily="18" charset="0"/>
                <a:cs typeface="Times New Roman" pitchFamily="18" charset="0"/>
              </a:rPr>
              <a:t>: </a:t>
            </a:r>
            <a:r>
              <a:rPr lang="en-US" altLang="en-US" sz="3600" dirty="0">
                <a:solidFill>
                  <a:srgbClr val="FF0000"/>
                </a:solidFill>
                <a:latin typeface="Times New Roman" pitchFamily="18" charset="0"/>
                <a:cs typeface="Times New Roman" pitchFamily="18" charset="0"/>
              </a:rPr>
              <a:t>3 </a:t>
            </a:r>
            <a:r>
              <a:rPr lang="en-US" altLang="en-US" sz="3600" dirty="0" err="1">
                <a:solidFill>
                  <a:srgbClr val="FF0000"/>
                </a:solidFill>
                <a:latin typeface="Times New Roman" pitchFamily="18" charset="0"/>
                <a:cs typeface="Times New Roman" pitchFamily="18" charset="0"/>
              </a:rPr>
              <a:t>phút</a:t>
            </a:r>
            <a:r>
              <a:rPr lang="en-US" altLang="en-US" sz="3600" dirty="0">
                <a:solidFill>
                  <a:srgbClr val="FF0000"/>
                </a:solidFill>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trả</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lời</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các</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câu</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hỏi</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sau</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vào</a:t>
            </a:r>
            <a:r>
              <a:rPr lang="en-US" altLang="en-US" sz="3600" dirty="0">
                <a:latin typeface="Times New Roman" pitchFamily="18" charset="0"/>
                <a:cs typeface="Times New Roman" pitchFamily="18" charset="0"/>
              </a:rPr>
              <a:t> </a:t>
            </a:r>
            <a:r>
              <a:rPr lang="vi-VN" altLang="en-US" sz="3600" dirty="0">
                <a:latin typeface="Times New Roman" pitchFamily="18" charset="0"/>
                <a:cs typeface="Times New Roman" pitchFamily="18" charset="0"/>
              </a:rPr>
              <a:t>phiếu học tập</a:t>
            </a:r>
            <a:r>
              <a:rPr lang="en-US" altLang="en-US" sz="3600" dirty="0">
                <a:latin typeface="Times New Roman" pitchFamily="18" charset="0"/>
                <a:cs typeface="Times New Roman" pitchFamily="18" charset="0"/>
              </a:rPr>
              <a:t>:</a:t>
            </a:r>
          </a:p>
          <a:p>
            <a:pPr marL="0" indent="0" algn="just" eaLnBrk="1" hangingPunct="1">
              <a:buFont typeface="Arial" pitchFamily="34" charset="0"/>
              <a:buNone/>
            </a:pPr>
            <a:r>
              <a:rPr lang="en-US" altLang="en-US" sz="3600" b="1" dirty="0">
                <a:solidFill>
                  <a:srgbClr val="FF0000"/>
                </a:solidFill>
                <a:latin typeface="Times New Roman" pitchFamily="18" charset="0"/>
                <a:cs typeface="Times New Roman" pitchFamily="18" charset="0"/>
              </a:rPr>
              <a:t>C1: </a:t>
            </a:r>
            <a:r>
              <a:rPr lang="en-US" altLang="en-US" sz="3600" dirty="0" err="1">
                <a:latin typeface="Times New Roman" pitchFamily="18" charset="0"/>
                <a:cs typeface="Times New Roman" pitchFamily="18" charset="0"/>
              </a:rPr>
              <a:t>Thế</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nào</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là</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biến</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dạng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lò</a:t>
            </a:r>
            <a:r>
              <a:rPr lang="en-US" altLang="en-US" sz="3600" dirty="0">
                <a:latin typeface="Times New Roman" pitchFamily="18" charset="0"/>
                <a:cs typeface="Times New Roman" pitchFamily="18" charset="0"/>
              </a:rPr>
              <a:t> xo?</a:t>
            </a:r>
            <a:endParaRPr lang="en-US" altLang="en-US" sz="3600" b="1" dirty="0">
              <a:solidFill>
                <a:srgbClr val="FF0000"/>
              </a:solidFill>
              <a:latin typeface="Times New Roman" pitchFamily="18" charset="0"/>
              <a:cs typeface="Times New Roman" pitchFamily="18" charset="0"/>
            </a:endParaRPr>
          </a:p>
          <a:p>
            <a:pPr marL="0" indent="0" algn="just" eaLnBrk="1" hangingPunct="1">
              <a:buFont typeface="Arial" pitchFamily="34" charset="0"/>
              <a:buNone/>
            </a:pPr>
            <a:r>
              <a:rPr lang="en-US" altLang="en-US" sz="3600" b="1" dirty="0">
                <a:solidFill>
                  <a:srgbClr val="FF0000"/>
                </a:solidFill>
                <a:latin typeface="Times New Roman" pitchFamily="18" charset="0"/>
                <a:cs typeface="Times New Roman" pitchFamily="18" charset="0"/>
              </a:rPr>
              <a:t>C2: </a:t>
            </a:r>
            <a:r>
              <a:rPr lang="en-US" altLang="en-US" sz="3600" dirty="0" err="1">
                <a:solidFill>
                  <a:srgbClr val="0000CC"/>
                </a:solidFill>
                <a:latin typeface="Times New Roman" pitchFamily="18" charset="0"/>
                <a:cs typeface="Times New Roman" pitchFamily="18" charset="0"/>
              </a:rPr>
              <a:t>Kể</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tên</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những</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vật</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có</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biến</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dạng</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giống</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biến</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dạng</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lò</a:t>
            </a:r>
            <a:r>
              <a:rPr lang="en-US" altLang="en-US" sz="3600" dirty="0">
                <a:solidFill>
                  <a:srgbClr val="0000CC"/>
                </a:solidFill>
                <a:latin typeface="Times New Roman" pitchFamily="18" charset="0"/>
                <a:cs typeface="Times New Roman" pitchFamily="18" charset="0"/>
              </a:rPr>
              <a:t> xo </a:t>
            </a:r>
            <a:r>
              <a:rPr lang="en-US" altLang="en-US" sz="3600" dirty="0" err="1">
                <a:solidFill>
                  <a:srgbClr val="0000CC"/>
                </a:solidFill>
                <a:latin typeface="Times New Roman" pitchFamily="18" charset="0"/>
                <a:cs typeface="Times New Roman" pitchFamily="18" charset="0"/>
              </a:rPr>
              <a:t>mà</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em</a:t>
            </a:r>
            <a:r>
              <a:rPr lang="en-US" altLang="en-US" sz="3600" dirty="0">
                <a:solidFill>
                  <a:srgbClr val="0000CC"/>
                </a:solidFill>
                <a:latin typeface="Times New Roman" pitchFamily="18" charset="0"/>
                <a:cs typeface="Times New Roman" pitchFamily="18" charset="0"/>
              </a:rPr>
              <a:t> </a:t>
            </a:r>
            <a:r>
              <a:rPr lang="en-US" altLang="en-US" sz="3600" dirty="0" err="1">
                <a:solidFill>
                  <a:srgbClr val="0000CC"/>
                </a:solidFill>
                <a:latin typeface="Times New Roman" pitchFamily="18" charset="0"/>
                <a:cs typeface="Times New Roman" pitchFamily="18" charset="0"/>
              </a:rPr>
              <a:t>biết</a:t>
            </a:r>
            <a:r>
              <a:rPr lang="en-US" altLang="en-US" sz="3600" dirty="0">
                <a:latin typeface="Times New Roman" pitchFamily="18" charset="0"/>
                <a:cs typeface="Times New Roman" pitchFamily="18" charset="0"/>
              </a:rPr>
              <a:t>?</a:t>
            </a:r>
            <a:endParaRPr lang="en-US" altLang="en-US" sz="3600" b="1" dirty="0">
              <a:solidFill>
                <a:srgbClr val="FF0000"/>
              </a:solidFill>
              <a:latin typeface="Times New Roman" pitchFamily="18" charset="0"/>
              <a:cs typeface="Times New Roman" pitchFamily="18" charset="0"/>
            </a:endParaRPr>
          </a:p>
          <a:p>
            <a:pPr marL="0" indent="0" algn="just" eaLnBrk="1" hangingPunct="1">
              <a:buFont typeface="Arial" pitchFamily="34" charset="0"/>
              <a:buNone/>
            </a:pPr>
            <a:r>
              <a:rPr lang="en-US" altLang="en-US" sz="3600" b="1" dirty="0">
                <a:solidFill>
                  <a:srgbClr val="FF0000"/>
                </a:solidFill>
                <a:latin typeface="Times New Roman" pitchFamily="18" charset="0"/>
                <a:cs typeface="Times New Roman" pitchFamily="18" charset="0"/>
              </a:rPr>
              <a:t>C3:</a:t>
            </a:r>
            <a:r>
              <a:rPr lang="en-US" altLang="en-US" sz="3600" dirty="0">
                <a:solidFill>
                  <a:srgbClr val="FF0000"/>
                </a:solidFill>
                <a:latin typeface="Times New Roman" pitchFamily="18" charset="0"/>
                <a:cs typeface="Times New Roman" pitchFamily="18" charset="0"/>
              </a:rPr>
              <a:t> </a:t>
            </a:r>
            <a:r>
              <a:rPr lang="en-US" altLang="en-US" sz="3600" dirty="0" err="1">
                <a:solidFill>
                  <a:srgbClr val="7030A0"/>
                </a:solidFill>
                <a:latin typeface="Times New Roman" pitchFamily="18" charset="0"/>
                <a:cs typeface="Times New Roman" pitchFamily="18" charset="0"/>
              </a:rPr>
              <a:t>Trong</a:t>
            </a:r>
            <a:r>
              <a:rPr lang="en-US" altLang="en-US" sz="3600" dirty="0">
                <a:solidFill>
                  <a:srgbClr val="7030A0"/>
                </a:solidFill>
                <a:latin typeface="Times New Roman" pitchFamily="18" charset="0"/>
                <a:cs typeface="Times New Roman" pitchFamily="18" charset="0"/>
              </a:rPr>
              <a:t> </a:t>
            </a:r>
            <a:r>
              <a:rPr lang="en-US" altLang="en-US" sz="3600" dirty="0" err="1">
                <a:solidFill>
                  <a:srgbClr val="7030A0"/>
                </a:solidFill>
                <a:latin typeface="Times New Roman" pitchFamily="18" charset="0"/>
                <a:cs typeface="Times New Roman" pitchFamily="18" charset="0"/>
              </a:rPr>
              <a:t>thực</a:t>
            </a:r>
            <a:r>
              <a:rPr lang="en-US" altLang="en-US" sz="3600" dirty="0">
                <a:solidFill>
                  <a:srgbClr val="7030A0"/>
                </a:solidFill>
                <a:latin typeface="Times New Roman" pitchFamily="18" charset="0"/>
                <a:cs typeface="Times New Roman" pitchFamily="18" charset="0"/>
              </a:rPr>
              <a:t> </a:t>
            </a:r>
            <a:r>
              <a:rPr lang="en-US" altLang="en-US" sz="3600" dirty="0" err="1">
                <a:solidFill>
                  <a:srgbClr val="7030A0"/>
                </a:solidFill>
                <a:latin typeface="Times New Roman" pitchFamily="18" charset="0"/>
                <a:cs typeface="Times New Roman" pitchFamily="18" charset="0"/>
              </a:rPr>
              <a:t>tế</a:t>
            </a:r>
            <a:r>
              <a:rPr lang="en-US" altLang="en-US" sz="3600" dirty="0">
                <a:solidFill>
                  <a:srgbClr val="7030A0"/>
                </a:solidFill>
                <a:latin typeface="Times New Roman" pitchFamily="18" charset="0"/>
                <a:cs typeface="Times New Roman" pitchFamily="18" charset="0"/>
              </a:rPr>
              <a:t> </a:t>
            </a:r>
            <a:r>
              <a:rPr lang="en-US" altLang="en-US" sz="3600" dirty="0" err="1">
                <a:solidFill>
                  <a:srgbClr val="7030A0"/>
                </a:solidFill>
                <a:latin typeface="Times New Roman" pitchFamily="18" charset="0"/>
                <a:cs typeface="Times New Roman" pitchFamily="18" charset="0"/>
              </a:rPr>
              <a:t>lò</a:t>
            </a:r>
            <a:r>
              <a:rPr lang="en-US" altLang="en-US" sz="3600" dirty="0">
                <a:solidFill>
                  <a:srgbClr val="7030A0"/>
                </a:solidFill>
                <a:latin typeface="Times New Roman" pitchFamily="18" charset="0"/>
                <a:cs typeface="Times New Roman" pitchFamily="18" charset="0"/>
              </a:rPr>
              <a:t> xo </a:t>
            </a:r>
            <a:r>
              <a:rPr lang="en-US" altLang="en-US" sz="3600" dirty="0" err="1">
                <a:solidFill>
                  <a:srgbClr val="7030A0"/>
                </a:solidFill>
                <a:latin typeface="Times New Roman" pitchFamily="18" charset="0"/>
                <a:cs typeface="Times New Roman" pitchFamily="18" charset="0"/>
              </a:rPr>
              <a:t>thường</a:t>
            </a:r>
            <a:r>
              <a:rPr lang="en-US" altLang="en-US" sz="3600" dirty="0">
                <a:solidFill>
                  <a:srgbClr val="7030A0"/>
                </a:solidFill>
                <a:latin typeface="Times New Roman" pitchFamily="18" charset="0"/>
                <a:cs typeface="Times New Roman" pitchFamily="18" charset="0"/>
              </a:rPr>
              <a:t> </a:t>
            </a:r>
            <a:r>
              <a:rPr lang="en-US" altLang="en-US" sz="3600" dirty="0" err="1">
                <a:solidFill>
                  <a:srgbClr val="7030A0"/>
                </a:solidFill>
                <a:latin typeface="Times New Roman" pitchFamily="18" charset="0"/>
                <a:cs typeface="Times New Roman" pitchFamily="18" charset="0"/>
              </a:rPr>
              <a:t>được</a:t>
            </a:r>
            <a:r>
              <a:rPr lang="en-US" altLang="en-US" sz="3600" dirty="0">
                <a:solidFill>
                  <a:srgbClr val="7030A0"/>
                </a:solidFill>
                <a:latin typeface="Times New Roman" pitchFamily="18" charset="0"/>
                <a:cs typeface="Times New Roman" pitchFamily="18" charset="0"/>
              </a:rPr>
              <a:t> </a:t>
            </a:r>
            <a:r>
              <a:rPr lang="en-US" altLang="en-US" sz="3600" dirty="0" err="1">
                <a:solidFill>
                  <a:srgbClr val="7030A0"/>
                </a:solidFill>
                <a:latin typeface="Times New Roman" pitchFamily="18" charset="0"/>
                <a:cs typeface="Times New Roman" pitchFamily="18" charset="0"/>
              </a:rPr>
              <a:t>chế</a:t>
            </a:r>
            <a:r>
              <a:rPr lang="en-US" altLang="en-US" sz="3600" dirty="0">
                <a:solidFill>
                  <a:srgbClr val="7030A0"/>
                </a:solidFill>
                <a:latin typeface="Times New Roman" pitchFamily="18" charset="0"/>
                <a:cs typeface="Times New Roman" pitchFamily="18" charset="0"/>
              </a:rPr>
              <a:t> </a:t>
            </a:r>
            <a:r>
              <a:rPr lang="en-US" altLang="en-US" sz="3600" dirty="0" err="1">
                <a:solidFill>
                  <a:srgbClr val="7030A0"/>
                </a:solidFill>
                <a:latin typeface="Times New Roman" pitchFamily="18" charset="0"/>
                <a:cs typeface="Times New Roman" pitchFamily="18" charset="0"/>
              </a:rPr>
              <a:t>tạo</a:t>
            </a:r>
            <a:r>
              <a:rPr lang="en-US" altLang="en-US" sz="3600" dirty="0">
                <a:solidFill>
                  <a:srgbClr val="7030A0"/>
                </a:solidFill>
                <a:latin typeface="Times New Roman" pitchFamily="18" charset="0"/>
                <a:cs typeface="Times New Roman" pitchFamily="18" charset="0"/>
              </a:rPr>
              <a:t> </a:t>
            </a:r>
            <a:r>
              <a:rPr lang="en-US" altLang="en-US" sz="3600" dirty="0" err="1">
                <a:solidFill>
                  <a:srgbClr val="7030A0"/>
                </a:solidFill>
                <a:latin typeface="Times New Roman" pitchFamily="18" charset="0"/>
                <a:cs typeface="Times New Roman" pitchFamily="18" charset="0"/>
              </a:rPr>
              <a:t>bằng</a:t>
            </a:r>
            <a:r>
              <a:rPr lang="en-US" altLang="en-US" sz="3600" dirty="0">
                <a:solidFill>
                  <a:srgbClr val="7030A0"/>
                </a:solidFill>
                <a:latin typeface="Times New Roman" pitchFamily="18" charset="0"/>
                <a:cs typeface="Times New Roman" pitchFamily="18" charset="0"/>
              </a:rPr>
              <a:t> </a:t>
            </a:r>
            <a:r>
              <a:rPr lang="en-US" altLang="en-US" sz="3600" dirty="0" err="1">
                <a:solidFill>
                  <a:srgbClr val="7030A0"/>
                </a:solidFill>
                <a:latin typeface="Times New Roman" pitchFamily="18" charset="0"/>
                <a:cs typeface="Times New Roman" pitchFamily="18" charset="0"/>
              </a:rPr>
              <a:t>vật</a:t>
            </a:r>
            <a:r>
              <a:rPr lang="en-US" altLang="en-US" sz="3600" dirty="0">
                <a:solidFill>
                  <a:srgbClr val="7030A0"/>
                </a:solidFill>
                <a:latin typeface="Times New Roman" pitchFamily="18" charset="0"/>
                <a:cs typeface="Times New Roman" pitchFamily="18" charset="0"/>
              </a:rPr>
              <a:t> </a:t>
            </a:r>
            <a:r>
              <a:rPr lang="en-US" altLang="en-US" sz="3600" dirty="0" err="1">
                <a:solidFill>
                  <a:srgbClr val="7030A0"/>
                </a:solidFill>
                <a:latin typeface="Times New Roman" pitchFamily="18" charset="0"/>
                <a:cs typeface="Times New Roman" pitchFamily="18" charset="0"/>
              </a:rPr>
              <a:t>liệu</a:t>
            </a:r>
            <a:r>
              <a:rPr lang="en-US" altLang="en-US" sz="3600" dirty="0">
                <a:solidFill>
                  <a:srgbClr val="7030A0"/>
                </a:solidFill>
                <a:latin typeface="Times New Roman" pitchFamily="18" charset="0"/>
                <a:cs typeface="Times New Roman" pitchFamily="18" charset="0"/>
              </a:rPr>
              <a:t> </a:t>
            </a:r>
            <a:r>
              <a:rPr lang="en-US" altLang="en-US" sz="3600" dirty="0" err="1">
                <a:solidFill>
                  <a:srgbClr val="7030A0"/>
                </a:solidFill>
                <a:latin typeface="Times New Roman" pitchFamily="18" charset="0"/>
                <a:cs typeface="Times New Roman" pitchFamily="18" charset="0"/>
              </a:rPr>
              <a:t>gì</a:t>
            </a:r>
            <a:r>
              <a:rPr lang="en-US" altLang="en-US" sz="3600" dirty="0">
                <a:solidFill>
                  <a:srgbClr val="7030A0"/>
                </a:solidFill>
                <a:latin typeface="Times New Roman" pitchFamily="18" charset="0"/>
                <a:cs typeface="Times New Roman" pitchFamily="18" charset="0"/>
              </a:rPr>
              <a:t>? </a:t>
            </a:r>
            <a:r>
              <a:rPr lang="en-US" altLang="en-US" sz="3600" dirty="0" err="1">
                <a:solidFill>
                  <a:srgbClr val="7030A0"/>
                </a:solidFill>
                <a:latin typeface="Times New Roman" pitchFamily="18" charset="0"/>
                <a:cs typeface="Times New Roman" pitchFamily="18" charset="0"/>
              </a:rPr>
              <a:t>Biến</a:t>
            </a:r>
            <a:r>
              <a:rPr lang="en-US" altLang="en-US" sz="3600" dirty="0">
                <a:solidFill>
                  <a:srgbClr val="7030A0"/>
                </a:solidFill>
                <a:latin typeface="Times New Roman" pitchFamily="18" charset="0"/>
                <a:cs typeface="Times New Roman" pitchFamily="18" charset="0"/>
              </a:rPr>
              <a:t> </a:t>
            </a:r>
            <a:r>
              <a:rPr lang="en-US" altLang="en-US" sz="3600" dirty="0" err="1">
                <a:solidFill>
                  <a:srgbClr val="7030A0"/>
                </a:solidFill>
                <a:latin typeface="Times New Roman" pitchFamily="18" charset="0"/>
                <a:cs typeface="Times New Roman" pitchFamily="18" charset="0"/>
              </a:rPr>
              <a:t>dạng</a:t>
            </a:r>
            <a:r>
              <a:rPr lang="en-US" altLang="en-US" sz="3600" dirty="0">
                <a:solidFill>
                  <a:srgbClr val="7030A0"/>
                </a:solidFill>
                <a:latin typeface="Times New Roman" pitchFamily="18" charset="0"/>
                <a:cs typeface="Times New Roman" pitchFamily="18" charset="0"/>
              </a:rPr>
              <a:t> </a:t>
            </a:r>
            <a:r>
              <a:rPr lang="en-US" altLang="en-US" sz="3600" dirty="0" err="1">
                <a:solidFill>
                  <a:srgbClr val="7030A0"/>
                </a:solidFill>
                <a:latin typeface="Times New Roman" pitchFamily="18" charset="0"/>
                <a:cs typeface="Times New Roman" pitchFamily="18" charset="0"/>
              </a:rPr>
              <a:t>lò</a:t>
            </a:r>
            <a:r>
              <a:rPr lang="en-US" altLang="en-US" sz="3600" dirty="0">
                <a:solidFill>
                  <a:srgbClr val="7030A0"/>
                </a:solidFill>
                <a:latin typeface="Times New Roman" pitchFamily="18" charset="0"/>
                <a:cs typeface="Times New Roman" pitchFamily="18" charset="0"/>
              </a:rPr>
              <a:t> xo </a:t>
            </a:r>
            <a:r>
              <a:rPr lang="en-US" altLang="en-US" sz="3600" dirty="0" err="1">
                <a:solidFill>
                  <a:srgbClr val="7030A0"/>
                </a:solidFill>
                <a:latin typeface="Times New Roman" pitchFamily="18" charset="0"/>
                <a:cs typeface="Times New Roman" pitchFamily="18" charset="0"/>
              </a:rPr>
              <a:t>được</a:t>
            </a:r>
            <a:r>
              <a:rPr lang="en-US" altLang="en-US" sz="3600" dirty="0">
                <a:solidFill>
                  <a:srgbClr val="7030A0"/>
                </a:solidFill>
                <a:latin typeface="Times New Roman" pitchFamily="18" charset="0"/>
                <a:cs typeface="Times New Roman" pitchFamily="18" charset="0"/>
              </a:rPr>
              <a:t> </a:t>
            </a:r>
            <a:r>
              <a:rPr lang="en-US" altLang="en-US" sz="3600" dirty="0" err="1">
                <a:solidFill>
                  <a:srgbClr val="7030A0"/>
                </a:solidFill>
                <a:latin typeface="Times New Roman" pitchFamily="18" charset="0"/>
                <a:cs typeface="Times New Roman" pitchFamily="18" charset="0"/>
              </a:rPr>
              <a:t>sử</a:t>
            </a:r>
            <a:r>
              <a:rPr lang="en-US" altLang="en-US" sz="3600" dirty="0">
                <a:solidFill>
                  <a:srgbClr val="7030A0"/>
                </a:solidFill>
                <a:latin typeface="Times New Roman" pitchFamily="18" charset="0"/>
                <a:cs typeface="Times New Roman" pitchFamily="18" charset="0"/>
              </a:rPr>
              <a:t> </a:t>
            </a:r>
            <a:r>
              <a:rPr lang="en-US" altLang="en-US" sz="3600" dirty="0" err="1">
                <a:solidFill>
                  <a:srgbClr val="7030A0"/>
                </a:solidFill>
                <a:latin typeface="Times New Roman" pitchFamily="18" charset="0"/>
                <a:cs typeface="Times New Roman" pitchFamily="18" charset="0"/>
              </a:rPr>
              <a:t>dụng</a:t>
            </a:r>
            <a:r>
              <a:rPr lang="en-US" altLang="en-US" sz="3600" dirty="0">
                <a:solidFill>
                  <a:srgbClr val="7030A0"/>
                </a:solidFill>
                <a:latin typeface="Times New Roman" pitchFamily="18" charset="0"/>
                <a:cs typeface="Times New Roman" pitchFamily="18" charset="0"/>
              </a:rPr>
              <a:t> </a:t>
            </a:r>
            <a:r>
              <a:rPr lang="en-US" altLang="en-US" sz="3600" dirty="0" err="1">
                <a:solidFill>
                  <a:srgbClr val="7030A0"/>
                </a:solidFill>
                <a:latin typeface="Times New Roman" pitchFamily="18" charset="0"/>
                <a:cs typeface="Times New Roman" pitchFamily="18" charset="0"/>
              </a:rPr>
              <a:t>trong</a:t>
            </a:r>
            <a:r>
              <a:rPr lang="en-US" altLang="en-US" sz="3600" dirty="0">
                <a:solidFill>
                  <a:srgbClr val="7030A0"/>
                </a:solidFill>
                <a:latin typeface="Times New Roman" pitchFamily="18" charset="0"/>
                <a:cs typeface="Times New Roman" pitchFamily="18" charset="0"/>
              </a:rPr>
              <a:t> </a:t>
            </a:r>
            <a:r>
              <a:rPr lang="en-US" altLang="en-US" sz="3600" dirty="0" err="1">
                <a:solidFill>
                  <a:srgbClr val="7030A0"/>
                </a:solidFill>
                <a:latin typeface="Times New Roman" pitchFamily="18" charset="0"/>
                <a:cs typeface="Times New Roman" pitchFamily="18" charset="0"/>
              </a:rPr>
              <a:t>dụng</a:t>
            </a:r>
            <a:r>
              <a:rPr lang="en-US" altLang="en-US" sz="3600" dirty="0">
                <a:solidFill>
                  <a:srgbClr val="7030A0"/>
                </a:solidFill>
                <a:latin typeface="Times New Roman" pitchFamily="18" charset="0"/>
                <a:cs typeface="Times New Roman" pitchFamily="18" charset="0"/>
              </a:rPr>
              <a:t> </a:t>
            </a:r>
            <a:r>
              <a:rPr lang="en-US" altLang="en-US" sz="3600" dirty="0" err="1">
                <a:solidFill>
                  <a:srgbClr val="7030A0"/>
                </a:solidFill>
                <a:latin typeface="Times New Roman" pitchFamily="18" charset="0"/>
                <a:cs typeface="Times New Roman" pitchFamily="18" charset="0"/>
              </a:rPr>
              <a:t>cụ</a:t>
            </a:r>
            <a:r>
              <a:rPr lang="en-US" altLang="en-US" sz="3600" dirty="0">
                <a:solidFill>
                  <a:srgbClr val="7030A0"/>
                </a:solidFill>
                <a:latin typeface="Times New Roman" pitchFamily="18" charset="0"/>
                <a:cs typeface="Times New Roman" pitchFamily="18" charset="0"/>
              </a:rPr>
              <a:t>, </a:t>
            </a:r>
            <a:r>
              <a:rPr lang="en-US" altLang="en-US" sz="3600" dirty="0" err="1">
                <a:solidFill>
                  <a:srgbClr val="7030A0"/>
                </a:solidFill>
                <a:latin typeface="Times New Roman" pitchFamily="18" charset="0"/>
                <a:cs typeface="Times New Roman" pitchFamily="18" charset="0"/>
              </a:rPr>
              <a:t>thiết</a:t>
            </a:r>
            <a:r>
              <a:rPr lang="en-US" altLang="en-US" sz="3600" dirty="0">
                <a:solidFill>
                  <a:srgbClr val="7030A0"/>
                </a:solidFill>
                <a:latin typeface="Times New Roman" pitchFamily="18" charset="0"/>
                <a:cs typeface="Times New Roman" pitchFamily="18" charset="0"/>
              </a:rPr>
              <a:t> </a:t>
            </a:r>
            <a:r>
              <a:rPr lang="en-US" altLang="en-US" sz="3600" dirty="0" err="1">
                <a:solidFill>
                  <a:srgbClr val="7030A0"/>
                </a:solidFill>
                <a:latin typeface="Times New Roman" pitchFamily="18" charset="0"/>
                <a:cs typeface="Times New Roman" pitchFamily="18" charset="0"/>
              </a:rPr>
              <a:t>bị</a:t>
            </a:r>
            <a:r>
              <a:rPr lang="en-US" altLang="en-US" sz="3600" dirty="0">
                <a:solidFill>
                  <a:srgbClr val="7030A0"/>
                </a:solidFill>
                <a:latin typeface="Times New Roman" pitchFamily="18" charset="0"/>
                <a:cs typeface="Times New Roman" pitchFamily="18" charset="0"/>
              </a:rPr>
              <a:t>, </a:t>
            </a:r>
            <a:r>
              <a:rPr lang="en-US" altLang="en-US" sz="3600" dirty="0" err="1">
                <a:solidFill>
                  <a:srgbClr val="7030A0"/>
                </a:solidFill>
                <a:latin typeface="Times New Roman" pitchFamily="18" charset="0"/>
                <a:cs typeface="Times New Roman" pitchFamily="18" charset="0"/>
              </a:rPr>
              <a:t>máy</a:t>
            </a:r>
            <a:r>
              <a:rPr lang="en-US" altLang="en-US" sz="3600" dirty="0">
                <a:solidFill>
                  <a:srgbClr val="7030A0"/>
                </a:solidFill>
                <a:latin typeface="Times New Roman" pitchFamily="18" charset="0"/>
                <a:cs typeface="Times New Roman" pitchFamily="18" charset="0"/>
              </a:rPr>
              <a:t> </a:t>
            </a:r>
            <a:r>
              <a:rPr lang="en-US" altLang="en-US" sz="3600" dirty="0" err="1">
                <a:solidFill>
                  <a:srgbClr val="7030A0"/>
                </a:solidFill>
                <a:latin typeface="Times New Roman" pitchFamily="18" charset="0"/>
                <a:cs typeface="Times New Roman" pitchFamily="18" charset="0"/>
              </a:rPr>
              <a:t>móc</a:t>
            </a:r>
            <a:r>
              <a:rPr lang="en-US" altLang="en-US" sz="3600" dirty="0">
                <a:solidFill>
                  <a:srgbClr val="7030A0"/>
                </a:solidFill>
                <a:latin typeface="Times New Roman" pitchFamily="18" charset="0"/>
                <a:cs typeface="Times New Roman" pitchFamily="18" charset="0"/>
              </a:rPr>
              <a:t> </a:t>
            </a:r>
            <a:r>
              <a:rPr lang="en-US" altLang="en-US" sz="3600" dirty="0" err="1">
                <a:solidFill>
                  <a:srgbClr val="7030A0"/>
                </a:solidFill>
                <a:latin typeface="Times New Roman" pitchFamily="18" charset="0"/>
                <a:cs typeface="Times New Roman" pitchFamily="18" charset="0"/>
              </a:rPr>
              <a:t>nào</a:t>
            </a:r>
            <a:r>
              <a:rPr lang="en-US" altLang="en-US" sz="3600" dirty="0">
                <a:latin typeface="Times New Roman" pitchFamily="18" charset="0"/>
                <a:cs typeface="Times New Roman" pitchFamily="18" charset="0"/>
              </a:rPr>
              <a:t>?</a:t>
            </a:r>
            <a:endParaRPr lang="en-US" altLang="en-US" sz="3600" b="1"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srcRect/>
          <a:stretch>
            <a:fillRect/>
          </a:stretch>
        </p:blipFill>
        <p:spPr bwMode="auto">
          <a:xfrm>
            <a:off x="234553" y="1204768"/>
            <a:ext cx="2224088" cy="2965450"/>
          </a:xfrm>
          <a:prstGeom prst="rect">
            <a:avLst/>
          </a:prstGeom>
          <a:noFill/>
          <a:ln w="9525">
            <a:noFill/>
            <a:miter lim="800000"/>
            <a:headEnd/>
            <a:tailEnd/>
          </a:ln>
        </p:spPr>
      </p:pic>
      <p:pic>
        <p:nvPicPr>
          <p:cNvPr id="5" name="Picture 10" descr="Digit 180"/>
          <p:cNvPicPr>
            <a:picLocks noChangeAspect="1" noChangeArrowheads="1" noCrop="1"/>
          </p:cNvPicPr>
          <p:nvPr/>
        </p:nvPicPr>
        <p:blipFill>
          <a:blip r:embed="rId3"/>
          <a:srcRect/>
          <a:stretch>
            <a:fillRect/>
          </a:stretch>
        </p:blipFill>
        <p:spPr bwMode="auto">
          <a:xfrm>
            <a:off x="234553" y="4114800"/>
            <a:ext cx="2146697" cy="1322388"/>
          </a:xfrm>
          <a:prstGeom prst="rect">
            <a:avLst/>
          </a:prstGeom>
          <a:noFill/>
          <a:ln w="9525">
            <a:noFill/>
            <a:miter lim="800000"/>
            <a:headEnd/>
            <a:tailEnd/>
          </a:ln>
        </p:spPr>
      </p:pic>
    </p:spTree>
    <p:extLst>
      <p:ext uri="{BB962C8B-B14F-4D97-AF65-F5344CB8AC3E}">
        <p14:creationId xmlns:p14="http://schemas.microsoft.com/office/powerpoint/2010/main" val="4123052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45"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6"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80">
                                          <p:stCondLst>
                                            <p:cond delay="0"/>
                                          </p:stCondLst>
                                        </p:cTn>
                                        <p:tgtEl>
                                          <p:spTgt spid="5"/>
                                        </p:tgtEl>
                                      </p:cBhvr>
                                    </p:animEffect>
                                    <p:anim calcmode="lin" valueType="num">
                                      <p:cBhvr>
                                        <p:cTn id="3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3" dur="26">
                                          <p:stCondLst>
                                            <p:cond delay="650"/>
                                          </p:stCondLst>
                                        </p:cTn>
                                        <p:tgtEl>
                                          <p:spTgt spid="5"/>
                                        </p:tgtEl>
                                      </p:cBhvr>
                                      <p:to x="100000" y="60000"/>
                                    </p:animScale>
                                    <p:animScale>
                                      <p:cBhvr>
                                        <p:cTn id="44" dur="166" decel="50000">
                                          <p:stCondLst>
                                            <p:cond delay="676"/>
                                          </p:stCondLst>
                                        </p:cTn>
                                        <p:tgtEl>
                                          <p:spTgt spid="5"/>
                                        </p:tgtEl>
                                      </p:cBhvr>
                                      <p:to x="100000" y="100000"/>
                                    </p:animScale>
                                    <p:animScale>
                                      <p:cBhvr>
                                        <p:cTn id="45" dur="26">
                                          <p:stCondLst>
                                            <p:cond delay="1312"/>
                                          </p:stCondLst>
                                        </p:cTn>
                                        <p:tgtEl>
                                          <p:spTgt spid="5"/>
                                        </p:tgtEl>
                                      </p:cBhvr>
                                      <p:to x="100000" y="80000"/>
                                    </p:animScale>
                                    <p:animScale>
                                      <p:cBhvr>
                                        <p:cTn id="46" dur="166" decel="50000">
                                          <p:stCondLst>
                                            <p:cond delay="1338"/>
                                          </p:stCondLst>
                                        </p:cTn>
                                        <p:tgtEl>
                                          <p:spTgt spid="5"/>
                                        </p:tgtEl>
                                      </p:cBhvr>
                                      <p:to x="100000" y="100000"/>
                                    </p:animScale>
                                    <p:animScale>
                                      <p:cBhvr>
                                        <p:cTn id="47" dur="26">
                                          <p:stCondLst>
                                            <p:cond delay="1642"/>
                                          </p:stCondLst>
                                        </p:cTn>
                                        <p:tgtEl>
                                          <p:spTgt spid="5"/>
                                        </p:tgtEl>
                                      </p:cBhvr>
                                      <p:to x="100000" y="90000"/>
                                    </p:animScale>
                                    <p:animScale>
                                      <p:cBhvr>
                                        <p:cTn id="48" dur="166" decel="50000">
                                          <p:stCondLst>
                                            <p:cond delay="1668"/>
                                          </p:stCondLst>
                                        </p:cTn>
                                        <p:tgtEl>
                                          <p:spTgt spid="5"/>
                                        </p:tgtEl>
                                      </p:cBhvr>
                                      <p:to x="100000" y="100000"/>
                                    </p:animScale>
                                    <p:animScale>
                                      <p:cBhvr>
                                        <p:cTn id="49" dur="26">
                                          <p:stCondLst>
                                            <p:cond delay="1808"/>
                                          </p:stCondLst>
                                        </p:cTn>
                                        <p:tgtEl>
                                          <p:spTgt spid="5"/>
                                        </p:tgtEl>
                                      </p:cBhvr>
                                      <p:to x="100000" y="95000"/>
                                    </p:animScale>
                                    <p:animScale>
                                      <p:cBhvr>
                                        <p:cTn id="5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WordArt 5"/>
          <p:cNvSpPr>
            <a:spLocks noChangeArrowheads="1" noChangeShapeType="1" noTextEdit="1"/>
          </p:cNvSpPr>
          <p:nvPr/>
        </p:nvSpPr>
        <p:spPr bwMode="auto">
          <a:xfrm>
            <a:off x="2857500" y="914400"/>
            <a:ext cx="382905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sz="2700" kern="10" dirty="0">
              <a:gradFill rotWithShape="1">
                <a:gsLst>
                  <a:gs pos="0">
                    <a:srgbClr val="800000"/>
                  </a:gs>
                  <a:gs pos="100000">
                    <a:srgbClr val="333399"/>
                  </a:gs>
                </a:gsLst>
                <a:path path="rect">
                  <a:fillToRect r="100000" b="100000"/>
                </a:path>
              </a:gradFill>
              <a:effectLst>
                <a:outerShdw dist="35921" dir="2700000" algn="ctr" rotWithShape="0">
                  <a:srgbClr val="C0C0C0">
                    <a:alpha val="79999"/>
                  </a:srgbClr>
                </a:outerShdw>
              </a:effectLst>
              <a:latin typeface="VNI-Souvir" pitchFamily="2" charset="0"/>
            </a:endParaRPr>
          </a:p>
        </p:txBody>
      </p:sp>
      <p:sp>
        <p:nvSpPr>
          <p:cNvPr id="3079" name="Text Box 7" descr="Papyrus"/>
          <p:cNvSpPr txBox="1">
            <a:spLocks noChangeArrowheads="1"/>
          </p:cNvSpPr>
          <p:nvPr/>
        </p:nvSpPr>
        <p:spPr bwMode="auto">
          <a:xfrm>
            <a:off x="-1" y="115030"/>
            <a:ext cx="5514975" cy="2554545"/>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algn="just" eaLnBrk="1" hangingPunct="1">
              <a:spcBef>
                <a:spcPct val="50000"/>
              </a:spcBef>
            </a:pPr>
            <a:r>
              <a:rPr lang="en-US" altLang="en-US" sz="3200" b="1" i="1" u="sng" dirty="0" err="1">
                <a:solidFill>
                  <a:srgbClr val="800000"/>
                </a:solidFill>
                <a:latin typeface="Times New Roman" panose="02020603050405020304" pitchFamily="18" charset="0"/>
                <a:cs typeface="Times New Roman" panose="02020603050405020304" pitchFamily="18" charset="0"/>
              </a:rPr>
              <a:t>Câu</a:t>
            </a:r>
            <a:r>
              <a:rPr lang="en-US" altLang="en-US" sz="3200" b="1" i="1" u="sng" dirty="0">
                <a:solidFill>
                  <a:srgbClr val="800000"/>
                </a:solidFill>
                <a:latin typeface="Times New Roman" panose="02020603050405020304" pitchFamily="18" charset="0"/>
                <a:cs typeface="Times New Roman" panose="02020603050405020304" pitchFamily="18" charset="0"/>
              </a:rPr>
              <a:t> 1</a:t>
            </a:r>
            <a:r>
              <a:rPr lang="en-US" altLang="en-US" sz="3200" b="1" i="1" dirty="0">
                <a:latin typeface="Times New Roman" panose="02020603050405020304" pitchFamily="18" charset="0"/>
                <a:cs typeface="Times New Roman" panose="02020603050405020304" pitchFamily="18" charset="0"/>
              </a:rPr>
              <a:t>: Treo </a:t>
            </a:r>
            <a:r>
              <a:rPr lang="en-US" altLang="en-US" sz="3200" b="1" i="1" dirty="0" err="1">
                <a:latin typeface="Times New Roman" panose="02020603050405020304" pitchFamily="18" charset="0"/>
                <a:cs typeface="Times New Roman" panose="02020603050405020304" pitchFamily="18" charset="0"/>
              </a:rPr>
              <a:t>một</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quả</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nặng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vào</a:t>
            </a:r>
            <a:r>
              <a:rPr lang="en-US" altLang="en-US" sz="3200" b="1" i="1" dirty="0">
                <a:latin typeface="Times New Roman" panose="02020603050405020304" pitchFamily="18" charset="0"/>
                <a:cs typeface="Times New Roman" panose="02020603050405020304" pitchFamily="18" charset="0"/>
              </a:rPr>
              <a:t> 1 </a:t>
            </a:r>
            <a:r>
              <a:rPr lang="en-US" altLang="en-US" sz="3200" b="1" i="1" dirty="0" err="1">
                <a:latin typeface="Times New Roman" panose="02020603050405020304" pitchFamily="18" charset="0"/>
                <a:cs typeface="Times New Roman" panose="02020603050405020304" pitchFamily="18" charset="0"/>
              </a:rPr>
              <a:t>lò</a:t>
            </a:r>
            <a:r>
              <a:rPr lang="en-US" altLang="en-US" sz="3200" b="1" i="1" dirty="0">
                <a:latin typeface="Times New Roman" panose="02020603050405020304" pitchFamily="18" charset="0"/>
                <a:cs typeface="Times New Roman" panose="02020603050405020304" pitchFamily="18" charset="0"/>
              </a:rPr>
              <a:t> xo, ta </a:t>
            </a:r>
            <a:r>
              <a:rPr lang="en-US" altLang="en-US" sz="3200" b="1" i="1" dirty="0" err="1">
                <a:latin typeface="Times New Roman" panose="02020603050405020304" pitchFamily="18" charset="0"/>
                <a:cs typeface="Times New Roman" panose="02020603050405020304" pitchFamily="18" charset="0"/>
              </a:rPr>
              <a:t>thấy</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lò</a:t>
            </a:r>
            <a:r>
              <a:rPr lang="en-US" altLang="en-US" sz="3200" b="1" i="1" dirty="0">
                <a:latin typeface="Times New Roman" panose="02020603050405020304" pitchFamily="18" charset="0"/>
                <a:cs typeface="Times New Roman" panose="02020603050405020304" pitchFamily="18" charset="0"/>
              </a:rPr>
              <a:t> xo </a:t>
            </a:r>
            <a:r>
              <a:rPr lang="en-US" altLang="en-US" sz="3200" b="1" i="1" dirty="0" err="1">
                <a:latin typeface="Times New Roman" panose="02020603050405020304" pitchFamily="18" charset="0"/>
                <a:cs typeface="Times New Roman" panose="02020603050405020304" pitchFamily="18" charset="0"/>
              </a:rPr>
              <a:t>bị</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dãn</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ra.</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Quả</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nặng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chịu</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tác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dụng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của</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những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lực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nào</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Các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lực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đó</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có</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phương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và</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chiều</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như</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thế</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nào</a:t>
            </a:r>
            <a:r>
              <a:rPr lang="en-US" altLang="en-US" sz="3200" b="1" i="1" dirty="0">
                <a:latin typeface="Times New Roman" panose="02020603050405020304" pitchFamily="18" charset="0"/>
                <a:cs typeface="Times New Roman" panose="02020603050405020304" pitchFamily="18" charset="0"/>
              </a:rPr>
              <a:t>?</a:t>
            </a:r>
          </a:p>
        </p:txBody>
      </p:sp>
      <p:pic>
        <p:nvPicPr>
          <p:cNvPr id="3085" name="Picture 13"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2453" y="2090737"/>
            <a:ext cx="1708547"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4" descr="¸ds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1054" y="1885951"/>
            <a:ext cx="171450" cy="337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5" descr="jj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554" y="2228850"/>
            <a:ext cx="5715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8" name="Rectangle 16"/>
          <p:cNvSpPr>
            <a:spLocks noChangeArrowheads="1"/>
          </p:cNvSpPr>
          <p:nvPr/>
        </p:nvSpPr>
        <p:spPr bwMode="auto">
          <a:xfrm>
            <a:off x="6465095" y="2171700"/>
            <a:ext cx="341710" cy="128588"/>
          </a:xfrm>
          <a:prstGeom prst="rect">
            <a:avLst/>
          </a:prstGeom>
          <a:solidFill>
            <a:srgbClr val="008000"/>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eaLnBrk="1" hangingPunct="1"/>
            <a:endParaRPr lang="en-US" altLang="en-US" sz="1350">
              <a:latin typeface="VNI-Souvir" pitchFamily="2" charset="0"/>
            </a:endParaRPr>
          </a:p>
        </p:txBody>
      </p:sp>
      <p:sp>
        <p:nvSpPr>
          <p:cNvPr id="3089" name="Rectangle 17"/>
          <p:cNvSpPr>
            <a:spLocks noChangeArrowheads="1"/>
          </p:cNvSpPr>
          <p:nvPr/>
        </p:nvSpPr>
        <p:spPr bwMode="auto">
          <a:xfrm>
            <a:off x="6419850" y="5200650"/>
            <a:ext cx="444104" cy="185738"/>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eaLnBrk="1" hangingPunct="1"/>
            <a:endParaRPr lang="en-US" altLang="en-US" sz="1350">
              <a:latin typeface="VNI-Souvir" pitchFamily="2" charset="0"/>
            </a:endParaRPr>
          </a:p>
        </p:txBody>
      </p:sp>
      <p:sp>
        <p:nvSpPr>
          <p:cNvPr id="3090" name="Text Box 18" descr="Water droplets"/>
          <p:cNvSpPr txBox="1">
            <a:spLocks noChangeArrowheads="1"/>
          </p:cNvSpPr>
          <p:nvPr/>
        </p:nvSpPr>
        <p:spPr bwMode="auto">
          <a:xfrm>
            <a:off x="132265" y="2738974"/>
            <a:ext cx="5743575" cy="2554545"/>
          </a:xfrm>
          <a:prstGeom prst="rect">
            <a:avLst/>
          </a:prstGeom>
          <a:blipFill dpi="0" rotWithShape="1">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eaLnBrk="1" hangingPunct="1">
              <a:spcBef>
                <a:spcPct val="50000"/>
              </a:spcBef>
            </a:pPr>
            <a:r>
              <a:rPr lang="en-US" altLang="en-US" sz="3200" dirty="0">
                <a:solidFill>
                  <a:srgbClr val="FF0000"/>
                </a:solidFill>
                <a:latin typeface="Times New Roman" panose="02020603050405020304" pitchFamily="18" charset="0"/>
                <a:cs typeface="Times New Roman" panose="02020603050405020304" pitchFamily="18" charset="0"/>
              </a:rPr>
              <a:t>ĐA: </a:t>
            </a:r>
            <a:r>
              <a:rPr lang="en-US" altLang="en-US" sz="3200" dirty="0" err="1">
                <a:solidFill>
                  <a:srgbClr val="FF0000"/>
                </a:solidFill>
                <a:latin typeface="Times New Roman" panose="02020603050405020304" pitchFamily="18" charset="0"/>
                <a:cs typeface="Times New Roman" panose="02020603050405020304" pitchFamily="18" charset="0"/>
              </a:rPr>
              <a:t>Quả</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nặng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chịu</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tác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dụng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của</a:t>
            </a:r>
            <a:r>
              <a:rPr lang="en-US" altLang="en-US" sz="3200" dirty="0">
                <a:solidFill>
                  <a:srgbClr val="FF0000"/>
                </a:solidFill>
                <a:latin typeface="Times New Roman" panose="02020603050405020304" pitchFamily="18" charset="0"/>
                <a:cs typeface="Times New Roman" panose="02020603050405020304" pitchFamily="18" charset="0"/>
              </a:rPr>
              <a:t> 2 </a:t>
            </a:r>
            <a:r>
              <a:rPr lang="en-US" altLang="en-US" sz="3200" dirty="0" err="1">
                <a:solidFill>
                  <a:srgbClr val="FF0000"/>
                </a:solidFill>
                <a:latin typeface="Times New Roman" panose="02020603050405020304" pitchFamily="18" charset="0"/>
                <a:cs typeface="Times New Roman" panose="02020603050405020304" pitchFamily="18" charset="0"/>
              </a:rPr>
              <a:t>lực</a:t>
            </a:r>
            <a:r>
              <a:rPr lang="en-US" altLang="en-US" sz="3200" dirty="0">
                <a:solidFill>
                  <a:srgbClr val="FF0000"/>
                </a:solidFill>
                <a:latin typeface="Times New Roman" panose="02020603050405020304" pitchFamily="18" charset="0"/>
                <a:cs typeface="Times New Roman" panose="02020603050405020304" pitchFamily="18" charset="0"/>
              </a:rPr>
              <a:t>.                                                                    + </a:t>
            </a:r>
            <a:r>
              <a:rPr lang="en-US" altLang="en-US" sz="3200" dirty="0" err="1">
                <a:solidFill>
                  <a:srgbClr val="FF0000"/>
                </a:solidFill>
                <a:latin typeface="Times New Roman" panose="02020603050405020304" pitchFamily="18" charset="0"/>
                <a:cs typeface="Times New Roman" panose="02020603050405020304" pitchFamily="18" charset="0"/>
              </a:rPr>
              <a:t>Trọng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lực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tác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dụng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lên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quả</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nặng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phương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thẳng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đứng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chiều</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từ</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trên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xuống</a:t>
            </a:r>
            <a:endParaRPr lang="en-US" altLang="en-US" sz="3200" b="1" i="1" dirty="0">
              <a:solidFill>
                <a:srgbClr val="FF0000"/>
              </a:solidFill>
              <a:latin typeface="VNI-Souvir" pitchFamily="2" charset="0"/>
            </a:endParaRPr>
          </a:p>
        </p:txBody>
      </p:sp>
      <p:sp>
        <p:nvSpPr>
          <p:cNvPr id="3091" name="Line 19"/>
          <p:cNvSpPr>
            <a:spLocks noChangeShapeType="1"/>
          </p:cNvSpPr>
          <p:nvPr/>
        </p:nvSpPr>
        <p:spPr bwMode="auto">
          <a:xfrm flipV="1">
            <a:off x="7429500" y="3143250"/>
            <a:ext cx="0" cy="62865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092" name="Line 20"/>
          <p:cNvSpPr>
            <a:spLocks noChangeShapeType="1"/>
          </p:cNvSpPr>
          <p:nvPr/>
        </p:nvSpPr>
        <p:spPr bwMode="auto">
          <a:xfrm rot="10800000" flipV="1">
            <a:off x="7429500" y="3886200"/>
            <a:ext cx="0" cy="62865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093" name="Text Box 21"/>
          <p:cNvSpPr txBox="1">
            <a:spLocks noChangeArrowheads="1"/>
          </p:cNvSpPr>
          <p:nvPr/>
        </p:nvSpPr>
        <p:spPr bwMode="auto">
          <a:xfrm>
            <a:off x="6419850" y="4171951"/>
            <a:ext cx="10893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algn="ctr" eaLnBrk="1" hangingPunct="1">
              <a:spcBef>
                <a:spcPct val="50000"/>
              </a:spcBef>
            </a:pPr>
            <a:r>
              <a:rPr lang="en-US" altLang="en-US" sz="2400" b="1" dirty="0" err="1">
                <a:solidFill>
                  <a:srgbClr val="800000"/>
                </a:solidFill>
                <a:latin typeface="Times New Roman" panose="02020603050405020304" pitchFamily="18" charset="0"/>
                <a:cs typeface="Times New Roman" panose="02020603050405020304" pitchFamily="18" charset="0"/>
              </a:rPr>
              <a:t>Trọng</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lực</a:t>
            </a:r>
            <a:r>
              <a:rPr lang="en-US" altLang="en-US" sz="2400" b="1" dirty="0">
                <a:solidFill>
                  <a:srgbClr val="800000"/>
                </a:solidFill>
                <a:latin typeface="Times New Roman" panose="02020603050405020304" pitchFamily="18" charset="0"/>
                <a:cs typeface="Times New Roman" panose="02020603050405020304" pitchFamily="18" charset="0"/>
              </a:rPr>
              <a:t> </a:t>
            </a:r>
          </a:p>
        </p:txBody>
      </p:sp>
      <p:sp>
        <p:nvSpPr>
          <p:cNvPr id="3094" name="Text Box 22"/>
          <p:cNvSpPr txBox="1">
            <a:spLocks noChangeArrowheads="1"/>
          </p:cNvSpPr>
          <p:nvPr/>
        </p:nvSpPr>
        <p:spPr bwMode="auto">
          <a:xfrm>
            <a:off x="7715250" y="2836560"/>
            <a:ext cx="8191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eaLnBrk="1" hangingPunct="1">
              <a:spcBef>
                <a:spcPct val="50000"/>
              </a:spcBef>
            </a:pPr>
            <a:r>
              <a:rPr lang="en-US" altLang="en-US" sz="2400" b="1" dirty="0" err="1">
                <a:solidFill>
                  <a:srgbClr val="800000"/>
                </a:solidFill>
                <a:latin typeface="Times New Roman" panose="02020603050405020304" pitchFamily="18" charset="0"/>
                <a:cs typeface="Times New Roman" panose="02020603050405020304" pitchFamily="18" charset="0"/>
              </a:rPr>
              <a:t>Lực</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kéo</a:t>
            </a:r>
            <a:endParaRPr lang="en-US" altLang="en-US" sz="2400" b="1" dirty="0">
              <a:solidFill>
                <a:srgbClr val="800000"/>
              </a:solidFill>
              <a:latin typeface="Times New Roman" panose="02020603050405020304" pitchFamily="18" charset="0"/>
              <a:cs typeface="Times New Roman" panose="02020603050405020304" pitchFamily="18" charset="0"/>
            </a:endParaRPr>
          </a:p>
        </p:txBody>
      </p:sp>
      <p:sp>
        <p:nvSpPr>
          <p:cNvPr id="3095" name="Text Box 23" descr="Water droplets"/>
          <p:cNvSpPr txBox="1">
            <a:spLocks noChangeArrowheads="1"/>
          </p:cNvSpPr>
          <p:nvPr/>
        </p:nvSpPr>
        <p:spPr bwMode="auto">
          <a:xfrm>
            <a:off x="97629" y="5328287"/>
            <a:ext cx="5948364" cy="1569660"/>
          </a:xfrm>
          <a:prstGeom prst="rect">
            <a:avLst/>
          </a:prstGeom>
          <a:blipFill dpi="0" rotWithShape="1">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algn="just" eaLnBrk="1" hangingPunct="1">
              <a:spcBef>
                <a:spcPct val="50000"/>
              </a:spcBef>
            </a:pP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lực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kéo</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của</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lò</a:t>
            </a:r>
            <a:r>
              <a:rPr lang="en-US" altLang="en-US" sz="3200" dirty="0">
                <a:solidFill>
                  <a:srgbClr val="FF0000"/>
                </a:solidFill>
                <a:latin typeface="Times New Roman" panose="02020603050405020304" pitchFamily="18" charset="0"/>
                <a:cs typeface="Times New Roman" panose="02020603050405020304" pitchFamily="18" charset="0"/>
              </a:rPr>
              <a:t> xo </a:t>
            </a:r>
            <a:r>
              <a:rPr lang="en-US" altLang="en-US" sz="3200" dirty="0" err="1">
                <a:solidFill>
                  <a:srgbClr val="FF0000"/>
                </a:solidFill>
                <a:latin typeface="Times New Roman" panose="02020603050405020304" pitchFamily="18" charset="0"/>
                <a:cs typeface="Times New Roman" panose="02020603050405020304" pitchFamily="18" charset="0"/>
              </a:rPr>
              <a:t>tác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dụng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lên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quả</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nặng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phương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thẳng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đứng</a:t>
            </a:r>
            <a:r>
              <a:rPr lang="en-US" altLang="en-US" sz="3200" dirty="0">
                <a:solidFill>
                  <a:srgbClr val="FF0000"/>
                </a:solidFill>
                <a:latin typeface="Times New Roman" panose="02020603050405020304" pitchFamily="18" charset="0"/>
                <a:cs typeface="Times New Roman" panose="02020603050405020304" pitchFamily="18" charset="0"/>
              </a:rPr>
              <a:t> , </a:t>
            </a:r>
            <a:r>
              <a:rPr lang="en-US" altLang="en-US" sz="3200" dirty="0" err="1">
                <a:solidFill>
                  <a:srgbClr val="FF0000"/>
                </a:solidFill>
                <a:latin typeface="Times New Roman" panose="02020603050405020304" pitchFamily="18" charset="0"/>
                <a:cs typeface="Times New Roman" panose="02020603050405020304" pitchFamily="18" charset="0"/>
              </a:rPr>
              <a:t>có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chiều</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từ</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dưới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lên</a:t>
            </a:r>
            <a:r>
              <a:rPr lang="en-US" altLang="en-US" sz="3200" dirty="0">
                <a:solidFill>
                  <a:srgbClr val="FF0000"/>
                </a:solidFill>
                <a:latin typeface="Times New Roman" panose="02020603050405020304" pitchFamily="18" charset="0"/>
                <a:cs typeface="Times New Roman" panose="02020603050405020304" pitchFamily="18" charset="0"/>
              </a:rPr>
              <a:t>.</a:t>
            </a:r>
            <a:endParaRPr lang="en-US" altLang="en-US" sz="3200" dirty="0">
              <a:solidFill>
                <a:srgbClr val="FF0000"/>
              </a:solidFill>
              <a:latin typeface="VNI-Souvir" pitchFamily="2" charset="0"/>
            </a:endParaRPr>
          </a:p>
        </p:txBody>
      </p:sp>
    </p:spTree>
    <p:extLst>
      <p:ext uri="{BB962C8B-B14F-4D97-AF65-F5344CB8AC3E}">
        <p14:creationId xmlns:p14="http://schemas.microsoft.com/office/powerpoint/2010/main" val="3456171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linds(horizontal)">
                                      <p:cBhvr>
                                        <p:cTn id="7" dur="500"/>
                                        <p:tgtEl>
                                          <p:spTgt spid="3077"/>
                                        </p:tgtEl>
                                      </p:cBhvr>
                                    </p:animEffect>
                                  </p:childTnLst>
                                </p:cTn>
                              </p:par>
                            </p:childTnLst>
                          </p:cTn>
                        </p:par>
                        <p:par>
                          <p:cTn id="8" fill="hold" nodeType="afterGroup">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diamond(in)">
                                      <p:cBhvr>
                                        <p:cTn id="11" dur="1000"/>
                                        <p:tgtEl>
                                          <p:spTgt spid="3079"/>
                                        </p:tgtEl>
                                      </p:cBhvr>
                                    </p:animEffect>
                                  </p:childTnLst>
                                </p:cTn>
                              </p:par>
                              <p:par>
                                <p:cTn id="12" presetID="8" presetClass="entr" presetSubtype="16" fill="hold" nodeType="withEffect">
                                  <p:stCondLst>
                                    <p:cond delay="0"/>
                                  </p:stCondLst>
                                  <p:childTnLst>
                                    <p:set>
                                      <p:cBhvr>
                                        <p:cTn id="13" dur="1" fill="hold">
                                          <p:stCondLst>
                                            <p:cond delay="0"/>
                                          </p:stCondLst>
                                        </p:cTn>
                                        <p:tgtEl>
                                          <p:spTgt spid="3085"/>
                                        </p:tgtEl>
                                        <p:attrNameLst>
                                          <p:attrName>style.visibility</p:attrName>
                                        </p:attrNameLst>
                                      </p:cBhvr>
                                      <p:to>
                                        <p:strVal val="visible"/>
                                      </p:to>
                                    </p:set>
                                    <p:animEffect transition="in" filter="diamond(in)">
                                      <p:cBhvr>
                                        <p:cTn id="14" dur="1000"/>
                                        <p:tgtEl>
                                          <p:spTgt spid="3085"/>
                                        </p:tgtEl>
                                      </p:cBhvr>
                                    </p:animEffect>
                                  </p:childTnLst>
                                </p:cTn>
                              </p:par>
                              <p:par>
                                <p:cTn id="15" presetID="8" presetClass="entr" presetSubtype="16" fill="hold" nodeType="withEffect">
                                  <p:stCondLst>
                                    <p:cond delay="0"/>
                                  </p:stCondLst>
                                  <p:childTnLst>
                                    <p:set>
                                      <p:cBhvr>
                                        <p:cTn id="16" dur="1" fill="hold">
                                          <p:stCondLst>
                                            <p:cond delay="0"/>
                                          </p:stCondLst>
                                        </p:cTn>
                                        <p:tgtEl>
                                          <p:spTgt spid="3086"/>
                                        </p:tgtEl>
                                        <p:attrNameLst>
                                          <p:attrName>style.visibility</p:attrName>
                                        </p:attrNameLst>
                                      </p:cBhvr>
                                      <p:to>
                                        <p:strVal val="visible"/>
                                      </p:to>
                                    </p:set>
                                    <p:animEffect transition="in" filter="diamond(in)">
                                      <p:cBhvr>
                                        <p:cTn id="17" dur="1000"/>
                                        <p:tgtEl>
                                          <p:spTgt spid="3086"/>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3088"/>
                                        </p:tgtEl>
                                        <p:attrNameLst>
                                          <p:attrName>style.visibility</p:attrName>
                                        </p:attrNameLst>
                                      </p:cBhvr>
                                      <p:to>
                                        <p:strVal val="visible"/>
                                      </p:to>
                                    </p:set>
                                    <p:animEffect transition="in" filter="diamond(in)">
                                      <p:cBhvr>
                                        <p:cTn id="20" dur="1000"/>
                                        <p:tgtEl>
                                          <p:spTgt spid="3088"/>
                                        </p:tgtEl>
                                      </p:cBhvr>
                                    </p:animEffect>
                                  </p:childTnLst>
                                </p:cTn>
                              </p:par>
                              <p:par>
                                <p:cTn id="21" presetID="8" presetClass="entr" presetSubtype="16" fill="hold" nodeType="withEffect">
                                  <p:stCondLst>
                                    <p:cond delay="0"/>
                                  </p:stCondLst>
                                  <p:childTnLst>
                                    <p:set>
                                      <p:cBhvr>
                                        <p:cTn id="22" dur="1" fill="hold">
                                          <p:stCondLst>
                                            <p:cond delay="0"/>
                                          </p:stCondLst>
                                        </p:cTn>
                                        <p:tgtEl>
                                          <p:spTgt spid="3087"/>
                                        </p:tgtEl>
                                        <p:attrNameLst>
                                          <p:attrName>style.visibility</p:attrName>
                                        </p:attrNameLst>
                                      </p:cBhvr>
                                      <p:to>
                                        <p:strVal val="visible"/>
                                      </p:to>
                                    </p:set>
                                    <p:animEffect transition="in" filter="diamond(in)">
                                      <p:cBhvr>
                                        <p:cTn id="23" dur="1000"/>
                                        <p:tgtEl>
                                          <p:spTgt spid="3087"/>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3089"/>
                                        </p:tgtEl>
                                        <p:attrNameLst>
                                          <p:attrName>style.visibility</p:attrName>
                                        </p:attrNameLst>
                                      </p:cBhvr>
                                      <p:to>
                                        <p:strVal val="visible"/>
                                      </p:to>
                                    </p:set>
                                    <p:animEffect transition="in" filter="diamond(in)">
                                      <p:cBhvr>
                                        <p:cTn id="26" dur="1000"/>
                                        <p:tgtEl>
                                          <p:spTgt spid="308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090"/>
                                        </p:tgtEl>
                                        <p:attrNameLst>
                                          <p:attrName>style.visibility</p:attrName>
                                        </p:attrNameLst>
                                      </p:cBhvr>
                                      <p:to>
                                        <p:strVal val="visible"/>
                                      </p:to>
                                    </p:set>
                                    <p:animEffect transition="in" filter="blinds(horizontal)">
                                      <p:cBhvr>
                                        <p:cTn id="31" dur="1000"/>
                                        <p:tgtEl>
                                          <p:spTgt spid="3090"/>
                                        </p:tgtEl>
                                      </p:cBhvr>
                                    </p:animEffect>
                                  </p:childTnLst>
                                </p:cTn>
                              </p:par>
                            </p:childTnLst>
                          </p:cTn>
                        </p:par>
                        <p:par>
                          <p:cTn id="32" fill="hold" nodeType="afterGroup">
                            <p:stCondLst>
                              <p:cond delay="1000"/>
                            </p:stCondLst>
                            <p:childTnLst>
                              <p:par>
                                <p:cTn id="33" presetID="20" presetClass="entr" presetSubtype="0" fill="hold" nodeType="afterEffect">
                                  <p:stCondLst>
                                    <p:cond delay="0"/>
                                  </p:stCondLst>
                                  <p:childTnLst>
                                    <p:set>
                                      <p:cBhvr>
                                        <p:cTn id="34" dur="1" fill="hold">
                                          <p:stCondLst>
                                            <p:cond delay="0"/>
                                          </p:stCondLst>
                                        </p:cTn>
                                        <p:tgtEl>
                                          <p:spTgt spid="3092"/>
                                        </p:tgtEl>
                                        <p:attrNameLst>
                                          <p:attrName>style.visibility</p:attrName>
                                        </p:attrNameLst>
                                      </p:cBhvr>
                                      <p:to>
                                        <p:strVal val="visible"/>
                                      </p:to>
                                    </p:set>
                                    <p:animEffect transition="in" filter="wedge">
                                      <p:cBhvr>
                                        <p:cTn id="35" dur="1000"/>
                                        <p:tgtEl>
                                          <p:spTgt spid="3092"/>
                                        </p:tgtEl>
                                      </p:cBhvr>
                                    </p:animEffect>
                                  </p:childTnLst>
                                </p:cTn>
                              </p:par>
                            </p:childTnLst>
                          </p:cTn>
                        </p:par>
                        <p:par>
                          <p:cTn id="36" fill="hold" nodeType="afterGroup">
                            <p:stCondLst>
                              <p:cond delay="2000"/>
                            </p:stCondLst>
                            <p:childTnLst>
                              <p:par>
                                <p:cTn id="37" presetID="2" presetClass="entr" presetSubtype="4" fill="hold" grpId="0" nodeType="afterEffect">
                                  <p:stCondLst>
                                    <p:cond delay="0"/>
                                  </p:stCondLst>
                                  <p:childTnLst>
                                    <p:set>
                                      <p:cBhvr>
                                        <p:cTn id="38" dur="1" fill="hold">
                                          <p:stCondLst>
                                            <p:cond delay="0"/>
                                          </p:stCondLst>
                                        </p:cTn>
                                        <p:tgtEl>
                                          <p:spTgt spid="3093"/>
                                        </p:tgtEl>
                                        <p:attrNameLst>
                                          <p:attrName>style.visibility</p:attrName>
                                        </p:attrNameLst>
                                      </p:cBhvr>
                                      <p:to>
                                        <p:strVal val="visible"/>
                                      </p:to>
                                    </p:set>
                                    <p:anim calcmode="lin" valueType="num">
                                      <p:cBhvr additive="base">
                                        <p:cTn id="39" dur="1000" fill="hold"/>
                                        <p:tgtEl>
                                          <p:spTgt spid="3093"/>
                                        </p:tgtEl>
                                        <p:attrNameLst>
                                          <p:attrName>ppt_x</p:attrName>
                                        </p:attrNameLst>
                                      </p:cBhvr>
                                      <p:tavLst>
                                        <p:tav tm="0">
                                          <p:val>
                                            <p:strVal val="#ppt_x"/>
                                          </p:val>
                                        </p:tav>
                                        <p:tav tm="100000">
                                          <p:val>
                                            <p:strVal val="#ppt_x"/>
                                          </p:val>
                                        </p:tav>
                                      </p:tavLst>
                                    </p:anim>
                                    <p:anim calcmode="lin" valueType="num">
                                      <p:cBhvr additive="base">
                                        <p:cTn id="40" dur="1000" fill="hold"/>
                                        <p:tgtEl>
                                          <p:spTgt spid="3093"/>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3095"/>
                                        </p:tgtEl>
                                        <p:attrNameLst>
                                          <p:attrName>style.visibility</p:attrName>
                                        </p:attrNameLst>
                                      </p:cBhvr>
                                      <p:to>
                                        <p:strVal val="visible"/>
                                      </p:to>
                                    </p:set>
                                    <p:animEffect transition="in" filter="checkerboard(across)">
                                      <p:cBhvr>
                                        <p:cTn id="45" dur="1000"/>
                                        <p:tgtEl>
                                          <p:spTgt spid="3095"/>
                                        </p:tgtEl>
                                      </p:cBhvr>
                                    </p:animEffect>
                                  </p:childTnLst>
                                </p:cTn>
                              </p:par>
                            </p:childTnLst>
                          </p:cTn>
                        </p:par>
                        <p:par>
                          <p:cTn id="46" fill="hold" nodeType="afterGroup">
                            <p:stCondLst>
                              <p:cond delay="1000"/>
                            </p:stCondLst>
                            <p:childTnLst>
                              <p:par>
                                <p:cTn id="47" presetID="22" presetClass="entr" presetSubtype="4" fill="hold" nodeType="afterEffect">
                                  <p:stCondLst>
                                    <p:cond delay="0"/>
                                  </p:stCondLst>
                                  <p:childTnLst>
                                    <p:set>
                                      <p:cBhvr>
                                        <p:cTn id="48" dur="1" fill="hold">
                                          <p:stCondLst>
                                            <p:cond delay="0"/>
                                          </p:stCondLst>
                                        </p:cTn>
                                        <p:tgtEl>
                                          <p:spTgt spid="3091"/>
                                        </p:tgtEl>
                                        <p:attrNameLst>
                                          <p:attrName>style.visibility</p:attrName>
                                        </p:attrNameLst>
                                      </p:cBhvr>
                                      <p:to>
                                        <p:strVal val="visible"/>
                                      </p:to>
                                    </p:set>
                                    <p:animEffect transition="in" filter="wipe(down)">
                                      <p:cBhvr>
                                        <p:cTn id="49" dur="1000"/>
                                        <p:tgtEl>
                                          <p:spTgt spid="3091"/>
                                        </p:tgtEl>
                                      </p:cBhvr>
                                    </p:animEffect>
                                  </p:childTnLst>
                                </p:cTn>
                              </p:par>
                            </p:childTnLst>
                          </p:cTn>
                        </p:par>
                        <p:par>
                          <p:cTn id="50" fill="hold" nodeType="afterGroup">
                            <p:stCondLst>
                              <p:cond delay="2000"/>
                            </p:stCondLst>
                            <p:childTnLst>
                              <p:par>
                                <p:cTn id="51" presetID="22" presetClass="entr" presetSubtype="4" fill="hold" grpId="0" nodeType="afterEffect">
                                  <p:stCondLst>
                                    <p:cond delay="0"/>
                                  </p:stCondLst>
                                  <p:childTnLst>
                                    <p:set>
                                      <p:cBhvr>
                                        <p:cTn id="52" dur="1" fill="hold">
                                          <p:stCondLst>
                                            <p:cond delay="0"/>
                                          </p:stCondLst>
                                        </p:cTn>
                                        <p:tgtEl>
                                          <p:spTgt spid="3094"/>
                                        </p:tgtEl>
                                        <p:attrNameLst>
                                          <p:attrName>style.visibility</p:attrName>
                                        </p:attrNameLst>
                                      </p:cBhvr>
                                      <p:to>
                                        <p:strVal val="visible"/>
                                      </p:to>
                                    </p:set>
                                    <p:animEffect transition="in" filter="wipe(down)">
                                      <p:cBhvr>
                                        <p:cTn id="53" dur="1000"/>
                                        <p:tgtEl>
                                          <p:spTgt spid="3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animBg="1"/>
      <p:bldP spid="3088" grpId="0" animBg="1"/>
      <p:bldP spid="3089" grpId="0" animBg="1"/>
      <p:bldP spid="3090" grpId="0" animBg="1"/>
      <p:bldP spid="3093" grpId="0"/>
      <p:bldP spid="3094" grpId="0"/>
      <p:bldP spid="309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0362" y="1019175"/>
            <a:ext cx="6054329" cy="5157788"/>
          </a:xfrm>
        </p:spPr>
        <p:txBody>
          <a:bodyPr>
            <a:normAutofit fontScale="92500" lnSpcReduction="10000"/>
          </a:bodyPr>
          <a:lstStyle/>
          <a:p>
            <a:pPr marL="0" indent="0" algn="just" eaLnBrk="1" hangingPunct="1">
              <a:buFont typeface="Arial" pitchFamily="34" charset="0"/>
              <a:buNone/>
            </a:pPr>
            <a:r>
              <a:rPr lang="en-US" altLang="en-US" sz="3200" i="1" dirty="0">
                <a:latin typeface="Times New Roman" pitchFamily="18" charset="0"/>
                <a:cs typeface="Times New Roman" pitchFamily="18" charset="0"/>
              </a:rPr>
              <a:t>HS </a:t>
            </a:r>
            <a:r>
              <a:rPr lang="en-US" altLang="en-US" sz="3200" i="1" dirty="0" err="1">
                <a:latin typeface="Times New Roman" pitchFamily="18" charset="0"/>
                <a:cs typeface="Times New Roman" pitchFamily="18" charset="0"/>
              </a:rPr>
              <a:t>hoạt</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động</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nhóm</a:t>
            </a:r>
            <a:r>
              <a:rPr lang="en-US" altLang="en-US" sz="3200" i="1" dirty="0">
                <a:latin typeface="Times New Roman" pitchFamily="18" charset="0"/>
                <a:cs typeface="Times New Roman" pitchFamily="18" charset="0"/>
              </a:rPr>
              <a:t> (</a:t>
            </a:r>
            <a:r>
              <a:rPr lang="en-US" altLang="en-US" sz="3200" i="1" dirty="0" err="1">
                <a:latin typeface="Times New Roman" pitchFamily="18" charset="0"/>
                <a:cs typeface="Times New Roman" pitchFamily="18" charset="0"/>
              </a:rPr>
              <a:t>chia</a:t>
            </a:r>
            <a:r>
              <a:rPr lang="en-US" altLang="en-US" sz="3200" i="1" dirty="0">
                <a:latin typeface="Times New Roman" pitchFamily="18" charset="0"/>
                <a:cs typeface="Times New Roman" pitchFamily="18" charset="0"/>
              </a:rPr>
              <a:t> 4 </a:t>
            </a:r>
            <a:r>
              <a:rPr lang="en-US" altLang="en-US" sz="3200" i="1" dirty="0" err="1">
                <a:latin typeface="Times New Roman" pitchFamily="18" charset="0"/>
                <a:cs typeface="Times New Roman" pitchFamily="18" charset="0"/>
              </a:rPr>
              <a:t>nhóm</a:t>
            </a:r>
            <a:r>
              <a:rPr lang="en-US" altLang="en-US" sz="3200" i="1" dirty="0">
                <a:latin typeface="Times New Roman" pitchFamily="18" charset="0"/>
                <a:cs typeface="Times New Roman" pitchFamily="18" charset="0"/>
              </a:rPr>
              <a:t>)</a:t>
            </a:r>
          </a:p>
          <a:p>
            <a:pPr marL="0" indent="0" algn="just" eaLnBrk="1" hangingPunct="1">
              <a:buFont typeface="Arial" pitchFamily="34" charset="0"/>
              <a:buNone/>
            </a:pPr>
            <a:r>
              <a:rPr lang="en-US" altLang="en-US" sz="3200" u="sng" dirty="0" err="1">
                <a:latin typeface="Times New Roman" pitchFamily="18" charset="0"/>
                <a:cs typeface="Times New Roman" pitchFamily="18" charset="0"/>
              </a:rPr>
              <a:t>Bước</a:t>
            </a:r>
            <a:r>
              <a:rPr lang="en-US" altLang="en-US" sz="3200" u="sng" dirty="0">
                <a:latin typeface="Times New Roman" pitchFamily="18" charset="0"/>
                <a:cs typeface="Times New Roman" pitchFamily="18" charset="0"/>
              </a:rPr>
              <a:t> 1.</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Đọc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tư</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liệu</a:t>
            </a:r>
            <a:r>
              <a:rPr lang="en-US" altLang="en-US" sz="3200" dirty="0">
                <a:latin typeface="Times New Roman" pitchFamily="18" charset="0"/>
                <a:cs typeface="Times New Roman" pitchFamily="18" charset="0"/>
              </a:rPr>
              <a:t> SGK</a:t>
            </a:r>
          </a:p>
          <a:p>
            <a:pPr marL="0" indent="0" algn="just" eaLnBrk="1" hangingPunct="1">
              <a:buFont typeface="Arial" pitchFamily="34" charset="0"/>
              <a:buNone/>
            </a:pPr>
            <a:r>
              <a:rPr lang="en-US" altLang="en-US" sz="3200" u="sng" dirty="0" err="1">
                <a:latin typeface="Times New Roman" pitchFamily="18" charset="0"/>
                <a:cs typeface="Times New Roman" pitchFamily="18" charset="0"/>
              </a:rPr>
              <a:t>Bước</a:t>
            </a:r>
            <a:r>
              <a:rPr lang="en-US" altLang="en-US" sz="3200" u="sng" dirty="0">
                <a:latin typeface="Times New Roman" pitchFamily="18" charset="0"/>
                <a:cs typeface="Times New Roman" pitchFamily="18" charset="0"/>
              </a:rPr>
              <a:t> 2.</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Trong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thời</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gian</a:t>
            </a:r>
            <a:r>
              <a:rPr lang="en-US" altLang="en-US" sz="3200" dirty="0">
                <a:latin typeface="Times New Roman" pitchFamily="18" charset="0"/>
                <a:cs typeface="Times New Roman" pitchFamily="18" charset="0"/>
              </a:rPr>
              <a:t> 3 </a:t>
            </a:r>
            <a:r>
              <a:rPr lang="en-US" altLang="en-US" sz="3200" dirty="0" err="1">
                <a:latin typeface="Times New Roman" pitchFamily="18" charset="0"/>
                <a:cs typeface="Times New Roman" pitchFamily="18" charset="0"/>
              </a:rPr>
              <a:t>phút</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trả</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lời</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các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câu</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hỏi</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trong</a:t>
            </a:r>
            <a:r>
              <a:rPr lang="en-US" altLang="en-US" sz="3200" dirty="0">
                <a:latin typeface="Times New Roman" pitchFamily="18" charset="0"/>
                <a:cs typeface="Times New Roman" pitchFamily="18" charset="0"/>
              </a:rPr>
              <a:t> </a:t>
            </a:r>
            <a:r>
              <a:rPr lang="vi-VN" altLang="en-US" dirty="0">
                <a:latin typeface="Times New Roman" pitchFamily="18" charset="0"/>
                <a:cs typeface="Times New Roman" pitchFamily="18" charset="0"/>
              </a:rPr>
              <a:t>phiếu học tập</a:t>
            </a:r>
            <a:r>
              <a:rPr lang="en-US" altLang="en-US" sz="3200" dirty="0">
                <a:latin typeface="Times New Roman" pitchFamily="18" charset="0"/>
                <a:cs typeface="Times New Roman" pitchFamily="18" charset="0"/>
              </a:rPr>
              <a:t>:</a:t>
            </a:r>
          </a:p>
          <a:p>
            <a:pPr marL="0" indent="0" algn="just" eaLnBrk="1" hangingPunct="1">
              <a:buFont typeface="Arial" pitchFamily="34" charset="0"/>
              <a:buNone/>
            </a:pPr>
            <a:r>
              <a:rPr lang="en-US" altLang="en-US" sz="3200" b="1" dirty="0">
                <a:solidFill>
                  <a:srgbClr val="FF0000"/>
                </a:solidFill>
                <a:latin typeface="Times New Roman" pitchFamily="18" charset="0"/>
                <a:cs typeface="Times New Roman" pitchFamily="18" charset="0"/>
              </a:rPr>
              <a:t>C4: </a:t>
            </a:r>
            <a:r>
              <a:rPr lang="en-US" altLang="en-US" sz="3200" dirty="0" err="1">
                <a:latin typeface="Times New Roman" pitchFamily="18" charset="0"/>
                <a:cs typeface="Times New Roman" pitchFamily="18" charset="0"/>
              </a:rPr>
              <a:t>Nêu</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dụng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cụ</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và</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các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bước</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tiến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hành</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thí</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nghiệm</a:t>
            </a:r>
            <a:endParaRPr lang="en-US" altLang="en-US" sz="3200" dirty="0">
              <a:latin typeface="Times New Roman" pitchFamily="18" charset="0"/>
              <a:cs typeface="Times New Roman" pitchFamily="18" charset="0"/>
            </a:endParaRPr>
          </a:p>
          <a:p>
            <a:pPr marL="0" indent="0" algn="just" eaLnBrk="1" hangingPunct="1">
              <a:buFont typeface="Arial" pitchFamily="34" charset="0"/>
              <a:buNone/>
            </a:pPr>
            <a:r>
              <a:rPr lang="en-US" altLang="en-US" sz="3200" b="1" dirty="0">
                <a:solidFill>
                  <a:srgbClr val="FF0000"/>
                </a:solidFill>
                <a:latin typeface="Times New Roman" pitchFamily="18" charset="0"/>
                <a:cs typeface="Times New Roman" pitchFamily="18" charset="0"/>
              </a:rPr>
              <a:t>C5: </a:t>
            </a:r>
            <a:r>
              <a:rPr lang="en-US" altLang="en-US" sz="3200" dirty="0" err="1">
                <a:latin typeface="Times New Roman" pitchFamily="18" charset="0"/>
                <a:cs typeface="Times New Roman" pitchFamily="18" charset="0"/>
              </a:rPr>
              <a:t>Dự</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đoán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mối</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liên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hệ</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giữa</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độ</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dãn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lò</a:t>
            </a:r>
            <a:r>
              <a:rPr lang="en-US" altLang="en-US" sz="3200" dirty="0">
                <a:latin typeface="Times New Roman" pitchFamily="18" charset="0"/>
                <a:cs typeface="Times New Roman" pitchFamily="18" charset="0"/>
              </a:rPr>
              <a:t> xo </a:t>
            </a:r>
            <a:r>
              <a:rPr lang="en-US" altLang="en-US" sz="3200" dirty="0" err="1">
                <a:latin typeface="Times New Roman" pitchFamily="18" charset="0"/>
                <a:cs typeface="Times New Roman" pitchFamily="18" charset="0"/>
              </a:rPr>
              <a:t>khi</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treo</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thẳng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đứng</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và</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khi</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treo</a:t>
            </a:r>
            <a:r>
              <a:rPr lang="en-US" altLang="en-US" sz="3200" dirty="0">
                <a:latin typeface="Times New Roman" pitchFamily="18" charset="0"/>
                <a:cs typeface="Times New Roman" pitchFamily="18" charset="0"/>
              </a:rPr>
              <a:t> 1 </a:t>
            </a:r>
            <a:r>
              <a:rPr lang="en-US" altLang="en-US" sz="3200" dirty="0" err="1">
                <a:latin typeface="Times New Roman" pitchFamily="18" charset="0"/>
                <a:cs typeface="Times New Roman" pitchFamily="18" charset="0"/>
              </a:rPr>
              <a:t>vật</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nặng</a:t>
            </a:r>
            <a:endParaRPr lang="en-US" altLang="en-US" sz="3200" b="1" dirty="0">
              <a:solidFill>
                <a:srgbClr val="FF0000"/>
              </a:solidFill>
              <a:latin typeface="Times New Roman" pitchFamily="18" charset="0"/>
              <a:cs typeface="Times New Roman" pitchFamily="18" charset="0"/>
            </a:endParaRPr>
          </a:p>
          <a:p>
            <a:pPr marL="0" indent="0" algn="just" eaLnBrk="1" hangingPunct="1">
              <a:buFont typeface="Arial" pitchFamily="34" charset="0"/>
              <a:buNone/>
            </a:pPr>
            <a:r>
              <a:rPr lang="en-US" altLang="en-US" sz="3200" b="1" dirty="0">
                <a:solidFill>
                  <a:srgbClr val="FF0000"/>
                </a:solidFill>
                <a:latin typeface="Times New Roman" pitchFamily="18" charset="0"/>
                <a:cs typeface="Times New Roman" pitchFamily="18" charset="0"/>
              </a:rPr>
              <a:t>C6:</a:t>
            </a:r>
            <a:r>
              <a:rPr lang="en-US" altLang="en-US" sz="3200" dirty="0">
                <a:solidFill>
                  <a:srgbClr val="FF0000"/>
                </a:solidFill>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Nêu</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cách</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tiến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hành</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thí</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nghiệm</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kiểm</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tra</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dự</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đoán</a:t>
            </a:r>
            <a:r>
              <a:rPr lang="en-US" altLang="en-US" sz="3200" dirty="0">
                <a:latin typeface="Times New Roman" pitchFamily="18" charset="0"/>
                <a:cs typeface="Times New Roman" pitchFamily="18" charset="0"/>
              </a:rPr>
              <a:t> </a:t>
            </a:r>
            <a:r>
              <a:rPr lang="en-US" altLang="en-US" sz="3200" dirty="0" err="1">
                <a:latin typeface="Times New Roman" pitchFamily="18" charset="0"/>
                <a:cs typeface="Times New Roman" pitchFamily="18" charset="0"/>
              </a:rPr>
              <a:t>trên</a:t>
            </a:r>
            <a:endParaRPr lang="en-US" altLang="en-US" sz="3200" b="1" dirty="0">
              <a:solidFill>
                <a:srgbClr val="FF0000"/>
              </a:solidFill>
              <a:latin typeface="Times New Roman" pitchFamily="18" charset="0"/>
              <a:cs typeface="Times New Roman" pitchFamily="18" charset="0"/>
            </a:endParaRPr>
          </a:p>
        </p:txBody>
      </p:sp>
      <p:sp>
        <p:nvSpPr>
          <p:cNvPr id="4" name="Title 1"/>
          <p:cNvSpPr>
            <a:spLocks noGrp="1"/>
          </p:cNvSpPr>
          <p:nvPr>
            <p:ph type="title"/>
          </p:nvPr>
        </p:nvSpPr>
        <p:spPr>
          <a:xfrm>
            <a:off x="228600" y="117475"/>
            <a:ext cx="8578454" cy="784225"/>
          </a:xfrm>
        </p:spPr>
        <p:txBody>
          <a:bodyPr>
            <a:normAutofit fontScale="90000"/>
          </a:bodyPr>
          <a:lstStyle/>
          <a:p>
            <a:pPr algn="l" eaLnBrk="1" hangingPunct="1"/>
            <a:r>
              <a:rPr lang="en-US" altLang="en-US" sz="3600" b="1" dirty="0">
                <a:solidFill>
                  <a:srgbClr val="0070C0"/>
                </a:solidFill>
                <a:latin typeface="Times New Roman" pitchFamily="18" charset="0"/>
                <a:cs typeface="Times New Roman" pitchFamily="18" charset="0"/>
              </a:rPr>
              <a:t>II. ĐẶC ĐIỂM CỦA BIẾN DẠNG CỦA LÒ XO</a:t>
            </a:r>
          </a:p>
        </p:txBody>
      </p:sp>
      <p:pic>
        <p:nvPicPr>
          <p:cNvPr id="5" name="Picture 4"/>
          <p:cNvPicPr>
            <a:picLocks noChangeAspect="1"/>
          </p:cNvPicPr>
          <p:nvPr/>
        </p:nvPicPr>
        <p:blipFill>
          <a:blip r:embed="rId2"/>
          <a:srcRect/>
          <a:stretch>
            <a:fillRect/>
          </a:stretch>
        </p:blipFill>
        <p:spPr bwMode="auto">
          <a:xfrm>
            <a:off x="1" y="901701"/>
            <a:ext cx="2594372" cy="3641725"/>
          </a:xfrm>
          <a:prstGeom prst="rect">
            <a:avLst/>
          </a:prstGeom>
          <a:noFill/>
          <a:ln w="9525">
            <a:noFill/>
            <a:miter lim="800000"/>
            <a:headEnd/>
            <a:tailEnd/>
          </a:ln>
        </p:spPr>
      </p:pic>
      <p:pic>
        <p:nvPicPr>
          <p:cNvPr id="6" name="Picture 10" descr="Digit 180"/>
          <p:cNvPicPr>
            <a:picLocks noChangeAspect="1" noChangeArrowheads="1" noCrop="1"/>
          </p:cNvPicPr>
          <p:nvPr/>
        </p:nvPicPr>
        <p:blipFill>
          <a:blip r:embed="rId3"/>
          <a:srcRect/>
          <a:stretch>
            <a:fillRect/>
          </a:stretch>
        </p:blipFill>
        <p:spPr bwMode="auto">
          <a:xfrm>
            <a:off x="40481" y="4638675"/>
            <a:ext cx="2295525" cy="1379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45"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ppt_w</p:attrName>
                                        </p:attrNameLst>
                                      </p:cBhvr>
                                      <p:tavLst>
                                        <p:tav tm="0" fmla="#ppt_w*sin(2.5*pi*$)">
                                          <p:val>
                                            <p:fltVal val="0"/>
                                          </p:val>
                                        </p:tav>
                                        <p:tav tm="100000">
                                          <p:val>
                                            <p:fltVal val="1"/>
                                          </p:val>
                                        </p:tav>
                                      </p:tavLst>
                                    </p:anim>
                                    <p:anim calcmode="lin" valueType="num">
                                      <p:cBhvr>
                                        <p:cTn id="20"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6"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80">
                                          <p:stCondLst>
                                            <p:cond delay="0"/>
                                          </p:stCondLst>
                                        </p:cTn>
                                        <p:tgtEl>
                                          <p:spTgt spid="6"/>
                                        </p:tgtEl>
                                      </p:cBhvr>
                                    </p:animEffect>
                                    <p:anim calcmode="lin" valueType="num">
                                      <p:cBhvr>
                                        <p:cTn id="5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5" dur="26">
                                          <p:stCondLst>
                                            <p:cond delay="650"/>
                                          </p:stCondLst>
                                        </p:cTn>
                                        <p:tgtEl>
                                          <p:spTgt spid="6"/>
                                        </p:tgtEl>
                                      </p:cBhvr>
                                      <p:to x="100000" y="60000"/>
                                    </p:animScale>
                                    <p:animScale>
                                      <p:cBhvr>
                                        <p:cTn id="56" dur="166" decel="50000">
                                          <p:stCondLst>
                                            <p:cond delay="676"/>
                                          </p:stCondLst>
                                        </p:cTn>
                                        <p:tgtEl>
                                          <p:spTgt spid="6"/>
                                        </p:tgtEl>
                                      </p:cBhvr>
                                      <p:to x="100000" y="100000"/>
                                    </p:animScale>
                                    <p:animScale>
                                      <p:cBhvr>
                                        <p:cTn id="57" dur="26">
                                          <p:stCondLst>
                                            <p:cond delay="1312"/>
                                          </p:stCondLst>
                                        </p:cTn>
                                        <p:tgtEl>
                                          <p:spTgt spid="6"/>
                                        </p:tgtEl>
                                      </p:cBhvr>
                                      <p:to x="100000" y="80000"/>
                                    </p:animScale>
                                    <p:animScale>
                                      <p:cBhvr>
                                        <p:cTn id="58" dur="166" decel="50000">
                                          <p:stCondLst>
                                            <p:cond delay="1338"/>
                                          </p:stCondLst>
                                        </p:cTn>
                                        <p:tgtEl>
                                          <p:spTgt spid="6"/>
                                        </p:tgtEl>
                                      </p:cBhvr>
                                      <p:to x="100000" y="100000"/>
                                    </p:animScale>
                                    <p:animScale>
                                      <p:cBhvr>
                                        <p:cTn id="59" dur="26">
                                          <p:stCondLst>
                                            <p:cond delay="1642"/>
                                          </p:stCondLst>
                                        </p:cTn>
                                        <p:tgtEl>
                                          <p:spTgt spid="6"/>
                                        </p:tgtEl>
                                      </p:cBhvr>
                                      <p:to x="100000" y="90000"/>
                                    </p:animScale>
                                    <p:animScale>
                                      <p:cBhvr>
                                        <p:cTn id="60" dur="166" decel="50000">
                                          <p:stCondLst>
                                            <p:cond delay="1668"/>
                                          </p:stCondLst>
                                        </p:cTn>
                                        <p:tgtEl>
                                          <p:spTgt spid="6"/>
                                        </p:tgtEl>
                                      </p:cBhvr>
                                      <p:to x="100000" y="100000"/>
                                    </p:animScale>
                                    <p:animScale>
                                      <p:cBhvr>
                                        <p:cTn id="61" dur="26">
                                          <p:stCondLst>
                                            <p:cond delay="1808"/>
                                          </p:stCondLst>
                                        </p:cTn>
                                        <p:tgtEl>
                                          <p:spTgt spid="6"/>
                                        </p:tgtEl>
                                      </p:cBhvr>
                                      <p:to x="100000" y="95000"/>
                                    </p:animScale>
                                    <p:animScale>
                                      <p:cBhvr>
                                        <p:cTn id="6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4" name="Text Box 8"/>
          <p:cNvSpPr txBox="1">
            <a:spLocks noChangeArrowheads="1"/>
          </p:cNvSpPr>
          <p:nvPr/>
        </p:nvSpPr>
        <p:spPr bwMode="auto">
          <a:xfrm>
            <a:off x="1314450" y="2514600"/>
            <a:ext cx="3886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US" altLang="en-US" sz="1800" b="1" dirty="0">
              <a:latin typeface="Verdana" panose="020B0604030504040204" pitchFamily="34" charset="0"/>
            </a:endParaRPr>
          </a:p>
        </p:txBody>
      </p:sp>
      <p:sp>
        <p:nvSpPr>
          <p:cNvPr id="50185" name="Text Box 9"/>
          <p:cNvSpPr txBox="1">
            <a:spLocks noChangeArrowheads="1"/>
          </p:cNvSpPr>
          <p:nvPr/>
        </p:nvSpPr>
        <p:spPr bwMode="auto">
          <a:xfrm>
            <a:off x="0" y="152400"/>
            <a:ext cx="403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600" b="1" i="1" dirty="0" err="1"/>
              <a:t>Thí</a:t>
            </a:r>
            <a:r>
              <a:rPr lang="en-US" altLang="en-US" sz="3600" b="1" i="1" dirty="0"/>
              <a:t> </a:t>
            </a:r>
            <a:r>
              <a:rPr lang="en-US" altLang="en-US" sz="3600" b="1" i="1" dirty="0" err="1"/>
              <a:t>nghiệm</a:t>
            </a:r>
            <a:endParaRPr lang="en-US" altLang="en-US" sz="3600" b="1" i="1" dirty="0"/>
          </a:p>
        </p:txBody>
      </p:sp>
      <p:sp>
        <p:nvSpPr>
          <p:cNvPr id="50187" name="Text Box 11"/>
          <p:cNvSpPr txBox="1">
            <a:spLocks noChangeArrowheads="1"/>
          </p:cNvSpPr>
          <p:nvPr/>
        </p:nvSpPr>
        <p:spPr bwMode="auto">
          <a:xfrm>
            <a:off x="196454" y="1927340"/>
            <a:ext cx="176450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b="1" dirty="0" err="1">
                <a:solidFill>
                  <a:srgbClr val="000066"/>
                </a:solidFill>
              </a:rPr>
              <a:t>Dụng</a:t>
            </a:r>
            <a:r>
              <a:rPr lang="en-US" altLang="en-US" sz="3200" b="1" dirty="0">
                <a:solidFill>
                  <a:srgbClr val="000066"/>
                </a:solidFill>
              </a:rPr>
              <a:t> </a:t>
            </a:r>
            <a:r>
              <a:rPr lang="en-US" altLang="en-US" sz="3200" b="1" dirty="0" err="1">
                <a:solidFill>
                  <a:srgbClr val="000066"/>
                </a:solidFill>
              </a:rPr>
              <a:t>cụ</a:t>
            </a:r>
            <a:endParaRPr lang="en-US" altLang="en-US" sz="3200" b="1" dirty="0">
              <a:solidFill>
                <a:srgbClr val="000066"/>
              </a:solidFill>
            </a:endParaRPr>
          </a:p>
        </p:txBody>
      </p:sp>
      <p:pic>
        <p:nvPicPr>
          <p:cNvPr id="50188" name="Picture 12" descr="Anh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7862" y="152400"/>
            <a:ext cx="3081338" cy="468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9" name="Text Box 13"/>
          <p:cNvSpPr txBox="1">
            <a:spLocks noChangeArrowheads="1"/>
          </p:cNvSpPr>
          <p:nvPr/>
        </p:nvSpPr>
        <p:spPr bwMode="auto">
          <a:xfrm>
            <a:off x="6494860" y="4811316"/>
            <a:ext cx="21157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3200" b="1" dirty="0" err="1">
                <a:cs typeface="Times New Roman" panose="02020603050405020304" pitchFamily="18" charset="0"/>
              </a:rPr>
              <a:t>Hình</a:t>
            </a:r>
            <a:r>
              <a:rPr lang="en-US" altLang="en-US" sz="3200" b="1" dirty="0">
                <a:cs typeface="Times New Roman" panose="02020603050405020304" pitchFamily="18" charset="0"/>
              </a:rPr>
              <a:t> 9.2</a:t>
            </a:r>
          </a:p>
        </p:txBody>
      </p:sp>
      <p:sp>
        <p:nvSpPr>
          <p:cNvPr id="50190" name="Line 14"/>
          <p:cNvSpPr>
            <a:spLocks noChangeShapeType="1"/>
          </p:cNvSpPr>
          <p:nvPr/>
        </p:nvSpPr>
        <p:spPr bwMode="auto">
          <a:xfrm>
            <a:off x="4529138" y="1600200"/>
            <a:ext cx="1657350" cy="0"/>
          </a:xfrm>
          <a:prstGeom prst="line">
            <a:avLst/>
          </a:prstGeom>
          <a:noFill/>
          <a:ln w="25400">
            <a:solidFill>
              <a:srgbClr val="CC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1" name="Text Box 15"/>
          <p:cNvSpPr txBox="1">
            <a:spLocks noChangeArrowheads="1"/>
          </p:cNvSpPr>
          <p:nvPr/>
        </p:nvSpPr>
        <p:spPr bwMode="auto">
          <a:xfrm>
            <a:off x="2057400" y="2130200"/>
            <a:ext cx="29860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2800" b="1" dirty="0">
                <a:solidFill>
                  <a:srgbClr val="0000FF"/>
                </a:solidFill>
                <a:latin typeface="Verdana" panose="020B0604030504040204" pitchFamily="34" charset="0"/>
                <a:sym typeface="Wingdings 2" panose="05020102010507070707" pitchFamily="18" charset="2"/>
              </a:rPr>
              <a:t> </a:t>
            </a:r>
            <a:r>
              <a:rPr lang="en-US" altLang="en-US" sz="2800" b="1" dirty="0" err="1">
                <a:solidFill>
                  <a:srgbClr val="0000FF"/>
                </a:solidFill>
                <a:sym typeface="Wingdings 2" panose="05020102010507070707" pitchFamily="18" charset="2"/>
              </a:rPr>
              <a:t>Thước</a:t>
            </a:r>
            <a:r>
              <a:rPr lang="en-US" altLang="en-US" sz="2800" b="1" dirty="0">
                <a:solidFill>
                  <a:srgbClr val="0000FF"/>
                </a:solidFill>
                <a:sym typeface="Wingdings 2" panose="05020102010507070707" pitchFamily="18" charset="2"/>
              </a:rPr>
              <a:t> </a:t>
            </a:r>
            <a:r>
              <a:rPr lang="en-US" altLang="en-US" sz="2800" b="1" dirty="0" err="1">
                <a:solidFill>
                  <a:srgbClr val="0000FF"/>
                </a:solidFill>
                <a:sym typeface="Wingdings 2" panose="05020102010507070707" pitchFamily="18" charset="2"/>
              </a:rPr>
              <a:t>thẳng</a:t>
            </a:r>
            <a:r>
              <a:rPr lang="en-US" altLang="en-US" sz="2800" b="1" dirty="0">
                <a:solidFill>
                  <a:srgbClr val="0000FF"/>
                </a:solidFill>
                <a:latin typeface="VNI-Centur" pitchFamily="2" charset="0"/>
                <a:sym typeface="Wingdings 2" panose="05020102010507070707" pitchFamily="18" charset="2"/>
              </a:rPr>
              <a:t> </a:t>
            </a:r>
            <a:r>
              <a:rPr lang="en-US" altLang="en-US" sz="2800" b="1" dirty="0">
                <a:solidFill>
                  <a:srgbClr val="0000FF"/>
                </a:solidFill>
                <a:latin typeface="Verdana" panose="020B0604030504040204" pitchFamily="34" charset="0"/>
                <a:sym typeface="Wingdings 2" panose="05020102010507070707" pitchFamily="18" charset="2"/>
              </a:rPr>
              <a:t></a:t>
            </a:r>
          </a:p>
        </p:txBody>
      </p:sp>
      <p:sp>
        <p:nvSpPr>
          <p:cNvPr id="50192" name="Text Box 16"/>
          <p:cNvSpPr txBox="1">
            <a:spLocks noChangeArrowheads="1"/>
          </p:cNvSpPr>
          <p:nvPr/>
        </p:nvSpPr>
        <p:spPr bwMode="auto">
          <a:xfrm>
            <a:off x="3043237" y="2750910"/>
            <a:ext cx="16573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2800" b="1" dirty="0" err="1">
                <a:solidFill>
                  <a:srgbClr val="0000FF"/>
                </a:solidFill>
                <a:sym typeface="Wingdings 2" panose="05020102010507070707" pitchFamily="18" charset="2"/>
              </a:rPr>
              <a:t>Lò</a:t>
            </a:r>
            <a:r>
              <a:rPr lang="en-US" altLang="en-US" sz="2800" b="1" dirty="0">
                <a:solidFill>
                  <a:srgbClr val="0000FF"/>
                </a:solidFill>
                <a:sym typeface="Wingdings 2" panose="05020102010507070707" pitchFamily="18" charset="2"/>
              </a:rPr>
              <a:t> xo</a:t>
            </a:r>
            <a:r>
              <a:rPr lang="en-US" altLang="en-US" sz="2800" b="1" dirty="0">
                <a:solidFill>
                  <a:srgbClr val="0000FF"/>
                </a:solidFill>
                <a:latin typeface="VNI-Centur" pitchFamily="2" charset="0"/>
                <a:sym typeface="Wingdings 2" panose="05020102010507070707" pitchFamily="18" charset="2"/>
              </a:rPr>
              <a:t> </a:t>
            </a:r>
            <a:r>
              <a:rPr lang="en-US" altLang="en-US" sz="2800" b="1" dirty="0">
                <a:solidFill>
                  <a:srgbClr val="0000FF"/>
                </a:solidFill>
                <a:latin typeface="Verdana" panose="020B0604030504040204" pitchFamily="34" charset="0"/>
                <a:sym typeface="Wingdings 2" panose="05020102010507070707" pitchFamily="18" charset="2"/>
              </a:rPr>
              <a:t></a:t>
            </a:r>
          </a:p>
        </p:txBody>
      </p:sp>
      <p:sp>
        <p:nvSpPr>
          <p:cNvPr id="50193" name="Line 17"/>
          <p:cNvSpPr>
            <a:spLocks noChangeShapeType="1"/>
          </p:cNvSpPr>
          <p:nvPr/>
        </p:nvSpPr>
        <p:spPr bwMode="auto">
          <a:xfrm flipV="1">
            <a:off x="5114924" y="2238331"/>
            <a:ext cx="2522935" cy="47669"/>
          </a:xfrm>
          <a:prstGeom prst="line">
            <a:avLst/>
          </a:prstGeom>
          <a:noFill/>
          <a:ln w="25400">
            <a:solidFill>
              <a:srgbClr val="CC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4" name="Line 18"/>
          <p:cNvSpPr>
            <a:spLocks noChangeShapeType="1"/>
          </p:cNvSpPr>
          <p:nvPr/>
        </p:nvSpPr>
        <p:spPr bwMode="auto">
          <a:xfrm>
            <a:off x="4743450" y="2971800"/>
            <a:ext cx="3409950" cy="40720"/>
          </a:xfrm>
          <a:prstGeom prst="line">
            <a:avLst/>
          </a:prstGeom>
          <a:noFill/>
          <a:ln w="25400">
            <a:solidFill>
              <a:srgbClr val="CC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5" name="Text Box 19"/>
          <p:cNvSpPr txBox="1">
            <a:spLocks noChangeArrowheads="1"/>
          </p:cNvSpPr>
          <p:nvPr/>
        </p:nvSpPr>
        <p:spPr bwMode="auto">
          <a:xfrm>
            <a:off x="3350418" y="3559434"/>
            <a:ext cx="190023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2800" b="1" dirty="0" err="1">
                <a:solidFill>
                  <a:srgbClr val="0000FF"/>
                </a:solidFill>
                <a:sym typeface="Wingdings 2" panose="05020102010507070707" pitchFamily="18" charset="2"/>
              </a:rPr>
              <a:t>Các</a:t>
            </a:r>
            <a:r>
              <a:rPr lang="en-US" altLang="en-US" sz="2800" b="1" dirty="0">
                <a:solidFill>
                  <a:srgbClr val="0000FF"/>
                </a:solidFill>
                <a:sym typeface="Wingdings 2" panose="05020102010507070707" pitchFamily="18" charset="2"/>
              </a:rPr>
              <a:t> </a:t>
            </a:r>
            <a:r>
              <a:rPr lang="en-US" altLang="en-US" sz="2800" b="1" dirty="0" err="1">
                <a:solidFill>
                  <a:srgbClr val="0000FF"/>
                </a:solidFill>
                <a:sym typeface="Wingdings 2" panose="05020102010507070707" pitchFamily="18" charset="2"/>
              </a:rPr>
              <a:t>quả</a:t>
            </a:r>
            <a:r>
              <a:rPr lang="en-US" altLang="en-US" sz="2800" b="1" dirty="0">
                <a:solidFill>
                  <a:srgbClr val="0000FF"/>
                </a:solidFill>
                <a:sym typeface="Wingdings 2" panose="05020102010507070707" pitchFamily="18" charset="2"/>
              </a:rPr>
              <a:t> </a:t>
            </a:r>
            <a:r>
              <a:rPr lang="en-US" altLang="en-US" sz="2800" b="1" dirty="0" err="1">
                <a:solidFill>
                  <a:srgbClr val="0000FF"/>
                </a:solidFill>
                <a:sym typeface="Wingdings 2" panose="05020102010507070707" pitchFamily="18" charset="2"/>
              </a:rPr>
              <a:t>nặng</a:t>
            </a:r>
            <a:r>
              <a:rPr lang="en-US" altLang="en-US" sz="2800" b="1" dirty="0">
                <a:solidFill>
                  <a:srgbClr val="0000FF"/>
                </a:solidFill>
                <a:latin typeface="VNI-Centur" pitchFamily="2" charset="0"/>
                <a:sym typeface="Wingdings 2" panose="05020102010507070707" pitchFamily="18" charset="2"/>
              </a:rPr>
              <a:t> </a:t>
            </a:r>
            <a:r>
              <a:rPr lang="en-US" altLang="en-US" sz="2800" b="1" dirty="0">
                <a:solidFill>
                  <a:srgbClr val="0000FF"/>
                </a:solidFill>
                <a:latin typeface="Verdana" panose="020B0604030504040204" pitchFamily="34" charset="0"/>
                <a:sym typeface="Wingdings 2" panose="05020102010507070707" pitchFamily="18" charset="2"/>
              </a:rPr>
              <a:t></a:t>
            </a:r>
          </a:p>
        </p:txBody>
      </p:sp>
      <p:sp>
        <p:nvSpPr>
          <p:cNvPr id="50196" name="Line 20"/>
          <p:cNvSpPr>
            <a:spLocks noChangeShapeType="1"/>
          </p:cNvSpPr>
          <p:nvPr/>
        </p:nvSpPr>
        <p:spPr bwMode="auto">
          <a:xfrm flipV="1">
            <a:off x="5143500" y="4177903"/>
            <a:ext cx="3009900" cy="13097"/>
          </a:xfrm>
          <a:prstGeom prst="line">
            <a:avLst/>
          </a:prstGeom>
          <a:noFill/>
          <a:ln w="25400">
            <a:solidFill>
              <a:srgbClr val="CC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7" name="Text Box 21"/>
          <p:cNvSpPr txBox="1">
            <a:spLocks noChangeArrowheads="1"/>
          </p:cNvSpPr>
          <p:nvPr/>
        </p:nvSpPr>
        <p:spPr bwMode="auto">
          <a:xfrm>
            <a:off x="2440184" y="981999"/>
            <a:ext cx="222051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2800" b="1" dirty="0" err="1">
                <a:solidFill>
                  <a:srgbClr val="0000FF"/>
                </a:solidFill>
                <a:cs typeface="Times New Roman" panose="02020603050405020304" pitchFamily="18" charset="0"/>
                <a:sym typeface="Wingdings 2" panose="05020102010507070707" pitchFamily="18" charset="2"/>
              </a:rPr>
              <a:t>Giá</a:t>
            </a:r>
            <a:r>
              <a:rPr lang="en-US" altLang="en-US" sz="2800" b="1" dirty="0">
                <a:solidFill>
                  <a:srgbClr val="0000FF"/>
                </a:solidFill>
                <a:cs typeface="Times New Roman" panose="02020603050405020304" pitchFamily="18" charset="0"/>
                <a:sym typeface="Wingdings 2" panose="05020102010507070707" pitchFamily="18" charset="2"/>
              </a:rPr>
              <a:t> </a:t>
            </a:r>
            <a:r>
              <a:rPr lang="en-US" altLang="en-US" sz="2800" b="1" dirty="0" err="1">
                <a:solidFill>
                  <a:srgbClr val="0000FF"/>
                </a:solidFill>
                <a:cs typeface="Times New Roman" panose="02020603050405020304" pitchFamily="18" charset="0"/>
                <a:sym typeface="Wingdings 2" panose="05020102010507070707" pitchFamily="18" charset="2"/>
              </a:rPr>
              <a:t>thí</a:t>
            </a:r>
            <a:r>
              <a:rPr lang="en-US" altLang="en-US" sz="2800" b="1" dirty="0">
                <a:solidFill>
                  <a:srgbClr val="0000FF"/>
                </a:solidFill>
                <a:cs typeface="Times New Roman" panose="02020603050405020304" pitchFamily="18" charset="0"/>
                <a:sym typeface="Wingdings 2" panose="05020102010507070707" pitchFamily="18" charset="2"/>
              </a:rPr>
              <a:t> </a:t>
            </a:r>
            <a:r>
              <a:rPr lang="en-US" altLang="en-US" sz="2800" b="1" dirty="0" err="1">
                <a:solidFill>
                  <a:srgbClr val="0000FF"/>
                </a:solidFill>
                <a:cs typeface="Times New Roman" panose="02020603050405020304" pitchFamily="18" charset="0"/>
                <a:sym typeface="Wingdings 2" panose="05020102010507070707" pitchFamily="18" charset="2"/>
              </a:rPr>
              <a:t>nghiệm</a:t>
            </a:r>
            <a:r>
              <a:rPr lang="en-US" altLang="en-US" sz="2800" b="1" dirty="0">
                <a:solidFill>
                  <a:srgbClr val="0000FF"/>
                </a:solidFill>
                <a:cs typeface="Times New Roman" panose="02020603050405020304" pitchFamily="18" charset="0"/>
                <a:sym typeface="Wingdings 2" panose="05020102010507070707" pitchFamily="18" charset="2"/>
              </a:rPr>
              <a:t> </a:t>
            </a:r>
          </a:p>
        </p:txBody>
      </p:sp>
      <p:sp>
        <p:nvSpPr>
          <p:cNvPr id="50198" name="Text Box 22"/>
          <p:cNvSpPr txBox="1">
            <a:spLocks noChangeArrowheads="1"/>
          </p:cNvSpPr>
          <p:nvPr/>
        </p:nvSpPr>
        <p:spPr bwMode="auto">
          <a:xfrm>
            <a:off x="128586" y="2674475"/>
            <a:ext cx="2871787"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dirty="0">
                <a:solidFill>
                  <a:srgbClr val="000099"/>
                </a:solidFill>
              </a:rPr>
              <a:t>-</a:t>
            </a:r>
            <a:r>
              <a:rPr lang="en-US" altLang="en-US" sz="2800" b="1" dirty="0" err="1">
                <a:solidFill>
                  <a:srgbClr val="000099"/>
                </a:solidFill>
              </a:rPr>
              <a:t>Giá</a:t>
            </a:r>
            <a:r>
              <a:rPr lang="en-US" altLang="en-US" sz="2800" b="1" dirty="0">
                <a:solidFill>
                  <a:srgbClr val="000099"/>
                </a:solidFill>
              </a:rPr>
              <a:t> </a:t>
            </a:r>
            <a:r>
              <a:rPr lang="en-US" altLang="en-US" sz="2800" b="1" dirty="0" err="1">
                <a:solidFill>
                  <a:srgbClr val="000099"/>
                </a:solidFill>
              </a:rPr>
              <a:t>thí</a:t>
            </a:r>
            <a:r>
              <a:rPr lang="en-US" altLang="en-US" sz="2800" b="1" dirty="0">
                <a:solidFill>
                  <a:srgbClr val="000099"/>
                </a:solidFill>
              </a:rPr>
              <a:t> </a:t>
            </a:r>
            <a:r>
              <a:rPr lang="en-US" altLang="en-US" sz="2800" b="1" dirty="0" err="1">
                <a:solidFill>
                  <a:srgbClr val="000099"/>
                </a:solidFill>
              </a:rPr>
              <a:t>nghiệm</a:t>
            </a:r>
            <a:r>
              <a:rPr lang="en-US" altLang="en-US" sz="2800" b="1" dirty="0">
                <a:solidFill>
                  <a:srgbClr val="000099"/>
                </a:solidFill>
              </a:rPr>
              <a:t>.</a:t>
            </a:r>
          </a:p>
          <a:p>
            <a:pPr>
              <a:spcBef>
                <a:spcPct val="50000"/>
              </a:spcBef>
            </a:pPr>
            <a:r>
              <a:rPr lang="en-US" altLang="en-US" sz="2800" b="1" dirty="0">
                <a:solidFill>
                  <a:srgbClr val="000099"/>
                </a:solidFill>
              </a:rPr>
              <a:t>-</a:t>
            </a:r>
            <a:r>
              <a:rPr lang="en-US" altLang="en-US" sz="2800" b="1" dirty="0" err="1">
                <a:solidFill>
                  <a:srgbClr val="000099"/>
                </a:solidFill>
              </a:rPr>
              <a:t>Thước</a:t>
            </a:r>
            <a:r>
              <a:rPr lang="en-US" altLang="en-US" sz="2800" b="1" dirty="0">
                <a:solidFill>
                  <a:srgbClr val="000099"/>
                </a:solidFill>
              </a:rPr>
              <a:t> </a:t>
            </a:r>
            <a:r>
              <a:rPr lang="en-US" altLang="en-US" sz="2800" b="1" dirty="0" err="1">
                <a:solidFill>
                  <a:srgbClr val="000099"/>
                </a:solidFill>
              </a:rPr>
              <a:t>thẳng</a:t>
            </a:r>
            <a:r>
              <a:rPr lang="en-US" altLang="en-US" sz="2800" b="1" dirty="0">
                <a:solidFill>
                  <a:srgbClr val="000099"/>
                </a:solidFill>
              </a:rPr>
              <a:t>.</a:t>
            </a:r>
          </a:p>
          <a:p>
            <a:pPr>
              <a:spcBef>
                <a:spcPct val="50000"/>
              </a:spcBef>
            </a:pPr>
            <a:r>
              <a:rPr lang="en-US" altLang="en-US" sz="2800" b="1" dirty="0">
                <a:solidFill>
                  <a:srgbClr val="000099"/>
                </a:solidFill>
              </a:rPr>
              <a:t>-</a:t>
            </a:r>
            <a:r>
              <a:rPr lang="en-US" altLang="en-US" sz="2800" b="1" dirty="0" err="1">
                <a:solidFill>
                  <a:srgbClr val="000099"/>
                </a:solidFill>
              </a:rPr>
              <a:t>Lò</a:t>
            </a:r>
            <a:r>
              <a:rPr lang="en-US" altLang="en-US" sz="2800" b="1" dirty="0">
                <a:solidFill>
                  <a:srgbClr val="000099"/>
                </a:solidFill>
              </a:rPr>
              <a:t> xo</a:t>
            </a:r>
          </a:p>
          <a:p>
            <a:pPr>
              <a:spcBef>
                <a:spcPct val="50000"/>
              </a:spcBef>
            </a:pPr>
            <a:r>
              <a:rPr lang="en-US" altLang="en-US" sz="2800" b="1" dirty="0">
                <a:solidFill>
                  <a:srgbClr val="000099"/>
                </a:solidFill>
              </a:rPr>
              <a:t>-</a:t>
            </a:r>
            <a:r>
              <a:rPr lang="en-US" altLang="en-US" sz="2800" b="1" dirty="0" err="1">
                <a:solidFill>
                  <a:srgbClr val="000099"/>
                </a:solidFill>
              </a:rPr>
              <a:t>Các</a:t>
            </a:r>
            <a:r>
              <a:rPr lang="en-US" altLang="en-US" sz="2800" b="1" dirty="0">
                <a:solidFill>
                  <a:srgbClr val="000099"/>
                </a:solidFill>
              </a:rPr>
              <a:t> </a:t>
            </a:r>
            <a:r>
              <a:rPr lang="en-US" altLang="en-US" sz="2800" b="1" dirty="0" err="1">
                <a:solidFill>
                  <a:srgbClr val="000099"/>
                </a:solidFill>
              </a:rPr>
              <a:t>quả</a:t>
            </a:r>
            <a:r>
              <a:rPr lang="en-US" altLang="en-US" sz="2800" b="1" dirty="0">
                <a:solidFill>
                  <a:srgbClr val="000099"/>
                </a:solidFill>
              </a:rPr>
              <a:t> </a:t>
            </a:r>
            <a:r>
              <a:rPr lang="en-US" altLang="en-US" sz="2800" b="1" dirty="0" err="1">
                <a:solidFill>
                  <a:srgbClr val="000099"/>
                </a:solidFill>
              </a:rPr>
              <a:t>nặng</a:t>
            </a:r>
            <a:r>
              <a:rPr lang="en-US" altLang="en-US" sz="2800" b="1" dirty="0">
                <a:solidFill>
                  <a:srgbClr val="000099"/>
                </a:solidFill>
              </a:rPr>
              <a:t>.</a:t>
            </a:r>
          </a:p>
        </p:txBody>
      </p:sp>
    </p:spTree>
    <p:extLst>
      <p:ext uri="{BB962C8B-B14F-4D97-AF65-F5344CB8AC3E}">
        <p14:creationId xmlns:p14="http://schemas.microsoft.com/office/powerpoint/2010/main" val="3166327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50184"/>
                                        </p:tgtEl>
                                        <p:attrNameLst>
                                          <p:attrName>style.visibility</p:attrName>
                                        </p:attrNameLst>
                                      </p:cBhvr>
                                      <p:to>
                                        <p:strVal val="visible"/>
                                      </p:to>
                                    </p:set>
                                    <p:animEffect transition="in" filter="box(in)">
                                      <p:cBhvr>
                                        <p:cTn id="7" dur="500"/>
                                        <p:tgtEl>
                                          <p:spTgt spid="501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185"/>
                                        </p:tgtEl>
                                        <p:attrNameLst>
                                          <p:attrName>style.visibility</p:attrName>
                                        </p:attrNameLst>
                                      </p:cBhvr>
                                      <p:to>
                                        <p:strVal val="visible"/>
                                      </p:to>
                                    </p:set>
                                    <p:animEffect transition="in" filter="blinds(horizontal)">
                                      <p:cBhvr>
                                        <p:cTn id="12" dur="500"/>
                                        <p:tgtEl>
                                          <p:spTgt spid="501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187"/>
                                        </p:tgtEl>
                                        <p:attrNameLst>
                                          <p:attrName>style.visibility</p:attrName>
                                        </p:attrNameLst>
                                      </p:cBhvr>
                                      <p:to>
                                        <p:strVal val="visible"/>
                                      </p:to>
                                    </p:set>
                                    <p:animEffect transition="in" filter="blinds(horizontal)">
                                      <p:cBhvr>
                                        <p:cTn id="17" dur="500"/>
                                        <p:tgtEl>
                                          <p:spTgt spid="50187"/>
                                        </p:tgtEl>
                                      </p:cBhvr>
                                    </p:animEffect>
                                  </p:childTnLst>
                                </p:cTn>
                              </p:par>
                            </p:childTnLst>
                          </p:cTn>
                        </p:par>
                        <p:par>
                          <p:cTn id="18" fill="hold" nodeType="afterGroup">
                            <p:stCondLst>
                              <p:cond delay="500"/>
                            </p:stCondLst>
                            <p:childTnLst>
                              <p:par>
                                <p:cTn id="19" presetID="20" presetClass="entr" presetSubtype="0" fill="hold" nodeType="afterEffect">
                                  <p:stCondLst>
                                    <p:cond delay="0"/>
                                  </p:stCondLst>
                                  <p:childTnLst>
                                    <p:set>
                                      <p:cBhvr>
                                        <p:cTn id="20" dur="1" fill="hold">
                                          <p:stCondLst>
                                            <p:cond delay="0"/>
                                          </p:stCondLst>
                                        </p:cTn>
                                        <p:tgtEl>
                                          <p:spTgt spid="50188"/>
                                        </p:tgtEl>
                                        <p:attrNameLst>
                                          <p:attrName>style.visibility</p:attrName>
                                        </p:attrNameLst>
                                      </p:cBhvr>
                                      <p:to>
                                        <p:strVal val="visible"/>
                                      </p:to>
                                    </p:set>
                                    <p:animEffect transition="in" filter="wedge">
                                      <p:cBhvr>
                                        <p:cTn id="21" dur="2000"/>
                                        <p:tgtEl>
                                          <p:spTgt spid="5018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50197"/>
                                        </p:tgtEl>
                                        <p:attrNameLst>
                                          <p:attrName>style.visibility</p:attrName>
                                        </p:attrNameLst>
                                      </p:cBhvr>
                                      <p:to>
                                        <p:strVal val="visible"/>
                                      </p:to>
                                    </p:set>
                                    <p:anim calcmode="lin" valueType="num">
                                      <p:cBhvr>
                                        <p:cTn id="26" dur="1000" fill="hold"/>
                                        <p:tgtEl>
                                          <p:spTgt spid="50197"/>
                                        </p:tgtEl>
                                        <p:attrNameLst>
                                          <p:attrName>ppt_x</p:attrName>
                                        </p:attrNameLst>
                                      </p:cBhvr>
                                      <p:tavLst>
                                        <p:tav tm="0">
                                          <p:val>
                                            <p:strVal val="#ppt_x-.2"/>
                                          </p:val>
                                        </p:tav>
                                        <p:tav tm="100000">
                                          <p:val>
                                            <p:strVal val="#ppt_x"/>
                                          </p:val>
                                        </p:tav>
                                      </p:tavLst>
                                    </p:anim>
                                    <p:anim calcmode="lin" valueType="num">
                                      <p:cBhvr>
                                        <p:cTn id="27" dur="1000" fill="hold"/>
                                        <p:tgtEl>
                                          <p:spTgt spid="5019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0197"/>
                                        </p:tgtEl>
                                      </p:cBhvr>
                                    </p:animEffect>
                                  </p:childTnLst>
                                </p:cTn>
                              </p:par>
                            </p:childTnLst>
                          </p:cTn>
                        </p:par>
                        <p:par>
                          <p:cTn id="29" fill="hold" nodeType="afterGroup">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50189"/>
                                        </p:tgtEl>
                                        <p:attrNameLst>
                                          <p:attrName>style.visibility</p:attrName>
                                        </p:attrNameLst>
                                      </p:cBhvr>
                                      <p:to>
                                        <p:strVal val="visible"/>
                                      </p:to>
                                    </p:set>
                                    <p:anim calcmode="lin" valueType="num">
                                      <p:cBhvr>
                                        <p:cTn id="32" dur="500" fill="hold"/>
                                        <p:tgtEl>
                                          <p:spTgt spid="50189"/>
                                        </p:tgtEl>
                                        <p:attrNameLst>
                                          <p:attrName>ppt_w</p:attrName>
                                        </p:attrNameLst>
                                      </p:cBhvr>
                                      <p:tavLst>
                                        <p:tav tm="0">
                                          <p:val>
                                            <p:fltVal val="0"/>
                                          </p:val>
                                        </p:tav>
                                        <p:tav tm="100000">
                                          <p:val>
                                            <p:strVal val="#ppt_w"/>
                                          </p:val>
                                        </p:tav>
                                      </p:tavLst>
                                    </p:anim>
                                    <p:anim calcmode="lin" valueType="num">
                                      <p:cBhvr>
                                        <p:cTn id="33" dur="500" fill="hold"/>
                                        <p:tgtEl>
                                          <p:spTgt spid="50189"/>
                                        </p:tgtEl>
                                        <p:attrNameLst>
                                          <p:attrName>ppt_h</p:attrName>
                                        </p:attrNameLst>
                                      </p:cBhvr>
                                      <p:tavLst>
                                        <p:tav tm="0">
                                          <p:val>
                                            <p:fltVal val="0"/>
                                          </p:val>
                                        </p:tav>
                                        <p:tav tm="100000">
                                          <p:val>
                                            <p:strVal val="#ppt_h"/>
                                          </p:val>
                                        </p:tav>
                                      </p:tavLst>
                                    </p:anim>
                                    <p:animEffect transition="in" filter="fade">
                                      <p:cBhvr>
                                        <p:cTn id="34" dur="500"/>
                                        <p:tgtEl>
                                          <p:spTgt spid="50189"/>
                                        </p:tgtEl>
                                      </p:cBhvr>
                                    </p:animEffect>
                                  </p:childTnLst>
                                </p:cTn>
                              </p:par>
                            </p:childTnLst>
                          </p:cTn>
                        </p:par>
                        <p:par>
                          <p:cTn id="35" fill="hold" nodeType="afterGroup">
                            <p:stCondLst>
                              <p:cond delay="1500"/>
                            </p:stCondLst>
                            <p:childTnLst>
                              <p:par>
                                <p:cTn id="36" presetID="22" presetClass="entr" presetSubtype="8" fill="hold" nodeType="afterEffect">
                                  <p:stCondLst>
                                    <p:cond delay="0"/>
                                  </p:stCondLst>
                                  <p:childTnLst>
                                    <p:set>
                                      <p:cBhvr>
                                        <p:cTn id="37" dur="1" fill="hold">
                                          <p:stCondLst>
                                            <p:cond delay="0"/>
                                          </p:stCondLst>
                                        </p:cTn>
                                        <p:tgtEl>
                                          <p:spTgt spid="50190"/>
                                        </p:tgtEl>
                                        <p:attrNameLst>
                                          <p:attrName>style.visibility</p:attrName>
                                        </p:attrNameLst>
                                      </p:cBhvr>
                                      <p:to>
                                        <p:strVal val="visible"/>
                                      </p:to>
                                    </p:set>
                                    <p:animEffect transition="in" filter="wipe(left)">
                                      <p:cBhvr>
                                        <p:cTn id="38" dur="500"/>
                                        <p:tgtEl>
                                          <p:spTgt spid="50190"/>
                                        </p:tgtEl>
                                      </p:cBhvr>
                                    </p:animEffect>
                                  </p:childTnLst>
                                </p:cTn>
                              </p:par>
                            </p:childTnLst>
                          </p:cTn>
                        </p:par>
                        <p:par>
                          <p:cTn id="39" fill="hold" nodeType="afterGroup">
                            <p:stCondLst>
                              <p:cond delay="2000"/>
                            </p:stCondLst>
                            <p:childTnLst>
                              <p:par>
                                <p:cTn id="40" presetID="29" presetClass="entr" presetSubtype="0" fill="hold" grpId="0" nodeType="afterEffect">
                                  <p:stCondLst>
                                    <p:cond delay="0"/>
                                  </p:stCondLst>
                                  <p:childTnLst>
                                    <p:set>
                                      <p:cBhvr>
                                        <p:cTn id="41" dur="1" fill="hold">
                                          <p:stCondLst>
                                            <p:cond delay="0"/>
                                          </p:stCondLst>
                                        </p:cTn>
                                        <p:tgtEl>
                                          <p:spTgt spid="50191"/>
                                        </p:tgtEl>
                                        <p:attrNameLst>
                                          <p:attrName>style.visibility</p:attrName>
                                        </p:attrNameLst>
                                      </p:cBhvr>
                                      <p:to>
                                        <p:strVal val="visible"/>
                                      </p:to>
                                    </p:set>
                                    <p:anim calcmode="lin" valueType="num">
                                      <p:cBhvr>
                                        <p:cTn id="42" dur="1000" fill="hold"/>
                                        <p:tgtEl>
                                          <p:spTgt spid="50191"/>
                                        </p:tgtEl>
                                        <p:attrNameLst>
                                          <p:attrName>ppt_x</p:attrName>
                                        </p:attrNameLst>
                                      </p:cBhvr>
                                      <p:tavLst>
                                        <p:tav tm="0">
                                          <p:val>
                                            <p:strVal val="#ppt_x-.2"/>
                                          </p:val>
                                        </p:tav>
                                        <p:tav tm="100000">
                                          <p:val>
                                            <p:strVal val="#ppt_x"/>
                                          </p:val>
                                        </p:tav>
                                      </p:tavLst>
                                    </p:anim>
                                    <p:anim calcmode="lin" valueType="num">
                                      <p:cBhvr>
                                        <p:cTn id="43" dur="1000" fill="hold"/>
                                        <p:tgtEl>
                                          <p:spTgt spid="50191"/>
                                        </p:tgtEl>
                                        <p:attrNameLst>
                                          <p:attrName>ppt_y</p:attrName>
                                        </p:attrNameLst>
                                      </p:cBhvr>
                                      <p:tavLst>
                                        <p:tav tm="0">
                                          <p:val>
                                            <p:strVal val="#ppt_y"/>
                                          </p:val>
                                        </p:tav>
                                        <p:tav tm="100000">
                                          <p:val>
                                            <p:strVal val="#ppt_y"/>
                                          </p:val>
                                        </p:tav>
                                      </p:tavLst>
                                    </p:anim>
                                    <p:animEffect transition="in" filter="wipe(right)" prLst="gradientSize: 0.1">
                                      <p:cBhvr>
                                        <p:cTn id="44" dur="1000"/>
                                        <p:tgtEl>
                                          <p:spTgt spid="50191"/>
                                        </p:tgtEl>
                                      </p:cBhvr>
                                    </p:animEffect>
                                  </p:childTnLst>
                                </p:cTn>
                              </p:par>
                            </p:childTnLst>
                          </p:cTn>
                        </p:par>
                        <p:par>
                          <p:cTn id="45" fill="hold" nodeType="afterGroup">
                            <p:stCondLst>
                              <p:cond delay="3000"/>
                            </p:stCondLst>
                            <p:childTnLst>
                              <p:par>
                                <p:cTn id="46" presetID="22" presetClass="entr" presetSubtype="8" fill="hold" nodeType="afterEffect">
                                  <p:stCondLst>
                                    <p:cond delay="0"/>
                                  </p:stCondLst>
                                  <p:childTnLst>
                                    <p:set>
                                      <p:cBhvr>
                                        <p:cTn id="47" dur="1" fill="hold">
                                          <p:stCondLst>
                                            <p:cond delay="0"/>
                                          </p:stCondLst>
                                        </p:cTn>
                                        <p:tgtEl>
                                          <p:spTgt spid="50193"/>
                                        </p:tgtEl>
                                        <p:attrNameLst>
                                          <p:attrName>style.visibility</p:attrName>
                                        </p:attrNameLst>
                                      </p:cBhvr>
                                      <p:to>
                                        <p:strVal val="visible"/>
                                      </p:to>
                                    </p:set>
                                    <p:animEffect transition="in" filter="wipe(left)">
                                      <p:cBhvr>
                                        <p:cTn id="48" dur="500"/>
                                        <p:tgtEl>
                                          <p:spTgt spid="50193"/>
                                        </p:tgtEl>
                                      </p:cBhvr>
                                    </p:animEffect>
                                  </p:childTnLst>
                                </p:cTn>
                              </p:par>
                            </p:childTnLst>
                          </p:cTn>
                        </p:par>
                        <p:par>
                          <p:cTn id="49" fill="hold" nodeType="afterGroup">
                            <p:stCondLst>
                              <p:cond delay="3500"/>
                            </p:stCondLst>
                            <p:childTnLst>
                              <p:par>
                                <p:cTn id="50" presetID="29" presetClass="entr" presetSubtype="0" fill="hold" grpId="0" nodeType="afterEffect">
                                  <p:stCondLst>
                                    <p:cond delay="0"/>
                                  </p:stCondLst>
                                  <p:childTnLst>
                                    <p:set>
                                      <p:cBhvr>
                                        <p:cTn id="51" dur="1" fill="hold">
                                          <p:stCondLst>
                                            <p:cond delay="0"/>
                                          </p:stCondLst>
                                        </p:cTn>
                                        <p:tgtEl>
                                          <p:spTgt spid="50192"/>
                                        </p:tgtEl>
                                        <p:attrNameLst>
                                          <p:attrName>style.visibility</p:attrName>
                                        </p:attrNameLst>
                                      </p:cBhvr>
                                      <p:to>
                                        <p:strVal val="visible"/>
                                      </p:to>
                                    </p:set>
                                    <p:anim calcmode="lin" valueType="num">
                                      <p:cBhvr>
                                        <p:cTn id="52" dur="1000" fill="hold"/>
                                        <p:tgtEl>
                                          <p:spTgt spid="50192"/>
                                        </p:tgtEl>
                                        <p:attrNameLst>
                                          <p:attrName>ppt_x</p:attrName>
                                        </p:attrNameLst>
                                      </p:cBhvr>
                                      <p:tavLst>
                                        <p:tav tm="0">
                                          <p:val>
                                            <p:strVal val="#ppt_x-.2"/>
                                          </p:val>
                                        </p:tav>
                                        <p:tav tm="100000">
                                          <p:val>
                                            <p:strVal val="#ppt_x"/>
                                          </p:val>
                                        </p:tav>
                                      </p:tavLst>
                                    </p:anim>
                                    <p:anim calcmode="lin" valueType="num">
                                      <p:cBhvr>
                                        <p:cTn id="53" dur="1000" fill="hold"/>
                                        <p:tgtEl>
                                          <p:spTgt spid="50192"/>
                                        </p:tgtEl>
                                        <p:attrNameLst>
                                          <p:attrName>ppt_y</p:attrName>
                                        </p:attrNameLst>
                                      </p:cBhvr>
                                      <p:tavLst>
                                        <p:tav tm="0">
                                          <p:val>
                                            <p:strVal val="#ppt_y"/>
                                          </p:val>
                                        </p:tav>
                                        <p:tav tm="100000">
                                          <p:val>
                                            <p:strVal val="#ppt_y"/>
                                          </p:val>
                                        </p:tav>
                                      </p:tavLst>
                                    </p:anim>
                                    <p:animEffect transition="in" filter="wipe(right)" prLst="gradientSize: 0.1">
                                      <p:cBhvr>
                                        <p:cTn id="54" dur="1000"/>
                                        <p:tgtEl>
                                          <p:spTgt spid="50192"/>
                                        </p:tgtEl>
                                      </p:cBhvr>
                                    </p:animEffect>
                                  </p:childTnLst>
                                </p:cTn>
                              </p:par>
                            </p:childTnLst>
                          </p:cTn>
                        </p:par>
                        <p:par>
                          <p:cTn id="55" fill="hold" nodeType="afterGroup">
                            <p:stCondLst>
                              <p:cond delay="4500"/>
                            </p:stCondLst>
                            <p:childTnLst>
                              <p:par>
                                <p:cTn id="56" presetID="22" presetClass="entr" presetSubtype="8" fill="hold" nodeType="afterEffect">
                                  <p:stCondLst>
                                    <p:cond delay="0"/>
                                  </p:stCondLst>
                                  <p:childTnLst>
                                    <p:set>
                                      <p:cBhvr>
                                        <p:cTn id="57" dur="1" fill="hold">
                                          <p:stCondLst>
                                            <p:cond delay="0"/>
                                          </p:stCondLst>
                                        </p:cTn>
                                        <p:tgtEl>
                                          <p:spTgt spid="50194"/>
                                        </p:tgtEl>
                                        <p:attrNameLst>
                                          <p:attrName>style.visibility</p:attrName>
                                        </p:attrNameLst>
                                      </p:cBhvr>
                                      <p:to>
                                        <p:strVal val="visible"/>
                                      </p:to>
                                    </p:set>
                                    <p:animEffect transition="in" filter="wipe(left)">
                                      <p:cBhvr>
                                        <p:cTn id="58" dur="500"/>
                                        <p:tgtEl>
                                          <p:spTgt spid="50194"/>
                                        </p:tgtEl>
                                      </p:cBhvr>
                                    </p:animEffect>
                                  </p:childTnLst>
                                </p:cTn>
                              </p:par>
                            </p:childTnLst>
                          </p:cTn>
                        </p:par>
                        <p:par>
                          <p:cTn id="59" fill="hold" nodeType="afterGroup">
                            <p:stCondLst>
                              <p:cond delay="5000"/>
                            </p:stCondLst>
                            <p:childTnLst>
                              <p:par>
                                <p:cTn id="60" presetID="29" presetClass="entr" presetSubtype="0" fill="hold" grpId="0" nodeType="afterEffect">
                                  <p:stCondLst>
                                    <p:cond delay="0"/>
                                  </p:stCondLst>
                                  <p:childTnLst>
                                    <p:set>
                                      <p:cBhvr>
                                        <p:cTn id="61" dur="1" fill="hold">
                                          <p:stCondLst>
                                            <p:cond delay="0"/>
                                          </p:stCondLst>
                                        </p:cTn>
                                        <p:tgtEl>
                                          <p:spTgt spid="50195"/>
                                        </p:tgtEl>
                                        <p:attrNameLst>
                                          <p:attrName>style.visibility</p:attrName>
                                        </p:attrNameLst>
                                      </p:cBhvr>
                                      <p:to>
                                        <p:strVal val="visible"/>
                                      </p:to>
                                    </p:set>
                                    <p:anim calcmode="lin" valueType="num">
                                      <p:cBhvr>
                                        <p:cTn id="62" dur="1000" fill="hold"/>
                                        <p:tgtEl>
                                          <p:spTgt spid="50195"/>
                                        </p:tgtEl>
                                        <p:attrNameLst>
                                          <p:attrName>ppt_x</p:attrName>
                                        </p:attrNameLst>
                                      </p:cBhvr>
                                      <p:tavLst>
                                        <p:tav tm="0">
                                          <p:val>
                                            <p:strVal val="#ppt_x-.2"/>
                                          </p:val>
                                        </p:tav>
                                        <p:tav tm="100000">
                                          <p:val>
                                            <p:strVal val="#ppt_x"/>
                                          </p:val>
                                        </p:tav>
                                      </p:tavLst>
                                    </p:anim>
                                    <p:anim calcmode="lin" valueType="num">
                                      <p:cBhvr>
                                        <p:cTn id="63" dur="1000" fill="hold"/>
                                        <p:tgtEl>
                                          <p:spTgt spid="50195"/>
                                        </p:tgtEl>
                                        <p:attrNameLst>
                                          <p:attrName>ppt_y</p:attrName>
                                        </p:attrNameLst>
                                      </p:cBhvr>
                                      <p:tavLst>
                                        <p:tav tm="0">
                                          <p:val>
                                            <p:strVal val="#ppt_y"/>
                                          </p:val>
                                        </p:tav>
                                        <p:tav tm="100000">
                                          <p:val>
                                            <p:strVal val="#ppt_y"/>
                                          </p:val>
                                        </p:tav>
                                      </p:tavLst>
                                    </p:anim>
                                    <p:animEffect transition="in" filter="wipe(right)" prLst="gradientSize: 0.1">
                                      <p:cBhvr>
                                        <p:cTn id="64" dur="1000"/>
                                        <p:tgtEl>
                                          <p:spTgt spid="50195"/>
                                        </p:tgtEl>
                                      </p:cBhvr>
                                    </p:animEffect>
                                  </p:childTnLst>
                                </p:cTn>
                              </p:par>
                            </p:childTnLst>
                          </p:cTn>
                        </p:par>
                        <p:par>
                          <p:cTn id="65" fill="hold" nodeType="afterGroup">
                            <p:stCondLst>
                              <p:cond delay="6000"/>
                            </p:stCondLst>
                            <p:childTnLst>
                              <p:par>
                                <p:cTn id="66" presetID="22" presetClass="entr" presetSubtype="8" fill="hold" nodeType="afterEffect">
                                  <p:stCondLst>
                                    <p:cond delay="0"/>
                                  </p:stCondLst>
                                  <p:childTnLst>
                                    <p:set>
                                      <p:cBhvr>
                                        <p:cTn id="67" dur="1" fill="hold">
                                          <p:stCondLst>
                                            <p:cond delay="0"/>
                                          </p:stCondLst>
                                        </p:cTn>
                                        <p:tgtEl>
                                          <p:spTgt spid="50196"/>
                                        </p:tgtEl>
                                        <p:attrNameLst>
                                          <p:attrName>style.visibility</p:attrName>
                                        </p:attrNameLst>
                                      </p:cBhvr>
                                      <p:to>
                                        <p:strVal val="visible"/>
                                      </p:to>
                                    </p:set>
                                    <p:animEffect transition="in" filter="wipe(left)">
                                      <p:cBhvr>
                                        <p:cTn id="68" dur="500"/>
                                        <p:tgtEl>
                                          <p:spTgt spid="50196"/>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50198"/>
                                        </p:tgtEl>
                                        <p:attrNameLst>
                                          <p:attrName>style.visibility</p:attrName>
                                        </p:attrNameLst>
                                      </p:cBhvr>
                                      <p:to>
                                        <p:strVal val="visible"/>
                                      </p:to>
                                    </p:set>
                                    <p:animEffect transition="in" filter="blinds(horizontal)">
                                      <p:cBhvr>
                                        <p:cTn id="73" dur="500"/>
                                        <p:tgtEl>
                                          <p:spTgt spid="50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4" grpId="0"/>
      <p:bldP spid="50185" grpId="0"/>
      <p:bldP spid="50187" grpId="0"/>
      <p:bldP spid="50189" grpId="0"/>
      <p:bldP spid="50191" grpId="0"/>
      <p:bldP spid="50192" grpId="0"/>
      <p:bldP spid="50195" grpId="0"/>
      <p:bldP spid="50197" grpId="0"/>
      <p:bldP spid="5019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5562600" cy="5157788"/>
          </a:xfrm>
        </p:spPr>
        <p:txBody>
          <a:bodyPr rtlCol="0">
            <a:normAutofit fontScale="92500" lnSpcReduction="10000"/>
          </a:bodyPr>
          <a:lstStyle/>
          <a:p>
            <a:pPr marL="0" indent="0" eaLnBrk="1" fontAlgn="auto" hangingPunct="1">
              <a:lnSpc>
                <a:spcPct val="150000"/>
              </a:lnSpc>
              <a:spcBef>
                <a:spcPts val="0"/>
              </a:spcBef>
              <a:spcAft>
                <a:spcPts val="0"/>
              </a:spcAft>
              <a:buFont typeface="Arial" pitchFamily="34" charset="0"/>
              <a:buNone/>
              <a:defRPr/>
            </a:pPr>
            <a:r>
              <a:rPr lang="en-US" sz="3200" b="1" dirty="0">
                <a:latin typeface="Times New Roman" panose="02020603050405020304" pitchFamily="18" charset="0"/>
                <a:cs typeface="Times New Roman" panose="02020603050405020304" pitchFamily="18" charset="0"/>
              </a:rPr>
              <a:t>B1:</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a:t>
            </a:r>
            <a:r>
              <a:rPr lang="en-US" sz="3200" dirty="0">
                <a:latin typeface="Times New Roman" panose="02020603050405020304" pitchFamily="18" charset="0"/>
                <a:cs typeface="Times New Roman" panose="02020603050405020304" pitchFamily="18" charset="0"/>
              </a:rPr>
              <a:t> TN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H42.2</a:t>
            </a:r>
          </a:p>
          <a:p>
            <a:pPr marL="0" indent="0" eaLnBrk="1" fontAlgn="auto" hangingPunct="1">
              <a:lnSpc>
                <a:spcPct val="150000"/>
              </a:lnSpc>
              <a:spcBef>
                <a:spcPts val="0"/>
              </a:spcBef>
              <a:spcAft>
                <a:spcPts val="0"/>
              </a:spcAft>
              <a:buFont typeface="Arial" pitchFamily="34" charset="0"/>
              <a:buNone/>
              <a:defRPr/>
            </a:pPr>
            <a:r>
              <a:rPr lang="en-US" sz="3200" b="1" dirty="0">
                <a:latin typeface="Times New Roman" panose="02020603050405020304" pitchFamily="18" charset="0"/>
                <a:cs typeface="Times New Roman" panose="02020603050405020304" pitchFamily="18" charset="0"/>
              </a:rPr>
              <a:t>B2:</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vi-VN"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xo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a:t>
            </a:r>
          </a:p>
          <a:p>
            <a:pPr marL="0" indent="0" eaLnBrk="1" fontAlgn="auto" hangingPunct="1">
              <a:lnSpc>
                <a:spcPct val="150000"/>
              </a:lnSpc>
              <a:spcBef>
                <a:spcPts val="0"/>
              </a:spcBef>
              <a:spcAft>
                <a:spcPts val="0"/>
              </a:spcAft>
              <a:buFont typeface="Arial" pitchFamily="34" charset="0"/>
              <a:buNone/>
              <a:defRPr/>
            </a:pPr>
            <a:r>
              <a:rPr lang="en-US" sz="3200" b="1" dirty="0">
                <a:latin typeface="Times New Roman" panose="02020603050405020304" pitchFamily="18" charset="0"/>
                <a:cs typeface="Times New Roman" panose="02020603050405020304" pitchFamily="18" charset="0"/>
              </a:rPr>
              <a:t>B3:</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Móc</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nặng</a:t>
            </a:r>
            <a:r>
              <a:rPr lang="en-US" sz="3200" dirty="0">
                <a:latin typeface="Times New Roman" panose="02020603050405020304" pitchFamily="18" charset="0"/>
                <a:cs typeface="Times New Roman" panose="02020603050405020304" pitchFamily="18" charset="0"/>
              </a:rPr>
              <a:t> 50g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xo, </a:t>
            </a:r>
            <a:r>
              <a:rPr lang="en-US" sz="3200" dirty="0" err="1">
                <a:latin typeface="Times New Roman" panose="02020603050405020304" pitchFamily="18" charset="0"/>
                <a:cs typeface="Times New Roman" panose="02020603050405020304" pitchFamily="18" charset="0"/>
              </a:rPr>
              <a:t>đo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xo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phiếu học tập</a:t>
            </a:r>
            <a:endParaRPr lang="en-US" sz="3200" dirty="0">
              <a:latin typeface="Times New Roman" panose="02020603050405020304" pitchFamily="18" charset="0"/>
              <a:cs typeface="Times New Roman" panose="02020603050405020304" pitchFamily="18" charset="0"/>
            </a:endParaRPr>
          </a:p>
          <a:p>
            <a:pPr marL="0" indent="0" algn="just" eaLnBrk="1" fontAlgn="auto" hangingPunct="1">
              <a:lnSpc>
                <a:spcPct val="150000"/>
              </a:lnSpc>
              <a:spcBef>
                <a:spcPts val="0"/>
              </a:spcBef>
              <a:spcAft>
                <a:spcPts val="0"/>
              </a:spcAft>
              <a:buFont typeface="Arial" pitchFamily="34" charset="0"/>
              <a:buNone/>
              <a:defRPr/>
            </a:pPr>
            <a:r>
              <a:rPr lang="en-US" sz="3200" dirty="0">
                <a:latin typeface="Times New Roman" panose="02020603050405020304" pitchFamily="18" charset="0"/>
                <a:cs typeface="Times New Roman" panose="02020603050405020304" pitchFamily="18" charset="0"/>
              </a:rPr>
              <a:t>=&gt;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xo</a:t>
            </a:r>
          </a:p>
        </p:txBody>
      </p:sp>
      <p:sp>
        <p:nvSpPr>
          <p:cNvPr id="4" name="Title 1"/>
          <p:cNvSpPr>
            <a:spLocks noGrp="1"/>
          </p:cNvSpPr>
          <p:nvPr>
            <p:ph type="title"/>
          </p:nvPr>
        </p:nvSpPr>
        <p:spPr>
          <a:xfrm>
            <a:off x="0" y="130176"/>
            <a:ext cx="8915400" cy="784225"/>
          </a:xfrm>
        </p:spPr>
        <p:txBody>
          <a:bodyPr>
            <a:noAutofit/>
          </a:bodyPr>
          <a:lstStyle/>
          <a:p>
            <a:pPr algn="just" eaLnBrk="1" hangingPunct="1"/>
            <a:r>
              <a:rPr lang="en-US" altLang="en-US" b="1" dirty="0" err="1">
                <a:solidFill>
                  <a:srgbClr val="0070C0"/>
                </a:solidFill>
                <a:latin typeface="Times New Roman" pitchFamily="18" charset="0"/>
                <a:cs typeface="Times New Roman" pitchFamily="18" charset="0"/>
              </a:rPr>
              <a:t>Các</a:t>
            </a:r>
            <a:r>
              <a:rPr lang="en-US" altLang="en-US" b="1" dirty="0">
                <a:solidFill>
                  <a:srgbClr val="0070C0"/>
                </a:solidFill>
                <a:latin typeface="Times New Roman" pitchFamily="18" charset="0"/>
                <a:cs typeface="Times New Roman" pitchFamily="18" charset="0"/>
              </a:rPr>
              <a:t> </a:t>
            </a:r>
            <a:r>
              <a:rPr lang="en-US" altLang="en-US" b="1" dirty="0" err="1">
                <a:solidFill>
                  <a:srgbClr val="0070C0"/>
                </a:solidFill>
                <a:latin typeface="Times New Roman" pitchFamily="18" charset="0"/>
                <a:cs typeface="Times New Roman" pitchFamily="18" charset="0"/>
              </a:rPr>
              <a:t>bước</a:t>
            </a:r>
            <a:r>
              <a:rPr lang="en-US" altLang="en-US" b="1" dirty="0">
                <a:solidFill>
                  <a:srgbClr val="0070C0"/>
                </a:solidFill>
                <a:latin typeface="Times New Roman" pitchFamily="18" charset="0"/>
                <a:cs typeface="Times New Roman" pitchFamily="18" charset="0"/>
              </a:rPr>
              <a:t> </a:t>
            </a:r>
            <a:r>
              <a:rPr lang="en-US" altLang="en-US" b="1" dirty="0" err="1">
                <a:solidFill>
                  <a:srgbClr val="0070C0"/>
                </a:solidFill>
                <a:latin typeface="Times New Roman" pitchFamily="18" charset="0"/>
                <a:cs typeface="Times New Roman" pitchFamily="18" charset="0"/>
              </a:rPr>
              <a:t>tiến</a:t>
            </a:r>
            <a:r>
              <a:rPr lang="en-US" altLang="en-US" b="1" dirty="0">
                <a:solidFill>
                  <a:srgbClr val="0070C0"/>
                </a:solidFill>
                <a:latin typeface="Times New Roman" pitchFamily="18" charset="0"/>
                <a:cs typeface="Times New Roman" pitchFamily="18" charset="0"/>
              </a:rPr>
              <a:t> </a:t>
            </a:r>
            <a:r>
              <a:rPr lang="en-US" altLang="en-US" b="1" dirty="0" err="1">
                <a:solidFill>
                  <a:srgbClr val="0070C0"/>
                </a:solidFill>
                <a:latin typeface="Times New Roman" pitchFamily="18" charset="0"/>
                <a:cs typeface="Times New Roman" pitchFamily="18" charset="0"/>
              </a:rPr>
              <a:t>hành</a:t>
            </a:r>
            <a:r>
              <a:rPr lang="en-US" altLang="en-US" b="1" dirty="0">
                <a:solidFill>
                  <a:srgbClr val="0070C0"/>
                </a:solidFill>
                <a:latin typeface="Times New Roman" pitchFamily="18" charset="0"/>
                <a:cs typeface="Times New Roman" pitchFamily="18" charset="0"/>
              </a:rPr>
              <a:t> </a:t>
            </a:r>
            <a:r>
              <a:rPr lang="en-US" altLang="en-US" b="1" dirty="0" err="1">
                <a:solidFill>
                  <a:srgbClr val="0070C0"/>
                </a:solidFill>
                <a:latin typeface="Times New Roman" pitchFamily="18" charset="0"/>
                <a:cs typeface="Times New Roman" pitchFamily="18" charset="0"/>
              </a:rPr>
              <a:t>thí</a:t>
            </a:r>
            <a:r>
              <a:rPr lang="en-US" altLang="en-US" b="1" dirty="0">
                <a:solidFill>
                  <a:srgbClr val="0070C0"/>
                </a:solidFill>
                <a:latin typeface="Times New Roman" pitchFamily="18" charset="0"/>
                <a:cs typeface="Times New Roman" pitchFamily="18" charset="0"/>
              </a:rPr>
              <a:t> </a:t>
            </a:r>
            <a:r>
              <a:rPr lang="en-US" altLang="en-US" b="1" dirty="0" err="1">
                <a:solidFill>
                  <a:srgbClr val="0070C0"/>
                </a:solidFill>
                <a:latin typeface="Times New Roman" pitchFamily="18" charset="0"/>
                <a:cs typeface="Times New Roman" pitchFamily="18" charset="0"/>
              </a:rPr>
              <a:t>nghiệm</a:t>
            </a:r>
            <a:endParaRPr lang="en-US" altLang="en-US" b="1" dirty="0">
              <a:solidFill>
                <a:srgbClr val="0070C0"/>
              </a:solidFill>
              <a:latin typeface="Times New Roman" pitchFamily="18" charset="0"/>
              <a:cs typeface="Times New Roman" pitchFamily="18" charset="0"/>
            </a:endParaRPr>
          </a:p>
        </p:txBody>
      </p:sp>
      <p:graphicFrame>
        <p:nvGraphicFramePr>
          <p:cNvPr id="13316" name="Object 4"/>
          <p:cNvGraphicFramePr>
            <a:graphicFrameLocks noChangeAspect="1"/>
          </p:cNvGraphicFramePr>
          <p:nvPr/>
        </p:nvGraphicFramePr>
        <p:xfrm>
          <a:off x="2590800" y="1600200"/>
          <a:ext cx="208360" cy="574675"/>
        </p:xfrm>
        <a:graphic>
          <a:graphicData uri="http://schemas.openxmlformats.org/presentationml/2006/ole">
            <mc:AlternateContent xmlns:mc="http://schemas.openxmlformats.org/markup-compatibility/2006">
              <mc:Choice xmlns:v="urn:schemas-microsoft-com:vml" Requires="v">
                <p:oleObj spid="_x0000_s1026" name="Equation" r:id="rId3" imgW="126890" imgH="228402" progId="">
                  <p:embed/>
                </p:oleObj>
              </mc:Choice>
              <mc:Fallback>
                <p:oleObj name="Equation" r:id="rId3" imgW="126890" imgH="228402" progId="">
                  <p:embed/>
                  <p:pic>
                    <p:nvPicPr>
                      <p:cNvPr id="1331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600200"/>
                        <a:ext cx="20836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7" name="Object 5"/>
          <p:cNvGraphicFramePr>
            <a:graphicFrameLocks noChangeAspect="1"/>
          </p:cNvGraphicFramePr>
          <p:nvPr/>
        </p:nvGraphicFramePr>
        <p:xfrm>
          <a:off x="4724400" y="3505200"/>
          <a:ext cx="234554" cy="547688"/>
        </p:xfrm>
        <a:graphic>
          <a:graphicData uri="http://schemas.openxmlformats.org/presentationml/2006/ole">
            <mc:AlternateContent xmlns:mc="http://schemas.openxmlformats.org/markup-compatibility/2006">
              <mc:Choice xmlns:v="urn:schemas-microsoft-com:vml" Requires="v">
                <p:oleObj spid="_x0000_s1027" name="Equation" r:id="rId5" imgW="114250" imgH="228501" progId="">
                  <p:embed/>
                </p:oleObj>
              </mc:Choice>
              <mc:Fallback>
                <p:oleObj name="Equation" r:id="rId5" imgW="114250" imgH="228501" progId="">
                  <p:embed/>
                  <p:pic>
                    <p:nvPicPr>
                      <p:cNvPr id="1331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505200"/>
                        <a:ext cx="234554"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8" name="Object 6"/>
          <p:cNvGraphicFramePr>
            <a:graphicFrameLocks noChangeAspect="1"/>
          </p:cNvGraphicFramePr>
          <p:nvPr/>
        </p:nvGraphicFramePr>
        <p:xfrm>
          <a:off x="2788444" y="5718175"/>
          <a:ext cx="1120379" cy="527050"/>
        </p:xfrm>
        <a:graphic>
          <a:graphicData uri="http://schemas.openxmlformats.org/presentationml/2006/ole">
            <mc:AlternateContent xmlns:mc="http://schemas.openxmlformats.org/markup-compatibility/2006">
              <mc:Choice xmlns:v="urn:schemas-microsoft-com:vml" Requires="v">
                <p:oleObj spid="_x0000_s1028" name="Equation" r:id="rId7" imgW="647700" imgH="228600" progId="">
                  <p:embed/>
                </p:oleObj>
              </mc:Choice>
              <mc:Fallback>
                <p:oleObj name="Equation" r:id="rId7" imgW="647700" imgH="228600" progId="">
                  <p:embed/>
                  <p:pic>
                    <p:nvPicPr>
                      <p:cNvPr id="13318"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8444" y="5718175"/>
                        <a:ext cx="1120379"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319" name="Picture 7"/>
          <p:cNvPicPr>
            <a:picLocks noChangeAspect="1"/>
          </p:cNvPicPr>
          <p:nvPr/>
        </p:nvPicPr>
        <p:blipFill>
          <a:blip r:embed="rId9"/>
          <a:srcRect/>
          <a:stretch>
            <a:fillRect/>
          </a:stretch>
        </p:blipFill>
        <p:spPr bwMode="auto">
          <a:xfrm>
            <a:off x="5682854" y="990600"/>
            <a:ext cx="3461146" cy="563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0362" y="1019175"/>
            <a:ext cx="6054329" cy="5157788"/>
          </a:xfrm>
        </p:spPr>
        <p:txBody>
          <a:bodyPr rtlCol="0">
            <a:normAutofit/>
          </a:bodyPr>
          <a:lstStyle/>
          <a:p>
            <a:pPr marL="0" indent="0" algn="just" eaLnBrk="1" fontAlgn="auto" hangingPunct="1">
              <a:spcAft>
                <a:spcPts val="0"/>
              </a:spcAft>
              <a:buFont typeface="Arial" pitchFamily="34" charset="0"/>
              <a:buNone/>
              <a:defRPr/>
            </a:pPr>
            <a:r>
              <a:rPr lang="en-US" sz="3200" i="1" dirty="0">
                <a:latin typeface="Times New Roman" panose="02020603050405020304" pitchFamily="18" charset="0"/>
                <a:cs typeface="Times New Roman" panose="02020603050405020304" pitchFamily="18" charset="0"/>
              </a:rPr>
              <a:t>HS </a:t>
            </a:r>
            <a:r>
              <a:rPr lang="en-US" sz="3200" i="1" dirty="0" err="1">
                <a:latin typeface="Times New Roman" panose="02020603050405020304" pitchFamily="18" charset="0"/>
                <a:cs typeface="Times New Roman" panose="02020603050405020304" pitchFamily="18" charset="0"/>
              </a:rPr>
              <a:t>hoạt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động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nhóm</a:t>
            </a:r>
            <a:r>
              <a:rPr lang="en-US" sz="3200" i="1" dirty="0">
                <a:latin typeface="Times New Roman" panose="02020603050405020304" pitchFamily="18" charset="0"/>
                <a:cs typeface="Times New Roman" panose="02020603050405020304" pitchFamily="18" charset="0"/>
              </a:rPr>
              <a:t> (chia 4 </a:t>
            </a:r>
            <a:r>
              <a:rPr lang="en-US" sz="3200" i="1" dirty="0" err="1">
                <a:latin typeface="Times New Roman" panose="02020603050405020304" pitchFamily="18" charset="0"/>
                <a:cs typeface="Times New Roman" panose="02020603050405020304" pitchFamily="18" charset="0"/>
              </a:rPr>
              <a:t>nhóm</a:t>
            </a:r>
            <a:r>
              <a:rPr lang="en-US" sz="3200" i="1" dirty="0">
                <a:latin typeface="Times New Roman" panose="02020603050405020304" pitchFamily="18" charset="0"/>
                <a:cs typeface="Times New Roman" panose="02020603050405020304" pitchFamily="18" charset="0"/>
              </a:rPr>
              <a:t>)</a:t>
            </a:r>
          </a:p>
          <a:p>
            <a:pPr marL="0" indent="0" algn="just" eaLnBrk="1" fontAlgn="auto" hangingPunct="1">
              <a:spcAft>
                <a:spcPts val="0"/>
              </a:spcAft>
              <a:buFont typeface="Arial" pitchFamily="34" charset="0"/>
              <a:buNone/>
              <a:defRPr/>
            </a:pPr>
            <a:endParaRPr lang="en-US" sz="3200" dirty="0">
              <a:latin typeface="Times New Roman" panose="02020603050405020304" pitchFamily="18" charset="0"/>
              <a:cs typeface="Times New Roman" panose="02020603050405020304" pitchFamily="18" charset="0"/>
            </a:endParaRPr>
          </a:p>
          <a:p>
            <a:pPr marL="514350" indent="-514350" algn="just" eaLnBrk="1" fontAlgn="auto" hangingPunct="1">
              <a:spcAft>
                <a:spcPts val="0"/>
              </a:spcAft>
              <a:buFont typeface="Arial" pitchFamily="34" charset="0"/>
              <a:buAutoNum type="arabicPeriod"/>
              <a:defRPr/>
            </a:pP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xo</a:t>
            </a:r>
          </a:p>
          <a:p>
            <a:pPr marL="0" indent="0" algn="just" eaLnBrk="1" fontAlgn="auto" hangingPunct="1">
              <a:spcAft>
                <a:spcPts val="0"/>
              </a:spcAft>
              <a:buFont typeface="Arial" pitchFamily="34" charset="0"/>
              <a:buNone/>
              <a:defRPr/>
            </a:pPr>
            <a:endParaRPr lang="en-US" sz="32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Báo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TN</a:t>
            </a:r>
          </a:p>
        </p:txBody>
      </p:sp>
      <p:sp>
        <p:nvSpPr>
          <p:cNvPr id="4" name="Title 1"/>
          <p:cNvSpPr>
            <a:spLocks noGrp="1"/>
          </p:cNvSpPr>
          <p:nvPr>
            <p:ph type="title"/>
          </p:nvPr>
        </p:nvSpPr>
        <p:spPr>
          <a:xfrm>
            <a:off x="1930004" y="117475"/>
            <a:ext cx="5349478" cy="784225"/>
          </a:xfrm>
        </p:spPr>
        <p:txBody>
          <a:bodyPr>
            <a:normAutofit fontScale="90000"/>
          </a:bodyPr>
          <a:lstStyle/>
          <a:p>
            <a:pPr algn="ctr" eaLnBrk="1" hangingPunct="1"/>
            <a:r>
              <a:rPr lang="en-US" altLang="en-US" sz="3600" b="1">
                <a:solidFill>
                  <a:srgbClr val="0070C0"/>
                </a:solidFill>
                <a:latin typeface="Times New Roman" pitchFamily="18" charset="0"/>
                <a:cs typeface="Times New Roman" pitchFamily="18" charset="0"/>
              </a:rPr>
              <a:t>TIẾN HÀNH THÍ NGHIỆM</a:t>
            </a:r>
          </a:p>
        </p:txBody>
      </p:sp>
      <p:pic>
        <p:nvPicPr>
          <p:cNvPr id="5" name="Picture 4"/>
          <p:cNvPicPr>
            <a:picLocks noChangeAspect="1"/>
          </p:cNvPicPr>
          <p:nvPr/>
        </p:nvPicPr>
        <p:blipFill>
          <a:blip r:embed="rId2"/>
          <a:srcRect/>
          <a:stretch>
            <a:fillRect/>
          </a:stretch>
        </p:blipFill>
        <p:spPr bwMode="auto">
          <a:xfrm>
            <a:off x="1" y="901701"/>
            <a:ext cx="2594372" cy="3641725"/>
          </a:xfrm>
          <a:prstGeom prst="rect">
            <a:avLst/>
          </a:prstGeom>
          <a:noFill/>
          <a:ln w="9525">
            <a:noFill/>
            <a:miter lim="800000"/>
            <a:headEnd/>
            <a:tailEnd/>
          </a:ln>
        </p:spPr>
      </p:pic>
      <p:pic>
        <p:nvPicPr>
          <p:cNvPr id="6" name="Picture 10" descr="Digit 180"/>
          <p:cNvPicPr>
            <a:picLocks noChangeAspect="1" noChangeArrowheads="1" noCrop="1"/>
          </p:cNvPicPr>
          <p:nvPr/>
        </p:nvPicPr>
        <p:blipFill>
          <a:blip r:embed="rId3"/>
          <a:srcRect/>
          <a:stretch>
            <a:fillRect/>
          </a:stretch>
        </p:blipFill>
        <p:spPr bwMode="auto">
          <a:xfrm>
            <a:off x="40481" y="4638675"/>
            <a:ext cx="2295525" cy="1379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45"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ppt_w</p:attrName>
                                        </p:attrNameLst>
                                      </p:cBhvr>
                                      <p:tavLst>
                                        <p:tav tm="0" fmla="#ppt_w*sin(2.5*pi*$)">
                                          <p:val>
                                            <p:fltVal val="0"/>
                                          </p:val>
                                        </p:tav>
                                        <p:tav tm="100000">
                                          <p:val>
                                            <p:fltVal val="1"/>
                                          </p:val>
                                        </p:tav>
                                      </p:tavLst>
                                    </p:anim>
                                    <p:anim calcmode="lin" valueType="num">
                                      <p:cBhvr>
                                        <p:cTn id="20"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6"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80">
                                          <p:stCondLst>
                                            <p:cond delay="0"/>
                                          </p:stCondLst>
                                        </p:cTn>
                                        <p:tgtEl>
                                          <p:spTgt spid="6"/>
                                        </p:tgtEl>
                                      </p:cBhvr>
                                    </p:animEffect>
                                    <p:anim calcmode="lin" valueType="num">
                                      <p:cBhvr>
                                        <p:cTn id="3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3" dur="26">
                                          <p:stCondLst>
                                            <p:cond delay="650"/>
                                          </p:stCondLst>
                                        </p:cTn>
                                        <p:tgtEl>
                                          <p:spTgt spid="6"/>
                                        </p:tgtEl>
                                      </p:cBhvr>
                                      <p:to x="100000" y="60000"/>
                                    </p:animScale>
                                    <p:animScale>
                                      <p:cBhvr>
                                        <p:cTn id="44" dur="166" decel="50000">
                                          <p:stCondLst>
                                            <p:cond delay="676"/>
                                          </p:stCondLst>
                                        </p:cTn>
                                        <p:tgtEl>
                                          <p:spTgt spid="6"/>
                                        </p:tgtEl>
                                      </p:cBhvr>
                                      <p:to x="100000" y="100000"/>
                                    </p:animScale>
                                    <p:animScale>
                                      <p:cBhvr>
                                        <p:cTn id="45" dur="26">
                                          <p:stCondLst>
                                            <p:cond delay="1312"/>
                                          </p:stCondLst>
                                        </p:cTn>
                                        <p:tgtEl>
                                          <p:spTgt spid="6"/>
                                        </p:tgtEl>
                                      </p:cBhvr>
                                      <p:to x="100000" y="80000"/>
                                    </p:animScale>
                                    <p:animScale>
                                      <p:cBhvr>
                                        <p:cTn id="46" dur="166" decel="50000">
                                          <p:stCondLst>
                                            <p:cond delay="1338"/>
                                          </p:stCondLst>
                                        </p:cTn>
                                        <p:tgtEl>
                                          <p:spTgt spid="6"/>
                                        </p:tgtEl>
                                      </p:cBhvr>
                                      <p:to x="100000" y="100000"/>
                                    </p:animScale>
                                    <p:animScale>
                                      <p:cBhvr>
                                        <p:cTn id="47" dur="26">
                                          <p:stCondLst>
                                            <p:cond delay="1642"/>
                                          </p:stCondLst>
                                        </p:cTn>
                                        <p:tgtEl>
                                          <p:spTgt spid="6"/>
                                        </p:tgtEl>
                                      </p:cBhvr>
                                      <p:to x="100000" y="90000"/>
                                    </p:animScale>
                                    <p:animScale>
                                      <p:cBhvr>
                                        <p:cTn id="48" dur="166" decel="50000">
                                          <p:stCondLst>
                                            <p:cond delay="1668"/>
                                          </p:stCondLst>
                                        </p:cTn>
                                        <p:tgtEl>
                                          <p:spTgt spid="6"/>
                                        </p:tgtEl>
                                      </p:cBhvr>
                                      <p:to x="100000" y="100000"/>
                                    </p:animScale>
                                    <p:animScale>
                                      <p:cBhvr>
                                        <p:cTn id="49" dur="26">
                                          <p:stCondLst>
                                            <p:cond delay="1808"/>
                                          </p:stCondLst>
                                        </p:cTn>
                                        <p:tgtEl>
                                          <p:spTgt spid="6"/>
                                        </p:tgtEl>
                                      </p:cBhvr>
                                      <p:to x="100000" y="95000"/>
                                    </p:animScale>
                                    <p:animScale>
                                      <p:cBhvr>
                                        <p:cTn id="5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3"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0650" y="2389585"/>
            <a:ext cx="2686050" cy="15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4"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7839" y="2057401"/>
            <a:ext cx="151210" cy="347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descr="qua n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5137" y="5686425"/>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6"/>
          <p:cNvSpPr>
            <a:spLocks noChangeArrowheads="1"/>
          </p:cNvSpPr>
          <p:nvPr/>
        </p:nvSpPr>
        <p:spPr bwMode="auto">
          <a:xfrm>
            <a:off x="5543550" y="2343150"/>
            <a:ext cx="228600" cy="228600"/>
          </a:xfrm>
          <a:prstGeom prst="rect">
            <a:avLst/>
          </a:prstGeom>
          <a:solidFill>
            <a:srgbClr val="CC3300"/>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7174" name="Rectangle 7"/>
          <p:cNvSpPr>
            <a:spLocks noChangeArrowheads="1"/>
          </p:cNvSpPr>
          <p:nvPr/>
        </p:nvSpPr>
        <p:spPr bwMode="auto">
          <a:xfrm>
            <a:off x="5200650" y="5486400"/>
            <a:ext cx="1828800" cy="17145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52232" name="Line 8"/>
          <p:cNvSpPr>
            <a:spLocks noChangeShapeType="1"/>
          </p:cNvSpPr>
          <p:nvPr/>
        </p:nvSpPr>
        <p:spPr bwMode="auto">
          <a:xfrm>
            <a:off x="6800850" y="2514600"/>
            <a:ext cx="0" cy="1371600"/>
          </a:xfrm>
          <a:prstGeom prst="line">
            <a:avLst/>
          </a:prstGeom>
          <a:noFill/>
          <a:ln w="9525">
            <a:solidFill>
              <a:srgbClr val="CC3300"/>
            </a:solidFill>
            <a:prstDash val="lg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2233" name="Text Box 9"/>
          <p:cNvSpPr txBox="1">
            <a:spLocks noChangeArrowheads="1"/>
          </p:cNvSpPr>
          <p:nvPr/>
        </p:nvSpPr>
        <p:spPr bwMode="auto">
          <a:xfrm>
            <a:off x="6172200" y="3086101"/>
            <a:ext cx="9715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2100">
                <a:solidFill>
                  <a:srgbClr val="FF0000"/>
                </a:solidFill>
              </a:rPr>
              <a:t>l</a:t>
            </a:r>
            <a:r>
              <a:rPr lang="en-US" altLang="en-US" sz="1800" b="1" baseline="-25000">
                <a:solidFill>
                  <a:srgbClr val="FF0000"/>
                </a:solidFill>
              </a:rPr>
              <a:t>o</a:t>
            </a:r>
          </a:p>
        </p:txBody>
      </p:sp>
      <p:pic>
        <p:nvPicPr>
          <p:cNvPr id="7177" name="Picture 10" descr="qua n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8037" y="5686425"/>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1" descr="qua n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8087" y="5686425"/>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2" descr="thuoc 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6451" y="2457451"/>
            <a:ext cx="535781" cy="23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8" name="Line 14"/>
          <p:cNvSpPr>
            <a:spLocks noChangeShapeType="1"/>
          </p:cNvSpPr>
          <p:nvPr/>
        </p:nvSpPr>
        <p:spPr bwMode="auto">
          <a:xfrm>
            <a:off x="6400800" y="3886200"/>
            <a:ext cx="97155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graphicFrame>
        <p:nvGraphicFramePr>
          <p:cNvPr id="52311" name="Group 87"/>
          <p:cNvGraphicFramePr>
            <a:graphicFrameLocks noGrp="1"/>
          </p:cNvGraphicFramePr>
          <p:nvPr>
            <p:ph/>
            <p:extLst>
              <p:ext uri="{D42A27DB-BD31-4B8C-83A1-F6EECF244321}">
                <p14:modId xmlns:p14="http://schemas.microsoft.com/office/powerpoint/2010/main" val="2532093637"/>
              </p:ext>
            </p:extLst>
          </p:nvPr>
        </p:nvGraphicFramePr>
        <p:xfrm>
          <a:off x="142874" y="2416969"/>
          <a:ext cx="5229226" cy="4212432"/>
        </p:xfrm>
        <a:graphic>
          <a:graphicData uri="http://schemas.openxmlformats.org/drawingml/2006/table">
            <a:tbl>
              <a:tblPr/>
              <a:tblGrid>
                <a:gridCol w="787966">
                  <a:extLst>
                    <a:ext uri="{9D8B030D-6E8A-4147-A177-3AD203B41FA5}">
                      <a16:colId xmlns:a16="http://schemas.microsoft.com/office/drawing/2014/main" val="20000"/>
                    </a:ext>
                  </a:extLst>
                </a:gridCol>
                <a:gridCol w="1504298">
                  <a:extLst>
                    <a:ext uri="{9D8B030D-6E8A-4147-A177-3AD203B41FA5}">
                      <a16:colId xmlns:a16="http://schemas.microsoft.com/office/drawing/2014/main" val="20001"/>
                    </a:ext>
                  </a:extLst>
                </a:gridCol>
                <a:gridCol w="1289398">
                  <a:extLst>
                    <a:ext uri="{9D8B030D-6E8A-4147-A177-3AD203B41FA5}">
                      <a16:colId xmlns:a16="http://schemas.microsoft.com/office/drawing/2014/main" val="20002"/>
                    </a:ext>
                  </a:extLst>
                </a:gridCol>
                <a:gridCol w="1647564">
                  <a:extLst>
                    <a:ext uri="{9D8B030D-6E8A-4147-A177-3AD203B41FA5}">
                      <a16:colId xmlns:a16="http://schemas.microsoft.com/office/drawing/2014/main" val="20003"/>
                    </a:ext>
                  </a:extLst>
                </a:gridCol>
              </a:tblGrid>
              <a:tr h="889192">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chemeClr val="tx1"/>
                          </a:solidFill>
                          <a:effectLst/>
                          <a:latin typeface="Times New Roman" pitchFamily="18" charset="0"/>
                        </a:rPr>
                        <a:t>Số quả nặng</a:t>
                      </a:r>
                    </a:p>
                  </a:txBody>
                  <a:tcPr marL="68580" marR="68580" marT="34280" marB="34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err="1">
                          <a:ln>
                            <a:noFill/>
                          </a:ln>
                          <a:solidFill>
                            <a:schemeClr val="tx1"/>
                          </a:solidFill>
                          <a:effectLst/>
                          <a:latin typeface="Times New Roman" pitchFamily="18" charset="0"/>
                        </a:rPr>
                        <a:t>Khối</a:t>
                      </a:r>
                      <a:r>
                        <a:rPr kumimoji="0" lang="en-US" sz="1500" b="1" i="0" u="none" strike="noStrike" cap="none" normalizeH="0" baseline="0" dirty="0">
                          <a:ln>
                            <a:noFill/>
                          </a:ln>
                          <a:solidFill>
                            <a:schemeClr val="tx1"/>
                          </a:solidFill>
                          <a:effectLst/>
                          <a:latin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rPr>
                        <a:t>lượng</a:t>
                      </a:r>
                      <a:r>
                        <a:rPr kumimoji="0" lang="en-US" sz="1500" b="1" i="0" u="none" strike="noStrike" cap="none" normalizeH="0" baseline="0" dirty="0">
                          <a:ln>
                            <a:noFill/>
                          </a:ln>
                          <a:solidFill>
                            <a:schemeClr val="tx1"/>
                          </a:solidFill>
                          <a:effectLst/>
                          <a:latin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rPr>
                        <a:t>quả</a:t>
                      </a:r>
                      <a:r>
                        <a:rPr kumimoji="0" lang="en-US" sz="1500" b="1" i="0" u="none" strike="noStrike" cap="none" normalizeH="0" baseline="0" dirty="0">
                          <a:ln>
                            <a:noFill/>
                          </a:ln>
                          <a:solidFill>
                            <a:schemeClr val="tx1"/>
                          </a:solidFill>
                          <a:effectLst/>
                          <a:latin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rPr>
                        <a:t>nặng</a:t>
                      </a:r>
                      <a:endParaRPr kumimoji="0" lang="en-US" sz="1500" b="1" i="0" u="none" strike="noStrike" cap="none" normalizeH="0" baseline="0" dirty="0">
                        <a:ln>
                          <a:noFill/>
                        </a:ln>
                        <a:solidFill>
                          <a:schemeClr val="tx1"/>
                        </a:solidFill>
                        <a:effectLst/>
                        <a:latin typeface="Times New Roman" pitchFamily="18" charset="0"/>
                      </a:endParaRPr>
                    </a:p>
                  </a:txBody>
                  <a:tcPr marL="68580" marR="68580"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chemeClr val="tx1"/>
                          </a:solidFill>
                          <a:effectLst/>
                          <a:latin typeface="Times New Roman" pitchFamily="18" charset="0"/>
                        </a:rPr>
                        <a:t>Chiều dài lò xo</a:t>
                      </a:r>
                    </a:p>
                  </a:txBody>
                  <a:tcPr marL="68580" marR="68580"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chemeClr val="tx1"/>
                          </a:solidFill>
                          <a:effectLst/>
                          <a:latin typeface="Times New Roman" pitchFamily="18" charset="0"/>
                        </a:rPr>
                        <a:t>Độ biến dạng lò xo</a:t>
                      </a:r>
                      <a:endParaRPr kumimoji="0" lang="en-US" sz="2000" b="1" i="0" u="none" strike="noStrike" cap="none" normalizeH="0" baseline="0">
                        <a:ln>
                          <a:noFill/>
                        </a:ln>
                        <a:solidFill>
                          <a:schemeClr val="tx1"/>
                        </a:solidFill>
                        <a:effectLst/>
                        <a:latin typeface="Times New Roman" pitchFamily="18" charset="0"/>
                      </a:endParaRPr>
                    </a:p>
                  </a:txBody>
                  <a:tcPr marL="68580" marR="68580" marT="34280" marB="342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81733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a:ln>
                            <a:noFill/>
                          </a:ln>
                          <a:solidFill>
                            <a:schemeClr val="tx1"/>
                          </a:solidFill>
                          <a:effectLst/>
                          <a:latin typeface="VNI-Garam" pitchFamily="34" charset="0"/>
                        </a:rPr>
                        <a:t> 0</a:t>
                      </a:r>
                      <a:endParaRPr kumimoji="0" lang="en-US" sz="2000" b="1" i="0" u="none" strike="noStrike" cap="none" normalizeH="0" baseline="0" dirty="0">
                        <a:ln>
                          <a:noFill/>
                        </a:ln>
                        <a:solidFill>
                          <a:schemeClr val="tx1"/>
                        </a:solidFill>
                        <a:effectLst/>
                        <a:latin typeface="VNI-Garam" pitchFamily="34" charset="0"/>
                      </a:endParaRPr>
                    </a:p>
                  </a:txBody>
                  <a:tcPr marL="68580" marR="68580" marT="34280" marB="34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a:ln>
                            <a:noFill/>
                          </a:ln>
                          <a:solidFill>
                            <a:srgbClr val="0000FF"/>
                          </a:solidFill>
                          <a:effectLst/>
                          <a:latin typeface="VNI-Garam" pitchFamily="34" charset="0"/>
                        </a:rPr>
                        <a:t>        0</a:t>
                      </a:r>
                      <a:r>
                        <a:rPr kumimoji="0" lang="en-US" sz="1500" b="1" i="0" u="none" strike="noStrike" cap="none" normalizeH="0" baseline="0" dirty="0">
                          <a:ln>
                            <a:noFill/>
                          </a:ln>
                          <a:solidFill>
                            <a:schemeClr val="tx1"/>
                          </a:solidFill>
                          <a:effectLst/>
                          <a:latin typeface="VNI-Garam" pitchFamily="34" charset="0"/>
                        </a:rPr>
                        <a:t>   (g)</a:t>
                      </a:r>
                      <a:endParaRPr kumimoji="0" lang="en-US" sz="2000" b="1" i="0" u="none" strike="noStrike" cap="none" normalizeH="0" baseline="0" dirty="0">
                        <a:ln>
                          <a:noFill/>
                        </a:ln>
                        <a:solidFill>
                          <a:schemeClr val="tx1"/>
                        </a:solidFill>
                        <a:effectLst/>
                        <a:latin typeface="VNI-Garam" pitchFamily="34" charset="0"/>
                      </a:endParaRPr>
                    </a:p>
                  </a:txBody>
                  <a:tcPr marL="68580" marR="68580"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700" b="1" i="0" u="none" strike="noStrike" cap="none" normalizeH="0" baseline="0">
                          <a:ln>
                            <a:noFill/>
                          </a:ln>
                          <a:solidFill>
                            <a:schemeClr val="tx1"/>
                          </a:solidFill>
                          <a:effectLst/>
                          <a:latin typeface="Times New Roman" pitchFamily="18" charset="0"/>
                        </a:rPr>
                        <a:t>l</a:t>
                      </a:r>
                      <a:r>
                        <a:rPr kumimoji="0" lang="en-US" sz="1700" b="1" i="0" u="none" strike="noStrike" cap="none" normalizeH="0" baseline="-25000">
                          <a:ln>
                            <a:noFill/>
                          </a:ln>
                          <a:solidFill>
                            <a:schemeClr val="tx1"/>
                          </a:solidFill>
                          <a:effectLst/>
                          <a:latin typeface="Times New Roman" pitchFamily="18" charset="0"/>
                        </a:rPr>
                        <a:t>0</a:t>
                      </a:r>
                      <a:r>
                        <a:rPr kumimoji="0" lang="en-US" sz="1500" b="1" i="0" u="none" strike="noStrike" cap="none" normalizeH="0" baseline="0">
                          <a:ln>
                            <a:noFill/>
                          </a:ln>
                          <a:solidFill>
                            <a:schemeClr val="tx1"/>
                          </a:solidFill>
                          <a:effectLst/>
                          <a:latin typeface="VNI-Garam" pitchFamily="34" charset="0"/>
                        </a:rPr>
                        <a:t> =     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a:ln>
                          <a:noFill/>
                        </a:ln>
                        <a:solidFill>
                          <a:schemeClr val="tx1"/>
                        </a:solidFill>
                        <a:effectLst/>
                        <a:latin typeface="VNI-Garam" pitchFamily="34" charset="0"/>
                      </a:endParaRPr>
                    </a:p>
                  </a:txBody>
                  <a:tcPr marL="68580" marR="68580"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chemeClr val="tx1"/>
                          </a:solidFill>
                          <a:effectLst/>
                          <a:latin typeface="Times New Roman" pitchFamily="18" charset="0"/>
                        </a:rPr>
                        <a:t>0  (cm)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a:ln>
                          <a:noFill/>
                        </a:ln>
                        <a:solidFill>
                          <a:schemeClr val="tx1"/>
                        </a:solidFill>
                        <a:effectLst/>
                        <a:latin typeface="Times New Roman" pitchFamily="18" charset="0"/>
                      </a:endParaRPr>
                    </a:p>
                  </a:txBody>
                  <a:tcPr marL="68580" marR="68580" marT="34280" marB="342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3530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rgbClr val="0066FF"/>
                          </a:solidFill>
                          <a:effectLst/>
                          <a:latin typeface="VNI-Garam" pitchFamily="34" charset="0"/>
                        </a:rPr>
                        <a:t>1</a:t>
                      </a:r>
                      <a:endParaRPr kumimoji="0" lang="en-US" sz="2000" b="1" i="0" u="none" strike="noStrike" cap="none" normalizeH="0" baseline="0">
                        <a:ln>
                          <a:noFill/>
                        </a:ln>
                        <a:solidFill>
                          <a:srgbClr val="0066FF"/>
                        </a:solidFill>
                        <a:effectLst/>
                        <a:latin typeface="VNI-Garam" pitchFamily="34" charset="0"/>
                      </a:endParaRPr>
                    </a:p>
                  </a:txBody>
                  <a:tcPr marL="68580" marR="68580" marT="34280" marB="34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a:ln>
                            <a:noFill/>
                          </a:ln>
                          <a:solidFill>
                            <a:schemeClr val="tx1"/>
                          </a:solidFill>
                          <a:effectLst/>
                          <a:latin typeface="VNI-Garam" pitchFamily="34" charset="0"/>
                        </a:rPr>
                        <a:t>  . . . </a:t>
                      </a:r>
                      <a:r>
                        <a:rPr kumimoji="0" lang="en-US" sz="1500" b="1" i="0" u="none" strike="noStrike" cap="none" normalizeH="0" baseline="0" dirty="0">
                          <a:ln>
                            <a:noFill/>
                          </a:ln>
                          <a:solidFill>
                            <a:schemeClr val="tx1"/>
                          </a:solidFill>
                          <a:effectLst/>
                          <a:latin typeface="Times New Roman" pitchFamily="18" charset="0"/>
                        </a:rPr>
                        <a:t>.(g)</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dirty="0">
                        <a:ln>
                          <a:noFill/>
                        </a:ln>
                        <a:solidFill>
                          <a:schemeClr val="tx1"/>
                        </a:solidFill>
                        <a:effectLst/>
                        <a:latin typeface="Times New Roman" pitchFamily="18" charset="0"/>
                      </a:endParaRPr>
                    </a:p>
                  </a:txBody>
                  <a:tcPr marL="68580" marR="68580"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Times New Roman" pitchFamily="18" charset="0"/>
                        </a:rPr>
                        <a:t>l</a:t>
                      </a:r>
                      <a:r>
                        <a:rPr kumimoji="0" lang="en-US" sz="1800" b="1" i="0" u="none" strike="noStrike" cap="none" normalizeH="0" baseline="-25000">
                          <a:ln>
                            <a:noFill/>
                          </a:ln>
                          <a:solidFill>
                            <a:schemeClr val="tx1"/>
                          </a:solidFill>
                          <a:effectLst/>
                          <a:latin typeface="Times New Roman" pitchFamily="18" charset="0"/>
                        </a:rPr>
                        <a:t>1</a:t>
                      </a:r>
                      <a:r>
                        <a:rPr kumimoji="0" lang="en-US" sz="1700" b="1" i="0" u="none" strike="noStrike" cap="none" normalizeH="0" baseline="0">
                          <a:ln>
                            <a:noFill/>
                          </a:ln>
                          <a:solidFill>
                            <a:schemeClr val="tx1"/>
                          </a:solidFill>
                          <a:effectLst/>
                          <a:latin typeface="Times New Roman" pitchFamily="18" charset="0"/>
                        </a:rPr>
                        <a:t> </a:t>
                      </a:r>
                      <a:r>
                        <a:rPr kumimoji="0" lang="en-US" sz="1500" b="1" i="0" u="none" strike="noStrike" cap="none" normalizeH="0" baseline="0">
                          <a:ln>
                            <a:noFill/>
                          </a:ln>
                          <a:solidFill>
                            <a:schemeClr val="tx1"/>
                          </a:solidFill>
                          <a:effectLst/>
                          <a:latin typeface="Times New Roman" pitchFamily="18" charset="0"/>
                        </a:rPr>
                        <a:t>=…cm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a:ln>
                          <a:noFill/>
                        </a:ln>
                        <a:solidFill>
                          <a:schemeClr val="tx1"/>
                        </a:solidFill>
                        <a:effectLst/>
                        <a:latin typeface="Times New Roman" pitchFamily="18" charset="0"/>
                      </a:endParaRPr>
                    </a:p>
                  </a:txBody>
                  <a:tcPr marL="68580" marR="68580"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Times New Roman" pitchFamily="18" charset="0"/>
                        </a:rPr>
                        <a:t>l</a:t>
                      </a:r>
                      <a:r>
                        <a:rPr kumimoji="0" lang="en-US" sz="1800" b="1" i="0" u="none" strike="noStrike" cap="none" normalizeH="0" baseline="-25000">
                          <a:ln>
                            <a:noFill/>
                          </a:ln>
                          <a:solidFill>
                            <a:schemeClr val="tx1"/>
                          </a:solidFill>
                          <a:effectLst/>
                          <a:latin typeface="Times New Roman" pitchFamily="18" charset="0"/>
                        </a:rPr>
                        <a:t>1</a:t>
                      </a:r>
                      <a:r>
                        <a:rPr kumimoji="0" lang="en-US" sz="1700" b="1" i="0" u="none" strike="noStrike" cap="none" normalizeH="0" baseline="0">
                          <a:ln>
                            <a:noFill/>
                          </a:ln>
                          <a:solidFill>
                            <a:schemeClr val="tx1"/>
                          </a:solidFill>
                          <a:effectLst/>
                          <a:latin typeface="Times New Roman" pitchFamily="18" charset="0"/>
                        </a:rPr>
                        <a:t>-l</a:t>
                      </a:r>
                      <a:r>
                        <a:rPr kumimoji="0" lang="en-US" sz="1700" b="1" i="0" u="none" strike="noStrike" cap="none" normalizeH="0" baseline="-25000">
                          <a:ln>
                            <a:noFill/>
                          </a:ln>
                          <a:solidFill>
                            <a:schemeClr val="tx1"/>
                          </a:solidFill>
                          <a:effectLst/>
                          <a:latin typeface="Times New Roman" pitchFamily="18" charset="0"/>
                        </a:rPr>
                        <a:t>0</a:t>
                      </a:r>
                      <a:r>
                        <a:rPr kumimoji="0" lang="en-US" sz="1500" b="1" i="0" u="none" strike="noStrike" cap="none" normalizeH="0" baseline="0">
                          <a:ln>
                            <a:noFill/>
                          </a:ln>
                          <a:solidFill>
                            <a:schemeClr val="tx1"/>
                          </a:solidFill>
                          <a:effectLst/>
                          <a:latin typeface="Times New Roman" pitchFamily="18" charset="0"/>
                        </a:rPr>
                        <a:t>=...cm</a:t>
                      </a:r>
                    </a:p>
                  </a:txBody>
                  <a:tcPr marL="68580" marR="68580" marT="34280" marB="342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3530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rgbClr val="0066FF"/>
                          </a:solidFill>
                          <a:effectLst/>
                          <a:latin typeface="Times New Roman" pitchFamily="18" charset="0"/>
                        </a:rPr>
                        <a:t>2</a:t>
                      </a:r>
                      <a:endParaRPr kumimoji="0" lang="en-US" sz="2000" b="1" i="0" u="none" strike="noStrike" cap="none" normalizeH="0" baseline="0">
                        <a:ln>
                          <a:noFill/>
                        </a:ln>
                        <a:solidFill>
                          <a:srgbClr val="0066FF"/>
                        </a:solidFill>
                        <a:effectLst/>
                        <a:latin typeface="Times New Roman" pitchFamily="18" charset="0"/>
                      </a:endParaRPr>
                    </a:p>
                  </a:txBody>
                  <a:tcPr marL="68580" marR="68580" marT="34280" marB="34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a:ln>
                            <a:noFill/>
                          </a:ln>
                          <a:solidFill>
                            <a:schemeClr val="tx1"/>
                          </a:solidFill>
                          <a:effectLst/>
                          <a:latin typeface="Times New Roman" pitchFamily="18" charset="0"/>
                        </a:rPr>
                        <a:t>    . . . .  (g)</a:t>
                      </a:r>
                      <a:endParaRPr kumimoji="0" lang="en-US" sz="2000" b="1" i="0" u="none" strike="noStrike" cap="none" normalizeH="0" baseline="0" dirty="0">
                        <a:ln>
                          <a:noFill/>
                        </a:ln>
                        <a:solidFill>
                          <a:schemeClr val="tx1"/>
                        </a:solidFill>
                        <a:effectLst/>
                        <a:latin typeface="Times New Roman" pitchFamily="18" charset="0"/>
                      </a:endParaRPr>
                    </a:p>
                  </a:txBody>
                  <a:tcPr marL="68580" marR="68580"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Times New Roman" pitchFamily="18" charset="0"/>
                        </a:rPr>
                        <a:t>l</a:t>
                      </a:r>
                      <a:r>
                        <a:rPr kumimoji="0" lang="en-US" sz="1800" b="1" i="0" u="none" strike="noStrike" cap="none" normalizeH="0" baseline="-25000">
                          <a:ln>
                            <a:noFill/>
                          </a:ln>
                          <a:solidFill>
                            <a:schemeClr val="tx1"/>
                          </a:solidFill>
                          <a:effectLst/>
                          <a:latin typeface="Times New Roman" pitchFamily="18" charset="0"/>
                        </a:rPr>
                        <a:t>2</a:t>
                      </a:r>
                      <a:r>
                        <a:rPr kumimoji="0" lang="en-US" sz="1700" b="1" i="0" u="none" strike="noStrike" cap="none" normalizeH="0" baseline="0">
                          <a:ln>
                            <a:noFill/>
                          </a:ln>
                          <a:solidFill>
                            <a:schemeClr val="tx1"/>
                          </a:solidFill>
                          <a:effectLst/>
                          <a:latin typeface="Times New Roman" pitchFamily="18" charset="0"/>
                        </a:rPr>
                        <a:t> </a:t>
                      </a:r>
                      <a:r>
                        <a:rPr kumimoji="0" lang="en-US" sz="1500" b="1" i="0" u="none" strike="noStrike" cap="none" normalizeH="0" baseline="0">
                          <a:ln>
                            <a:noFill/>
                          </a:ln>
                          <a:solidFill>
                            <a:schemeClr val="tx1"/>
                          </a:solidFill>
                          <a:effectLst/>
                          <a:latin typeface="Times New Roman" pitchFamily="18" charset="0"/>
                        </a:rPr>
                        <a:t>=…cm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a:ln>
                          <a:noFill/>
                        </a:ln>
                        <a:solidFill>
                          <a:schemeClr val="tx1"/>
                        </a:solidFill>
                        <a:effectLst/>
                        <a:latin typeface="Times New Roman" pitchFamily="18" charset="0"/>
                      </a:endParaRPr>
                    </a:p>
                  </a:txBody>
                  <a:tcPr marL="68580" marR="68580"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Times New Roman" pitchFamily="18" charset="0"/>
                        </a:rPr>
                        <a:t>l</a:t>
                      </a:r>
                      <a:r>
                        <a:rPr kumimoji="0" lang="en-US" sz="1800" b="1" i="0" u="none" strike="noStrike" cap="none" normalizeH="0" baseline="-25000">
                          <a:ln>
                            <a:noFill/>
                          </a:ln>
                          <a:solidFill>
                            <a:schemeClr val="tx1"/>
                          </a:solidFill>
                          <a:effectLst/>
                          <a:latin typeface="Times New Roman" pitchFamily="18" charset="0"/>
                        </a:rPr>
                        <a:t>2</a:t>
                      </a:r>
                      <a:r>
                        <a:rPr kumimoji="0" lang="en-US" sz="1700" b="1" i="0" u="none" strike="noStrike" cap="none" normalizeH="0" baseline="-25000">
                          <a:ln>
                            <a:noFill/>
                          </a:ln>
                          <a:solidFill>
                            <a:schemeClr val="tx1"/>
                          </a:solidFill>
                          <a:effectLst/>
                          <a:latin typeface="Times New Roman" pitchFamily="18" charset="0"/>
                        </a:rPr>
                        <a:t> </a:t>
                      </a:r>
                      <a:r>
                        <a:rPr kumimoji="0" lang="en-US" sz="1700" b="1" i="0" u="none" strike="noStrike" cap="none" normalizeH="0" baseline="0">
                          <a:ln>
                            <a:noFill/>
                          </a:ln>
                          <a:solidFill>
                            <a:schemeClr val="tx1"/>
                          </a:solidFill>
                          <a:effectLst/>
                          <a:latin typeface="Times New Roman" pitchFamily="18" charset="0"/>
                        </a:rPr>
                        <a:t>-l</a:t>
                      </a:r>
                      <a:r>
                        <a:rPr kumimoji="0" lang="en-US" sz="1700" b="1" i="0" u="none" strike="noStrike" cap="none" normalizeH="0" baseline="-25000">
                          <a:ln>
                            <a:noFill/>
                          </a:ln>
                          <a:solidFill>
                            <a:schemeClr val="tx1"/>
                          </a:solidFill>
                          <a:effectLst/>
                          <a:latin typeface="Times New Roman" pitchFamily="18" charset="0"/>
                        </a:rPr>
                        <a:t>0</a:t>
                      </a:r>
                      <a:r>
                        <a:rPr kumimoji="0" lang="en-US" sz="1500" b="1" i="0" u="none" strike="noStrike" cap="none" normalizeH="0" baseline="0">
                          <a:ln>
                            <a:noFill/>
                          </a:ln>
                          <a:solidFill>
                            <a:schemeClr val="tx1"/>
                          </a:solidFill>
                          <a:effectLst/>
                          <a:latin typeface="Times New Roman" pitchFamily="18" charset="0"/>
                        </a:rPr>
                        <a:t>=…cm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a:ln>
                          <a:noFill/>
                        </a:ln>
                        <a:solidFill>
                          <a:schemeClr val="tx1"/>
                        </a:solidFill>
                        <a:effectLst/>
                        <a:latin typeface="Times New Roman" pitchFamily="18" charset="0"/>
                      </a:endParaRPr>
                    </a:p>
                  </a:txBody>
                  <a:tcPr marL="68580" marR="68580" marT="34280" marB="342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3530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rgbClr val="0066FF"/>
                          </a:solidFill>
                          <a:effectLst/>
                          <a:latin typeface="Times New Roman" pitchFamily="18" charset="0"/>
                        </a:rPr>
                        <a:t>3</a:t>
                      </a:r>
                      <a:endParaRPr kumimoji="0" lang="en-US" sz="2000" b="1" i="0" u="none" strike="noStrike" cap="none" normalizeH="0" baseline="0">
                        <a:ln>
                          <a:noFill/>
                        </a:ln>
                        <a:solidFill>
                          <a:srgbClr val="0066FF"/>
                        </a:solidFill>
                        <a:effectLst/>
                        <a:latin typeface="Times New Roman" pitchFamily="18" charset="0"/>
                      </a:endParaRPr>
                    </a:p>
                  </a:txBody>
                  <a:tcPr marL="68580" marR="68580" marT="34280" marB="342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a:ln>
                            <a:noFill/>
                          </a:ln>
                          <a:solidFill>
                            <a:schemeClr val="tx1"/>
                          </a:solidFill>
                          <a:effectLst/>
                          <a:latin typeface="Times New Roman" pitchFamily="18" charset="0"/>
                        </a:rPr>
                        <a:t>. . . .(g)</a:t>
                      </a:r>
                      <a:endParaRPr kumimoji="0" lang="en-US" sz="2000" b="1" i="0" u="none" strike="noStrike" cap="none" normalizeH="0" baseline="0" dirty="0">
                        <a:ln>
                          <a:noFill/>
                        </a:ln>
                        <a:solidFill>
                          <a:schemeClr val="tx1"/>
                        </a:solidFill>
                        <a:effectLst/>
                        <a:latin typeface="Times New Roman" pitchFamily="18" charset="0"/>
                      </a:endParaRPr>
                    </a:p>
                  </a:txBody>
                  <a:tcPr marL="68580" marR="68580"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Times New Roman" pitchFamily="18" charset="0"/>
                        </a:rPr>
                        <a:t>l</a:t>
                      </a:r>
                      <a:r>
                        <a:rPr kumimoji="0" lang="en-US" sz="1800" b="1" i="0" u="none" strike="noStrike" cap="none" normalizeH="0" baseline="-25000">
                          <a:ln>
                            <a:noFill/>
                          </a:ln>
                          <a:solidFill>
                            <a:schemeClr val="tx1"/>
                          </a:solidFill>
                          <a:effectLst/>
                          <a:latin typeface="Times New Roman" pitchFamily="18" charset="0"/>
                        </a:rPr>
                        <a:t>3</a:t>
                      </a:r>
                      <a:r>
                        <a:rPr kumimoji="0" lang="en-US" sz="1500" b="1" i="0" u="none" strike="noStrike" cap="none" normalizeH="0" baseline="0">
                          <a:ln>
                            <a:noFill/>
                          </a:ln>
                          <a:solidFill>
                            <a:schemeClr val="tx1"/>
                          </a:solidFill>
                          <a:effectLst/>
                          <a:latin typeface="Times New Roman" pitchFamily="18" charset="0"/>
                        </a:rPr>
                        <a:t> =…cm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a:ln>
                          <a:noFill/>
                        </a:ln>
                        <a:solidFill>
                          <a:schemeClr val="tx1"/>
                        </a:solidFill>
                        <a:effectLst/>
                        <a:latin typeface="Times New Roman" pitchFamily="18" charset="0"/>
                      </a:endParaRPr>
                    </a:p>
                  </a:txBody>
                  <a:tcPr marL="68580" marR="68580" marT="34280" marB="34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Times New Roman" pitchFamily="18" charset="0"/>
                        </a:rPr>
                        <a:t>l</a:t>
                      </a:r>
                      <a:r>
                        <a:rPr kumimoji="0" lang="en-US" sz="1800" b="1" i="0" u="none" strike="noStrike" cap="none" normalizeH="0" baseline="-25000" dirty="0">
                          <a:ln>
                            <a:noFill/>
                          </a:ln>
                          <a:solidFill>
                            <a:schemeClr val="tx1"/>
                          </a:solidFill>
                          <a:effectLst/>
                          <a:latin typeface="Times New Roman" pitchFamily="18" charset="0"/>
                        </a:rPr>
                        <a:t>3</a:t>
                      </a:r>
                      <a:r>
                        <a:rPr kumimoji="0" lang="en-US" sz="1700" b="1" i="0" u="none" strike="noStrike" cap="none" normalizeH="0" baseline="-25000" dirty="0">
                          <a:ln>
                            <a:noFill/>
                          </a:ln>
                          <a:solidFill>
                            <a:schemeClr val="tx1"/>
                          </a:solidFill>
                          <a:effectLst/>
                          <a:latin typeface="Times New Roman" pitchFamily="18" charset="0"/>
                        </a:rPr>
                        <a:t> </a:t>
                      </a:r>
                      <a:r>
                        <a:rPr kumimoji="0" lang="en-US" sz="1700" b="1" i="0" u="none" strike="noStrike" cap="none" normalizeH="0" baseline="0" dirty="0">
                          <a:ln>
                            <a:noFill/>
                          </a:ln>
                          <a:solidFill>
                            <a:schemeClr val="tx1"/>
                          </a:solidFill>
                          <a:effectLst/>
                          <a:latin typeface="Times New Roman" pitchFamily="18" charset="0"/>
                        </a:rPr>
                        <a:t>- l</a:t>
                      </a:r>
                      <a:r>
                        <a:rPr kumimoji="0" lang="en-US" sz="1700" b="1" i="0" u="none" strike="noStrike" cap="none" normalizeH="0" baseline="-25000" dirty="0">
                          <a:ln>
                            <a:noFill/>
                          </a:ln>
                          <a:solidFill>
                            <a:schemeClr val="tx1"/>
                          </a:solidFill>
                          <a:effectLst/>
                          <a:latin typeface="Times New Roman" pitchFamily="18" charset="0"/>
                        </a:rPr>
                        <a:t>0</a:t>
                      </a:r>
                      <a:r>
                        <a:rPr kumimoji="0" lang="en-US" sz="1500" b="1" i="0" u="none" strike="noStrike" cap="none" normalizeH="0" baseline="0" dirty="0">
                          <a:ln>
                            <a:noFill/>
                          </a:ln>
                          <a:solidFill>
                            <a:schemeClr val="tx1"/>
                          </a:solidFill>
                          <a:effectLst/>
                          <a:latin typeface="Times New Roman" pitchFamily="18" charset="0"/>
                        </a:rPr>
                        <a:t>=…cm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dirty="0">
                        <a:ln>
                          <a:noFill/>
                        </a:ln>
                        <a:solidFill>
                          <a:schemeClr val="tx1"/>
                        </a:solidFill>
                        <a:effectLst/>
                        <a:latin typeface="Times New Roman" pitchFamily="18" charset="0"/>
                      </a:endParaRPr>
                    </a:p>
                  </a:txBody>
                  <a:tcPr marL="68580" marR="68580" marT="34280" marB="342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7213" name="Text Box 52"/>
          <p:cNvSpPr txBox="1">
            <a:spLocks noChangeArrowheads="1"/>
          </p:cNvSpPr>
          <p:nvPr/>
        </p:nvSpPr>
        <p:spPr bwMode="auto">
          <a:xfrm>
            <a:off x="2343150" y="20782"/>
            <a:ext cx="42862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b="1" dirty="0" err="1">
                <a:solidFill>
                  <a:srgbClr val="000066"/>
                </a:solidFill>
              </a:rPr>
              <a:t>Các</a:t>
            </a:r>
            <a:r>
              <a:rPr lang="en-US" altLang="en-US" sz="3200" b="1" dirty="0">
                <a:solidFill>
                  <a:srgbClr val="000066"/>
                </a:solidFill>
              </a:rPr>
              <a:t> </a:t>
            </a:r>
            <a:r>
              <a:rPr lang="en-US" altLang="en-US" sz="3200" b="1" dirty="0" err="1">
                <a:solidFill>
                  <a:srgbClr val="000066"/>
                </a:solidFill>
              </a:rPr>
              <a:t>bước</a:t>
            </a:r>
            <a:r>
              <a:rPr lang="en-US" altLang="en-US" sz="3200" b="1" dirty="0">
                <a:solidFill>
                  <a:srgbClr val="000066"/>
                </a:solidFill>
              </a:rPr>
              <a:t> </a:t>
            </a:r>
            <a:r>
              <a:rPr lang="en-US" altLang="en-US" sz="3200" b="1" dirty="0" err="1">
                <a:solidFill>
                  <a:srgbClr val="000066"/>
                </a:solidFill>
              </a:rPr>
              <a:t>tiến</a:t>
            </a:r>
            <a:r>
              <a:rPr lang="en-US" altLang="en-US" sz="3200" b="1" dirty="0">
                <a:solidFill>
                  <a:srgbClr val="000066"/>
                </a:solidFill>
              </a:rPr>
              <a:t> </a:t>
            </a:r>
            <a:r>
              <a:rPr lang="en-US" altLang="en-US" sz="3200" b="1" dirty="0" err="1">
                <a:solidFill>
                  <a:srgbClr val="000066"/>
                </a:solidFill>
              </a:rPr>
              <a:t>hành</a:t>
            </a:r>
            <a:endParaRPr lang="en-US" altLang="en-US" sz="3200" b="1" dirty="0">
              <a:solidFill>
                <a:srgbClr val="000066"/>
              </a:solidFill>
            </a:endParaRPr>
          </a:p>
        </p:txBody>
      </p:sp>
      <p:sp>
        <p:nvSpPr>
          <p:cNvPr id="52277" name="Text Box 53"/>
          <p:cNvSpPr txBox="1">
            <a:spLocks noChangeArrowheads="1"/>
          </p:cNvSpPr>
          <p:nvPr/>
        </p:nvSpPr>
        <p:spPr bwMode="auto">
          <a:xfrm>
            <a:off x="1447800" y="380139"/>
            <a:ext cx="67437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3200" b="1" i="1" dirty="0"/>
              <a:t>Treo </a:t>
            </a:r>
            <a:r>
              <a:rPr lang="en-US" altLang="en-US" sz="3200" b="1" i="1" dirty="0" err="1"/>
              <a:t>một</a:t>
            </a:r>
            <a:r>
              <a:rPr lang="en-US" altLang="en-US" sz="3200" b="1" i="1" dirty="0"/>
              <a:t> </a:t>
            </a:r>
            <a:r>
              <a:rPr lang="en-US" altLang="en-US" sz="3200" b="1" i="1" dirty="0" err="1"/>
              <a:t>lò</a:t>
            </a:r>
            <a:r>
              <a:rPr lang="en-US" altLang="en-US" sz="3200" b="1" i="1" dirty="0"/>
              <a:t> xo </a:t>
            </a:r>
            <a:r>
              <a:rPr lang="en-US" altLang="en-US" sz="3200" b="1" i="1" dirty="0" err="1"/>
              <a:t>vào</a:t>
            </a:r>
            <a:r>
              <a:rPr lang="en-US" altLang="en-US" sz="3200" b="1" i="1" dirty="0"/>
              <a:t> </a:t>
            </a:r>
            <a:r>
              <a:rPr lang="en-US" altLang="en-US" sz="3200" b="1" i="1" dirty="0" err="1"/>
              <a:t>giá</a:t>
            </a:r>
            <a:r>
              <a:rPr lang="en-US" altLang="en-US" sz="3200" b="1" i="1" dirty="0"/>
              <a:t> </a:t>
            </a:r>
            <a:r>
              <a:rPr lang="en-US" altLang="en-US" sz="3200" b="1" i="1" dirty="0" err="1"/>
              <a:t>thí</a:t>
            </a:r>
            <a:r>
              <a:rPr lang="en-US" altLang="en-US" sz="3200" b="1" i="1" dirty="0"/>
              <a:t> </a:t>
            </a:r>
            <a:r>
              <a:rPr lang="en-US" altLang="en-US" sz="3200" b="1" i="1" dirty="0" err="1"/>
              <a:t>nghiệm</a:t>
            </a:r>
            <a:endParaRPr lang="en-US" altLang="en-US" sz="3200" b="1" i="1" dirty="0"/>
          </a:p>
        </p:txBody>
      </p:sp>
      <p:sp>
        <p:nvSpPr>
          <p:cNvPr id="52278" name="Text Box 54"/>
          <p:cNvSpPr txBox="1">
            <a:spLocks noChangeArrowheads="1"/>
          </p:cNvSpPr>
          <p:nvPr/>
        </p:nvSpPr>
        <p:spPr bwMode="auto">
          <a:xfrm>
            <a:off x="142874" y="1025307"/>
            <a:ext cx="87725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800" b="1" dirty="0"/>
              <a:t>B1. </a:t>
            </a:r>
            <a:r>
              <a:rPr lang="en-US" altLang="en-US" sz="2800" b="1" dirty="0" err="1"/>
              <a:t>Đo</a:t>
            </a:r>
            <a:r>
              <a:rPr lang="en-US" altLang="en-US" sz="2800" b="1" dirty="0"/>
              <a:t> </a:t>
            </a:r>
            <a:r>
              <a:rPr lang="en-US" altLang="en-US" sz="2800" b="1" dirty="0" err="1"/>
              <a:t>chiều</a:t>
            </a:r>
            <a:r>
              <a:rPr lang="en-US" altLang="en-US" sz="2800" b="1" dirty="0"/>
              <a:t> </a:t>
            </a:r>
            <a:r>
              <a:rPr lang="en-US" altLang="en-US" sz="2800" b="1" dirty="0" err="1"/>
              <a:t>dài</a:t>
            </a:r>
            <a:r>
              <a:rPr lang="en-US" altLang="en-US" sz="2800" b="1" dirty="0"/>
              <a:t> </a:t>
            </a:r>
            <a:r>
              <a:rPr lang="en-US" altLang="en-US" sz="2800" b="1" dirty="0" err="1"/>
              <a:t>của</a:t>
            </a:r>
            <a:r>
              <a:rPr lang="en-US" altLang="en-US" sz="2800" b="1" dirty="0"/>
              <a:t> </a:t>
            </a:r>
            <a:r>
              <a:rPr lang="en-US" altLang="en-US" sz="2800" b="1" dirty="0" err="1"/>
              <a:t>lò</a:t>
            </a:r>
            <a:r>
              <a:rPr lang="en-US" altLang="en-US" sz="2800" b="1" dirty="0"/>
              <a:t> xo </a:t>
            </a:r>
            <a:r>
              <a:rPr lang="en-US" altLang="en-US" sz="2800" b="1" dirty="0" err="1"/>
              <a:t>khi</a:t>
            </a:r>
            <a:r>
              <a:rPr lang="en-US" altLang="en-US" sz="2800" b="1" dirty="0"/>
              <a:t> </a:t>
            </a:r>
            <a:r>
              <a:rPr lang="en-US" altLang="en-US" sz="2800" b="1" dirty="0" err="1"/>
              <a:t>chưa</a:t>
            </a:r>
            <a:r>
              <a:rPr lang="en-US" altLang="en-US" sz="2800" b="1" dirty="0"/>
              <a:t> </a:t>
            </a:r>
            <a:r>
              <a:rPr lang="en-US" altLang="en-US" sz="2800" b="1" dirty="0" err="1"/>
              <a:t>kéo</a:t>
            </a:r>
            <a:r>
              <a:rPr lang="en-US" altLang="en-US" sz="2800" b="1" dirty="0"/>
              <a:t> </a:t>
            </a:r>
            <a:r>
              <a:rPr lang="en-US" altLang="en-US" sz="2800" b="1" dirty="0" err="1"/>
              <a:t>dãn</a:t>
            </a:r>
            <a:r>
              <a:rPr lang="en-US" altLang="en-US" sz="2800" b="1" dirty="0"/>
              <a:t>. </a:t>
            </a:r>
            <a:r>
              <a:rPr lang="en-US" altLang="en-US" sz="2800" b="1" dirty="0" err="1"/>
              <a:t>Đó</a:t>
            </a:r>
            <a:r>
              <a:rPr lang="en-US" altLang="en-US" sz="2800" b="1" dirty="0"/>
              <a:t> </a:t>
            </a:r>
            <a:r>
              <a:rPr lang="en-US" altLang="en-US" sz="2800" b="1" dirty="0" err="1"/>
              <a:t>là</a:t>
            </a:r>
            <a:r>
              <a:rPr lang="en-US" altLang="en-US" sz="2800" b="1" dirty="0"/>
              <a:t> </a:t>
            </a:r>
            <a:r>
              <a:rPr lang="en-US" altLang="en-US" sz="2800" b="1" dirty="0" err="1"/>
              <a:t>chiều</a:t>
            </a:r>
            <a:r>
              <a:rPr lang="en-US" altLang="en-US" sz="2800" b="1" dirty="0"/>
              <a:t> </a:t>
            </a:r>
            <a:r>
              <a:rPr lang="en-US" altLang="en-US" sz="2800" b="1" dirty="0" err="1"/>
              <a:t>dài</a:t>
            </a:r>
            <a:r>
              <a:rPr lang="en-US" altLang="en-US" sz="2800" b="1" dirty="0"/>
              <a:t> </a:t>
            </a:r>
            <a:r>
              <a:rPr lang="en-US" altLang="en-US" sz="2800" b="1" dirty="0" err="1"/>
              <a:t>tự</a:t>
            </a:r>
            <a:r>
              <a:rPr lang="en-US" altLang="en-US" sz="2800" b="1" dirty="0"/>
              <a:t> </a:t>
            </a:r>
            <a:r>
              <a:rPr lang="en-US" altLang="en-US" sz="2800" b="1" dirty="0" err="1"/>
              <a:t>nhiên</a:t>
            </a:r>
            <a:r>
              <a:rPr lang="en-US" altLang="en-US" sz="2800" b="1" dirty="0"/>
              <a:t> </a:t>
            </a:r>
            <a:r>
              <a:rPr lang="en-US" altLang="en-US" sz="2800" b="1" dirty="0" err="1"/>
              <a:t>của</a:t>
            </a:r>
            <a:r>
              <a:rPr lang="en-US" altLang="en-US" sz="2800" b="1" dirty="0"/>
              <a:t> </a:t>
            </a:r>
            <a:r>
              <a:rPr lang="en-US" altLang="en-US" sz="2800" b="1" dirty="0" err="1"/>
              <a:t>lò</a:t>
            </a:r>
            <a:r>
              <a:rPr lang="en-US" altLang="en-US" sz="2800" b="1" dirty="0"/>
              <a:t> xo ( </a:t>
            </a:r>
            <a:r>
              <a:rPr lang="en-US" altLang="en-US" sz="2800" b="1" dirty="0">
                <a:solidFill>
                  <a:srgbClr val="FF0000"/>
                </a:solidFill>
              </a:rPr>
              <a:t>l</a:t>
            </a:r>
            <a:r>
              <a:rPr lang="en-US" altLang="en-US" sz="2800" b="1" baseline="-25000" dirty="0">
                <a:solidFill>
                  <a:srgbClr val="FF0000"/>
                </a:solidFill>
              </a:rPr>
              <a:t>0</a:t>
            </a:r>
            <a:r>
              <a:rPr lang="en-US" altLang="en-US" sz="2800" b="1" dirty="0"/>
              <a:t> ). </a:t>
            </a:r>
            <a:r>
              <a:rPr lang="en-US" altLang="en-US" sz="2800" b="1" dirty="0" err="1"/>
              <a:t>Ghi</a:t>
            </a:r>
            <a:r>
              <a:rPr lang="en-US" altLang="en-US" sz="2800" b="1" dirty="0"/>
              <a:t> </a:t>
            </a:r>
            <a:r>
              <a:rPr lang="en-US" altLang="en-US" sz="2800" b="1" dirty="0" err="1"/>
              <a:t>kết</a:t>
            </a:r>
            <a:r>
              <a:rPr lang="en-US" altLang="en-US" sz="2800" b="1" dirty="0"/>
              <a:t> </a:t>
            </a:r>
            <a:r>
              <a:rPr lang="en-US" altLang="en-US" sz="2800" b="1" dirty="0" err="1"/>
              <a:t>quả</a:t>
            </a:r>
            <a:r>
              <a:rPr lang="en-US" altLang="en-US" sz="2800" b="1" dirty="0"/>
              <a:t> </a:t>
            </a:r>
            <a:r>
              <a:rPr lang="en-US" altLang="en-US" sz="2800" b="1" dirty="0" err="1"/>
              <a:t>vào</a:t>
            </a:r>
            <a:r>
              <a:rPr lang="en-US" altLang="en-US" sz="2800" b="1" dirty="0"/>
              <a:t> </a:t>
            </a:r>
            <a:r>
              <a:rPr lang="en-US" altLang="en-US" sz="2800" b="1" dirty="0" err="1"/>
              <a:t>bảng</a:t>
            </a:r>
            <a:r>
              <a:rPr lang="en-US" altLang="en-US" sz="2800" b="1" dirty="0"/>
              <a:t> 9.1.</a:t>
            </a:r>
          </a:p>
        </p:txBody>
      </p:sp>
      <p:pic>
        <p:nvPicPr>
          <p:cNvPr id="7216" name="Picture 78" descr="lo x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2507457"/>
            <a:ext cx="442913" cy="166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09" name="Text Box 85"/>
          <p:cNvSpPr txBox="1">
            <a:spLocks noChangeArrowheads="1"/>
          </p:cNvSpPr>
          <p:nvPr/>
        </p:nvSpPr>
        <p:spPr bwMode="auto">
          <a:xfrm>
            <a:off x="3371850" y="3188495"/>
            <a:ext cx="2857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500" b="1">
                <a:solidFill>
                  <a:srgbClr val="FF3300"/>
                </a:solidFill>
              </a:rPr>
              <a:t>?</a:t>
            </a:r>
          </a:p>
        </p:txBody>
      </p:sp>
    </p:spTree>
    <p:extLst>
      <p:ext uri="{BB962C8B-B14F-4D97-AF65-F5344CB8AC3E}">
        <p14:creationId xmlns:p14="http://schemas.microsoft.com/office/powerpoint/2010/main" val="3541977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77"/>
                                        </p:tgtEl>
                                        <p:attrNameLst>
                                          <p:attrName>style.visibility</p:attrName>
                                        </p:attrNameLst>
                                      </p:cBhvr>
                                      <p:to>
                                        <p:strVal val="visible"/>
                                      </p:to>
                                    </p:set>
                                    <p:animEffect transition="in" filter="blinds(horizontal)">
                                      <p:cBhvr>
                                        <p:cTn id="7" dur="500"/>
                                        <p:tgtEl>
                                          <p:spTgt spid="522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2278"/>
                                        </p:tgtEl>
                                        <p:attrNameLst>
                                          <p:attrName>style.visibility</p:attrName>
                                        </p:attrNameLst>
                                      </p:cBhvr>
                                      <p:to>
                                        <p:strVal val="visible"/>
                                      </p:to>
                                    </p:set>
                                    <p:animEffect transition="in" filter="blinds(horizontal)">
                                      <p:cBhvr>
                                        <p:cTn id="12" dur="500"/>
                                        <p:tgtEl>
                                          <p:spTgt spid="522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2238"/>
                                        </p:tgtEl>
                                        <p:attrNameLst>
                                          <p:attrName>style.visibility</p:attrName>
                                        </p:attrNameLst>
                                      </p:cBhvr>
                                      <p:to>
                                        <p:strVal val="visible"/>
                                      </p:to>
                                    </p:set>
                                    <p:animEffect transition="in" filter="wipe(down)">
                                      <p:cBhvr>
                                        <p:cTn id="17" dur="500"/>
                                        <p:tgtEl>
                                          <p:spTgt spid="52238"/>
                                        </p:tgtEl>
                                      </p:cBhvr>
                                    </p:animEffect>
                                  </p:childTnLst>
                                </p:cTn>
                              </p:par>
                            </p:childTnLst>
                          </p:cTn>
                        </p:par>
                        <p:par>
                          <p:cTn id="18" fill="hold" nodeType="afterGroup">
                            <p:stCondLst>
                              <p:cond delay="500"/>
                            </p:stCondLst>
                            <p:childTnLst>
                              <p:par>
                                <p:cTn id="19" presetID="22" presetClass="entr" presetSubtype="4" fill="hold" nodeType="afterEffect">
                                  <p:stCondLst>
                                    <p:cond delay="0"/>
                                  </p:stCondLst>
                                  <p:childTnLst>
                                    <p:set>
                                      <p:cBhvr>
                                        <p:cTn id="20" dur="1" fill="hold">
                                          <p:stCondLst>
                                            <p:cond delay="0"/>
                                          </p:stCondLst>
                                        </p:cTn>
                                        <p:tgtEl>
                                          <p:spTgt spid="52232"/>
                                        </p:tgtEl>
                                        <p:attrNameLst>
                                          <p:attrName>style.visibility</p:attrName>
                                        </p:attrNameLst>
                                      </p:cBhvr>
                                      <p:to>
                                        <p:strVal val="visible"/>
                                      </p:to>
                                    </p:set>
                                    <p:animEffect transition="in" filter="wipe(down)">
                                      <p:cBhvr>
                                        <p:cTn id="21" dur="500"/>
                                        <p:tgtEl>
                                          <p:spTgt spid="52232"/>
                                        </p:tgtEl>
                                      </p:cBhvr>
                                    </p:animEffect>
                                  </p:childTnLst>
                                </p:cTn>
                              </p:par>
                            </p:childTnLst>
                          </p:cTn>
                        </p:par>
                        <p:par>
                          <p:cTn id="22" fill="hold" nodeType="afterGroup">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52233"/>
                                        </p:tgtEl>
                                        <p:attrNameLst>
                                          <p:attrName>style.visibility</p:attrName>
                                        </p:attrNameLst>
                                      </p:cBhvr>
                                      <p:to>
                                        <p:strVal val="visible"/>
                                      </p:to>
                                    </p:set>
                                    <p:animEffect transition="in" filter="wipe(down)">
                                      <p:cBhvr>
                                        <p:cTn id="25" dur="500"/>
                                        <p:tgtEl>
                                          <p:spTgt spid="52233"/>
                                        </p:tgtEl>
                                      </p:cBhvr>
                                    </p:animEffect>
                                  </p:childTnLst>
                                </p:cTn>
                              </p:par>
                              <p:par>
                                <p:cTn id="26" presetID="4" presetClass="entr" presetSubtype="16" fill="hold" nodeType="withEffect">
                                  <p:stCondLst>
                                    <p:cond delay="0"/>
                                  </p:stCondLst>
                                  <p:childTnLst>
                                    <p:set>
                                      <p:cBhvr>
                                        <p:cTn id="27" dur="1" fill="hold">
                                          <p:stCondLst>
                                            <p:cond delay="0"/>
                                          </p:stCondLst>
                                        </p:cTn>
                                        <p:tgtEl>
                                          <p:spTgt spid="52311"/>
                                        </p:tgtEl>
                                        <p:attrNameLst>
                                          <p:attrName>style.visibility</p:attrName>
                                        </p:attrNameLst>
                                      </p:cBhvr>
                                      <p:to>
                                        <p:strVal val="visible"/>
                                      </p:to>
                                    </p:set>
                                    <p:animEffect transition="in" filter="box(in)">
                                      <p:cBhvr>
                                        <p:cTn id="28" dur="500"/>
                                        <p:tgtEl>
                                          <p:spTgt spid="523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52309"/>
                                        </p:tgtEl>
                                        <p:attrNameLst>
                                          <p:attrName>style.visibility</p:attrName>
                                        </p:attrNameLst>
                                      </p:cBhvr>
                                      <p:to>
                                        <p:strVal val="visible"/>
                                      </p:to>
                                    </p:set>
                                    <p:animEffect transition="in" filter="box(in)">
                                      <p:cBhvr>
                                        <p:cTn id="33" dur="500"/>
                                        <p:tgtEl>
                                          <p:spTgt spid="52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3" grpId="0" autoUpdateAnimBg="0"/>
      <p:bldP spid="52277" grpId="0"/>
      <p:bldP spid="52278" grpId="0"/>
      <p:bldP spid="5230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4" name="Text Box 6"/>
          <p:cNvSpPr txBox="1">
            <a:spLocks noChangeArrowheads="1"/>
          </p:cNvSpPr>
          <p:nvPr/>
        </p:nvSpPr>
        <p:spPr bwMode="auto">
          <a:xfrm>
            <a:off x="0" y="901193"/>
            <a:ext cx="89915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t>B2. </a:t>
            </a:r>
            <a:r>
              <a:rPr lang="en-US" altLang="en-US" b="1" dirty="0" err="1"/>
              <a:t>Móc</a:t>
            </a:r>
            <a:r>
              <a:rPr lang="en-US" altLang="en-US" b="1" dirty="0"/>
              <a:t> </a:t>
            </a:r>
            <a:r>
              <a:rPr lang="en-US" altLang="en-US" b="1" dirty="0" err="1"/>
              <a:t>một</a:t>
            </a:r>
            <a:r>
              <a:rPr lang="en-US" altLang="en-US" b="1" dirty="0"/>
              <a:t> </a:t>
            </a:r>
            <a:r>
              <a:rPr lang="en-US" altLang="en-US" b="1" dirty="0" err="1"/>
              <a:t>quả</a:t>
            </a:r>
            <a:r>
              <a:rPr lang="en-US" altLang="en-US" b="1" dirty="0"/>
              <a:t> </a:t>
            </a:r>
            <a:r>
              <a:rPr lang="en-US" altLang="en-US" b="1" dirty="0" err="1"/>
              <a:t>nặng</a:t>
            </a:r>
            <a:r>
              <a:rPr lang="en-US" altLang="en-US" b="1" dirty="0"/>
              <a:t> 50 g </a:t>
            </a:r>
            <a:r>
              <a:rPr lang="en-US" altLang="en-US" b="1" dirty="0" err="1"/>
              <a:t>vào</a:t>
            </a:r>
            <a:r>
              <a:rPr lang="en-US" altLang="en-US" b="1" dirty="0"/>
              <a:t> </a:t>
            </a:r>
            <a:r>
              <a:rPr lang="en-US" altLang="en-US" b="1" dirty="0" err="1"/>
              <a:t>đầu</a:t>
            </a:r>
            <a:r>
              <a:rPr lang="en-US" altLang="en-US" b="1" dirty="0"/>
              <a:t> </a:t>
            </a:r>
            <a:r>
              <a:rPr lang="en-US" altLang="en-US" b="1" dirty="0" err="1"/>
              <a:t>dưới</a:t>
            </a:r>
            <a:r>
              <a:rPr lang="en-US" altLang="en-US" b="1" dirty="0"/>
              <a:t> </a:t>
            </a:r>
            <a:r>
              <a:rPr lang="en-US" altLang="en-US" b="1" dirty="0" err="1"/>
              <a:t>của</a:t>
            </a:r>
            <a:r>
              <a:rPr lang="en-US" altLang="en-US" b="1" dirty="0"/>
              <a:t> </a:t>
            </a:r>
            <a:r>
              <a:rPr lang="en-US" altLang="en-US" b="1" dirty="0" err="1"/>
              <a:t>lò</a:t>
            </a:r>
            <a:r>
              <a:rPr lang="en-US" altLang="en-US" b="1" dirty="0"/>
              <a:t> xo. </a:t>
            </a:r>
            <a:r>
              <a:rPr lang="en-US" altLang="en-US" b="1" dirty="0" err="1"/>
              <a:t>Đo</a:t>
            </a:r>
            <a:r>
              <a:rPr lang="en-US" altLang="en-US" b="1" dirty="0"/>
              <a:t> </a:t>
            </a:r>
            <a:r>
              <a:rPr lang="en-US" altLang="en-US" b="1" dirty="0" err="1"/>
              <a:t>chiều</a:t>
            </a:r>
            <a:r>
              <a:rPr lang="en-US" altLang="en-US" b="1" dirty="0"/>
              <a:t> </a:t>
            </a:r>
            <a:r>
              <a:rPr lang="en-US" altLang="en-US" b="1" dirty="0" err="1"/>
              <a:t>dài</a:t>
            </a:r>
            <a:r>
              <a:rPr lang="en-US" altLang="en-US" b="1" dirty="0"/>
              <a:t> </a:t>
            </a:r>
            <a:r>
              <a:rPr lang="en-US" altLang="en-US" b="1" dirty="0" err="1"/>
              <a:t>của</a:t>
            </a:r>
            <a:r>
              <a:rPr lang="en-US" altLang="en-US" b="1" dirty="0"/>
              <a:t> </a:t>
            </a:r>
            <a:r>
              <a:rPr lang="en-US" altLang="en-US" b="1" dirty="0" err="1"/>
              <a:t>lò</a:t>
            </a:r>
            <a:r>
              <a:rPr lang="en-US" altLang="en-US" b="1" dirty="0"/>
              <a:t> xo </a:t>
            </a:r>
            <a:r>
              <a:rPr lang="en-US" altLang="en-US" b="1" dirty="0" err="1"/>
              <a:t>lúc</a:t>
            </a:r>
            <a:r>
              <a:rPr lang="en-US" altLang="en-US" b="1" dirty="0"/>
              <a:t> </a:t>
            </a:r>
            <a:r>
              <a:rPr lang="en-US" altLang="en-US" b="1" dirty="0" err="1"/>
              <a:t>đó</a:t>
            </a:r>
            <a:r>
              <a:rPr lang="en-US" altLang="en-US" b="1" dirty="0"/>
              <a:t> (</a:t>
            </a:r>
            <a:r>
              <a:rPr lang="en-US" altLang="en-US" b="1" dirty="0">
                <a:solidFill>
                  <a:srgbClr val="FF0000"/>
                </a:solidFill>
              </a:rPr>
              <a:t>l</a:t>
            </a:r>
            <a:r>
              <a:rPr lang="en-US" altLang="en-US" b="1" baseline="-25000" dirty="0">
                <a:solidFill>
                  <a:srgbClr val="FF0000"/>
                </a:solidFill>
              </a:rPr>
              <a:t>1</a:t>
            </a:r>
            <a:r>
              <a:rPr lang="en-US" altLang="en-US" b="1" dirty="0"/>
              <a:t>). </a:t>
            </a:r>
            <a:r>
              <a:rPr lang="en-US" altLang="en-US" b="1" dirty="0" err="1"/>
              <a:t>Ghi</a:t>
            </a:r>
            <a:r>
              <a:rPr lang="en-US" altLang="en-US" b="1" dirty="0"/>
              <a:t> </a:t>
            </a:r>
            <a:r>
              <a:rPr lang="en-US" altLang="en-US" b="1" dirty="0" err="1"/>
              <a:t>kết</a:t>
            </a:r>
            <a:r>
              <a:rPr lang="en-US" altLang="en-US" b="1" dirty="0"/>
              <a:t> </a:t>
            </a:r>
            <a:r>
              <a:rPr lang="en-US" altLang="en-US" b="1" dirty="0" err="1"/>
              <a:t>quả</a:t>
            </a:r>
            <a:r>
              <a:rPr lang="en-US" altLang="en-US" b="1" dirty="0"/>
              <a:t> </a:t>
            </a:r>
            <a:r>
              <a:rPr lang="en-US" altLang="en-US" b="1" dirty="0" err="1"/>
              <a:t>vào</a:t>
            </a:r>
            <a:r>
              <a:rPr lang="en-US" altLang="en-US" b="1" dirty="0"/>
              <a:t> </a:t>
            </a:r>
            <a:r>
              <a:rPr lang="en-US" altLang="en-US" b="1" dirty="0" err="1"/>
              <a:t>bảng</a:t>
            </a:r>
            <a:r>
              <a:rPr lang="en-US" altLang="en-US" b="1" dirty="0"/>
              <a:t> 9.1…</a:t>
            </a:r>
          </a:p>
        </p:txBody>
      </p:sp>
      <p:graphicFrame>
        <p:nvGraphicFramePr>
          <p:cNvPr id="53356" name="Group 108"/>
          <p:cNvGraphicFramePr>
            <a:graphicFrameLocks noGrp="1"/>
          </p:cNvGraphicFramePr>
          <p:nvPr>
            <p:ph/>
            <p:extLst>
              <p:ext uri="{D42A27DB-BD31-4B8C-83A1-F6EECF244321}">
                <p14:modId xmlns:p14="http://schemas.microsoft.com/office/powerpoint/2010/main" val="2107275856"/>
              </p:ext>
            </p:extLst>
          </p:nvPr>
        </p:nvGraphicFramePr>
        <p:xfrm>
          <a:off x="80962" y="2000251"/>
          <a:ext cx="4991100" cy="4629150"/>
        </p:xfrm>
        <a:graphic>
          <a:graphicData uri="http://schemas.openxmlformats.org/drawingml/2006/table">
            <a:tbl>
              <a:tblPr/>
              <a:tblGrid>
                <a:gridCol w="807384">
                  <a:extLst>
                    <a:ext uri="{9D8B030D-6E8A-4147-A177-3AD203B41FA5}">
                      <a16:colId xmlns:a16="http://schemas.microsoft.com/office/drawing/2014/main" val="20000"/>
                    </a:ext>
                  </a:extLst>
                </a:gridCol>
                <a:gridCol w="1360931">
                  <a:extLst>
                    <a:ext uri="{9D8B030D-6E8A-4147-A177-3AD203B41FA5}">
                      <a16:colId xmlns:a16="http://schemas.microsoft.com/office/drawing/2014/main" val="20001"/>
                    </a:ext>
                  </a:extLst>
                </a:gridCol>
                <a:gridCol w="1159085">
                  <a:extLst>
                    <a:ext uri="{9D8B030D-6E8A-4147-A177-3AD203B41FA5}">
                      <a16:colId xmlns:a16="http://schemas.microsoft.com/office/drawing/2014/main" val="20002"/>
                    </a:ext>
                  </a:extLst>
                </a:gridCol>
                <a:gridCol w="1663700">
                  <a:extLst>
                    <a:ext uri="{9D8B030D-6E8A-4147-A177-3AD203B41FA5}">
                      <a16:colId xmlns:a16="http://schemas.microsoft.com/office/drawing/2014/main" val="20003"/>
                    </a:ext>
                  </a:extLst>
                </a:gridCol>
              </a:tblGrid>
              <a:tr h="122801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err="1">
                          <a:ln>
                            <a:noFill/>
                          </a:ln>
                          <a:solidFill>
                            <a:schemeClr val="tx1"/>
                          </a:solidFill>
                          <a:effectLst/>
                          <a:latin typeface="Times New Roman" pitchFamily="18" charset="0"/>
                        </a:rPr>
                        <a:t>Số</a:t>
                      </a:r>
                      <a:r>
                        <a:rPr kumimoji="0" lang="en-US" sz="2000" b="1" i="0" u="none" strike="noStrike" cap="none" normalizeH="0" baseline="0" dirty="0">
                          <a:ln>
                            <a:noFill/>
                          </a:ln>
                          <a:solidFill>
                            <a:schemeClr val="tx1"/>
                          </a:solidFill>
                          <a:effectLst/>
                          <a:latin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rPr>
                        <a:t>quả</a:t>
                      </a:r>
                      <a:r>
                        <a:rPr kumimoji="0" lang="en-US" sz="2000" b="1" i="0" u="none" strike="noStrike" cap="none" normalizeH="0" baseline="0" dirty="0">
                          <a:ln>
                            <a:noFill/>
                          </a:ln>
                          <a:solidFill>
                            <a:schemeClr val="tx1"/>
                          </a:solidFill>
                          <a:effectLst/>
                          <a:latin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rPr>
                        <a:t>nặng</a:t>
                      </a:r>
                      <a:endParaRPr kumimoji="0" lang="en-US" sz="20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err="1">
                          <a:ln>
                            <a:noFill/>
                          </a:ln>
                          <a:solidFill>
                            <a:schemeClr val="tx1"/>
                          </a:solidFill>
                          <a:effectLst/>
                          <a:latin typeface="Times New Roman" pitchFamily="18" charset="0"/>
                        </a:rPr>
                        <a:t>Khối</a:t>
                      </a:r>
                      <a:r>
                        <a:rPr kumimoji="0" lang="en-US" sz="2000" b="1" i="0" u="none" strike="noStrike" cap="none" normalizeH="0" baseline="0" dirty="0">
                          <a:ln>
                            <a:noFill/>
                          </a:ln>
                          <a:solidFill>
                            <a:schemeClr val="tx1"/>
                          </a:solidFill>
                          <a:effectLst/>
                          <a:latin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rPr>
                        <a:t>lượng</a:t>
                      </a:r>
                      <a:r>
                        <a:rPr kumimoji="0" lang="en-US" sz="2000" b="1" i="0" u="none" strike="noStrike" cap="none" normalizeH="0" baseline="0" dirty="0">
                          <a:ln>
                            <a:noFill/>
                          </a:ln>
                          <a:solidFill>
                            <a:schemeClr val="tx1"/>
                          </a:solidFill>
                          <a:effectLst/>
                          <a:latin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rPr>
                        <a:t>các</a:t>
                      </a:r>
                      <a:r>
                        <a:rPr kumimoji="0" lang="en-US" sz="2000" b="1" i="0" u="none" strike="noStrike" cap="none" normalizeH="0" baseline="0" dirty="0">
                          <a:ln>
                            <a:noFill/>
                          </a:ln>
                          <a:solidFill>
                            <a:schemeClr val="tx1"/>
                          </a:solidFill>
                          <a:effectLst/>
                          <a:latin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rPr>
                        <a:t>quả</a:t>
                      </a:r>
                      <a:r>
                        <a:rPr kumimoji="0" lang="en-US" sz="2000" b="1" i="0" u="none" strike="noStrike" cap="none" normalizeH="0" baseline="0" dirty="0">
                          <a:ln>
                            <a:noFill/>
                          </a:ln>
                          <a:solidFill>
                            <a:schemeClr val="tx1"/>
                          </a:solidFill>
                          <a:effectLst/>
                          <a:latin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rPr>
                        <a:t>nặng</a:t>
                      </a:r>
                      <a:endParaRPr kumimoji="0" lang="en-US" sz="20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err="1">
                          <a:ln>
                            <a:noFill/>
                          </a:ln>
                          <a:solidFill>
                            <a:schemeClr val="tx1"/>
                          </a:solidFill>
                          <a:effectLst/>
                          <a:latin typeface="Times New Roman" pitchFamily="18" charset="0"/>
                        </a:rPr>
                        <a:t>Chiều</a:t>
                      </a:r>
                      <a:r>
                        <a:rPr kumimoji="0" lang="en-US" sz="2000" b="1" i="0" u="none" strike="noStrike" cap="none" normalizeH="0" baseline="0" dirty="0">
                          <a:ln>
                            <a:noFill/>
                          </a:ln>
                          <a:solidFill>
                            <a:schemeClr val="tx1"/>
                          </a:solidFill>
                          <a:effectLst/>
                          <a:latin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rPr>
                        <a:t>dài</a:t>
                      </a:r>
                      <a:r>
                        <a:rPr kumimoji="0" lang="en-US" sz="2000" b="1" i="0" u="none" strike="noStrike" cap="none" normalizeH="0" baseline="0" dirty="0">
                          <a:ln>
                            <a:noFill/>
                          </a:ln>
                          <a:solidFill>
                            <a:schemeClr val="tx1"/>
                          </a:solidFill>
                          <a:effectLst/>
                          <a:latin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rPr>
                        <a:t>lò</a:t>
                      </a:r>
                      <a:r>
                        <a:rPr kumimoji="0" lang="en-US" sz="2000" b="1" i="0" u="none" strike="noStrike" cap="none" normalizeH="0" baseline="0" dirty="0">
                          <a:ln>
                            <a:noFill/>
                          </a:ln>
                          <a:solidFill>
                            <a:schemeClr val="tx1"/>
                          </a:solidFill>
                          <a:effectLst/>
                          <a:latin typeface="Times New Roman" pitchFamily="18" charset="0"/>
                        </a:rPr>
                        <a:t> xo</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err="1">
                          <a:ln>
                            <a:noFill/>
                          </a:ln>
                          <a:solidFill>
                            <a:schemeClr val="tx1"/>
                          </a:solidFill>
                          <a:effectLst/>
                          <a:latin typeface="Times New Roman" pitchFamily="18" charset="0"/>
                        </a:rPr>
                        <a:t>Độ</a:t>
                      </a:r>
                      <a:r>
                        <a:rPr kumimoji="0" lang="en-US" sz="2000" b="1" i="0" u="none" strike="noStrike" cap="none" normalizeH="0" baseline="0" dirty="0">
                          <a:ln>
                            <a:noFill/>
                          </a:ln>
                          <a:solidFill>
                            <a:schemeClr val="tx1"/>
                          </a:solidFill>
                          <a:effectLst/>
                          <a:latin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rPr>
                        <a:t>biến</a:t>
                      </a:r>
                      <a:r>
                        <a:rPr kumimoji="0" lang="en-US" sz="2000" b="1" i="0" u="none" strike="noStrike" cap="none" normalizeH="0" baseline="0" dirty="0">
                          <a:ln>
                            <a:noFill/>
                          </a:ln>
                          <a:solidFill>
                            <a:schemeClr val="tx1"/>
                          </a:solidFill>
                          <a:effectLst/>
                          <a:latin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rPr>
                        <a:t>dạng</a:t>
                      </a:r>
                      <a:r>
                        <a:rPr kumimoji="0" lang="en-US" sz="2000" b="1" i="0" u="none" strike="noStrike" cap="none" normalizeH="0" baseline="0" dirty="0">
                          <a:ln>
                            <a:noFill/>
                          </a:ln>
                          <a:solidFill>
                            <a:schemeClr val="tx1"/>
                          </a:solidFill>
                          <a:effectLst/>
                          <a:latin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rPr>
                        <a:t>của</a:t>
                      </a:r>
                      <a:r>
                        <a:rPr kumimoji="0" lang="en-US" sz="2000" b="1" i="0" u="none" strike="noStrike" cap="none" normalizeH="0" baseline="0" dirty="0">
                          <a:ln>
                            <a:noFill/>
                          </a:ln>
                          <a:solidFill>
                            <a:schemeClr val="tx1"/>
                          </a:solidFill>
                          <a:effectLst/>
                          <a:latin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rPr>
                        <a:t>lò</a:t>
                      </a:r>
                      <a:r>
                        <a:rPr kumimoji="0" lang="en-US" sz="2000" b="1" i="0" u="none" strike="noStrike" cap="none" normalizeH="0" baseline="0" dirty="0">
                          <a:ln>
                            <a:noFill/>
                          </a:ln>
                          <a:solidFill>
                            <a:schemeClr val="tx1"/>
                          </a:solidFill>
                          <a:effectLst/>
                          <a:latin typeface="Times New Roman" pitchFamily="18" charset="0"/>
                        </a:rPr>
                        <a:t> xo</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85028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Times New Roman" pitchFamily="18" charset="0"/>
                        </a:rPr>
                        <a:t> 0</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a:ln>
                            <a:noFill/>
                          </a:ln>
                          <a:solidFill>
                            <a:srgbClr val="0000FF"/>
                          </a:solidFill>
                          <a:effectLst/>
                          <a:latin typeface="Times New Roman" pitchFamily="18" charset="0"/>
                        </a:rPr>
                        <a:t>   0</a:t>
                      </a:r>
                      <a:r>
                        <a:rPr kumimoji="0" lang="en-US" sz="2000" b="1" i="0" u="none" strike="noStrike" cap="none" normalizeH="0" baseline="0" dirty="0">
                          <a:ln>
                            <a:noFill/>
                          </a:ln>
                          <a:solidFill>
                            <a:schemeClr val="tx1"/>
                          </a:solidFill>
                          <a:effectLst/>
                          <a:latin typeface="Times New Roman" pitchFamily="18" charset="0"/>
                        </a:rPr>
                        <a:t>   (g)</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Times New Roman" pitchFamily="18" charset="0"/>
                        </a:rPr>
                        <a:t>l</a:t>
                      </a:r>
                      <a:r>
                        <a:rPr kumimoji="0" lang="en-US" sz="2000" b="1" i="0" u="none" strike="noStrike" cap="none" normalizeH="0" baseline="-25000" dirty="0">
                          <a:ln>
                            <a:noFill/>
                          </a:ln>
                          <a:solidFill>
                            <a:schemeClr val="tx1"/>
                          </a:solidFill>
                          <a:effectLst/>
                          <a:latin typeface="Times New Roman" pitchFamily="18" charset="0"/>
                        </a:rPr>
                        <a:t>0</a:t>
                      </a:r>
                      <a:r>
                        <a:rPr kumimoji="0" lang="en-US" sz="2000" b="1" i="0" u="none" strike="noStrike" cap="none" normalizeH="0" baseline="0" dirty="0">
                          <a:ln>
                            <a:noFill/>
                          </a:ln>
                          <a:solidFill>
                            <a:schemeClr val="tx1"/>
                          </a:solidFill>
                          <a:effectLst/>
                          <a:latin typeface="Times New Roman" pitchFamily="18" charset="0"/>
                        </a:rPr>
                        <a:t> = </a:t>
                      </a:r>
                      <a:r>
                        <a:rPr kumimoji="0" lang="en-US" sz="2000" b="1" i="0" u="none" strike="noStrike" cap="none" normalizeH="0" baseline="0" dirty="0">
                          <a:ln>
                            <a:noFill/>
                          </a:ln>
                          <a:solidFill>
                            <a:srgbClr val="FF0000"/>
                          </a:solidFill>
                          <a:effectLst/>
                          <a:latin typeface="Times New Roman" pitchFamily="18" charset="0"/>
                        </a:rPr>
                        <a:t>?</a:t>
                      </a:r>
                      <a:r>
                        <a:rPr kumimoji="0" lang="en-US" sz="2000" b="1" i="0" u="none" strike="noStrike" cap="none" normalizeH="0" baseline="0" dirty="0">
                          <a:ln>
                            <a:noFill/>
                          </a:ln>
                          <a:solidFill>
                            <a:schemeClr val="tx1"/>
                          </a:solidFill>
                          <a:effectLst/>
                          <a:latin typeface="Times New Roman" pitchFamily="18" charset="0"/>
                        </a:rPr>
                        <a:t> 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a:ln>
                            <a:noFill/>
                          </a:ln>
                          <a:solidFill>
                            <a:srgbClr val="000066"/>
                          </a:solidFill>
                          <a:effectLst/>
                          <a:latin typeface="Times New Roman" pitchFamily="18" charset="0"/>
                        </a:rPr>
                        <a:t>0 </a:t>
                      </a:r>
                      <a:r>
                        <a:rPr kumimoji="0" lang="en-US" sz="2000" b="1" i="0" u="none" strike="noStrike" cap="none" normalizeH="0" baseline="0" dirty="0">
                          <a:ln>
                            <a:noFill/>
                          </a:ln>
                          <a:solidFill>
                            <a:schemeClr val="tx1"/>
                          </a:solidFill>
                          <a:effectLst/>
                          <a:latin typeface="Times New Roman" pitchFamily="18" charset="0"/>
                        </a:rPr>
                        <a:t> (cm)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5028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a:ln>
                            <a:noFill/>
                          </a:ln>
                          <a:solidFill>
                            <a:srgbClr val="0066FF"/>
                          </a:solidFill>
                          <a:effectLst/>
                          <a:latin typeface="Times New Roman" pitchFamily="18" charset="0"/>
                        </a:rPr>
                        <a:t>1</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Times New Roman" pitchFamily="18" charset="0"/>
                        </a:rPr>
                        <a:t>. . . .(g)</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Times New Roman" pitchFamily="18" charset="0"/>
                        </a:rPr>
                        <a:t>l</a:t>
                      </a:r>
                      <a:r>
                        <a:rPr kumimoji="0" lang="en-US" sz="2000" b="1" i="0" u="none" strike="noStrike" cap="none" normalizeH="0" baseline="-25000" dirty="0">
                          <a:ln>
                            <a:noFill/>
                          </a:ln>
                          <a:solidFill>
                            <a:schemeClr val="tx1"/>
                          </a:solidFill>
                          <a:effectLst/>
                          <a:latin typeface="Times New Roman" pitchFamily="18" charset="0"/>
                        </a:rPr>
                        <a:t>1</a:t>
                      </a:r>
                      <a:r>
                        <a:rPr kumimoji="0" lang="en-US" sz="2000" b="1" i="0" u="none" strike="noStrike" cap="none" normalizeH="0" baseline="0" dirty="0">
                          <a:ln>
                            <a:noFill/>
                          </a:ln>
                          <a:solidFill>
                            <a:schemeClr val="tx1"/>
                          </a:solidFill>
                          <a:effectLst/>
                          <a:latin typeface="Times New Roman" pitchFamily="18" charset="0"/>
                        </a:rPr>
                        <a:t> =….cm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Times New Roman" pitchFamily="18" charset="0"/>
                        </a:rPr>
                        <a:t>l</a:t>
                      </a:r>
                      <a:r>
                        <a:rPr kumimoji="0" lang="en-US" sz="2000" b="1" i="0" u="none" strike="noStrike" cap="none" normalizeH="0" baseline="-25000" dirty="0">
                          <a:ln>
                            <a:noFill/>
                          </a:ln>
                          <a:solidFill>
                            <a:schemeClr val="tx1"/>
                          </a:solidFill>
                          <a:effectLst/>
                          <a:latin typeface="Times New Roman" pitchFamily="18" charset="0"/>
                        </a:rPr>
                        <a:t>1</a:t>
                      </a:r>
                      <a:r>
                        <a:rPr kumimoji="0" lang="en-US" sz="2000" b="1" i="0" u="none" strike="noStrike" cap="none" normalizeH="0" baseline="0" dirty="0">
                          <a:ln>
                            <a:noFill/>
                          </a:ln>
                          <a:solidFill>
                            <a:schemeClr val="tx1"/>
                          </a:solidFill>
                          <a:effectLst/>
                          <a:latin typeface="Times New Roman" pitchFamily="18" charset="0"/>
                        </a:rPr>
                        <a:t>-l</a:t>
                      </a:r>
                      <a:r>
                        <a:rPr kumimoji="0" lang="en-US" sz="2000" b="1" i="0" u="none" strike="noStrike" cap="none" normalizeH="0" baseline="-25000" dirty="0">
                          <a:ln>
                            <a:noFill/>
                          </a:ln>
                          <a:solidFill>
                            <a:schemeClr val="tx1"/>
                          </a:solidFill>
                          <a:effectLst/>
                          <a:latin typeface="Times New Roman" pitchFamily="18" charset="0"/>
                        </a:rPr>
                        <a:t>0</a:t>
                      </a:r>
                      <a:r>
                        <a:rPr kumimoji="0" lang="en-US" sz="2000" b="1" i="0" u="none" strike="noStrike" cap="none" normalizeH="0" baseline="0" dirty="0">
                          <a:ln>
                            <a:noFill/>
                          </a:ln>
                          <a:solidFill>
                            <a:schemeClr val="tx1"/>
                          </a:solidFill>
                          <a:effectLst/>
                          <a:latin typeface="Times New Roman" pitchFamily="18" charset="0"/>
                        </a:rPr>
                        <a:t>=...cm</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5028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a:ln>
                            <a:noFill/>
                          </a:ln>
                          <a:solidFill>
                            <a:srgbClr val="0066FF"/>
                          </a:solidFill>
                          <a:effectLst/>
                          <a:latin typeface="Times New Roman" pitchFamily="18" charset="0"/>
                        </a:rPr>
                        <a:t>2</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Times New Roman" pitchFamily="18" charset="0"/>
                        </a:rPr>
                        <a:t> . . . .(g)</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a:ln>
                            <a:noFill/>
                          </a:ln>
                          <a:solidFill>
                            <a:schemeClr val="tx1"/>
                          </a:solidFill>
                          <a:effectLst/>
                          <a:latin typeface="Times New Roman" pitchFamily="18" charset="0"/>
                        </a:rPr>
                        <a:t>l</a:t>
                      </a:r>
                      <a:r>
                        <a:rPr kumimoji="0" lang="en-US" sz="2000" b="1" i="0" u="none" strike="noStrike" cap="none" normalizeH="0" baseline="-25000">
                          <a:ln>
                            <a:noFill/>
                          </a:ln>
                          <a:solidFill>
                            <a:schemeClr val="tx1"/>
                          </a:solidFill>
                          <a:effectLst/>
                          <a:latin typeface="Times New Roman" pitchFamily="18" charset="0"/>
                        </a:rPr>
                        <a:t>2</a:t>
                      </a:r>
                      <a:r>
                        <a:rPr kumimoji="0" lang="en-US" sz="2000" b="1" i="0" u="none" strike="noStrike" cap="none" normalizeH="0" baseline="0">
                          <a:ln>
                            <a:noFill/>
                          </a:ln>
                          <a:solidFill>
                            <a:schemeClr val="tx1"/>
                          </a:solidFill>
                          <a:effectLst/>
                          <a:latin typeface="Times New Roman" pitchFamily="18" charset="0"/>
                        </a:rPr>
                        <a:t> =….cm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Times New Roman" pitchFamily="18" charset="0"/>
                        </a:rPr>
                        <a:t>l</a:t>
                      </a:r>
                      <a:r>
                        <a:rPr kumimoji="0" lang="en-US" sz="2000" b="1" i="0" u="none" strike="noStrike" cap="none" normalizeH="0" baseline="-25000" dirty="0">
                          <a:ln>
                            <a:noFill/>
                          </a:ln>
                          <a:solidFill>
                            <a:schemeClr val="tx1"/>
                          </a:solidFill>
                          <a:effectLst/>
                          <a:latin typeface="Times New Roman" pitchFamily="18" charset="0"/>
                        </a:rPr>
                        <a:t>2 </a:t>
                      </a:r>
                      <a:r>
                        <a:rPr kumimoji="0" lang="en-US" sz="2000" b="1" i="0" u="none" strike="noStrike" cap="none" normalizeH="0" baseline="0" dirty="0">
                          <a:ln>
                            <a:noFill/>
                          </a:ln>
                          <a:solidFill>
                            <a:schemeClr val="tx1"/>
                          </a:solidFill>
                          <a:effectLst/>
                          <a:latin typeface="Times New Roman" pitchFamily="18" charset="0"/>
                        </a:rPr>
                        <a:t>-l</a:t>
                      </a:r>
                      <a:r>
                        <a:rPr kumimoji="0" lang="en-US" sz="2000" b="1" i="0" u="none" strike="noStrike" cap="none" normalizeH="0" baseline="-25000" dirty="0">
                          <a:ln>
                            <a:noFill/>
                          </a:ln>
                          <a:solidFill>
                            <a:schemeClr val="tx1"/>
                          </a:solidFill>
                          <a:effectLst/>
                          <a:latin typeface="Times New Roman" pitchFamily="18" charset="0"/>
                        </a:rPr>
                        <a:t>0</a:t>
                      </a:r>
                      <a:r>
                        <a:rPr kumimoji="0" lang="en-US" sz="2000" b="1" i="0" u="none" strike="noStrike" cap="none" normalizeH="0" baseline="0" dirty="0">
                          <a:ln>
                            <a:noFill/>
                          </a:ln>
                          <a:solidFill>
                            <a:schemeClr val="tx1"/>
                          </a:solidFill>
                          <a:effectLst/>
                          <a:latin typeface="Times New Roman" pitchFamily="18" charset="0"/>
                        </a:rPr>
                        <a:t>=…cm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5028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a:ln>
                            <a:noFill/>
                          </a:ln>
                          <a:solidFill>
                            <a:srgbClr val="0066FF"/>
                          </a:solidFill>
                          <a:effectLst/>
                          <a:latin typeface="Times New Roman" pitchFamily="18" charset="0"/>
                        </a:rPr>
                        <a:t>3</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Times New Roman" pitchFamily="18" charset="0"/>
                        </a:rPr>
                        <a:t>. . . .(g)</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a:ln>
                            <a:noFill/>
                          </a:ln>
                          <a:solidFill>
                            <a:schemeClr val="tx1"/>
                          </a:solidFill>
                          <a:effectLst/>
                          <a:latin typeface="Times New Roman" pitchFamily="18" charset="0"/>
                        </a:rPr>
                        <a:t>l</a:t>
                      </a:r>
                      <a:r>
                        <a:rPr kumimoji="0" lang="en-US" sz="2000" b="1" i="0" u="none" strike="noStrike" cap="none" normalizeH="0" baseline="-25000">
                          <a:ln>
                            <a:noFill/>
                          </a:ln>
                          <a:solidFill>
                            <a:schemeClr val="tx1"/>
                          </a:solidFill>
                          <a:effectLst/>
                          <a:latin typeface="Times New Roman" pitchFamily="18" charset="0"/>
                        </a:rPr>
                        <a:t>3</a:t>
                      </a:r>
                      <a:r>
                        <a:rPr kumimoji="0" lang="en-US" sz="2000" b="1" i="0" u="none" strike="noStrike" cap="none" normalizeH="0" baseline="0">
                          <a:ln>
                            <a:noFill/>
                          </a:ln>
                          <a:solidFill>
                            <a:schemeClr val="tx1"/>
                          </a:solidFill>
                          <a:effectLst/>
                          <a:latin typeface="Times New Roman" pitchFamily="18" charset="0"/>
                        </a:rPr>
                        <a:t> =….cm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Times New Roman" pitchFamily="18" charset="0"/>
                        </a:rPr>
                        <a:t>l</a:t>
                      </a:r>
                      <a:r>
                        <a:rPr kumimoji="0" lang="en-US" sz="2000" b="1" i="0" u="none" strike="noStrike" cap="none" normalizeH="0" baseline="-25000" dirty="0">
                          <a:ln>
                            <a:noFill/>
                          </a:ln>
                          <a:solidFill>
                            <a:schemeClr val="tx1"/>
                          </a:solidFill>
                          <a:effectLst/>
                          <a:latin typeface="Times New Roman" pitchFamily="18" charset="0"/>
                        </a:rPr>
                        <a:t>3 </a:t>
                      </a:r>
                      <a:r>
                        <a:rPr kumimoji="0" lang="en-US" sz="2000" b="1" i="0" u="none" strike="noStrike" cap="none" normalizeH="0" baseline="0" dirty="0">
                          <a:ln>
                            <a:noFill/>
                          </a:ln>
                          <a:solidFill>
                            <a:schemeClr val="tx1"/>
                          </a:solidFill>
                          <a:effectLst/>
                          <a:latin typeface="Times New Roman" pitchFamily="18" charset="0"/>
                        </a:rPr>
                        <a:t>- l</a:t>
                      </a:r>
                      <a:r>
                        <a:rPr kumimoji="0" lang="en-US" sz="2000" b="1" i="0" u="none" strike="noStrike" cap="none" normalizeH="0" baseline="-25000" dirty="0">
                          <a:ln>
                            <a:noFill/>
                          </a:ln>
                          <a:solidFill>
                            <a:schemeClr val="tx1"/>
                          </a:solidFill>
                          <a:effectLst/>
                          <a:latin typeface="Times New Roman" pitchFamily="18" charset="0"/>
                        </a:rPr>
                        <a:t>0</a:t>
                      </a:r>
                      <a:r>
                        <a:rPr kumimoji="0" lang="en-US" sz="2000" b="1" i="0" u="none" strike="noStrike" cap="none" normalizeH="0" baseline="0" dirty="0">
                          <a:ln>
                            <a:noFill/>
                          </a:ln>
                          <a:solidFill>
                            <a:schemeClr val="tx1"/>
                          </a:solidFill>
                          <a:effectLst/>
                          <a:latin typeface="Times New Roman" pitchFamily="18" charset="0"/>
                        </a:rPr>
                        <a:t>=…cm</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pic>
        <p:nvPicPr>
          <p:cNvPr id="8227" name="Picture 79" descr="lo x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2325" y="2393157"/>
            <a:ext cx="442913" cy="177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8" name="Picture 80"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7787" y="2277667"/>
            <a:ext cx="2814638" cy="16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9" name="Picture 81" descr="¸ds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9289" y="2000251"/>
            <a:ext cx="151210" cy="347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0" name="Picture 82" descr="lo x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0762" y="2443164"/>
            <a:ext cx="442913" cy="166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1" name="Picture 83" descr="qua n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6938" y="5072063"/>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332" name="Picture 84" descr="jj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6612" y="2343150"/>
            <a:ext cx="414338"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3" name="Picture 85" descr="thuoc d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6470" y="2364582"/>
            <a:ext cx="535781" cy="243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4" name="Text Box 86"/>
          <p:cNvSpPr txBox="1">
            <a:spLocks noChangeArrowheads="1"/>
          </p:cNvSpPr>
          <p:nvPr/>
        </p:nvSpPr>
        <p:spPr bwMode="auto">
          <a:xfrm>
            <a:off x="6350794" y="3714751"/>
            <a:ext cx="2428875"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350">
                <a:latin typeface="Verdana" panose="020B0604030504040204" pitchFamily="34" charset="0"/>
              </a:rPr>
              <a:t>   -----------------</a:t>
            </a:r>
          </a:p>
        </p:txBody>
      </p:sp>
      <p:sp>
        <p:nvSpPr>
          <p:cNvPr id="53335" name="Text Box 87"/>
          <p:cNvSpPr txBox="1">
            <a:spLocks noChangeArrowheads="1"/>
          </p:cNvSpPr>
          <p:nvPr/>
        </p:nvSpPr>
        <p:spPr bwMode="auto">
          <a:xfrm>
            <a:off x="6400800" y="3871913"/>
            <a:ext cx="14287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350">
                <a:solidFill>
                  <a:srgbClr val="0000FF"/>
                </a:solidFill>
                <a:latin typeface="Verdana" panose="020B0604030504040204" pitchFamily="34" charset="0"/>
              </a:rPr>
              <a:t> --------------</a:t>
            </a:r>
          </a:p>
        </p:txBody>
      </p:sp>
      <p:sp>
        <p:nvSpPr>
          <p:cNvPr id="53336" name="Text Box 88"/>
          <p:cNvSpPr txBox="1">
            <a:spLocks noChangeArrowheads="1"/>
          </p:cNvSpPr>
          <p:nvPr/>
        </p:nvSpPr>
        <p:spPr bwMode="auto">
          <a:xfrm>
            <a:off x="5086350" y="3014663"/>
            <a:ext cx="5143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b="1">
                <a:solidFill>
                  <a:srgbClr val="990000"/>
                </a:solidFill>
              </a:rPr>
              <a:t>l</a:t>
            </a:r>
            <a:r>
              <a:rPr lang="en-US" altLang="en-US" b="1" baseline="-25000">
                <a:solidFill>
                  <a:srgbClr val="990000"/>
                </a:solidFill>
              </a:rPr>
              <a:t>1</a:t>
            </a:r>
            <a:endParaRPr lang="en-US" altLang="en-US" sz="2100" b="1">
              <a:solidFill>
                <a:srgbClr val="990000"/>
              </a:solidFill>
            </a:endParaRPr>
          </a:p>
        </p:txBody>
      </p:sp>
      <p:sp>
        <p:nvSpPr>
          <p:cNvPr id="53337" name="AutoShape 89"/>
          <p:cNvSpPr>
            <a:spLocks/>
          </p:cNvSpPr>
          <p:nvPr/>
        </p:nvSpPr>
        <p:spPr bwMode="auto">
          <a:xfrm>
            <a:off x="5557838" y="2443163"/>
            <a:ext cx="228600" cy="1600200"/>
          </a:xfrm>
          <a:prstGeom prst="leftBrace">
            <a:avLst>
              <a:gd name="adj1" fmla="val 58333"/>
              <a:gd name="adj2" fmla="val 50000"/>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350">
              <a:solidFill>
                <a:srgbClr val="FF3399"/>
              </a:solidFill>
              <a:latin typeface="Verdana" panose="020B0604030504040204" pitchFamily="34" charset="0"/>
            </a:endParaRPr>
          </a:p>
        </p:txBody>
      </p:sp>
      <p:sp>
        <p:nvSpPr>
          <p:cNvPr id="8238" name="Rectangle 90"/>
          <p:cNvSpPr>
            <a:spLocks noChangeArrowheads="1"/>
          </p:cNvSpPr>
          <p:nvPr/>
        </p:nvSpPr>
        <p:spPr bwMode="auto">
          <a:xfrm>
            <a:off x="5715000" y="2286000"/>
            <a:ext cx="228600" cy="228600"/>
          </a:xfrm>
          <a:prstGeom prst="rect">
            <a:avLst/>
          </a:prstGeom>
          <a:solidFill>
            <a:srgbClr val="CC3300"/>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8239" name="Rectangle 91"/>
          <p:cNvSpPr>
            <a:spLocks noChangeArrowheads="1"/>
          </p:cNvSpPr>
          <p:nvPr/>
        </p:nvSpPr>
        <p:spPr bwMode="auto">
          <a:xfrm>
            <a:off x="5372100" y="5429250"/>
            <a:ext cx="1828800" cy="17145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8240" name="AutoShape 92"/>
          <p:cNvSpPr>
            <a:spLocks/>
          </p:cNvSpPr>
          <p:nvPr/>
        </p:nvSpPr>
        <p:spPr bwMode="auto">
          <a:xfrm>
            <a:off x="6915150" y="2457450"/>
            <a:ext cx="228600" cy="1371600"/>
          </a:xfrm>
          <a:prstGeom prst="leftBrace">
            <a:avLst>
              <a:gd name="adj1" fmla="val 50000"/>
              <a:gd name="adj2" fmla="val 50000"/>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350">
              <a:solidFill>
                <a:srgbClr val="FF3399"/>
              </a:solidFill>
              <a:latin typeface="Verdana" panose="020B0604030504040204" pitchFamily="34" charset="0"/>
            </a:endParaRPr>
          </a:p>
        </p:txBody>
      </p:sp>
      <p:sp>
        <p:nvSpPr>
          <p:cNvPr id="53341" name="Rectangle 93"/>
          <p:cNvSpPr>
            <a:spLocks noChangeArrowheads="1"/>
          </p:cNvSpPr>
          <p:nvPr/>
        </p:nvSpPr>
        <p:spPr bwMode="auto">
          <a:xfrm>
            <a:off x="6629400" y="2868216"/>
            <a:ext cx="5715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100">
                <a:solidFill>
                  <a:srgbClr val="990000"/>
                </a:solidFill>
              </a:rPr>
              <a:t>l</a:t>
            </a:r>
            <a:r>
              <a:rPr lang="en-US" altLang="en-US" sz="2100" b="1" baseline="-25000">
                <a:solidFill>
                  <a:srgbClr val="990000"/>
                </a:solidFill>
              </a:rPr>
              <a:t>o</a:t>
            </a:r>
          </a:p>
        </p:txBody>
      </p:sp>
      <p:sp>
        <p:nvSpPr>
          <p:cNvPr id="53342" name="Text Box 94"/>
          <p:cNvSpPr txBox="1">
            <a:spLocks noChangeArrowheads="1"/>
          </p:cNvSpPr>
          <p:nvPr/>
        </p:nvSpPr>
        <p:spPr bwMode="auto">
          <a:xfrm>
            <a:off x="7200900" y="4057651"/>
            <a:ext cx="514350" cy="669414"/>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US" altLang="en-US" sz="1500"/>
          </a:p>
          <a:p>
            <a:pPr>
              <a:spcBef>
                <a:spcPct val="50000"/>
              </a:spcBef>
            </a:pPr>
            <a:endParaRPr lang="en-US" altLang="en-US" sz="1500"/>
          </a:p>
        </p:txBody>
      </p:sp>
      <p:sp>
        <p:nvSpPr>
          <p:cNvPr id="53343" name="Text Box 95"/>
          <p:cNvSpPr txBox="1">
            <a:spLocks noChangeArrowheads="1"/>
          </p:cNvSpPr>
          <p:nvPr/>
        </p:nvSpPr>
        <p:spPr bwMode="auto">
          <a:xfrm>
            <a:off x="3257550" y="4000501"/>
            <a:ext cx="2857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500" b="1">
                <a:solidFill>
                  <a:srgbClr val="FF0000"/>
                </a:solidFill>
              </a:rPr>
              <a:t>?</a:t>
            </a:r>
          </a:p>
        </p:txBody>
      </p:sp>
      <p:sp>
        <p:nvSpPr>
          <p:cNvPr id="53348" name="Text Box 100"/>
          <p:cNvSpPr txBox="1">
            <a:spLocks noChangeArrowheads="1"/>
          </p:cNvSpPr>
          <p:nvPr/>
        </p:nvSpPr>
        <p:spPr bwMode="auto">
          <a:xfrm>
            <a:off x="2114550" y="4000501"/>
            <a:ext cx="2857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500" b="1">
                <a:solidFill>
                  <a:srgbClr val="FF0000"/>
                </a:solidFill>
              </a:rPr>
              <a:t>?</a:t>
            </a:r>
          </a:p>
        </p:txBody>
      </p:sp>
      <p:sp>
        <p:nvSpPr>
          <p:cNvPr id="53358" name="Text Box 110"/>
          <p:cNvSpPr txBox="1">
            <a:spLocks noChangeArrowheads="1"/>
          </p:cNvSpPr>
          <p:nvPr/>
        </p:nvSpPr>
        <p:spPr bwMode="auto">
          <a:xfrm>
            <a:off x="6629400" y="2914651"/>
            <a:ext cx="2857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500" b="1">
                <a:solidFill>
                  <a:srgbClr val="FF0000"/>
                </a:solidFill>
              </a:rPr>
              <a:t>?</a:t>
            </a:r>
          </a:p>
        </p:txBody>
      </p:sp>
      <p:sp>
        <p:nvSpPr>
          <p:cNvPr id="8248" name="Text Box 111"/>
          <p:cNvSpPr txBox="1">
            <a:spLocks noChangeArrowheads="1"/>
          </p:cNvSpPr>
          <p:nvPr/>
        </p:nvSpPr>
        <p:spPr bwMode="auto">
          <a:xfrm>
            <a:off x="0" y="39470"/>
            <a:ext cx="899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t>B1. </a:t>
            </a:r>
            <a:r>
              <a:rPr lang="en-US" altLang="en-US" b="1" dirty="0" err="1"/>
              <a:t>Đo</a:t>
            </a:r>
            <a:r>
              <a:rPr lang="en-US" altLang="en-US" b="1" dirty="0"/>
              <a:t> </a:t>
            </a:r>
            <a:r>
              <a:rPr lang="en-US" altLang="en-US" b="1" dirty="0" err="1"/>
              <a:t>chiều</a:t>
            </a:r>
            <a:r>
              <a:rPr lang="en-US" altLang="en-US" b="1" dirty="0"/>
              <a:t> </a:t>
            </a:r>
            <a:r>
              <a:rPr lang="en-US" altLang="en-US" b="1" dirty="0" err="1"/>
              <a:t>dài</a:t>
            </a:r>
            <a:r>
              <a:rPr lang="en-US" altLang="en-US" b="1" dirty="0"/>
              <a:t> </a:t>
            </a:r>
            <a:r>
              <a:rPr lang="en-US" altLang="en-US" b="1" dirty="0" err="1"/>
              <a:t>của</a:t>
            </a:r>
            <a:r>
              <a:rPr lang="en-US" altLang="en-US" b="1" dirty="0"/>
              <a:t> </a:t>
            </a:r>
            <a:r>
              <a:rPr lang="en-US" altLang="en-US" b="1" dirty="0" err="1"/>
              <a:t>lò</a:t>
            </a:r>
            <a:r>
              <a:rPr lang="en-US" altLang="en-US" b="1" dirty="0"/>
              <a:t> xo </a:t>
            </a:r>
            <a:r>
              <a:rPr lang="en-US" altLang="en-US" b="1" dirty="0" err="1"/>
              <a:t>khi</a:t>
            </a:r>
            <a:r>
              <a:rPr lang="en-US" altLang="en-US" b="1" dirty="0"/>
              <a:t> </a:t>
            </a:r>
            <a:r>
              <a:rPr lang="en-US" altLang="en-US" b="1" dirty="0" err="1"/>
              <a:t>chưa</a:t>
            </a:r>
            <a:r>
              <a:rPr lang="en-US" altLang="en-US" b="1" dirty="0"/>
              <a:t> </a:t>
            </a:r>
            <a:r>
              <a:rPr lang="en-US" altLang="en-US" b="1" dirty="0" err="1"/>
              <a:t>kéo</a:t>
            </a:r>
            <a:r>
              <a:rPr lang="en-US" altLang="en-US" b="1" dirty="0"/>
              <a:t> </a:t>
            </a:r>
            <a:r>
              <a:rPr lang="en-US" altLang="en-US" b="1" dirty="0" err="1"/>
              <a:t>dãn</a:t>
            </a:r>
            <a:r>
              <a:rPr lang="en-US" altLang="en-US" b="1" dirty="0"/>
              <a:t>. </a:t>
            </a:r>
            <a:r>
              <a:rPr lang="en-US" altLang="en-US" b="1" dirty="0" err="1"/>
              <a:t>Đó</a:t>
            </a:r>
            <a:r>
              <a:rPr lang="en-US" altLang="en-US" b="1" dirty="0"/>
              <a:t> </a:t>
            </a:r>
            <a:r>
              <a:rPr lang="en-US" altLang="en-US" b="1" dirty="0" err="1"/>
              <a:t>là</a:t>
            </a:r>
            <a:r>
              <a:rPr lang="en-US" altLang="en-US" b="1" dirty="0"/>
              <a:t> </a:t>
            </a:r>
            <a:r>
              <a:rPr lang="en-US" altLang="en-US" b="1" dirty="0" err="1"/>
              <a:t>chiều</a:t>
            </a:r>
            <a:r>
              <a:rPr lang="en-US" altLang="en-US" b="1" dirty="0"/>
              <a:t> </a:t>
            </a:r>
            <a:r>
              <a:rPr lang="en-US" altLang="en-US" b="1" dirty="0" err="1"/>
              <a:t>dài</a:t>
            </a:r>
            <a:r>
              <a:rPr lang="en-US" altLang="en-US" b="1" dirty="0"/>
              <a:t> </a:t>
            </a:r>
            <a:r>
              <a:rPr lang="en-US" altLang="en-US" b="1" dirty="0" err="1"/>
              <a:t>tự</a:t>
            </a:r>
            <a:r>
              <a:rPr lang="en-US" altLang="en-US" b="1" dirty="0"/>
              <a:t> </a:t>
            </a:r>
            <a:r>
              <a:rPr lang="en-US" altLang="en-US" b="1" dirty="0" err="1"/>
              <a:t>nhiên</a:t>
            </a:r>
            <a:r>
              <a:rPr lang="en-US" altLang="en-US" b="1" dirty="0"/>
              <a:t> </a:t>
            </a:r>
            <a:r>
              <a:rPr lang="en-US" altLang="en-US" b="1" dirty="0" err="1"/>
              <a:t>của</a:t>
            </a:r>
            <a:r>
              <a:rPr lang="en-US" altLang="en-US" b="1" dirty="0"/>
              <a:t> </a:t>
            </a:r>
            <a:r>
              <a:rPr lang="en-US" altLang="en-US" b="1" dirty="0" err="1"/>
              <a:t>lò</a:t>
            </a:r>
            <a:r>
              <a:rPr lang="en-US" altLang="en-US" b="1" dirty="0"/>
              <a:t> xo ( </a:t>
            </a:r>
            <a:r>
              <a:rPr lang="en-US" altLang="en-US" b="1" dirty="0">
                <a:solidFill>
                  <a:srgbClr val="FF0000"/>
                </a:solidFill>
              </a:rPr>
              <a:t>l</a:t>
            </a:r>
            <a:r>
              <a:rPr lang="en-US" altLang="en-US" b="1" baseline="-25000" dirty="0">
                <a:solidFill>
                  <a:srgbClr val="FF0000"/>
                </a:solidFill>
              </a:rPr>
              <a:t>0</a:t>
            </a:r>
            <a:r>
              <a:rPr lang="en-US" altLang="en-US" b="1" dirty="0"/>
              <a:t> ). </a:t>
            </a:r>
            <a:r>
              <a:rPr lang="en-US" altLang="en-US" b="1" dirty="0" err="1"/>
              <a:t>Ghi</a:t>
            </a:r>
            <a:r>
              <a:rPr lang="en-US" altLang="en-US" b="1" dirty="0"/>
              <a:t> </a:t>
            </a:r>
            <a:r>
              <a:rPr lang="en-US" altLang="en-US" b="1" dirty="0" err="1"/>
              <a:t>kết</a:t>
            </a:r>
            <a:r>
              <a:rPr lang="en-US" altLang="en-US" b="1" dirty="0"/>
              <a:t> </a:t>
            </a:r>
            <a:r>
              <a:rPr lang="en-US" altLang="en-US" b="1" dirty="0" err="1"/>
              <a:t>quả</a:t>
            </a:r>
            <a:r>
              <a:rPr lang="en-US" altLang="en-US" b="1" dirty="0"/>
              <a:t> </a:t>
            </a:r>
            <a:r>
              <a:rPr lang="en-US" altLang="en-US" b="1" dirty="0" err="1"/>
              <a:t>vào</a:t>
            </a:r>
            <a:r>
              <a:rPr lang="en-US" altLang="en-US" b="1" dirty="0"/>
              <a:t> </a:t>
            </a:r>
            <a:r>
              <a:rPr lang="en-US" altLang="en-US" b="1" dirty="0" err="1"/>
              <a:t>bảng</a:t>
            </a:r>
            <a:r>
              <a:rPr lang="en-US" altLang="en-US" b="1" dirty="0"/>
              <a:t> 9.1.</a:t>
            </a:r>
          </a:p>
        </p:txBody>
      </p:sp>
      <p:pic>
        <p:nvPicPr>
          <p:cNvPr id="53360" name="Picture 112" descr="lo x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0" y="2400301"/>
            <a:ext cx="442913" cy="177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1714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254"/>
                                        </p:tgtEl>
                                        <p:attrNameLst>
                                          <p:attrName>style.visibility</p:attrName>
                                        </p:attrNameLst>
                                      </p:cBhvr>
                                      <p:to>
                                        <p:strVal val="visible"/>
                                      </p:to>
                                    </p:set>
                                    <p:animEffect transition="in" filter="blinds(horizontal)">
                                      <p:cBhvr>
                                        <p:cTn id="7" dur="500"/>
                                        <p:tgtEl>
                                          <p:spTgt spid="532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53332"/>
                                        </p:tgtEl>
                                        <p:attrNameLst>
                                          <p:attrName>style.visibility</p:attrName>
                                        </p:attrNameLst>
                                      </p:cBhvr>
                                      <p:to>
                                        <p:strVal val="visible"/>
                                      </p:to>
                                    </p:set>
                                    <p:animEffect transition="in" filter="strips(downLeft)">
                                      <p:cBhvr>
                                        <p:cTn id="12" dur="500"/>
                                        <p:tgtEl>
                                          <p:spTgt spid="53332"/>
                                        </p:tgtEl>
                                      </p:cBhvr>
                                    </p:animEffec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499"/>
                                          </p:stCondLst>
                                        </p:cTn>
                                        <p:tgtEl>
                                          <p:spTgt spid="5333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3337"/>
                                        </p:tgtEl>
                                        <p:attrNameLst>
                                          <p:attrName>style.visibility</p:attrName>
                                        </p:attrNameLst>
                                      </p:cBhvr>
                                      <p:to>
                                        <p:strVal val="visible"/>
                                      </p:to>
                                    </p:set>
                                    <p:animEffect transition="in" filter="randombar(horizontal)">
                                      <p:cBhvr>
                                        <p:cTn id="20" dur="500"/>
                                        <p:tgtEl>
                                          <p:spTgt spid="53337"/>
                                        </p:tgtEl>
                                      </p:cBhvr>
                                    </p:animEffect>
                                  </p:childTnLst>
                                </p:cTn>
                              </p:par>
                            </p:childTnLst>
                          </p:cTn>
                        </p:par>
                        <p:par>
                          <p:cTn id="21" fill="hold" nodeType="afterGroup">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53336"/>
                                        </p:tgtEl>
                                        <p:attrNameLst>
                                          <p:attrName>style.visibility</p:attrName>
                                        </p:attrNameLst>
                                      </p:cBhvr>
                                      <p:to>
                                        <p:strVal val="visible"/>
                                      </p:to>
                                    </p:set>
                                    <p:anim calcmode="lin" valueType="num">
                                      <p:cBhvr additive="base">
                                        <p:cTn id="24" dur="500" fill="hold"/>
                                        <p:tgtEl>
                                          <p:spTgt spid="53336"/>
                                        </p:tgtEl>
                                        <p:attrNameLst>
                                          <p:attrName>ppt_x</p:attrName>
                                        </p:attrNameLst>
                                      </p:cBhvr>
                                      <p:tavLst>
                                        <p:tav tm="0">
                                          <p:val>
                                            <p:strVal val="#ppt_x"/>
                                          </p:val>
                                        </p:tav>
                                        <p:tav tm="100000">
                                          <p:val>
                                            <p:strVal val="#ppt_x"/>
                                          </p:val>
                                        </p:tav>
                                      </p:tavLst>
                                    </p:anim>
                                    <p:anim calcmode="lin" valueType="num">
                                      <p:cBhvr additive="base">
                                        <p:cTn id="25" dur="500" fill="hold"/>
                                        <p:tgtEl>
                                          <p:spTgt spid="53336"/>
                                        </p:tgtEl>
                                        <p:attrNameLst>
                                          <p:attrName>ppt_y</p:attrName>
                                        </p:attrNameLst>
                                      </p:cBhvr>
                                      <p:tavLst>
                                        <p:tav tm="0">
                                          <p:val>
                                            <p:strVal val="1+#ppt_h/2"/>
                                          </p:val>
                                        </p:tav>
                                        <p:tav tm="100000">
                                          <p:val>
                                            <p:strVal val="#ppt_y"/>
                                          </p:val>
                                        </p:tav>
                                      </p:tavLst>
                                    </p:anim>
                                  </p:childTnLst>
                                </p:cTn>
                              </p:par>
                              <p:par>
                                <p:cTn id="26" presetID="4" presetClass="entr" presetSubtype="16" fill="hold" nodeType="withEffect">
                                  <p:stCondLst>
                                    <p:cond delay="0"/>
                                  </p:stCondLst>
                                  <p:childTnLst>
                                    <p:set>
                                      <p:cBhvr>
                                        <p:cTn id="27" dur="1" fill="hold">
                                          <p:stCondLst>
                                            <p:cond delay="0"/>
                                          </p:stCondLst>
                                        </p:cTn>
                                        <p:tgtEl>
                                          <p:spTgt spid="53356"/>
                                        </p:tgtEl>
                                        <p:attrNameLst>
                                          <p:attrName>style.visibility</p:attrName>
                                        </p:attrNameLst>
                                      </p:cBhvr>
                                      <p:to>
                                        <p:strVal val="visible"/>
                                      </p:to>
                                    </p:set>
                                    <p:animEffect transition="in" filter="box(in)">
                                      <p:cBhvr>
                                        <p:cTn id="28" dur="500"/>
                                        <p:tgtEl>
                                          <p:spTgt spid="5335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53343"/>
                                        </p:tgtEl>
                                        <p:attrNameLst>
                                          <p:attrName>style.visibility</p:attrName>
                                        </p:attrNameLst>
                                      </p:cBhvr>
                                      <p:to>
                                        <p:strVal val="visible"/>
                                      </p:to>
                                    </p:set>
                                    <p:animEffect transition="in" filter="box(in)">
                                      <p:cBhvr>
                                        <p:cTn id="33" dur="500"/>
                                        <p:tgtEl>
                                          <p:spTgt spid="5334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53348"/>
                                        </p:tgtEl>
                                        <p:attrNameLst>
                                          <p:attrName>style.visibility</p:attrName>
                                        </p:attrNameLst>
                                      </p:cBhvr>
                                      <p:to>
                                        <p:strVal val="visible"/>
                                      </p:to>
                                    </p:set>
                                    <p:animEffect transition="in" filter="box(in)">
                                      <p:cBhvr>
                                        <p:cTn id="38" dur="500"/>
                                        <p:tgtEl>
                                          <p:spTgt spid="5334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53342"/>
                                        </p:tgtEl>
                                        <p:attrNameLst>
                                          <p:attrName>style.visibility</p:attrName>
                                        </p:attrNameLst>
                                      </p:cBhvr>
                                      <p:to>
                                        <p:strVal val="visible"/>
                                      </p:to>
                                    </p:set>
                                    <p:animEffect transition="in" filter="box(in)">
                                      <p:cBhvr>
                                        <p:cTn id="43" dur="500"/>
                                        <p:tgtEl>
                                          <p:spTgt spid="5334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xit" presetSubtype="10" fill="hold" grpId="0" nodeType="clickEffect">
                                  <p:stCondLst>
                                    <p:cond delay="0"/>
                                  </p:stCondLst>
                                  <p:childTnLst>
                                    <p:animEffect transition="out" filter="blinds(horizontal)">
                                      <p:cBhvr>
                                        <p:cTn id="47" dur="500"/>
                                        <p:tgtEl>
                                          <p:spTgt spid="53341"/>
                                        </p:tgtEl>
                                      </p:cBhvr>
                                    </p:animEffect>
                                    <p:set>
                                      <p:cBhvr>
                                        <p:cTn id="48" dur="1" fill="hold">
                                          <p:stCondLst>
                                            <p:cond delay="499"/>
                                          </p:stCondLst>
                                        </p:cTn>
                                        <p:tgtEl>
                                          <p:spTgt spid="53341"/>
                                        </p:tgtEl>
                                        <p:attrNameLst>
                                          <p:attrName>style.visibility</p:attrName>
                                        </p:attrNameLst>
                                      </p:cBhvr>
                                      <p:to>
                                        <p:strVal val="hidden"/>
                                      </p:to>
                                    </p:set>
                                  </p:childTnLst>
                                </p:cTn>
                              </p:par>
                              <p:par>
                                <p:cTn id="49" presetID="3" presetClass="exit" presetSubtype="10" fill="hold" grpId="1" nodeType="withEffect">
                                  <p:stCondLst>
                                    <p:cond delay="0"/>
                                  </p:stCondLst>
                                  <p:childTnLst>
                                    <p:animEffect transition="out" filter="blinds(horizontal)">
                                      <p:cBhvr>
                                        <p:cTn id="50" dur="500"/>
                                        <p:tgtEl>
                                          <p:spTgt spid="53337"/>
                                        </p:tgtEl>
                                      </p:cBhvr>
                                    </p:animEffect>
                                    <p:set>
                                      <p:cBhvr>
                                        <p:cTn id="51" dur="1" fill="hold">
                                          <p:stCondLst>
                                            <p:cond delay="499"/>
                                          </p:stCondLst>
                                        </p:cTn>
                                        <p:tgtEl>
                                          <p:spTgt spid="53337"/>
                                        </p:tgtEl>
                                        <p:attrNameLst>
                                          <p:attrName>style.visibility</p:attrName>
                                        </p:attrNameLst>
                                      </p:cBhvr>
                                      <p:to>
                                        <p:strVal val="hidden"/>
                                      </p:to>
                                    </p:set>
                                  </p:childTnLst>
                                </p:cTn>
                              </p:par>
                              <p:par>
                                <p:cTn id="52" presetID="3" presetClass="exit" presetSubtype="10" fill="hold" grpId="1" nodeType="withEffect">
                                  <p:stCondLst>
                                    <p:cond delay="0"/>
                                  </p:stCondLst>
                                  <p:childTnLst>
                                    <p:animEffect transition="out" filter="blinds(horizontal)">
                                      <p:cBhvr>
                                        <p:cTn id="53" dur="500"/>
                                        <p:tgtEl>
                                          <p:spTgt spid="53336"/>
                                        </p:tgtEl>
                                      </p:cBhvr>
                                    </p:animEffect>
                                    <p:set>
                                      <p:cBhvr>
                                        <p:cTn id="54" dur="1" fill="hold">
                                          <p:stCondLst>
                                            <p:cond delay="499"/>
                                          </p:stCondLst>
                                        </p:cTn>
                                        <p:tgtEl>
                                          <p:spTgt spid="53336"/>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53360"/>
                                        </p:tgtEl>
                                        <p:attrNameLst>
                                          <p:attrName>style.visibility</p:attrName>
                                        </p:attrNameLst>
                                      </p:cBhvr>
                                      <p:to>
                                        <p:strVal val="visible"/>
                                      </p:to>
                                    </p:set>
                                    <p:animEffect transition="in" filter="blinds(horizontal)">
                                      <p:cBhvr>
                                        <p:cTn id="59" dur="500"/>
                                        <p:tgtEl>
                                          <p:spTgt spid="5336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53358"/>
                                        </p:tgtEl>
                                        <p:attrNameLst>
                                          <p:attrName>style.visibility</p:attrName>
                                        </p:attrNameLst>
                                      </p:cBhvr>
                                      <p:to>
                                        <p:strVal val="visible"/>
                                      </p:to>
                                    </p:set>
                                    <p:animEffect transition="in" filter="box(in)">
                                      <p:cBhvr>
                                        <p:cTn id="64" dur="500"/>
                                        <p:tgtEl>
                                          <p:spTgt spid="53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p:bldP spid="53335" grpId="0" autoUpdateAnimBg="0"/>
      <p:bldP spid="53336" grpId="0" autoUpdateAnimBg="0"/>
      <p:bldP spid="53336" grpId="1"/>
      <p:bldP spid="53337" grpId="0" animBg="1" autoUpdateAnimBg="0"/>
      <p:bldP spid="53337" grpId="1" animBg="1"/>
      <p:bldP spid="53341" grpId="0"/>
      <p:bldP spid="53342" grpId="0" animBg="1" autoUpdateAnimBg="0"/>
      <p:bldP spid="53343" grpId="0" autoUpdateAnimBg="0"/>
      <p:bldP spid="53348" grpId="0" autoUpdateAnimBg="0"/>
      <p:bldP spid="5335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4400550" y="1314451"/>
            <a:ext cx="33718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endParaRPr lang="en-US" altLang="en-US" sz="1200" b="1">
              <a:latin typeface="VNI-Centur" pitchFamily="2" charset="0"/>
            </a:endParaRPr>
          </a:p>
        </p:txBody>
      </p:sp>
      <p:pic>
        <p:nvPicPr>
          <p:cNvPr id="9219" name="Picture 3"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5685" y="2171701"/>
            <a:ext cx="146447" cy="336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lo x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6587" y="2564607"/>
            <a:ext cx="442913" cy="166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5"/>
          <p:cNvSpPr txBox="1">
            <a:spLocks noChangeArrowheads="1"/>
          </p:cNvSpPr>
          <p:nvPr/>
        </p:nvSpPr>
        <p:spPr bwMode="auto">
          <a:xfrm>
            <a:off x="4857750" y="3071813"/>
            <a:ext cx="45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800" b="1">
                <a:solidFill>
                  <a:srgbClr val="FF0000"/>
                </a:solidFill>
              </a:rPr>
              <a:t>l</a:t>
            </a:r>
            <a:r>
              <a:rPr lang="en-US" altLang="en-US" sz="1800" b="1" baseline="-25000">
                <a:solidFill>
                  <a:srgbClr val="FF0000"/>
                </a:solidFill>
              </a:rPr>
              <a:t>2</a:t>
            </a:r>
            <a:r>
              <a:rPr lang="en-US" altLang="en-US" b="1">
                <a:solidFill>
                  <a:srgbClr val="990000"/>
                </a:solidFill>
                <a:latin typeface=".VnKoala" pitchFamily="34" charset="0"/>
              </a:rPr>
              <a:t> </a:t>
            </a:r>
            <a:endParaRPr lang="en-US" altLang="en-US" sz="2100" b="1">
              <a:solidFill>
                <a:srgbClr val="990000"/>
              </a:solidFill>
              <a:latin typeface="VNI-Times" panose="020B0604020202020204" pitchFamily="2" charset="0"/>
            </a:endParaRPr>
          </a:p>
        </p:txBody>
      </p:sp>
      <p:sp>
        <p:nvSpPr>
          <p:cNvPr id="9222" name="Rectangle 6"/>
          <p:cNvSpPr>
            <a:spLocks noChangeArrowheads="1"/>
          </p:cNvSpPr>
          <p:nvPr/>
        </p:nvSpPr>
        <p:spPr bwMode="auto">
          <a:xfrm>
            <a:off x="5086350" y="5486400"/>
            <a:ext cx="1828800" cy="171450"/>
          </a:xfrm>
          <a:prstGeom prst="rect">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pic>
        <p:nvPicPr>
          <p:cNvPr id="9223" name="Picture 7" descr="qua n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1188" y="5136356"/>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descr="qua n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1188" y="5375672"/>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9" name="AutoShape 9"/>
          <p:cNvSpPr>
            <a:spLocks/>
          </p:cNvSpPr>
          <p:nvPr/>
        </p:nvSpPr>
        <p:spPr bwMode="auto">
          <a:xfrm>
            <a:off x="5329238" y="2486025"/>
            <a:ext cx="171450" cy="1771650"/>
          </a:xfrm>
          <a:prstGeom prst="leftBrace">
            <a:avLst>
              <a:gd name="adj1" fmla="val 86111"/>
              <a:gd name="adj2" fmla="val 50000"/>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9226" name="AutoShape 10"/>
          <p:cNvSpPr>
            <a:spLocks/>
          </p:cNvSpPr>
          <p:nvPr/>
        </p:nvSpPr>
        <p:spPr bwMode="auto">
          <a:xfrm>
            <a:off x="6629400" y="2514600"/>
            <a:ext cx="171450" cy="1428750"/>
          </a:xfrm>
          <a:prstGeom prst="leftBrace">
            <a:avLst>
              <a:gd name="adj1" fmla="val 69444"/>
              <a:gd name="adj2" fmla="val 50000"/>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56331" name="Rectangle 11"/>
          <p:cNvSpPr>
            <a:spLocks noChangeArrowheads="1"/>
          </p:cNvSpPr>
          <p:nvPr/>
        </p:nvSpPr>
        <p:spPr bwMode="auto">
          <a:xfrm>
            <a:off x="6286501" y="3002757"/>
            <a:ext cx="3593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FF0000"/>
                </a:solidFill>
              </a:rPr>
              <a:t>l</a:t>
            </a:r>
            <a:r>
              <a:rPr lang="en-US" altLang="en-US" sz="2100" b="1" baseline="-25000">
                <a:solidFill>
                  <a:srgbClr val="FF0000"/>
                </a:solidFill>
              </a:rPr>
              <a:t>0</a:t>
            </a:r>
          </a:p>
        </p:txBody>
      </p:sp>
      <p:pic>
        <p:nvPicPr>
          <p:cNvPr id="9228" name="Picture 12" descr="¸ds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6350" y="2402682"/>
            <a:ext cx="2914650" cy="16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3" descr="thuoc d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4983" y="2511028"/>
            <a:ext cx="535781" cy="228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4" name="Text Box 14"/>
          <p:cNvSpPr txBox="1">
            <a:spLocks noChangeArrowheads="1"/>
          </p:cNvSpPr>
          <p:nvPr/>
        </p:nvSpPr>
        <p:spPr bwMode="auto">
          <a:xfrm>
            <a:off x="6286500" y="3028951"/>
            <a:ext cx="5715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2100" b="1">
                <a:solidFill>
                  <a:srgbClr val="FF0000"/>
                </a:solidFill>
              </a:rPr>
              <a:t>?</a:t>
            </a:r>
          </a:p>
        </p:txBody>
      </p:sp>
      <p:pic>
        <p:nvPicPr>
          <p:cNvPr id="56335" name="Picture 15" descr="2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2300" y="2457450"/>
            <a:ext cx="4714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2" name="Rectangle 16"/>
          <p:cNvSpPr>
            <a:spLocks noChangeArrowheads="1"/>
          </p:cNvSpPr>
          <p:nvPr/>
        </p:nvSpPr>
        <p:spPr bwMode="auto">
          <a:xfrm>
            <a:off x="5429250" y="2343150"/>
            <a:ext cx="228600" cy="228600"/>
          </a:xfrm>
          <a:prstGeom prst="rect">
            <a:avLst/>
          </a:prstGeom>
          <a:solidFill>
            <a:srgbClr val="CC3300"/>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56337" name="Text Box 17"/>
          <p:cNvSpPr txBox="1">
            <a:spLocks noChangeArrowheads="1"/>
          </p:cNvSpPr>
          <p:nvPr/>
        </p:nvSpPr>
        <p:spPr bwMode="auto">
          <a:xfrm>
            <a:off x="5900737" y="4111228"/>
            <a:ext cx="1871663"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350">
                <a:latin typeface="Verdana" panose="020B0604030504040204" pitchFamily="34" charset="0"/>
              </a:rPr>
              <a:t>  </a:t>
            </a:r>
            <a:r>
              <a:rPr lang="en-US" altLang="en-US" sz="1350">
                <a:solidFill>
                  <a:srgbClr val="0000FF"/>
                </a:solidFill>
                <a:latin typeface="Verdana" panose="020B0604030504040204" pitchFamily="34" charset="0"/>
              </a:rPr>
              <a:t>-------------------</a:t>
            </a:r>
          </a:p>
        </p:txBody>
      </p:sp>
      <p:sp>
        <p:nvSpPr>
          <p:cNvPr id="56338" name="Text Box 18"/>
          <p:cNvSpPr txBox="1">
            <a:spLocks noChangeArrowheads="1"/>
          </p:cNvSpPr>
          <p:nvPr/>
        </p:nvSpPr>
        <p:spPr bwMode="auto">
          <a:xfrm>
            <a:off x="6858000" y="3943351"/>
            <a:ext cx="685800" cy="1234953"/>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US" altLang="en-US" sz="1350"/>
          </a:p>
          <a:p>
            <a:pPr>
              <a:spcBef>
                <a:spcPct val="50000"/>
              </a:spcBef>
            </a:pPr>
            <a:endParaRPr lang="en-US" altLang="en-US" sz="1350"/>
          </a:p>
          <a:p>
            <a:pPr>
              <a:spcBef>
                <a:spcPct val="50000"/>
              </a:spcBef>
            </a:pPr>
            <a:endParaRPr lang="en-US" altLang="en-US" sz="1350"/>
          </a:p>
          <a:p>
            <a:pPr>
              <a:spcBef>
                <a:spcPct val="50000"/>
              </a:spcBef>
            </a:pPr>
            <a:endParaRPr lang="en-US" altLang="en-US" sz="1350"/>
          </a:p>
        </p:txBody>
      </p:sp>
      <p:pic>
        <p:nvPicPr>
          <p:cNvPr id="56339" name="Picture 19" descr="lo x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303" y="2564607"/>
            <a:ext cx="442913" cy="166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6" name="Text Box 20"/>
          <p:cNvSpPr txBox="1">
            <a:spLocks noChangeArrowheads="1"/>
          </p:cNvSpPr>
          <p:nvPr/>
        </p:nvSpPr>
        <p:spPr bwMode="auto">
          <a:xfrm>
            <a:off x="4972050" y="3799879"/>
            <a:ext cx="34861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350" dirty="0">
                <a:latin typeface="Verdana" panose="020B0604030504040204" pitchFamily="34" charset="0"/>
              </a:rPr>
              <a:t>             --------------------------</a:t>
            </a:r>
          </a:p>
        </p:txBody>
      </p:sp>
      <p:graphicFrame>
        <p:nvGraphicFramePr>
          <p:cNvPr id="56426" name="Group 106"/>
          <p:cNvGraphicFramePr>
            <a:graphicFrameLocks noGrp="1"/>
          </p:cNvGraphicFramePr>
          <p:nvPr>
            <p:ph/>
          </p:nvPr>
        </p:nvGraphicFramePr>
        <p:xfrm>
          <a:off x="1257300" y="2080022"/>
          <a:ext cx="3543300" cy="3292081"/>
        </p:xfrm>
        <a:graphic>
          <a:graphicData uri="http://schemas.openxmlformats.org/drawingml/2006/table">
            <a:tbl>
              <a:tblPr/>
              <a:tblGrid>
                <a:gridCol w="716756">
                  <a:extLst>
                    <a:ext uri="{9D8B030D-6E8A-4147-A177-3AD203B41FA5}">
                      <a16:colId xmlns:a16="http://schemas.microsoft.com/office/drawing/2014/main" val="20000"/>
                    </a:ext>
                  </a:extLst>
                </a:gridCol>
                <a:gridCol w="925116">
                  <a:extLst>
                    <a:ext uri="{9D8B030D-6E8A-4147-A177-3AD203B41FA5}">
                      <a16:colId xmlns:a16="http://schemas.microsoft.com/office/drawing/2014/main" val="20001"/>
                    </a:ext>
                  </a:extLst>
                </a:gridCol>
                <a:gridCol w="795338">
                  <a:extLst>
                    <a:ext uri="{9D8B030D-6E8A-4147-A177-3AD203B41FA5}">
                      <a16:colId xmlns:a16="http://schemas.microsoft.com/office/drawing/2014/main" val="20002"/>
                    </a:ext>
                  </a:extLst>
                </a:gridCol>
                <a:gridCol w="1106090">
                  <a:extLst>
                    <a:ext uri="{9D8B030D-6E8A-4147-A177-3AD203B41FA5}">
                      <a16:colId xmlns:a16="http://schemas.microsoft.com/office/drawing/2014/main" val="20003"/>
                    </a:ext>
                  </a:extLst>
                </a:gridCol>
              </a:tblGrid>
              <a:tr h="98583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chemeClr val="tx1"/>
                          </a:solidFill>
                          <a:effectLst/>
                          <a:latin typeface="Times New Roman" pitchFamily="18" charset="0"/>
                        </a:rPr>
                        <a:t>Số quả nặng</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err="1">
                          <a:ln>
                            <a:noFill/>
                          </a:ln>
                          <a:solidFill>
                            <a:schemeClr val="tx1"/>
                          </a:solidFill>
                          <a:effectLst/>
                          <a:latin typeface="Times New Roman" pitchFamily="18" charset="0"/>
                        </a:rPr>
                        <a:t>Tổng</a:t>
                      </a:r>
                      <a:r>
                        <a:rPr kumimoji="0" lang="en-US" sz="1500" b="1" i="0" u="none" strike="noStrike" cap="none" normalizeH="0" baseline="0" dirty="0">
                          <a:ln>
                            <a:noFill/>
                          </a:ln>
                          <a:solidFill>
                            <a:schemeClr val="tx1"/>
                          </a:solidFill>
                          <a:effectLst/>
                          <a:latin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rPr>
                        <a:t>khối</a:t>
                      </a:r>
                      <a:r>
                        <a:rPr kumimoji="0" lang="en-US" sz="1500" b="1" i="0" u="none" strike="noStrike" cap="none" normalizeH="0" baseline="0" dirty="0">
                          <a:ln>
                            <a:noFill/>
                          </a:ln>
                          <a:solidFill>
                            <a:schemeClr val="tx1"/>
                          </a:solidFill>
                          <a:effectLst/>
                          <a:latin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rPr>
                        <a:t>lượng</a:t>
                      </a:r>
                      <a:r>
                        <a:rPr kumimoji="0" lang="en-US" sz="1500" b="1" i="0" u="none" strike="noStrike" cap="none" normalizeH="0" baseline="0" dirty="0">
                          <a:ln>
                            <a:noFill/>
                          </a:ln>
                          <a:solidFill>
                            <a:schemeClr val="tx1"/>
                          </a:solidFill>
                          <a:effectLst/>
                          <a:latin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rPr>
                        <a:t>quả</a:t>
                      </a:r>
                      <a:r>
                        <a:rPr kumimoji="0" lang="en-US" sz="1500" b="1" i="0" u="none" strike="noStrike" cap="none" normalizeH="0" baseline="0" dirty="0">
                          <a:ln>
                            <a:noFill/>
                          </a:ln>
                          <a:solidFill>
                            <a:schemeClr val="tx1"/>
                          </a:solidFill>
                          <a:effectLst/>
                          <a:latin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rPr>
                        <a:t>nặng</a:t>
                      </a:r>
                      <a:endParaRPr kumimoji="0" lang="en-US" sz="1500" b="1"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chemeClr val="tx1"/>
                          </a:solidFill>
                          <a:effectLst/>
                          <a:latin typeface="Times New Roman" pitchFamily="18" charset="0"/>
                        </a:rPr>
                        <a:t>Chiều dài lò xo</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chemeClr val="tx1"/>
                          </a:solidFill>
                          <a:effectLst/>
                          <a:latin typeface="Times New Roman" pitchFamily="18" charset="0"/>
                        </a:rPr>
                        <a:t>Độ biến dạng lò xo</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762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chemeClr val="tx1"/>
                          </a:solidFill>
                          <a:effectLst/>
                          <a:latin typeface="Times New Roman" pitchFamily="18" charset="0"/>
                        </a:rPr>
                        <a:t> 0</a:t>
                      </a:r>
                      <a:endParaRPr kumimoji="0" lang="en-US" sz="1500" b="0" i="0" u="none" strike="noStrike" cap="none" normalizeH="0" baseline="0">
                        <a:ln>
                          <a:noFill/>
                        </a:ln>
                        <a:solidFill>
                          <a:schemeClr val="tx1"/>
                        </a:solidFill>
                        <a:effectLst/>
                        <a:latin typeface="Times New Roman"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a:ln>
                            <a:noFill/>
                          </a:ln>
                          <a:solidFill>
                            <a:srgbClr val="0000FF"/>
                          </a:solidFill>
                          <a:effectLst/>
                          <a:latin typeface="Times New Roman" pitchFamily="18" charset="0"/>
                        </a:rPr>
                        <a:t>   0</a:t>
                      </a:r>
                      <a:r>
                        <a:rPr kumimoji="0" lang="en-US" sz="1500" b="1" i="0" u="none" strike="noStrike" cap="none" normalizeH="0" baseline="0" dirty="0">
                          <a:ln>
                            <a:noFill/>
                          </a:ln>
                          <a:solidFill>
                            <a:schemeClr val="tx1"/>
                          </a:solidFill>
                          <a:effectLst/>
                          <a:latin typeface="Times New Roman" pitchFamily="18" charset="0"/>
                        </a:rPr>
                        <a:t>   (g)</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a:ln>
                            <a:noFill/>
                          </a:ln>
                          <a:solidFill>
                            <a:schemeClr val="tx1"/>
                          </a:solidFill>
                          <a:effectLst/>
                          <a:latin typeface="Times New Roman" pitchFamily="18" charset="0"/>
                        </a:rPr>
                        <a:t>l</a:t>
                      </a:r>
                      <a:r>
                        <a:rPr kumimoji="0" lang="en-US" sz="1500" b="1" i="0" u="none" strike="noStrike" cap="none" normalizeH="0" baseline="-25000">
                          <a:ln>
                            <a:noFill/>
                          </a:ln>
                          <a:solidFill>
                            <a:schemeClr val="tx1"/>
                          </a:solidFill>
                          <a:effectLst/>
                          <a:latin typeface="Times New Roman" pitchFamily="18" charset="0"/>
                        </a:rPr>
                        <a:t>0</a:t>
                      </a:r>
                      <a:r>
                        <a:rPr kumimoji="0" lang="en-US" sz="1500" b="1" i="0" u="none" strike="noStrike" cap="none" normalizeH="0" baseline="0">
                          <a:ln>
                            <a:noFill/>
                          </a:ln>
                          <a:solidFill>
                            <a:schemeClr val="tx1"/>
                          </a:solidFill>
                          <a:effectLst/>
                          <a:latin typeface="Times New Roman" pitchFamily="18" charset="0"/>
                        </a:rPr>
                        <a:t>= </a:t>
                      </a:r>
                      <a:r>
                        <a:rPr kumimoji="0" lang="en-US" sz="1500" b="1" i="0" u="none" strike="noStrike" cap="none" normalizeH="0" baseline="0">
                          <a:ln>
                            <a:noFill/>
                          </a:ln>
                          <a:solidFill>
                            <a:srgbClr val="FF0000"/>
                          </a:solidFill>
                          <a:effectLst/>
                          <a:latin typeface="Times New Roman" pitchFamily="18" charset="0"/>
                        </a:rPr>
                        <a:t>? </a:t>
                      </a:r>
                      <a:r>
                        <a:rPr kumimoji="0" lang="en-US" sz="1500" b="0" i="0" u="none" strike="noStrike" cap="none" normalizeH="0" baseline="0">
                          <a:ln>
                            <a:noFill/>
                          </a:ln>
                          <a:solidFill>
                            <a:schemeClr val="tx1"/>
                          </a:solidFill>
                          <a:effectLst/>
                          <a:latin typeface="Times New Roman" pitchFamily="18" charset="0"/>
                        </a:rPr>
                        <a:t>cm</a:t>
                      </a:r>
                      <a:endParaRPr kumimoji="0" lang="en-US" sz="1500" b="1" i="0" u="none" strike="noStrike" cap="none" normalizeH="0" baseline="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rgbClr val="000066"/>
                          </a:solidFill>
                          <a:effectLst/>
                          <a:latin typeface="Times New Roman" pitchFamily="18" charset="0"/>
                        </a:rPr>
                        <a:t>0</a:t>
                      </a:r>
                      <a:r>
                        <a:rPr kumimoji="0" lang="en-US" sz="1500" b="0" i="0" u="none" strike="noStrike" cap="none" normalizeH="0" baseline="0">
                          <a:ln>
                            <a:noFill/>
                          </a:ln>
                          <a:solidFill>
                            <a:srgbClr val="000066"/>
                          </a:solidFill>
                          <a:effectLst/>
                          <a:latin typeface="Times New Roman" pitchFamily="18" charset="0"/>
                        </a:rPr>
                        <a:t> </a:t>
                      </a:r>
                      <a:r>
                        <a:rPr kumimoji="0" lang="en-US" sz="1500" b="0" i="0" u="none" strike="noStrike" cap="none" normalizeH="0" baseline="0">
                          <a:ln>
                            <a:noFill/>
                          </a:ln>
                          <a:solidFill>
                            <a:schemeClr val="tx1"/>
                          </a:solidFill>
                          <a:effectLst/>
                          <a:latin typeface="Times New Roman" pitchFamily="18" charset="0"/>
                        </a:rPr>
                        <a:t> (cm)</a:t>
                      </a:r>
                      <a:r>
                        <a:rPr kumimoji="0" lang="en-US" sz="1500" b="1" i="0" u="none" strike="noStrike" cap="none" normalizeH="0" baseline="0">
                          <a:ln>
                            <a:noFill/>
                          </a:ln>
                          <a:solidFill>
                            <a:schemeClr val="tx1"/>
                          </a:solidFill>
                          <a:effectLst/>
                          <a:latin typeface="Times New Roman" pitchFamily="18" charset="0"/>
                        </a:rPr>
                        <a:t> </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7745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rgbClr val="0066FF"/>
                          </a:solidFill>
                          <a:effectLst/>
                          <a:latin typeface="Times New Roman" pitchFamily="18" charset="0"/>
                        </a:rPr>
                        <a:t>1</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a:ln>
                            <a:noFill/>
                          </a:ln>
                          <a:solidFill>
                            <a:srgbClr val="FF0000"/>
                          </a:solidFill>
                          <a:effectLst/>
                          <a:latin typeface="Times New Roman" pitchFamily="18" charset="0"/>
                        </a:rPr>
                        <a:t>?</a:t>
                      </a:r>
                      <a:r>
                        <a:rPr kumimoji="0" lang="en-US" sz="1500" b="1" i="0" u="none" strike="noStrike" cap="none" normalizeH="0" baseline="0" dirty="0">
                          <a:ln>
                            <a:noFill/>
                          </a:ln>
                          <a:solidFill>
                            <a:schemeClr val="tx1"/>
                          </a:solidFill>
                          <a:effectLst/>
                          <a:latin typeface="Times New Roman" pitchFamily="18" charset="0"/>
                        </a:rPr>
                        <a:t> (g)</a:t>
                      </a: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a:ln>
                            <a:noFill/>
                          </a:ln>
                          <a:solidFill>
                            <a:schemeClr val="tx1"/>
                          </a:solidFill>
                          <a:effectLst/>
                          <a:latin typeface="Times New Roman" pitchFamily="18" charset="0"/>
                        </a:rPr>
                        <a:t>l</a:t>
                      </a:r>
                      <a:r>
                        <a:rPr kumimoji="0" lang="en-US" sz="1500" b="0" i="0" u="none" strike="noStrike" cap="none" normalizeH="0" baseline="-25000">
                          <a:ln>
                            <a:noFill/>
                          </a:ln>
                          <a:solidFill>
                            <a:schemeClr val="tx1"/>
                          </a:solidFill>
                          <a:effectLst/>
                          <a:latin typeface="Times New Roman" pitchFamily="18" charset="0"/>
                        </a:rPr>
                        <a:t>1</a:t>
                      </a:r>
                      <a:r>
                        <a:rPr kumimoji="0" lang="en-US" sz="1500" b="1" i="0" u="none" strike="noStrike" cap="none" normalizeH="0" baseline="0">
                          <a:ln>
                            <a:noFill/>
                          </a:ln>
                          <a:solidFill>
                            <a:schemeClr val="tx1"/>
                          </a:solidFill>
                          <a:effectLst/>
                          <a:latin typeface="Times New Roman" pitchFamily="18" charset="0"/>
                        </a:rPr>
                        <a:t>= </a:t>
                      </a:r>
                      <a:r>
                        <a:rPr kumimoji="0" lang="en-US" sz="1500" b="1" i="0" u="none" strike="noStrike" cap="none" normalizeH="0" baseline="0">
                          <a:ln>
                            <a:noFill/>
                          </a:ln>
                          <a:solidFill>
                            <a:srgbClr val="FF0000"/>
                          </a:solidFill>
                          <a:effectLst/>
                          <a:latin typeface="Times New Roman" pitchFamily="18" charset="0"/>
                        </a:rPr>
                        <a:t>?</a:t>
                      </a:r>
                      <a:r>
                        <a:rPr kumimoji="0" lang="en-US" sz="1500" b="1" i="0" u="none" strike="noStrike" cap="none" normalizeH="0" baseline="0">
                          <a:ln>
                            <a:noFill/>
                          </a:ln>
                          <a:solidFill>
                            <a:schemeClr val="tx1"/>
                          </a:solidFill>
                          <a:effectLst/>
                          <a:latin typeface="Times New Roman" pitchFamily="18" charset="0"/>
                        </a:rPr>
                        <a:t> </a:t>
                      </a:r>
                      <a:r>
                        <a:rPr kumimoji="0" lang="en-US" sz="1500" b="0" i="0" u="none" strike="noStrike" cap="none" normalizeH="0" baseline="0">
                          <a:ln>
                            <a:noFill/>
                          </a:ln>
                          <a:solidFill>
                            <a:schemeClr val="tx1"/>
                          </a:solidFill>
                          <a:effectLst/>
                          <a:latin typeface="Times New Roman" pitchFamily="18" charset="0"/>
                        </a:rPr>
                        <a:t>cm</a:t>
                      </a:r>
                      <a:endParaRPr kumimoji="0" lang="en-US" sz="1500" b="1" i="0" u="none" strike="noStrike" cap="none" normalizeH="0" baseline="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a:ln>
                            <a:noFill/>
                          </a:ln>
                          <a:solidFill>
                            <a:schemeClr val="tx1"/>
                          </a:solidFill>
                          <a:effectLst/>
                          <a:latin typeface="Times New Roman" pitchFamily="18" charset="0"/>
                        </a:rPr>
                        <a:t>l</a:t>
                      </a:r>
                      <a:r>
                        <a:rPr kumimoji="0" lang="en-US" sz="1500" b="0" i="0" u="none" strike="noStrike" cap="none" normalizeH="0" baseline="-25000">
                          <a:ln>
                            <a:noFill/>
                          </a:ln>
                          <a:solidFill>
                            <a:schemeClr val="tx1"/>
                          </a:solidFill>
                          <a:effectLst/>
                          <a:latin typeface="Times New Roman" pitchFamily="18" charset="0"/>
                        </a:rPr>
                        <a:t>1</a:t>
                      </a:r>
                      <a:r>
                        <a:rPr kumimoji="0" lang="en-US" sz="1500" b="0" i="0" u="none" strike="noStrike" cap="none" normalizeH="0" baseline="0">
                          <a:ln>
                            <a:noFill/>
                          </a:ln>
                          <a:solidFill>
                            <a:schemeClr val="tx1"/>
                          </a:solidFill>
                          <a:effectLst/>
                          <a:latin typeface="Times New Roman" pitchFamily="18" charset="0"/>
                        </a:rPr>
                        <a:t>-l</a:t>
                      </a:r>
                      <a:r>
                        <a:rPr kumimoji="0" lang="en-US" sz="1500" b="0" i="0" u="none" strike="noStrike" cap="none" normalizeH="0" baseline="-25000">
                          <a:ln>
                            <a:noFill/>
                          </a:ln>
                          <a:solidFill>
                            <a:schemeClr val="tx1"/>
                          </a:solidFill>
                          <a:effectLst/>
                          <a:latin typeface="Times New Roman" pitchFamily="18" charset="0"/>
                        </a:rPr>
                        <a:t>0</a:t>
                      </a:r>
                      <a:r>
                        <a:rPr kumimoji="0" lang="en-US" sz="1500" b="1" i="0" u="none" strike="noStrike" cap="none" normalizeH="0" baseline="0">
                          <a:ln>
                            <a:noFill/>
                          </a:ln>
                          <a:solidFill>
                            <a:schemeClr val="tx1"/>
                          </a:solidFill>
                          <a:effectLst/>
                          <a:latin typeface="Times New Roman" pitchFamily="18" charset="0"/>
                        </a:rPr>
                        <a:t>=...</a:t>
                      </a:r>
                      <a:r>
                        <a:rPr kumimoji="0" lang="en-US" sz="1500" b="0" i="0" u="none" strike="noStrike" cap="none" normalizeH="0" baseline="0">
                          <a:ln>
                            <a:noFill/>
                          </a:ln>
                          <a:solidFill>
                            <a:schemeClr val="tx1"/>
                          </a:solidFill>
                          <a:effectLst/>
                          <a:latin typeface="Times New Roman" pitchFamily="18" charset="0"/>
                        </a:rPr>
                        <a:t>cm</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762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rgbClr val="0066FF"/>
                          </a:solidFill>
                          <a:effectLst/>
                          <a:latin typeface="Times New Roman" pitchFamily="18" charset="0"/>
                        </a:rPr>
                        <a:t>2</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 . . . .</a:t>
                      </a:r>
                      <a:r>
                        <a:rPr kumimoji="0" lang="en-US" sz="1500" b="1" i="0" u="none" strike="noStrike" cap="none" normalizeH="0" baseline="0" dirty="0">
                          <a:ln>
                            <a:noFill/>
                          </a:ln>
                          <a:solidFill>
                            <a:schemeClr val="tx1"/>
                          </a:solidFill>
                          <a:effectLst/>
                          <a:latin typeface="Times New Roman" pitchFamily="18" charset="0"/>
                        </a:rPr>
                        <a:t>(g)</a:t>
                      </a: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a:ln>
                            <a:noFill/>
                          </a:ln>
                          <a:solidFill>
                            <a:schemeClr val="tx1"/>
                          </a:solidFill>
                          <a:effectLst/>
                          <a:latin typeface="Times New Roman" pitchFamily="18" charset="0"/>
                        </a:rPr>
                        <a:t>l</a:t>
                      </a:r>
                      <a:r>
                        <a:rPr kumimoji="0" lang="en-US" sz="1500" b="0" i="0" u="none" strike="noStrike" cap="none" normalizeH="0" baseline="-25000">
                          <a:ln>
                            <a:noFill/>
                          </a:ln>
                          <a:solidFill>
                            <a:schemeClr val="tx1"/>
                          </a:solidFill>
                          <a:effectLst/>
                          <a:latin typeface="Times New Roman" pitchFamily="18" charset="0"/>
                        </a:rPr>
                        <a:t>2</a:t>
                      </a:r>
                      <a:r>
                        <a:rPr kumimoji="0" lang="en-US" sz="1500" b="1" i="0" u="none" strike="noStrike" cap="none" normalizeH="0" baseline="0">
                          <a:ln>
                            <a:noFill/>
                          </a:ln>
                          <a:solidFill>
                            <a:schemeClr val="tx1"/>
                          </a:solidFill>
                          <a:effectLst/>
                          <a:latin typeface="Times New Roman" pitchFamily="18" charset="0"/>
                        </a:rPr>
                        <a:t>=…</a:t>
                      </a:r>
                      <a:r>
                        <a:rPr kumimoji="0" lang="en-US" sz="1500" b="0" i="0" u="none" strike="noStrike" cap="none" normalizeH="0" baseline="0">
                          <a:ln>
                            <a:noFill/>
                          </a:ln>
                          <a:solidFill>
                            <a:schemeClr val="tx1"/>
                          </a:solidFill>
                          <a:effectLst/>
                          <a:latin typeface="Times New Roman" pitchFamily="18" charset="0"/>
                        </a:rPr>
                        <a:t>cm</a:t>
                      </a:r>
                      <a:endParaRPr kumimoji="0" lang="en-US" sz="1500" b="1" i="0" u="none" strike="noStrike" cap="none" normalizeH="0" baseline="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a:ln>
                            <a:noFill/>
                          </a:ln>
                          <a:solidFill>
                            <a:schemeClr val="tx1"/>
                          </a:solidFill>
                          <a:effectLst/>
                          <a:latin typeface="Times New Roman" pitchFamily="18" charset="0"/>
                        </a:rPr>
                        <a:t>l</a:t>
                      </a:r>
                      <a:r>
                        <a:rPr kumimoji="0" lang="en-US" sz="1500" b="0" i="0" u="none" strike="noStrike" cap="none" normalizeH="0" baseline="-25000">
                          <a:ln>
                            <a:noFill/>
                          </a:ln>
                          <a:solidFill>
                            <a:schemeClr val="tx1"/>
                          </a:solidFill>
                          <a:effectLst/>
                          <a:latin typeface="Times New Roman" pitchFamily="18" charset="0"/>
                        </a:rPr>
                        <a:t>2 </a:t>
                      </a:r>
                      <a:r>
                        <a:rPr kumimoji="0" lang="en-US" sz="1500" b="0" i="0" u="none" strike="noStrike" cap="none" normalizeH="0" baseline="0">
                          <a:ln>
                            <a:noFill/>
                          </a:ln>
                          <a:solidFill>
                            <a:schemeClr val="tx1"/>
                          </a:solidFill>
                          <a:effectLst/>
                          <a:latin typeface="Times New Roman" pitchFamily="18" charset="0"/>
                        </a:rPr>
                        <a:t>-l</a:t>
                      </a:r>
                      <a:r>
                        <a:rPr kumimoji="0" lang="en-US" sz="1500" b="0" i="0" u="none" strike="noStrike" cap="none" normalizeH="0" baseline="-25000">
                          <a:ln>
                            <a:noFill/>
                          </a:ln>
                          <a:solidFill>
                            <a:schemeClr val="tx1"/>
                          </a:solidFill>
                          <a:effectLst/>
                          <a:latin typeface="Times New Roman" pitchFamily="18" charset="0"/>
                        </a:rPr>
                        <a:t>0</a:t>
                      </a:r>
                      <a:r>
                        <a:rPr kumimoji="0" lang="en-US" sz="1500" b="1" i="0" u="none" strike="noStrike" cap="none" normalizeH="0" baseline="0">
                          <a:ln>
                            <a:noFill/>
                          </a:ln>
                          <a:solidFill>
                            <a:schemeClr val="tx1"/>
                          </a:solidFill>
                          <a:effectLst/>
                          <a:latin typeface="Times New Roman" pitchFamily="18" charset="0"/>
                        </a:rPr>
                        <a:t>=…</a:t>
                      </a:r>
                      <a:r>
                        <a:rPr kumimoji="0" lang="en-US" sz="1500" b="0" i="0" u="none" strike="noStrike" cap="none" normalizeH="0" baseline="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762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rgbClr val="0066FF"/>
                          </a:solidFill>
                          <a:effectLst/>
                          <a:latin typeface="Times New Roman" pitchFamily="18" charset="0"/>
                        </a:rPr>
                        <a:t>3</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 . . .</a:t>
                      </a:r>
                      <a:r>
                        <a:rPr kumimoji="0" lang="en-US" sz="1500" b="1" i="0" u="none" strike="noStrike" cap="none" normalizeH="0" baseline="0" dirty="0">
                          <a:ln>
                            <a:noFill/>
                          </a:ln>
                          <a:solidFill>
                            <a:schemeClr val="tx1"/>
                          </a:solidFill>
                          <a:effectLst/>
                          <a:latin typeface="Times New Roman" pitchFamily="18" charset="0"/>
                        </a:rPr>
                        <a:t>(g)</a:t>
                      </a: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a:ln>
                            <a:noFill/>
                          </a:ln>
                          <a:solidFill>
                            <a:schemeClr val="tx1"/>
                          </a:solidFill>
                          <a:effectLst/>
                          <a:latin typeface="Times New Roman" pitchFamily="18" charset="0"/>
                        </a:rPr>
                        <a:t>l</a:t>
                      </a:r>
                      <a:r>
                        <a:rPr kumimoji="0" lang="en-US" sz="1500" b="0" i="0" u="none" strike="noStrike" cap="none" normalizeH="0" baseline="-25000">
                          <a:ln>
                            <a:noFill/>
                          </a:ln>
                          <a:solidFill>
                            <a:schemeClr val="tx1"/>
                          </a:solidFill>
                          <a:effectLst/>
                          <a:latin typeface="Times New Roman" pitchFamily="18" charset="0"/>
                        </a:rPr>
                        <a:t>3</a:t>
                      </a:r>
                      <a:r>
                        <a:rPr kumimoji="0" lang="en-US" sz="1500" b="1" i="0" u="none" strike="noStrike" cap="none" normalizeH="0" baseline="0">
                          <a:ln>
                            <a:noFill/>
                          </a:ln>
                          <a:solidFill>
                            <a:schemeClr val="tx1"/>
                          </a:solidFill>
                          <a:effectLst/>
                          <a:latin typeface="Times New Roman" pitchFamily="18" charset="0"/>
                        </a:rPr>
                        <a:t>=…</a:t>
                      </a:r>
                      <a:r>
                        <a:rPr kumimoji="0" lang="en-US" sz="1500" b="0" i="0" u="none" strike="noStrike" cap="none" normalizeH="0" baseline="0">
                          <a:ln>
                            <a:noFill/>
                          </a:ln>
                          <a:solidFill>
                            <a:schemeClr val="tx1"/>
                          </a:solidFill>
                          <a:effectLst/>
                          <a:latin typeface="Times New Roman" pitchFamily="18" charset="0"/>
                        </a:rPr>
                        <a:t>cm</a:t>
                      </a:r>
                      <a:endParaRPr kumimoji="0" lang="en-US" sz="1500" b="1" i="0" u="none" strike="noStrike" cap="none" normalizeH="0" baseline="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3 </a:t>
                      </a:r>
                      <a:r>
                        <a:rPr kumimoji="0" lang="en-US" sz="1500" b="0" i="0" u="none" strike="noStrike" cap="none" normalizeH="0" baseline="0" dirty="0">
                          <a:ln>
                            <a:noFill/>
                          </a:ln>
                          <a:solidFill>
                            <a:schemeClr val="tx1"/>
                          </a:solidFill>
                          <a:effectLst/>
                          <a:latin typeface="Times New Roman" pitchFamily="18" charset="0"/>
                        </a:rPr>
                        <a:t>- l</a:t>
                      </a:r>
                      <a:r>
                        <a:rPr kumimoji="0" lang="en-US" sz="1500" b="0" i="0" u="none" strike="noStrike" cap="none" normalizeH="0" baseline="-25000" dirty="0">
                          <a:ln>
                            <a:noFill/>
                          </a:ln>
                          <a:solidFill>
                            <a:schemeClr val="tx1"/>
                          </a:solidFill>
                          <a:effectLst/>
                          <a:latin typeface="Times New Roman" pitchFamily="18" charset="0"/>
                        </a:rPr>
                        <a:t>0</a:t>
                      </a:r>
                      <a:r>
                        <a:rPr kumimoji="0" lang="en-US" sz="1500" b="1" i="0" u="none" strike="noStrike" cap="none" normalizeH="0" baseline="0" dirty="0">
                          <a:ln>
                            <a:noFill/>
                          </a:ln>
                          <a:solidFill>
                            <a:schemeClr val="tx1"/>
                          </a:solidFill>
                          <a:effectLst/>
                          <a:latin typeface="Times New Roman" pitchFamily="18" charset="0"/>
                        </a:rPr>
                        <a:t>=…</a:t>
                      </a:r>
                      <a:r>
                        <a:rPr kumimoji="0" lang="en-US" sz="1500" b="0" i="0" u="none" strike="noStrike" cap="none" normalizeH="0" baseline="0" dirty="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56425" name="Text Box 105"/>
          <p:cNvSpPr txBox="1">
            <a:spLocks noChangeArrowheads="1"/>
          </p:cNvSpPr>
          <p:nvPr/>
        </p:nvSpPr>
        <p:spPr bwMode="auto">
          <a:xfrm>
            <a:off x="1143000" y="1085851"/>
            <a:ext cx="6572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a:t>B3. Móc hai quả nặng 50 g vào đầu dưới của lò xo. Đo chiều dài của lò xo lúc đó </a:t>
            </a:r>
            <a:r>
              <a:rPr lang="en-US" altLang="en-US" sz="1800" b="1">
                <a:solidFill>
                  <a:srgbClr val="FF0000"/>
                </a:solidFill>
              </a:rPr>
              <a:t>(l</a:t>
            </a:r>
            <a:r>
              <a:rPr lang="en-US" altLang="en-US" sz="1800" b="1" baseline="-25000">
                <a:solidFill>
                  <a:srgbClr val="FF0000"/>
                </a:solidFill>
              </a:rPr>
              <a:t>2</a:t>
            </a:r>
            <a:r>
              <a:rPr lang="en-US" altLang="en-US" sz="1800" b="1">
                <a:solidFill>
                  <a:srgbClr val="FF0000"/>
                </a:solidFill>
              </a:rPr>
              <a:t>).</a:t>
            </a:r>
            <a:r>
              <a:rPr lang="en-US" altLang="en-US" sz="1800" b="1"/>
              <a:t> Ghi kết quả vào bảng 9.1…</a:t>
            </a:r>
          </a:p>
        </p:txBody>
      </p:sp>
      <p:sp>
        <p:nvSpPr>
          <p:cNvPr id="56427" name="Text Box 107"/>
          <p:cNvSpPr txBox="1">
            <a:spLocks noChangeArrowheads="1"/>
          </p:cNvSpPr>
          <p:nvPr/>
        </p:nvSpPr>
        <p:spPr bwMode="auto">
          <a:xfrm>
            <a:off x="1257300" y="1714500"/>
            <a:ext cx="2457450"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i="1"/>
              <a:t>Bảng 9.1. Bảng kết quả</a:t>
            </a:r>
          </a:p>
        </p:txBody>
      </p:sp>
      <p:sp>
        <p:nvSpPr>
          <p:cNvPr id="56428" name="Text Box 108"/>
          <p:cNvSpPr txBox="1">
            <a:spLocks noChangeArrowheads="1"/>
          </p:cNvSpPr>
          <p:nvPr/>
        </p:nvSpPr>
        <p:spPr bwMode="auto">
          <a:xfrm>
            <a:off x="3200400" y="4171951"/>
            <a:ext cx="4000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500" b="1">
                <a:solidFill>
                  <a:srgbClr val="FF0000"/>
                </a:solidFill>
              </a:rPr>
              <a:t>?</a:t>
            </a:r>
          </a:p>
        </p:txBody>
      </p:sp>
      <p:sp>
        <p:nvSpPr>
          <p:cNvPr id="56429" name="Text Box 109"/>
          <p:cNvSpPr txBox="1">
            <a:spLocks noChangeArrowheads="1"/>
          </p:cNvSpPr>
          <p:nvPr/>
        </p:nvSpPr>
        <p:spPr bwMode="auto">
          <a:xfrm>
            <a:off x="2171700" y="4171951"/>
            <a:ext cx="4000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500" b="1">
                <a:solidFill>
                  <a:srgbClr val="FF0000"/>
                </a:solidFill>
              </a:rPr>
              <a:t>?</a:t>
            </a:r>
          </a:p>
        </p:txBody>
      </p:sp>
    </p:spTree>
    <p:extLst>
      <p:ext uri="{BB962C8B-B14F-4D97-AF65-F5344CB8AC3E}">
        <p14:creationId xmlns:p14="http://schemas.microsoft.com/office/powerpoint/2010/main" val="9504198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425"/>
                                        </p:tgtEl>
                                        <p:attrNameLst>
                                          <p:attrName>style.visibility</p:attrName>
                                        </p:attrNameLst>
                                      </p:cBhvr>
                                      <p:to>
                                        <p:strVal val="visible"/>
                                      </p:to>
                                    </p:set>
                                    <p:animEffect transition="in" filter="blinds(horizontal)">
                                      <p:cBhvr>
                                        <p:cTn id="7" dur="500"/>
                                        <p:tgtEl>
                                          <p:spTgt spid="564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nodePh="1">
                                  <p:stCondLst>
                                    <p:cond delay="0"/>
                                  </p:stCondLst>
                                  <p:endCondLst>
                                    <p:cond evt="begin" delay="0">
                                      <p:tn val="10"/>
                                    </p:cond>
                                  </p:endCondLst>
                                  <p:iterate type="lt">
                                    <p:tmAbs val="75"/>
                                  </p:iterate>
                                  <p:childTnLst>
                                    <p:set>
                                      <p:cBhvr>
                                        <p:cTn id="11" dur="1" fill="hold">
                                          <p:stCondLst>
                                            <p:cond delay="74"/>
                                          </p:stCondLst>
                                        </p:cTn>
                                        <p:tgtEl>
                                          <p:spTgt spid="56322"/>
                                        </p:tgtEl>
                                        <p:attrNameLst>
                                          <p:attrName>style.visibility</p:attrName>
                                        </p:attrNameLst>
                                      </p:cBhvr>
                                      <p:to>
                                        <p:strVal val="visible"/>
                                      </p:to>
                                    </p:set>
                                  </p:childTnLst>
                                </p:cTn>
                              </p:par>
                            </p:childTnLst>
                          </p:cTn>
                        </p:par>
                        <p:par>
                          <p:cTn id="12" fill="hold" nodeType="afterGroup">
                            <p:stCondLst>
                              <p:cond delay="0"/>
                            </p:stCondLst>
                            <p:childTnLst>
                              <p:par>
                                <p:cTn id="13" presetID="18" presetClass="entr" presetSubtype="12" fill="hold" nodeType="afterEffect">
                                  <p:stCondLst>
                                    <p:cond delay="0"/>
                                  </p:stCondLst>
                                  <p:childTnLst>
                                    <p:set>
                                      <p:cBhvr>
                                        <p:cTn id="14" dur="1" fill="hold">
                                          <p:stCondLst>
                                            <p:cond delay="0"/>
                                          </p:stCondLst>
                                        </p:cTn>
                                        <p:tgtEl>
                                          <p:spTgt spid="56335"/>
                                        </p:tgtEl>
                                        <p:attrNameLst>
                                          <p:attrName>style.visibility</p:attrName>
                                        </p:attrNameLst>
                                      </p:cBhvr>
                                      <p:to>
                                        <p:strVal val="visible"/>
                                      </p:to>
                                    </p:set>
                                    <p:animEffect transition="in" filter="strips(downLeft)">
                                      <p:cBhvr>
                                        <p:cTn id="15" dur="500"/>
                                        <p:tgtEl>
                                          <p:spTgt spid="56335"/>
                                        </p:tgtEl>
                                      </p:cBhvr>
                                    </p:animEffect>
                                  </p:childTnLst>
                                </p:cTn>
                              </p:par>
                            </p:childTnLst>
                          </p:cTn>
                        </p:par>
                        <p:par>
                          <p:cTn id="16" fill="hold" nodeType="afterGroup">
                            <p:stCondLst>
                              <p:cond delay="500"/>
                            </p:stCondLst>
                            <p:childTnLst>
                              <p:par>
                                <p:cTn id="17" presetID="21" presetClass="entr" presetSubtype="4" fill="hold" grpId="0" nodeType="afterEffect">
                                  <p:stCondLst>
                                    <p:cond delay="0"/>
                                  </p:stCondLst>
                                  <p:childTnLst>
                                    <p:set>
                                      <p:cBhvr>
                                        <p:cTn id="18" dur="1" fill="hold">
                                          <p:stCondLst>
                                            <p:cond delay="0"/>
                                          </p:stCondLst>
                                        </p:cTn>
                                        <p:tgtEl>
                                          <p:spTgt spid="56337"/>
                                        </p:tgtEl>
                                        <p:attrNameLst>
                                          <p:attrName>style.visibility</p:attrName>
                                        </p:attrNameLst>
                                      </p:cBhvr>
                                      <p:to>
                                        <p:strVal val="visible"/>
                                      </p:to>
                                    </p:set>
                                    <p:animEffect transition="in" filter="wheel(4)">
                                      <p:cBhvr>
                                        <p:cTn id="19" dur="500"/>
                                        <p:tgtEl>
                                          <p:spTgt spid="56337"/>
                                        </p:tgtEl>
                                      </p:cBhvr>
                                    </p:animEffect>
                                  </p:childTnLst>
                                </p:cTn>
                              </p:par>
                            </p:childTnLst>
                          </p:cTn>
                        </p:par>
                        <p:par>
                          <p:cTn id="20" fill="hold" nodeType="afterGroup">
                            <p:stCondLst>
                              <p:cond delay="1000"/>
                            </p:stCondLst>
                            <p:childTnLst>
                              <p:par>
                                <p:cTn id="21" presetID="14" presetClass="entr" presetSubtype="10" fill="hold" grpId="0" nodeType="afterEffect">
                                  <p:stCondLst>
                                    <p:cond delay="0"/>
                                  </p:stCondLst>
                                  <p:childTnLst>
                                    <p:set>
                                      <p:cBhvr>
                                        <p:cTn id="22" dur="1" fill="hold">
                                          <p:stCondLst>
                                            <p:cond delay="0"/>
                                          </p:stCondLst>
                                        </p:cTn>
                                        <p:tgtEl>
                                          <p:spTgt spid="56329"/>
                                        </p:tgtEl>
                                        <p:attrNameLst>
                                          <p:attrName>style.visibility</p:attrName>
                                        </p:attrNameLst>
                                      </p:cBhvr>
                                      <p:to>
                                        <p:strVal val="visible"/>
                                      </p:to>
                                    </p:set>
                                    <p:animEffect transition="in" filter="randombar(horizontal)">
                                      <p:cBhvr>
                                        <p:cTn id="23" dur="500"/>
                                        <p:tgtEl>
                                          <p:spTgt spid="56329"/>
                                        </p:tgtEl>
                                      </p:cBhvr>
                                    </p:animEffect>
                                  </p:childTnLst>
                                </p:cTn>
                              </p:par>
                            </p:childTnLst>
                          </p:cTn>
                        </p:par>
                        <p:par>
                          <p:cTn id="24" fill="hold" nodeType="afterGroup">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6325"/>
                                        </p:tgtEl>
                                        <p:attrNameLst>
                                          <p:attrName>style.visibility</p:attrName>
                                        </p:attrNameLst>
                                      </p:cBhvr>
                                      <p:to>
                                        <p:strVal val="visible"/>
                                      </p:to>
                                    </p:set>
                                    <p:anim calcmode="lin" valueType="num">
                                      <p:cBhvr additive="base">
                                        <p:cTn id="27" dur="500" fill="hold"/>
                                        <p:tgtEl>
                                          <p:spTgt spid="56325"/>
                                        </p:tgtEl>
                                        <p:attrNameLst>
                                          <p:attrName>ppt_x</p:attrName>
                                        </p:attrNameLst>
                                      </p:cBhvr>
                                      <p:tavLst>
                                        <p:tav tm="0">
                                          <p:val>
                                            <p:strVal val="#ppt_x"/>
                                          </p:val>
                                        </p:tav>
                                        <p:tav tm="100000">
                                          <p:val>
                                            <p:strVal val="#ppt_x"/>
                                          </p:val>
                                        </p:tav>
                                      </p:tavLst>
                                    </p:anim>
                                    <p:anim calcmode="lin" valueType="num">
                                      <p:cBhvr additive="base">
                                        <p:cTn id="28" dur="500" fill="hold"/>
                                        <p:tgtEl>
                                          <p:spTgt spid="56325"/>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56426"/>
                                        </p:tgtEl>
                                        <p:attrNameLst>
                                          <p:attrName>style.visibility</p:attrName>
                                        </p:attrNameLst>
                                      </p:cBhvr>
                                      <p:to>
                                        <p:strVal val="visible"/>
                                      </p:to>
                                    </p:set>
                                    <p:animEffect transition="in" filter="box(in)">
                                      <p:cBhvr>
                                        <p:cTn id="33" dur="500"/>
                                        <p:tgtEl>
                                          <p:spTgt spid="5642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56427"/>
                                        </p:tgtEl>
                                        <p:attrNameLst>
                                          <p:attrName>style.visibility</p:attrName>
                                        </p:attrNameLst>
                                      </p:cBhvr>
                                      <p:to>
                                        <p:strVal val="visible"/>
                                      </p:to>
                                    </p:set>
                                    <p:animEffect transition="in" filter="blinds(horizontal)">
                                      <p:cBhvr>
                                        <p:cTn id="36" dur="500"/>
                                        <p:tgtEl>
                                          <p:spTgt spid="5642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56428"/>
                                        </p:tgtEl>
                                        <p:attrNameLst>
                                          <p:attrName>style.visibility</p:attrName>
                                        </p:attrNameLst>
                                      </p:cBhvr>
                                      <p:to>
                                        <p:strVal val="visible"/>
                                      </p:to>
                                    </p:set>
                                    <p:animEffect transition="in" filter="box(in)">
                                      <p:cBhvr>
                                        <p:cTn id="41" dur="500"/>
                                        <p:tgtEl>
                                          <p:spTgt spid="5642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56429"/>
                                        </p:tgtEl>
                                        <p:attrNameLst>
                                          <p:attrName>style.visibility</p:attrName>
                                        </p:attrNameLst>
                                      </p:cBhvr>
                                      <p:to>
                                        <p:strVal val="visible"/>
                                      </p:to>
                                    </p:set>
                                    <p:animEffect transition="in" filter="box(in)">
                                      <p:cBhvr>
                                        <p:cTn id="46" dur="500"/>
                                        <p:tgtEl>
                                          <p:spTgt spid="5642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56338"/>
                                        </p:tgtEl>
                                        <p:attrNameLst>
                                          <p:attrName>style.visibility</p:attrName>
                                        </p:attrNameLst>
                                      </p:cBhvr>
                                      <p:to>
                                        <p:strVal val="visible"/>
                                      </p:to>
                                    </p:set>
                                    <p:animEffect transition="in" filter="box(in)">
                                      <p:cBhvr>
                                        <p:cTn id="51" dur="500"/>
                                        <p:tgtEl>
                                          <p:spTgt spid="5633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16" fill="hold" nodeType="clickEffect">
                                  <p:stCondLst>
                                    <p:cond delay="0"/>
                                  </p:stCondLst>
                                  <p:childTnLst>
                                    <p:set>
                                      <p:cBhvr>
                                        <p:cTn id="55" dur="1" fill="hold">
                                          <p:stCondLst>
                                            <p:cond delay="0"/>
                                          </p:stCondLst>
                                        </p:cTn>
                                        <p:tgtEl>
                                          <p:spTgt spid="56339"/>
                                        </p:tgtEl>
                                        <p:attrNameLst>
                                          <p:attrName>style.visibility</p:attrName>
                                        </p:attrNameLst>
                                      </p:cBhvr>
                                      <p:to>
                                        <p:strVal val="visible"/>
                                      </p:to>
                                    </p:set>
                                    <p:animEffect transition="in" filter="box(in)">
                                      <p:cBhvr>
                                        <p:cTn id="56" dur="500"/>
                                        <p:tgtEl>
                                          <p:spTgt spid="5633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xit" presetSubtype="10" fill="hold" grpId="1" nodeType="clickEffect">
                                  <p:stCondLst>
                                    <p:cond delay="0"/>
                                  </p:stCondLst>
                                  <p:childTnLst>
                                    <p:animEffect transition="out" filter="blinds(horizontal)">
                                      <p:cBhvr>
                                        <p:cTn id="60" dur="500"/>
                                        <p:tgtEl>
                                          <p:spTgt spid="56325"/>
                                        </p:tgtEl>
                                      </p:cBhvr>
                                    </p:animEffect>
                                    <p:set>
                                      <p:cBhvr>
                                        <p:cTn id="61" dur="1" fill="hold">
                                          <p:stCondLst>
                                            <p:cond delay="499"/>
                                          </p:stCondLst>
                                        </p:cTn>
                                        <p:tgtEl>
                                          <p:spTgt spid="56325"/>
                                        </p:tgtEl>
                                        <p:attrNameLst>
                                          <p:attrName>style.visibility</p:attrName>
                                        </p:attrNameLst>
                                      </p:cBhvr>
                                      <p:to>
                                        <p:strVal val="hidden"/>
                                      </p:to>
                                    </p:set>
                                  </p:childTnLst>
                                </p:cTn>
                              </p:par>
                              <p:par>
                                <p:cTn id="62" presetID="3" presetClass="exit" presetSubtype="10" fill="hold" grpId="0" nodeType="withEffect">
                                  <p:stCondLst>
                                    <p:cond delay="0"/>
                                  </p:stCondLst>
                                  <p:childTnLst>
                                    <p:animEffect transition="out" filter="blinds(horizontal)">
                                      <p:cBhvr>
                                        <p:cTn id="63" dur="500"/>
                                        <p:tgtEl>
                                          <p:spTgt spid="56331"/>
                                        </p:tgtEl>
                                      </p:cBhvr>
                                    </p:animEffect>
                                    <p:set>
                                      <p:cBhvr>
                                        <p:cTn id="64" dur="1" fill="hold">
                                          <p:stCondLst>
                                            <p:cond delay="499"/>
                                          </p:stCondLst>
                                        </p:cTn>
                                        <p:tgtEl>
                                          <p:spTgt spid="56331"/>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56334"/>
                                        </p:tgtEl>
                                        <p:attrNameLst>
                                          <p:attrName>style.visibility</p:attrName>
                                        </p:attrNameLst>
                                      </p:cBhvr>
                                      <p:to>
                                        <p:strVal val="visible"/>
                                      </p:to>
                                    </p:set>
                                    <p:animEffect transition="in" filter="blinds(horizontal)">
                                      <p:cBhvr>
                                        <p:cTn id="69" dur="500"/>
                                        <p:tgtEl>
                                          <p:spTgt spid="56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utoUpdateAnimBg="0"/>
      <p:bldP spid="56325" grpId="0" autoUpdateAnimBg="0"/>
      <p:bldP spid="56325" grpId="1"/>
      <p:bldP spid="56329" grpId="0" animBg="1"/>
      <p:bldP spid="56331" grpId="0"/>
      <p:bldP spid="56334" grpId="0"/>
      <p:bldP spid="56337" grpId="0" autoUpdateAnimBg="0"/>
      <p:bldP spid="56338" grpId="0" animBg="1" autoUpdateAnimBg="0"/>
      <p:bldP spid="56425" grpId="0"/>
      <p:bldP spid="56427" grpId="0" animBg="1"/>
      <p:bldP spid="56428" grpId="0" autoUpdateAnimBg="0"/>
      <p:bldP spid="56429"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lo x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9487" y="2057400"/>
            <a:ext cx="442913"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938" y="1943100"/>
            <a:ext cx="27432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ds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441" y="1714501"/>
            <a:ext cx="146447" cy="337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5" descr="qua n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4088" y="4793456"/>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thuoc d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1" y="2068117"/>
            <a:ext cx="535781" cy="23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7" descr="qua n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4088" y="5032772"/>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8" descr="qua n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4088" y="5286375"/>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9" descr="ba 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9488" y="2057400"/>
            <a:ext cx="4000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0" name="Text Box 10"/>
          <p:cNvSpPr txBox="1">
            <a:spLocks noChangeArrowheads="1"/>
          </p:cNvSpPr>
          <p:nvPr/>
        </p:nvSpPr>
        <p:spPr bwMode="auto">
          <a:xfrm>
            <a:off x="6129338" y="3850482"/>
            <a:ext cx="16002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350">
                <a:solidFill>
                  <a:srgbClr val="0000FF"/>
                </a:solidFill>
                <a:latin typeface="Verdana" panose="020B0604030504040204" pitchFamily="34" charset="0"/>
              </a:rPr>
              <a:t>   --------------</a:t>
            </a:r>
          </a:p>
        </p:txBody>
      </p:sp>
      <p:sp>
        <p:nvSpPr>
          <p:cNvPr id="61451" name="Text Box 11"/>
          <p:cNvSpPr txBox="1">
            <a:spLocks noChangeArrowheads="1"/>
          </p:cNvSpPr>
          <p:nvPr/>
        </p:nvSpPr>
        <p:spPr bwMode="auto">
          <a:xfrm>
            <a:off x="4972050" y="2800350"/>
            <a:ext cx="742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800" b="1">
                <a:solidFill>
                  <a:srgbClr val="FF0000"/>
                </a:solidFill>
              </a:rPr>
              <a:t>l</a:t>
            </a:r>
            <a:r>
              <a:rPr lang="en-US" altLang="en-US" sz="1800" b="1" baseline="-25000">
                <a:solidFill>
                  <a:srgbClr val="FF0000"/>
                </a:solidFill>
              </a:rPr>
              <a:t>3</a:t>
            </a:r>
            <a:endParaRPr lang="en-US" altLang="en-US" sz="1800" b="1">
              <a:solidFill>
                <a:srgbClr val="FF0000"/>
              </a:solidFill>
            </a:endParaRPr>
          </a:p>
        </p:txBody>
      </p:sp>
      <p:sp>
        <p:nvSpPr>
          <p:cNvPr id="61452" name="AutoShape 12"/>
          <p:cNvSpPr>
            <a:spLocks/>
          </p:cNvSpPr>
          <p:nvPr/>
        </p:nvSpPr>
        <p:spPr bwMode="auto">
          <a:xfrm>
            <a:off x="5614988" y="2057400"/>
            <a:ext cx="228600" cy="1943100"/>
          </a:xfrm>
          <a:prstGeom prst="leftBrace">
            <a:avLst>
              <a:gd name="adj1" fmla="val 70833"/>
              <a:gd name="adj2" fmla="val 50000"/>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10253" name="Rectangle 13"/>
          <p:cNvSpPr>
            <a:spLocks noChangeArrowheads="1"/>
          </p:cNvSpPr>
          <p:nvPr/>
        </p:nvSpPr>
        <p:spPr bwMode="auto">
          <a:xfrm>
            <a:off x="5786438" y="1828800"/>
            <a:ext cx="228600" cy="28575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10254" name="Rectangle 14"/>
          <p:cNvSpPr>
            <a:spLocks noChangeArrowheads="1"/>
          </p:cNvSpPr>
          <p:nvPr/>
        </p:nvSpPr>
        <p:spPr bwMode="auto">
          <a:xfrm>
            <a:off x="5214938" y="5029200"/>
            <a:ext cx="1543050" cy="228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61455" name="Text Box 15"/>
          <p:cNvSpPr txBox="1">
            <a:spLocks noChangeArrowheads="1"/>
          </p:cNvSpPr>
          <p:nvPr/>
        </p:nvSpPr>
        <p:spPr bwMode="auto">
          <a:xfrm>
            <a:off x="5329238" y="3339704"/>
            <a:ext cx="3371850" cy="30008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350">
                <a:latin typeface="Verdana" panose="020B0604030504040204" pitchFamily="34" charset="0"/>
              </a:rPr>
              <a:t>               -</a:t>
            </a:r>
            <a:r>
              <a:rPr lang="en-US" altLang="en-US" sz="1350">
                <a:solidFill>
                  <a:srgbClr val="0000FF"/>
                </a:solidFill>
                <a:latin typeface="Verdana" panose="020B0604030504040204" pitchFamily="34" charset="0"/>
              </a:rPr>
              <a:t>---------------------------</a:t>
            </a:r>
          </a:p>
        </p:txBody>
      </p:sp>
      <p:sp>
        <p:nvSpPr>
          <p:cNvPr id="61456" name="Text Box 16"/>
          <p:cNvSpPr txBox="1">
            <a:spLocks noChangeArrowheads="1"/>
          </p:cNvSpPr>
          <p:nvPr/>
        </p:nvSpPr>
        <p:spPr bwMode="auto">
          <a:xfrm>
            <a:off x="7158038" y="3657601"/>
            <a:ext cx="628650" cy="15465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US" altLang="en-US" sz="1350"/>
          </a:p>
          <a:p>
            <a:pPr>
              <a:spcBef>
                <a:spcPct val="50000"/>
              </a:spcBef>
            </a:pPr>
            <a:endParaRPr lang="en-US" altLang="en-US" sz="1350"/>
          </a:p>
          <a:p>
            <a:pPr>
              <a:spcBef>
                <a:spcPct val="50000"/>
              </a:spcBef>
            </a:pPr>
            <a:endParaRPr lang="en-US" altLang="en-US" sz="1350"/>
          </a:p>
          <a:p>
            <a:pPr>
              <a:spcBef>
                <a:spcPct val="50000"/>
              </a:spcBef>
            </a:pPr>
            <a:endParaRPr lang="en-US" altLang="en-US" sz="1350"/>
          </a:p>
          <a:p>
            <a:pPr>
              <a:spcBef>
                <a:spcPct val="50000"/>
              </a:spcBef>
            </a:pPr>
            <a:endParaRPr lang="en-US" altLang="en-US" sz="1350"/>
          </a:p>
        </p:txBody>
      </p:sp>
      <p:sp>
        <p:nvSpPr>
          <p:cNvPr id="10257" name="AutoShape 17"/>
          <p:cNvSpPr>
            <a:spLocks/>
          </p:cNvSpPr>
          <p:nvPr/>
        </p:nvSpPr>
        <p:spPr bwMode="auto">
          <a:xfrm>
            <a:off x="7100887" y="2114550"/>
            <a:ext cx="214313" cy="1371600"/>
          </a:xfrm>
          <a:prstGeom prst="leftBrace">
            <a:avLst>
              <a:gd name="adj1" fmla="val 53333"/>
              <a:gd name="adj2" fmla="val 50000"/>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61458" name="Text Box 18"/>
          <p:cNvSpPr txBox="1">
            <a:spLocks noChangeArrowheads="1"/>
          </p:cNvSpPr>
          <p:nvPr/>
        </p:nvSpPr>
        <p:spPr bwMode="auto">
          <a:xfrm>
            <a:off x="6815138" y="2628900"/>
            <a:ext cx="3429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a:solidFill>
                  <a:srgbClr val="FF0000"/>
                </a:solidFill>
              </a:rPr>
              <a:t>?</a:t>
            </a:r>
          </a:p>
        </p:txBody>
      </p:sp>
      <p:graphicFrame>
        <p:nvGraphicFramePr>
          <p:cNvPr id="61536" name="Group 96"/>
          <p:cNvGraphicFramePr>
            <a:graphicFrameLocks noGrp="1"/>
          </p:cNvGraphicFramePr>
          <p:nvPr/>
        </p:nvGraphicFramePr>
        <p:xfrm>
          <a:off x="1257300" y="2228850"/>
          <a:ext cx="3829050" cy="3333750"/>
        </p:xfrm>
        <a:graphic>
          <a:graphicData uri="http://schemas.openxmlformats.org/drawingml/2006/table">
            <a:tbl>
              <a:tblPr/>
              <a:tblGrid>
                <a:gridCol w="775097">
                  <a:extLst>
                    <a:ext uri="{9D8B030D-6E8A-4147-A177-3AD203B41FA5}">
                      <a16:colId xmlns:a16="http://schemas.microsoft.com/office/drawing/2014/main" val="20000"/>
                    </a:ext>
                  </a:extLst>
                </a:gridCol>
                <a:gridCol w="998934">
                  <a:extLst>
                    <a:ext uri="{9D8B030D-6E8A-4147-A177-3AD203B41FA5}">
                      <a16:colId xmlns:a16="http://schemas.microsoft.com/office/drawing/2014/main" val="20001"/>
                    </a:ext>
                  </a:extLst>
                </a:gridCol>
                <a:gridCol w="859631">
                  <a:extLst>
                    <a:ext uri="{9D8B030D-6E8A-4147-A177-3AD203B41FA5}">
                      <a16:colId xmlns:a16="http://schemas.microsoft.com/office/drawing/2014/main" val="20002"/>
                    </a:ext>
                  </a:extLst>
                </a:gridCol>
                <a:gridCol w="1195388">
                  <a:extLst>
                    <a:ext uri="{9D8B030D-6E8A-4147-A177-3AD203B41FA5}">
                      <a16:colId xmlns:a16="http://schemas.microsoft.com/office/drawing/2014/main" val="20003"/>
                    </a:ext>
                  </a:extLst>
                </a:gridCol>
              </a:tblGrid>
              <a:tr h="104775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chemeClr val="tx1"/>
                          </a:solidFill>
                          <a:effectLst/>
                          <a:latin typeface="Times New Roman" pitchFamily="18" charset="0"/>
                        </a:rPr>
                        <a:t>Số quả nặng</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chemeClr val="tx1"/>
                          </a:solidFill>
                          <a:effectLst/>
                          <a:latin typeface="Times New Roman" pitchFamily="18" charset="0"/>
                        </a:rPr>
                        <a:t>Tổng trọng lượng quả nặng</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chemeClr val="tx1"/>
                          </a:solidFill>
                          <a:effectLst/>
                          <a:latin typeface="Times New Roman" pitchFamily="18" charset="0"/>
                        </a:rPr>
                        <a:t>Chiều dài lò xo</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chemeClr val="tx1"/>
                          </a:solidFill>
                          <a:effectLst/>
                          <a:latin typeface="Times New Roman" pitchFamily="18" charset="0"/>
                        </a:rPr>
                        <a:t>Độ biến dạng lò xo</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715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rgbClr val="000099"/>
                          </a:solidFill>
                          <a:effectLst/>
                          <a:latin typeface="Times New Roman" pitchFamily="18" charset="0"/>
                        </a:rPr>
                        <a:t> 0</a:t>
                      </a:r>
                      <a:endParaRPr kumimoji="0" lang="en-US" sz="1500" b="0" i="0" u="none" strike="noStrike" cap="none" normalizeH="0" baseline="0">
                        <a:ln>
                          <a:noFill/>
                        </a:ln>
                        <a:solidFill>
                          <a:srgbClr val="000099"/>
                        </a:solidFill>
                        <a:effectLst/>
                        <a:latin typeface="Times New Roman"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a:ln>
                            <a:noFill/>
                          </a:ln>
                          <a:solidFill>
                            <a:srgbClr val="0000FF"/>
                          </a:solidFill>
                          <a:effectLst/>
                          <a:latin typeface="Times New Roman" pitchFamily="18" charset="0"/>
                        </a:rPr>
                        <a:t>   0</a:t>
                      </a:r>
                      <a:r>
                        <a:rPr kumimoji="0" lang="en-US" sz="1500" b="1" i="0" u="none" strike="noStrike" cap="none" normalizeH="0" baseline="0" dirty="0">
                          <a:ln>
                            <a:noFill/>
                          </a:ln>
                          <a:solidFill>
                            <a:schemeClr val="tx1"/>
                          </a:solidFill>
                          <a:effectLst/>
                          <a:latin typeface="Times New Roman" pitchFamily="18" charset="0"/>
                        </a:rPr>
                        <a:t>   (g)</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a:ln>
                            <a:noFill/>
                          </a:ln>
                          <a:solidFill>
                            <a:schemeClr val="tx1"/>
                          </a:solidFill>
                          <a:effectLst/>
                          <a:latin typeface="Times New Roman" pitchFamily="18" charset="0"/>
                        </a:rPr>
                        <a:t>l</a:t>
                      </a:r>
                      <a:r>
                        <a:rPr kumimoji="0" lang="en-US" sz="1500" b="1" i="0" u="none" strike="noStrike" cap="none" normalizeH="0" baseline="-25000">
                          <a:ln>
                            <a:noFill/>
                          </a:ln>
                          <a:solidFill>
                            <a:schemeClr val="tx1"/>
                          </a:solidFill>
                          <a:effectLst/>
                          <a:latin typeface="Times New Roman" pitchFamily="18" charset="0"/>
                        </a:rPr>
                        <a:t>0</a:t>
                      </a:r>
                      <a:r>
                        <a:rPr kumimoji="0" lang="en-US" sz="1500" b="1" i="0" u="none" strike="noStrike" cap="none" normalizeH="0" baseline="0">
                          <a:ln>
                            <a:noFill/>
                          </a:ln>
                          <a:solidFill>
                            <a:schemeClr val="tx1"/>
                          </a:solidFill>
                          <a:effectLst/>
                          <a:latin typeface="Times New Roman" pitchFamily="18" charset="0"/>
                        </a:rPr>
                        <a:t>= </a:t>
                      </a:r>
                      <a:r>
                        <a:rPr kumimoji="0" lang="en-US" sz="1500" b="1" i="0" u="none" strike="noStrike" cap="none" normalizeH="0" baseline="0">
                          <a:ln>
                            <a:noFill/>
                          </a:ln>
                          <a:solidFill>
                            <a:srgbClr val="FF0000"/>
                          </a:solidFill>
                          <a:effectLst/>
                          <a:latin typeface="Times New Roman" pitchFamily="18" charset="0"/>
                        </a:rPr>
                        <a:t>?</a:t>
                      </a:r>
                      <a:r>
                        <a:rPr kumimoji="0" lang="en-US" sz="1500" b="1" i="0" u="none" strike="noStrike" cap="none" normalizeH="0" baseline="0">
                          <a:ln>
                            <a:noFill/>
                          </a:ln>
                          <a:solidFill>
                            <a:schemeClr val="tx1"/>
                          </a:solidFill>
                          <a:effectLst/>
                          <a:latin typeface="Times New Roman" pitchFamily="18" charset="0"/>
                        </a:rPr>
                        <a:t> </a:t>
                      </a:r>
                      <a:r>
                        <a:rPr kumimoji="0" lang="en-US" sz="1500" b="0" i="0" u="none" strike="noStrike" cap="none" normalizeH="0" baseline="0">
                          <a:ln>
                            <a:noFill/>
                          </a:ln>
                          <a:solidFill>
                            <a:schemeClr val="tx1"/>
                          </a:solidFill>
                          <a:effectLst/>
                          <a:latin typeface="Times New Roman" pitchFamily="18" charset="0"/>
                        </a:rPr>
                        <a:t>cm</a:t>
                      </a:r>
                      <a:endParaRPr kumimoji="0" lang="en-US" sz="1500" b="1" i="0" u="none" strike="noStrike" cap="none" normalizeH="0" baseline="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rgbClr val="000066"/>
                          </a:solidFill>
                          <a:effectLst/>
                          <a:latin typeface="Times New Roman" pitchFamily="18" charset="0"/>
                        </a:rPr>
                        <a:t>0</a:t>
                      </a:r>
                      <a:r>
                        <a:rPr kumimoji="0" lang="en-US" sz="1500" b="0" i="0" u="none" strike="noStrike" cap="none" normalizeH="0" baseline="0">
                          <a:ln>
                            <a:noFill/>
                          </a:ln>
                          <a:solidFill>
                            <a:srgbClr val="000066"/>
                          </a:solidFill>
                          <a:effectLst/>
                          <a:latin typeface="Times New Roman" pitchFamily="18" charset="0"/>
                        </a:rPr>
                        <a:t> </a:t>
                      </a:r>
                      <a:r>
                        <a:rPr kumimoji="0" lang="en-US" sz="1500" b="0" i="0" u="none" strike="noStrike" cap="none" normalizeH="0" baseline="0">
                          <a:ln>
                            <a:noFill/>
                          </a:ln>
                          <a:solidFill>
                            <a:schemeClr val="tx1"/>
                          </a:solidFill>
                          <a:effectLst/>
                          <a:latin typeface="Times New Roman" pitchFamily="18" charset="0"/>
                        </a:rPr>
                        <a:t> (cm)</a:t>
                      </a:r>
                      <a:r>
                        <a:rPr kumimoji="0" lang="en-US" sz="1500" b="1" i="0" u="none" strike="noStrike" cap="none" normalizeH="0" baseline="0">
                          <a:ln>
                            <a:noFill/>
                          </a:ln>
                          <a:solidFill>
                            <a:schemeClr val="tx1"/>
                          </a:solidFill>
                          <a:effectLst/>
                          <a:latin typeface="Times New Roman" pitchFamily="18" charset="0"/>
                        </a:rPr>
                        <a:t> </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715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rgbClr val="0066FF"/>
                          </a:solidFill>
                          <a:effectLst/>
                          <a:latin typeface="Times New Roman" pitchFamily="18" charset="0"/>
                        </a:rPr>
                        <a:t>1</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a:ln>
                            <a:noFill/>
                          </a:ln>
                          <a:solidFill>
                            <a:srgbClr val="FF0000"/>
                          </a:solidFill>
                          <a:effectLst/>
                          <a:latin typeface="Times New Roman" pitchFamily="18" charset="0"/>
                        </a:rPr>
                        <a:t>?</a:t>
                      </a:r>
                      <a:r>
                        <a:rPr kumimoji="0" lang="en-US" sz="1500" b="0" i="0" u="none" strike="noStrike" cap="none" normalizeH="0" baseline="0" dirty="0">
                          <a:ln>
                            <a:noFill/>
                          </a:ln>
                          <a:solidFill>
                            <a:srgbClr val="FF0000"/>
                          </a:solidFill>
                          <a:effectLst/>
                          <a:latin typeface="Times New Roman" pitchFamily="18" charset="0"/>
                        </a:rPr>
                        <a:t> </a:t>
                      </a:r>
                      <a:r>
                        <a:rPr kumimoji="0" lang="en-US" sz="1500" b="1" i="0" u="none" strike="noStrike" cap="none" normalizeH="0" baseline="0" dirty="0">
                          <a:ln>
                            <a:noFill/>
                          </a:ln>
                          <a:solidFill>
                            <a:schemeClr val="tx1"/>
                          </a:solidFill>
                          <a:effectLst/>
                          <a:latin typeface="Times New Roman" pitchFamily="18" charset="0"/>
                        </a:rPr>
                        <a:t>(g)</a:t>
                      </a: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a:ln>
                            <a:noFill/>
                          </a:ln>
                          <a:solidFill>
                            <a:schemeClr val="tx1"/>
                          </a:solidFill>
                          <a:effectLst/>
                          <a:latin typeface="Times New Roman" pitchFamily="18" charset="0"/>
                        </a:rPr>
                        <a:t>l</a:t>
                      </a:r>
                      <a:r>
                        <a:rPr kumimoji="0" lang="en-US" sz="1500" b="0" i="0" u="none" strike="noStrike" cap="none" normalizeH="0" baseline="-25000">
                          <a:ln>
                            <a:noFill/>
                          </a:ln>
                          <a:solidFill>
                            <a:schemeClr val="tx1"/>
                          </a:solidFill>
                          <a:effectLst/>
                          <a:latin typeface="Times New Roman" pitchFamily="18" charset="0"/>
                        </a:rPr>
                        <a:t>1</a:t>
                      </a:r>
                      <a:r>
                        <a:rPr kumimoji="0" lang="en-US" sz="1500" b="1" i="0" u="none" strike="noStrike" cap="none" normalizeH="0" baseline="0">
                          <a:ln>
                            <a:noFill/>
                          </a:ln>
                          <a:solidFill>
                            <a:schemeClr val="tx1"/>
                          </a:solidFill>
                          <a:effectLst/>
                          <a:latin typeface="Times New Roman" pitchFamily="18" charset="0"/>
                        </a:rPr>
                        <a:t>= </a:t>
                      </a:r>
                      <a:r>
                        <a:rPr kumimoji="0" lang="en-US" sz="1500" b="1" i="0" u="none" strike="noStrike" cap="none" normalizeH="0" baseline="0">
                          <a:ln>
                            <a:noFill/>
                          </a:ln>
                          <a:solidFill>
                            <a:srgbClr val="FF0000"/>
                          </a:solidFill>
                          <a:effectLst/>
                          <a:latin typeface="Times New Roman" pitchFamily="18" charset="0"/>
                        </a:rPr>
                        <a:t>?</a:t>
                      </a:r>
                      <a:r>
                        <a:rPr kumimoji="0" lang="en-US" sz="1500" b="1" i="0" u="none" strike="noStrike" cap="none" normalizeH="0" baseline="0">
                          <a:ln>
                            <a:noFill/>
                          </a:ln>
                          <a:solidFill>
                            <a:schemeClr val="tx1"/>
                          </a:solidFill>
                          <a:effectLst/>
                          <a:latin typeface="Times New Roman" pitchFamily="18" charset="0"/>
                        </a:rPr>
                        <a:t> </a:t>
                      </a:r>
                      <a:r>
                        <a:rPr kumimoji="0" lang="en-US" sz="1500" b="0" i="0" u="none" strike="noStrike" cap="none" normalizeH="0" baseline="0">
                          <a:ln>
                            <a:noFill/>
                          </a:ln>
                          <a:solidFill>
                            <a:schemeClr val="tx1"/>
                          </a:solidFill>
                          <a:effectLst/>
                          <a:latin typeface="Times New Roman" pitchFamily="18" charset="0"/>
                        </a:rPr>
                        <a:t>cm</a:t>
                      </a:r>
                      <a:endParaRPr kumimoji="0" lang="en-US" sz="1500" b="1" i="0" u="none" strike="noStrike" cap="none" normalizeH="0" baseline="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a:ln>
                            <a:noFill/>
                          </a:ln>
                          <a:solidFill>
                            <a:schemeClr val="tx1"/>
                          </a:solidFill>
                          <a:effectLst/>
                          <a:latin typeface="Times New Roman" pitchFamily="18" charset="0"/>
                        </a:rPr>
                        <a:t>l</a:t>
                      </a:r>
                      <a:r>
                        <a:rPr kumimoji="0" lang="en-US" sz="1500" b="0" i="0" u="none" strike="noStrike" cap="none" normalizeH="0" baseline="-25000">
                          <a:ln>
                            <a:noFill/>
                          </a:ln>
                          <a:solidFill>
                            <a:schemeClr val="tx1"/>
                          </a:solidFill>
                          <a:effectLst/>
                          <a:latin typeface="Times New Roman" pitchFamily="18" charset="0"/>
                        </a:rPr>
                        <a:t>1</a:t>
                      </a:r>
                      <a:r>
                        <a:rPr kumimoji="0" lang="en-US" sz="1500" b="0" i="0" u="none" strike="noStrike" cap="none" normalizeH="0" baseline="0">
                          <a:ln>
                            <a:noFill/>
                          </a:ln>
                          <a:solidFill>
                            <a:schemeClr val="tx1"/>
                          </a:solidFill>
                          <a:effectLst/>
                          <a:latin typeface="Times New Roman" pitchFamily="18" charset="0"/>
                        </a:rPr>
                        <a:t>-l</a:t>
                      </a:r>
                      <a:r>
                        <a:rPr kumimoji="0" lang="en-US" sz="1500" b="0" i="0" u="none" strike="noStrike" cap="none" normalizeH="0" baseline="-25000">
                          <a:ln>
                            <a:noFill/>
                          </a:ln>
                          <a:solidFill>
                            <a:schemeClr val="tx1"/>
                          </a:solidFill>
                          <a:effectLst/>
                          <a:latin typeface="Times New Roman" pitchFamily="18" charset="0"/>
                        </a:rPr>
                        <a:t>0</a:t>
                      </a:r>
                      <a:r>
                        <a:rPr kumimoji="0" lang="en-US" sz="1500" b="1" i="0" u="none" strike="noStrike" cap="none" normalizeH="0" baseline="0">
                          <a:ln>
                            <a:noFill/>
                          </a:ln>
                          <a:solidFill>
                            <a:schemeClr val="tx1"/>
                          </a:solidFill>
                          <a:effectLst/>
                          <a:latin typeface="Times New Roman" pitchFamily="18" charset="0"/>
                        </a:rPr>
                        <a:t>=...</a:t>
                      </a:r>
                      <a:r>
                        <a:rPr kumimoji="0" lang="en-US" sz="1500" b="0" i="0" u="none" strike="noStrike" cap="none" normalizeH="0" baseline="0">
                          <a:ln>
                            <a:noFill/>
                          </a:ln>
                          <a:solidFill>
                            <a:schemeClr val="tx1"/>
                          </a:solidFill>
                          <a:effectLst/>
                          <a:latin typeface="Times New Roman" pitchFamily="18" charset="0"/>
                        </a:rPr>
                        <a:t>cm</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715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rgbClr val="0066FF"/>
                          </a:solidFill>
                          <a:effectLst/>
                          <a:latin typeface="Times New Roman" pitchFamily="18" charset="0"/>
                        </a:rPr>
                        <a:t>2</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a:ln>
                            <a:noFill/>
                          </a:ln>
                          <a:solidFill>
                            <a:srgbClr val="FF0000"/>
                          </a:solidFill>
                          <a:effectLst/>
                          <a:latin typeface="Times New Roman" pitchFamily="18" charset="0"/>
                        </a:rPr>
                        <a:t>?</a:t>
                      </a:r>
                      <a:r>
                        <a:rPr kumimoji="0" lang="en-US" sz="1500" b="0" i="0" u="none" strike="noStrike" cap="none" normalizeH="0" baseline="0" dirty="0">
                          <a:ln>
                            <a:noFill/>
                          </a:ln>
                          <a:solidFill>
                            <a:schemeClr val="tx1"/>
                          </a:solidFill>
                          <a:effectLst/>
                          <a:latin typeface="Times New Roman" pitchFamily="18" charset="0"/>
                        </a:rPr>
                        <a:t> </a:t>
                      </a:r>
                      <a:r>
                        <a:rPr kumimoji="0" lang="en-US" sz="1500" b="1" i="0" u="none" strike="noStrike" cap="none" normalizeH="0" baseline="0" dirty="0">
                          <a:ln>
                            <a:noFill/>
                          </a:ln>
                          <a:solidFill>
                            <a:schemeClr val="tx1"/>
                          </a:solidFill>
                          <a:effectLst/>
                          <a:latin typeface="Times New Roman" pitchFamily="18" charset="0"/>
                        </a:rPr>
                        <a:t>(g)</a:t>
                      </a: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a:ln>
                            <a:noFill/>
                          </a:ln>
                          <a:solidFill>
                            <a:schemeClr val="tx1"/>
                          </a:solidFill>
                          <a:effectLst/>
                          <a:latin typeface="Times New Roman" pitchFamily="18" charset="0"/>
                        </a:rPr>
                        <a:t>l</a:t>
                      </a:r>
                      <a:r>
                        <a:rPr kumimoji="0" lang="en-US" sz="1500" b="0" i="0" u="none" strike="noStrike" cap="none" normalizeH="0" baseline="-25000">
                          <a:ln>
                            <a:noFill/>
                          </a:ln>
                          <a:solidFill>
                            <a:schemeClr val="tx1"/>
                          </a:solidFill>
                          <a:effectLst/>
                          <a:latin typeface="Times New Roman" pitchFamily="18" charset="0"/>
                        </a:rPr>
                        <a:t>2</a:t>
                      </a:r>
                      <a:r>
                        <a:rPr kumimoji="0" lang="en-US" sz="1500" b="1" i="0" u="none" strike="noStrike" cap="none" normalizeH="0" baseline="0">
                          <a:ln>
                            <a:noFill/>
                          </a:ln>
                          <a:solidFill>
                            <a:schemeClr val="tx1"/>
                          </a:solidFill>
                          <a:effectLst/>
                          <a:latin typeface="Times New Roman" pitchFamily="18" charset="0"/>
                        </a:rPr>
                        <a:t>= </a:t>
                      </a:r>
                      <a:r>
                        <a:rPr kumimoji="0" lang="en-US" sz="1500" b="1" i="0" u="none" strike="noStrike" cap="none" normalizeH="0" baseline="0">
                          <a:ln>
                            <a:noFill/>
                          </a:ln>
                          <a:solidFill>
                            <a:srgbClr val="FF0000"/>
                          </a:solidFill>
                          <a:effectLst/>
                          <a:latin typeface="Times New Roman" pitchFamily="18" charset="0"/>
                        </a:rPr>
                        <a:t>?</a:t>
                      </a:r>
                      <a:r>
                        <a:rPr kumimoji="0" lang="en-US" sz="1500" b="1" i="0" u="none" strike="noStrike" cap="none" normalizeH="0" baseline="0">
                          <a:ln>
                            <a:noFill/>
                          </a:ln>
                          <a:solidFill>
                            <a:schemeClr val="tx1"/>
                          </a:solidFill>
                          <a:effectLst/>
                          <a:latin typeface="Times New Roman" pitchFamily="18" charset="0"/>
                        </a:rPr>
                        <a:t> </a:t>
                      </a:r>
                      <a:r>
                        <a:rPr kumimoji="0" lang="en-US" sz="1500" b="0" i="0" u="none" strike="noStrike" cap="none" normalizeH="0" baseline="0">
                          <a:ln>
                            <a:noFill/>
                          </a:ln>
                          <a:solidFill>
                            <a:schemeClr val="tx1"/>
                          </a:solidFill>
                          <a:effectLst/>
                          <a:latin typeface="Times New Roman" pitchFamily="18" charset="0"/>
                        </a:rPr>
                        <a:t>cm</a:t>
                      </a:r>
                      <a:endParaRPr kumimoji="0" lang="en-US" sz="1500" b="1" i="0" u="none" strike="noStrike" cap="none" normalizeH="0" baseline="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a:ln>
                            <a:noFill/>
                          </a:ln>
                          <a:solidFill>
                            <a:schemeClr val="tx1"/>
                          </a:solidFill>
                          <a:effectLst/>
                          <a:latin typeface="Times New Roman" pitchFamily="18" charset="0"/>
                        </a:rPr>
                        <a:t>l</a:t>
                      </a:r>
                      <a:r>
                        <a:rPr kumimoji="0" lang="en-US" sz="1500" b="0" i="0" u="none" strike="noStrike" cap="none" normalizeH="0" baseline="-25000">
                          <a:ln>
                            <a:noFill/>
                          </a:ln>
                          <a:solidFill>
                            <a:schemeClr val="tx1"/>
                          </a:solidFill>
                          <a:effectLst/>
                          <a:latin typeface="Times New Roman" pitchFamily="18" charset="0"/>
                        </a:rPr>
                        <a:t>2 </a:t>
                      </a:r>
                      <a:r>
                        <a:rPr kumimoji="0" lang="en-US" sz="1500" b="0" i="0" u="none" strike="noStrike" cap="none" normalizeH="0" baseline="0">
                          <a:ln>
                            <a:noFill/>
                          </a:ln>
                          <a:solidFill>
                            <a:schemeClr val="tx1"/>
                          </a:solidFill>
                          <a:effectLst/>
                          <a:latin typeface="Times New Roman" pitchFamily="18" charset="0"/>
                        </a:rPr>
                        <a:t>-l</a:t>
                      </a:r>
                      <a:r>
                        <a:rPr kumimoji="0" lang="en-US" sz="1500" b="0" i="0" u="none" strike="noStrike" cap="none" normalizeH="0" baseline="-25000">
                          <a:ln>
                            <a:noFill/>
                          </a:ln>
                          <a:solidFill>
                            <a:schemeClr val="tx1"/>
                          </a:solidFill>
                          <a:effectLst/>
                          <a:latin typeface="Times New Roman" pitchFamily="18" charset="0"/>
                        </a:rPr>
                        <a:t>0</a:t>
                      </a:r>
                      <a:r>
                        <a:rPr kumimoji="0" lang="en-US" sz="1500" b="1" i="0" u="none" strike="noStrike" cap="none" normalizeH="0" baseline="0">
                          <a:ln>
                            <a:noFill/>
                          </a:ln>
                          <a:solidFill>
                            <a:schemeClr val="tx1"/>
                          </a:solidFill>
                          <a:effectLst/>
                          <a:latin typeface="Times New Roman" pitchFamily="18" charset="0"/>
                        </a:rPr>
                        <a:t>=…</a:t>
                      </a:r>
                      <a:r>
                        <a:rPr kumimoji="0" lang="en-US" sz="1500" b="0" i="0" u="none" strike="noStrike" cap="none" normalizeH="0" baseline="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715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rgbClr val="0066FF"/>
                          </a:solidFill>
                          <a:effectLst/>
                          <a:latin typeface="Times New Roman" pitchFamily="18" charset="0"/>
                        </a:rPr>
                        <a:t>3</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 . . .</a:t>
                      </a:r>
                      <a:r>
                        <a:rPr kumimoji="0" lang="en-US" sz="1500" b="1" i="0" u="none" strike="noStrike" cap="none" normalizeH="0" baseline="0" dirty="0">
                          <a:ln>
                            <a:noFill/>
                          </a:ln>
                          <a:solidFill>
                            <a:schemeClr val="tx1"/>
                          </a:solidFill>
                          <a:effectLst/>
                          <a:latin typeface="Times New Roman" pitchFamily="18" charset="0"/>
                        </a:rPr>
                        <a:t>(g)</a:t>
                      </a: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a:ln>
                            <a:noFill/>
                          </a:ln>
                          <a:solidFill>
                            <a:schemeClr val="tx1"/>
                          </a:solidFill>
                          <a:effectLst/>
                          <a:latin typeface="Times New Roman" pitchFamily="18" charset="0"/>
                        </a:rPr>
                        <a:t>l</a:t>
                      </a:r>
                      <a:r>
                        <a:rPr kumimoji="0" lang="en-US" sz="1500" b="0" i="0" u="none" strike="noStrike" cap="none" normalizeH="0" baseline="-25000">
                          <a:ln>
                            <a:noFill/>
                          </a:ln>
                          <a:solidFill>
                            <a:schemeClr val="tx1"/>
                          </a:solidFill>
                          <a:effectLst/>
                          <a:latin typeface="Times New Roman" pitchFamily="18" charset="0"/>
                        </a:rPr>
                        <a:t>3</a:t>
                      </a:r>
                      <a:r>
                        <a:rPr kumimoji="0" lang="en-US" sz="1500" b="1" i="0" u="none" strike="noStrike" cap="none" normalizeH="0" baseline="0">
                          <a:ln>
                            <a:noFill/>
                          </a:ln>
                          <a:solidFill>
                            <a:schemeClr val="tx1"/>
                          </a:solidFill>
                          <a:effectLst/>
                          <a:latin typeface="Times New Roman" pitchFamily="18" charset="0"/>
                        </a:rPr>
                        <a:t>=…</a:t>
                      </a:r>
                      <a:r>
                        <a:rPr kumimoji="0" lang="en-US" sz="1500" b="0" i="0" u="none" strike="noStrike" cap="none" normalizeH="0" baseline="0">
                          <a:ln>
                            <a:noFill/>
                          </a:ln>
                          <a:solidFill>
                            <a:schemeClr val="tx1"/>
                          </a:solidFill>
                          <a:effectLst/>
                          <a:latin typeface="Times New Roman" pitchFamily="18" charset="0"/>
                        </a:rPr>
                        <a:t>cm</a:t>
                      </a:r>
                      <a:endParaRPr kumimoji="0" lang="en-US" sz="1500" b="1" i="0" u="none" strike="noStrike" cap="none" normalizeH="0" baseline="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3 </a:t>
                      </a:r>
                      <a:r>
                        <a:rPr kumimoji="0" lang="en-US" sz="1500" b="0" i="0" u="none" strike="noStrike" cap="none" normalizeH="0" baseline="0" dirty="0">
                          <a:ln>
                            <a:noFill/>
                          </a:ln>
                          <a:solidFill>
                            <a:schemeClr val="tx1"/>
                          </a:solidFill>
                          <a:effectLst/>
                          <a:latin typeface="Times New Roman" pitchFamily="18" charset="0"/>
                        </a:rPr>
                        <a:t>- l</a:t>
                      </a:r>
                      <a:r>
                        <a:rPr kumimoji="0" lang="en-US" sz="1500" b="0" i="0" u="none" strike="noStrike" cap="none" normalizeH="0" baseline="-25000" dirty="0">
                          <a:ln>
                            <a:noFill/>
                          </a:ln>
                          <a:solidFill>
                            <a:schemeClr val="tx1"/>
                          </a:solidFill>
                          <a:effectLst/>
                          <a:latin typeface="Times New Roman" pitchFamily="18" charset="0"/>
                        </a:rPr>
                        <a:t>0</a:t>
                      </a:r>
                      <a:r>
                        <a:rPr kumimoji="0" lang="en-US" sz="1500" b="1" i="0" u="none" strike="noStrike" cap="none" normalizeH="0" baseline="0" dirty="0">
                          <a:ln>
                            <a:noFill/>
                          </a:ln>
                          <a:solidFill>
                            <a:schemeClr val="tx1"/>
                          </a:solidFill>
                          <a:effectLst/>
                          <a:latin typeface="Times New Roman" pitchFamily="18" charset="0"/>
                        </a:rPr>
                        <a:t>=…</a:t>
                      </a:r>
                      <a:r>
                        <a:rPr kumimoji="0" lang="en-US" sz="1500" b="0" i="0" u="none" strike="noStrike" cap="none" normalizeH="0" baseline="0" dirty="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61530" name="Text Box 90"/>
          <p:cNvSpPr txBox="1">
            <a:spLocks noChangeArrowheads="1"/>
          </p:cNvSpPr>
          <p:nvPr/>
        </p:nvSpPr>
        <p:spPr bwMode="auto">
          <a:xfrm>
            <a:off x="1085850" y="914401"/>
            <a:ext cx="65722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a:t>B4. Móc ba quả nặng 50 g vào đầu dưới của lò xo. Đo chiều dài của lò xo lúc đó (</a:t>
            </a:r>
            <a:r>
              <a:rPr lang="en-US" altLang="en-US" sz="1800" b="1">
                <a:solidFill>
                  <a:srgbClr val="FF0000"/>
                </a:solidFill>
              </a:rPr>
              <a:t>l</a:t>
            </a:r>
            <a:r>
              <a:rPr lang="en-US" altLang="en-US" sz="1800" b="1" baseline="-25000">
                <a:solidFill>
                  <a:srgbClr val="FF0000"/>
                </a:solidFill>
              </a:rPr>
              <a:t>3</a:t>
            </a:r>
            <a:r>
              <a:rPr lang="en-US" altLang="en-US" sz="1800" b="1"/>
              <a:t>). Ghi kết quả vào bảng 9.1…</a:t>
            </a:r>
          </a:p>
        </p:txBody>
      </p:sp>
      <p:sp>
        <p:nvSpPr>
          <p:cNvPr id="61533" name="Rectangle 93"/>
          <p:cNvSpPr>
            <a:spLocks noChangeArrowheads="1"/>
          </p:cNvSpPr>
          <p:nvPr/>
        </p:nvSpPr>
        <p:spPr bwMode="auto">
          <a:xfrm>
            <a:off x="6800850" y="2571750"/>
            <a:ext cx="325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solidFill>
                  <a:srgbClr val="FF0000"/>
                </a:solidFill>
              </a:rPr>
              <a:t>l</a:t>
            </a:r>
            <a:r>
              <a:rPr lang="en-US" altLang="en-US" sz="1800" b="1" baseline="-25000">
                <a:solidFill>
                  <a:srgbClr val="FF0000"/>
                </a:solidFill>
              </a:rPr>
              <a:t>0</a:t>
            </a:r>
          </a:p>
        </p:txBody>
      </p:sp>
      <p:sp>
        <p:nvSpPr>
          <p:cNvPr id="10294" name="Text Box 95"/>
          <p:cNvSpPr txBox="1">
            <a:spLocks noChangeArrowheads="1"/>
          </p:cNvSpPr>
          <p:nvPr/>
        </p:nvSpPr>
        <p:spPr bwMode="auto">
          <a:xfrm>
            <a:off x="1257300" y="1828800"/>
            <a:ext cx="2457450"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i="1"/>
              <a:t>Bảng 9.1. Bảng kết quả</a:t>
            </a:r>
          </a:p>
        </p:txBody>
      </p:sp>
      <p:sp>
        <p:nvSpPr>
          <p:cNvPr id="61537" name="Text Box 97"/>
          <p:cNvSpPr txBox="1">
            <a:spLocks noChangeArrowheads="1"/>
          </p:cNvSpPr>
          <p:nvPr/>
        </p:nvSpPr>
        <p:spPr bwMode="auto">
          <a:xfrm>
            <a:off x="3314700" y="4972050"/>
            <a:ext cx="628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a:solidFill>
                  <a:srgbClr val="FF3300"/>
                </a:solidFill>
              </a:rPr>
              <a:t>?</a:t>
            </a:r>
          </a:p>
        </p:txBody>
      </p:sp>
      <p:sp>
        <p:nvSpPr>
          <p:cNvPr id="61538" name="Text Box 98"/>
          <p:cNvSpPr txBox="1">
            <a:spLocks noChangeArrowheads="1"/>
          </p:cNvSpPr>
          <p:nvPr/>
        </p:nvSpPr>
        <p:spPr bwMode="auto">
          <a:xfrm>
            <a:off x="2207419" y="4999436"/>
            <a:ext cx="628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dirty="0">
                <a:solidFill>
                  <a:srgbClr val="FF3300"/>
                </a:solidFill>
              </a:rPr>
              <a:t>?</a:t>
            </a:r>
          </a:p>
        </p:txBody>
      </p:sp>
    </p:spTree>
    <p:extLst>
      <p:ext uri="{BB962C8B-B14F-4D97-AF65-F5344CB8AC3E}">
        <p14:creationId xmlns:p14="http://schemas.microsoft.com/office/powerpoint/2010/main" val="25525031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530"/>
                                        </p:tgtEl>
                                        <p:attrNameLst>
                                          <p:attrName>style.visibility</p:attrName>
                                        </p:attrNameLst>
                                      </p:cBhvr>
                                      <p:to>
                                        <p:strVal val="visible"/>
                                      </p:to>
                                    </p:set>
                                    <p:animEffect transition="in" filter="blinds(horizontal)">
                                      <p:cBhvr>
                                        <p:cTn id="7" dur="500"/>
                                        <p:tgtEl>
                                          <p:spTgt spid="61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path" presetSubtype="0" accel="50000" decel="50000" fill="hold" nodeType="clickEffect">
                                  <p:stCondLst>
                                    <p:cond delay="0"/>
                                  </p:stCondLst>
                                  <p:childTnLst>
                                    <p:animMotion origin="layout" path="M 5E-6 4.16185E-6 L -0.19063 -0.20463 " pathEditMode="relative" rAng="0" ptsTypes="AA">
                                      <p:cBhvr>
                                        <p:cTn id="11" dur="2000" fill="hold"/>
                                        <p:tgtEl>
                                          <p:spTgt spid="61445"/>
                                        </p:tgtEl>
                                        <p:attrNameLst>
                                          <p:attrName>ppt_x</p:attrName>
                                          <p:attrName>ppt_y</p:attrName>
                                        </p:attrNameLst>
                                      </p:cBhvr>
                                      <p:rCtr x="-9531" y="-10243"/>
                                    </p:animMotion>
                                  </p:childTnLst>
                                </p:cTn>
                              </p:par>
                              <p:par>
                                <p:cTn id="12" presetID="49" presetClass="path" presetSubtype="0" accel="50000" decel="50000" fill="hold" nodeType="withEffect">
                                  <p:stCondLst>
                                    <p:cond delay="0"/>
                                  </p:stCondLst>
                                  <p:childTnLst>
                                    <p:animMotion origin="layout" path="M 5E-6 1.09827E-6 L -0.19063 -0.20463 " pathEditMode="relative" rAng="0" ptsTypes="AA">
                                      <p:cBhvr>
                                        <p:cTn id="13" dur="2000" fill="hold"/>
                                        <p:tgtEl>
                                          <p:spTgt spid="61447"/>
                                        </p:tgtEl>
                                        <p:attrNameLst>
                                          <p:attrName>ppt_x</p:attrName>
                                          <p:attrName>ppt_y</p:attrName>
                                        </p:attrNameLst>
                                      </p:cBhvr>
                                      <p:rCtr x="-9531" y="-10243"/>
                                    </p:animMotion>
                                  </p:childTnLst>
                                </p:cTn>
                              </p:par>
                              <p:par>
                                <p:cTn id="14" presetID="49" presetClass="path" presetSubtype="0" accel="50000" decel="50000" fill="hold" nodeType="withEffect">
                                  <p:stCondLst>
                                    <p:cond delay="0"/>
                                  </p:stCondLst>
                                  <p:childTnLst>
                                    <p:animMotion origin="layout" path="M 5E-6 1.09827E-6 L -0.19063 -0.20463 " pathEditMode="relative" rAng="0" ptsTypes="AA">
                                      <p:cBhvr>
                                        <p:cTn id="15" dur="2000" fill="hold"/>
                                        <p:tgtEl>
                                          <p:spTgt spid="61448"/>
                                        </p:tgtEl>
                                        <p:attrNameLst>
                                          <p:attrName>ppt_x</p:attrName>
                                          <p:attrName>ppt_y</p:attrName>
                                        </p:attrNameLst>
                                      </p:cBhvr>
                                      <p:rCtr x="-9531" y="-10243"/>
                                    </p:animMotion>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nodeType="clickEffect">
                                  <p:stCondLst>
                                    <p:cond delay="0"/>
                                  </p:stCondLst>
                                  <p:childTnLst>
                                    <p:set>
                                      <p:cBhvr>
                                        <p:cTn id="19" dur="1" fill="hold">
                                          <p:stCondLst>
                                            <p:cond delay="0"/>
                                          </p:stCondLst>
                                        </p:cTn>
                                        <p:tgtEl>
                                          <p:spTgt spid="61449"/>
                                        </p:tgtEl>
                                        <p:attrNameLst>
                                          <p:attrName>style.visibility</p:attrName>
                                        </p:attrNameLst>
                                      </p:cBhvr>
                                      <p:to>
                                        <p:strVal val="visible"/>
                                      </p:to>
                                    </p:set>
                                    <p:animEffect transition="in" filter="strips(downLeft)">
                                      <p:cBhvr>
                                        <p:cTn id="20" dur="500"/>
                                        <p:tgtEl>
                                          <p:spTgt spid="61449"/>
                                        </p:tgtEl>
                                      </p:cBhvr>
                                    </p:animEffect>
                                  </p:childTnLst>
                                </p:cTn>
                              </p:par>
                            </p:childTnLst>
                          </p:cTn>
                        </p:par>
                        <p:par>
                          <p:cTn id="21" fill="hold" nodeType="afterGroup">
                            <p:stCondLst>
                              <p:cond delay="500"/>
                            </p:stCondLst>
                            <p:childTnLst>
                              <p:par>
                                <p:cTn id="22" presetID="18" presetClass="entr" presetSubtype="12" fill="hold" nodeType="afterEffect">
                                  <p:stCondLst>
                                    <p:cond delay="0"/>
                                  </p:stCondLst>
                                  <p:childTnLst>
                                    <p:set>
                                      <p:cBhvr>
                                        <p:cTn id="23" dur="1" fill="hold">
                                          <p:stCondLst>
                                            <p:cond delay="0"/>
                                          </p:stCondLst>
                                        </p:cTn>
                                        <p:tgtEl>
                                          <p:spTgt spid="61450">
                                            <p:txEl>
                                              <p:pRg st="0" end="0"/>
                                            </p:txEl>
                                          </p:spTgt>
                                        </p:tgtEl>
                                        <p:attrNameLst>
                                          <p:attrName>style.visibility</p:attrName>
                                        </p:attrNameLst>
                                      </p:cBhvr>
                                      <p:to>
                                        <p:strVal val="visible"/>
                                      </p:to>
                                    </p:set>
                                    <p:animEffect transition="in" filter="strips(downLeft)">
                                      <p:cBhvr>
                                        <p:cTn id="24" dur="1000"/>
                                        <p:tgtEl>
                                          <p:spTgt spid="61450">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61452"/>
                                        </p:tgtEl>
                                        <p:attrNameLst>
                                          <p:attrName>style.visibility</p:attrName>
                                        </p:attrNameLst>
                                      </p:cBhvr>
                                      <p:to>
                                        <p:strVal val="visible"/>
                                      </p:to>
                                    </p:set>
                                    <p:animEffect transition="in" filter="dissolve">
                                      <p:cBhvr>
                                        <p:cTn id="29" dur="1000"/>
                                        <p:tgtEl>
                                          <p:spTgt spid="61452"/>
                                        </p:tgtEl>
                                      </p:cBhvr>
                                    </p:animEffect>
                                  </p:childTnLst>
                                </p:cTn>
                              </p:par>
                            </p:childTnLst>
                          </p:cTn>
                        </p:par>
                        <p:par>
                          <p:cTn id="30" fill="hold" nodeType="afterGroup">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61451"/>
                                        </p:tgtEl>
                                        <p:attrNameLst>
                                          <p:attrName>style.visibility</p:attrName>
                                        </p:attrNameLst>
                                      </p:cBhvr>
                                      <p:to>
                                        <p:strVal val="visible"/>
                                      </p:to>
                                    </p:set>
                                    <p:anim calcmode="lin" valueType="num">
                                      <p:cBhvr additive="base">
                                        <p:cTn id="33" dur="1000" fill="hold"/>
                                        <p:tgtEl>
                                          <p:spTgt spid="61451"/>
                                        </p:tgtEl>
                                        <p:attrNameLst>
                                          <p:attrName>ppt_x</p:attrName>
                                        </p:attrNameLst>
                                      </p:cBhvr>
                                      <p:tavLst>
                                        <p:tav tm="0">
                                          <p:val>
                                            <p:strVal val="#ppt_x"/>
                                          </p:val>
                                        </p:tav>
                                        <p:tav tm="100000">
                                          <p:val>
                                            <p:strVal val="#ppt_x"/>
                                          </p:val>
                                        </p:tav>
                                      </p:tavLst>
                                    </p:anim>
                                    <p:anim calcmode="lin" valueType="num">
                                      <p:cBhvr additive="base">
                                        <p:cTn id="34" dur="1000" fill="hold"/>
                                        <p:tgtEl>
                                          <p:spTgt spid="61451"/>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nodeType="clickEffect">
                                  <p:stCondLst>
                                    <p:cond delay="0"/>
                                  </p:stCondLst>
                                  <p:childTnLst>
                                    <p:set>
                                      <p:cBhvr>
                                        <p:cTn id="38" dur="1" fill="hold">
                                          <p:stCondLst>
                                            <p:cond delay="0"/>
                                          </p:stCondLst>
                                        </p:cTn>
                                        <p:tgtEl>
                                          <p:spTgt spid="61536"/>
                                        </p:tgtEl>
                                        <p:attrNameLst>
                                          <p:attrName>style.visibility</p:attrName>
                                        </p:attrNameLst>
                                      </p:cBhvr>
                                      <p:to>
                                        <p:strVal val="visible"/>
                                      </p:to>
                                    </p:set>
                                    <p:animEffect transition="in" filter="box(in)">
                                      <p:cBhvr>
                                        <p:cTn id="39" dur="500"/>
                                        <p:tgtEl>
                                          <p:spTgt spid="6153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61537"/>
                                        </p:tgtEl>
                                        <p:attrNameLst>
                                          <p:attrName>style.visibility</p:attrName>
                                        </p:attrNameLst>
                                      </p:cBhvr>
                                      <p:to>
                                        <p:strVal val="visible"/>
                                      </p:to>
                                    </p:set>
                                    <p:animEffect transition="in" filter="box(in)">
                                      <p:cBhvr>
                                        <p:cTn id="44" dur="500"/>
                                        <p:tgtEl>
                                          <p:spTgt spid="6153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61538"/>
                                        </p:tgtEl>
                                        <p:attrNameLst>
                                          <p:attrName>style.visibility</p:attrName>
                                        </p:attrNameLst>
                                      </p:cBhvr>
                                      <p:to>
                                        <p:strVal val="visible"/>
                                      </p:to>
                                    </p:set>
                                    <p:animEffect transition="in" filter="box(in)">
                                      <p:cBhvr>
                                        <p:cTn id="49" dur="500"/>
                                        <p:tgtEl>
                                          <p:spTgt spid="6153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61456"/>
                                        </p:tgtEl>
                                        <p:attrNameLst>
                                          <p:attrName>style.visibility</p:attrName>
                                        </p:attrNameLst>
                                      </p:cBhvr>
                                      <p:to>
                                        <p:strVal val="visible"/>
                                      </p:to>
                                    </p:set>
                                    <p:animEffect transition="in" filter="box(in)">
                                      <p:cBhvr>
                                        <p:cTn id="54" dur="500"/>
                                        <p:tgtEl>
                                          <p:spTgt spid="6145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xit" presetSubtype="16" fill="hold" nodeType="clickEffect">
                                  <p:stCondLst>
                                    <p:cond delay="0"/>
                                  </p:stCondLst>
                                  <p:childTnLst>
                                    <p:animEffect transition="out" filter="box(in)">
                                      <p:cBhvr>
                                        <p:cTn id="58" dur="500"/>
                                        <p:tgtEl>
                                          <p:spTgt spid="61449"/>
                                        </p:tgtEl>
                                      </p:cBhvr>
                                    </p:animEffect>
                                    <p:set>
                                      <p:cBhvr>
                                        <p:cTn id="59" dur="1" fill="hold">
                                          <p:stCondLst>
                                            <p:cond delay="499"/>
                                          </p:stCondLst>
                                        </p:cTn>
                                        <p:tgtEl>
                                          <p:spTgt spid="61449"/>
                                        </p:tgtEl>
                                        <p:attrNameLst>
                                          <p:attrName>style.visibility</p:attrName>
                                        </p:attrNameLst>
                                      </p:cBhvr>
                                      <p:to>
                                        <p:strVal val="hidden"/>
                                      </p:to>
                                    </p:set>
                                  </p:childTnLst>
                                </p:cTn>
                              </p:par>
                              <p:par>
                                <p:cTn id="60" presetID="4" presetClass="exit" presetSubtype="16" fill="hold" grpId="0" nodeType="withEffect">
                                  <p:stCondLst>
                                    <p:cond delay="0"/>
                                  </p:stCondLst>
                                  <p:childTnLst>
                                    <p:animEffect transition="out" filter="box(in)">
                                      <p:cBhvr>
                                        <p:cTn id="61" dur="500"/>
                                        <p:tgtEl>
                                          <p:spTgt spid="61450">
                                            <p:txEl>
                                              <p:pRg st="0" end="0"/>
                                            </p:txEl>
                                          </p:spTgt>
                                        </p:tgtEl>
                                      </p:cBhvr>
                                    </p:animEffect>
                                    <p:set>
                                      <p:cBhvr>
                                        <p:cTn id="62" dur="1" fill="hold">
                                          <p:stCondLst>
                                            <p:cond delay="499"/>
                                          </p:stCondLst>
                                        </p:cTn>
                                        <p:tgtEl>
                                          <p:spTgt spid="61450">
                                            <p:txEl>
                                              <p:pRg st="0" end="0"/>
                                            </p:txEl>
                                          </p:spTgt>
                                        </p:tgtEl>
                                        <p:attrNameLst>
                                          <p:attrName>style.visibility</p:attrName>
                                        </p:attrNameLst>
                                      </p:cBhvr>
                                      <p:to>
                                        <p:strVal val="hidden"/>
                                      </p:to>
                                    </p:set>
                                  </p:childTnLst>
                                </p:cTn>
                              </p:par>
                              <p:par>
                                <p:cTn id="63" presetID="4" presetClass="exit" presetSubtype="16" fill="hold" grpId="0" nodeType="withEffect">
                                  <p:stCondLst>
                                    <p:cond delay="0"/>
                                  </p:stCondLst>
                                  <p:childTnLst>
                                    <p:animEffect transition="out" filter="box(in)">
                                      <p:cBhvr>
                                        <p:cTn id="64" dur="500"/>
                                        <p:tgtEl>
                                          <p:spTgt spid="61455"/>
                                        </p:tgtEl>
                                      </p:cBhvr>
                                    </p:animEffect>
                                    <p:set>
                                      <p:cBhvr>
                                        <p:cTn id="65" dur="1" fill="hold">
                                          <p:stCondLst>
                                            <p:cond delay="499"/>
                                          </p:stCondLst>
                                        </p:cTn>
                                        <p:tgtEl>
                                          <p:spTgt spid="61455"/>
                                        </p:tgtEl>
                                        <p:attrNameLst>
                                          <p:attrName>style.visibility</p:attrName>
                                        </p:attrNameLst>
                                      </p:cBhvr>
                                      <p:to>
                                        <p:strVal val="hidden"/>
                                      </p:to>
                                    </p:set>
                                  </p:childTnLst>
                                </p:cTn>
                              </p:par>
                              <p:par>
                                <p:cTn id="66" presetID="4" presetClass="exit" presetSubtype="16" fill="hold" grpId="1" nodeType="withEffect">
                                  <p:stCondLst>
                                    <p:cond delay="0"/>
                                  </p:stCondLst>
                                  <p:childTnLst>
                                    <p:animEffect transition="out" filter="box(in)">
                                      <p:cBhvr>
                                        <p:cTn id="67" dur="500"/>
                                        <p:tgtEl>
                                          <p:spTgt spid="61452"/>
                                        </p:tgtEl>
                                      </p:cBhvr>
                                    </p:animEffect>
                                    <p:set>
                                      <p:cBhvr>
                                        <p:cTn id="68" dur="1" fill="hold">
                                          <p:stCondLst>
                                            <p:cond delay="499"/>
                                          </p:stCondLst>
                                        </p:cTn>
                                        <p:tgtEl>
                                          <p:spTgt spid="61452"/>
                                        </p:tgtEl>
                                        <p:attrNameLst>
                                          <p:attrName>style.visibility</p:attrName>
                                        </p:attrNameLst>
                                      </p:cBhvr>
                                      <p:to>
                                        <p:strVal val="hidden"/>
                                      </p:to>
                                    </p:set>
                                  </p:childTnLst>
                                </p:cTn>
                              </p:par>
                              <p:par>
                                <p:cTn id="69" presetID="4" presetClass="exit" presetSubtype="16" fill="hold" grpId="1" nodeType="withEffect">
                                  <p:stCondLst>
                                    <p:cond delay="0"/>
                                  </p:stCondLst>
                                  <p:childTnLst>
                                    <p:animEffect transition="out" filter="box(in)">
                                      <p:cBhvr>
                                        <p:cTn id="70" dur="500"/>
                                        <p:tgtEl>
                                          <p:spTgt spid="61451"/>
                                        </p:tgtEl>
                                      </p:cBhvr>
                                    </p:animEffect>
                                    <p:set>
                                      <p:cBhvr>
                                        <p:cTn id="71" dur="1" fill="hold">
                                          <p:stCondLst>
                                            <p:cond delay="499"/>
                                          </p:stCondLst>
                                        </p:cTn>
                                        <p:tgtEl>
                                          <p:spTgt spid="61451"/>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4" presetClass="entr" presetSubtype="16" fill="hold" grpId="1" nodeType="clickEffect">
                                  <p:stCondLst>
                                    <p:cond delay="0"/>
                                  </p:stCondLst>
                                  <p:childTnLst>
                                    <p:set>
                                      <p:cBhvr>
                                        <p:cTn id="75" dur="1" fill="hold">
                                          <p:stCondLst>
                                            <p:cond delay="0"/>
                                          </p:stCondLst>
                                        </p:cTn>
                                        <p:tgtEl>
                                          <p:spTgt spid="61455"/>
                                        </p:tgtEl>
                                        <p:attrNameLst>
                                          <p:attrName>style.visibility</p:attrName>
                                        </p:attrNameLst>
                                      </p:cBhvr>
                                      <p:to>
                                        <p:strVal val="visible"/>
                                      </p:to>
                                    </p:set>
                                    <p:animEffect transition="in" filter="box(in)">
                                      <p:cBhvr>
                                        <p:cTn id="76" dur="500"/>
                                        <p:tgtEl>
                                          <p:spTgt spid="61455"/>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4" presetClass="exit" presetSubtype="16" fill="hold" grpId="0" nodeType="clickEffect">
                                  <p:stCondLst>
                                    <p:cond delay="0"/>
                                  </p:stCondLst>
                                  <p:childTnLst>
                                    <p:animEffect transition="out" filter="box(in)">
                                      <p:cBhvr>
                                        <p:cTn id="80" dur="500"/>
                                        <p:tgtEl>
                                          <p:spTgt spid="61533"/>
                                        </p:tgtEl>
                                      </p:cBhvr>
                                    </p:animEffect>
                                    <p:set>
                                      <p:cBhvr>
                                        <p:cTn id="81" dur="1" fill="hold">
                                          <p:stCondLst>
                                            <p:cond delay="499"/>
                                          </p:stCondLst>
                                        </p:cTn>
                                        <p:tgtEl>
                                          <p:spTgt spid="61533"/>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4" presetClass="entr" presetSubtype="16" fill="hold" grpId="0" nodeType="clickEffect">
                                  <p:stCondLst>
                                    <p:cond delay="0"/>
                                  </p:stCondLst>
                                  <p:childTnLst>
                                    <p:set>
                                      <p:cBhvr>
                                        <p:cTn id="85" dur="1" fill="hold">
                                          <p:stCondLst>
                                            <p:cond delay="0"/>
                                          </p:stCondLst>
                                        </p:cTn>
                                        <p:tgtEl>
                                          <p:spTgt spid="61458"/>
                                        </p:tgtEl>
                                        <p:attrNameLst>
                                          <p:attrName>style.visibility</p:attrName>
                                        </p:attrNameLst>
                                      </p:cBhvr>
                                      <p:to>
                                        <p:strVal val="visible"/>
                                      </p:to>
                                    </p:set>
                                    <p:animEffect transition="in" filter="box(in)">
                                      <p:cBhvr>
                                        <p:cTn id="86" dur="500"/>
                                        <p:tgtEl>
                                          <p:spTgt spid="61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0" grpId="0" build="allAtOnce"/>
      <p:bldP spid="61451" grpId="0"/>
      <p:bldP spid="61451" grpId="1"/>
      <p:bldP spid="61452" grpId="0" animBg="1"/>
      <p:bldP spid="61452" grpId="1" animBg="1"/>
      <p:bldP spid="61455" grpId="0" animBg="1"/>
      <p:bldP spid="61455" grpId="1" animBg="1"/>
      <p:bldP spid="61456" grpId="0" animBg="1"/>
      <p:bldP spid="61458" grpId="0"/>
      <p:bldP spid="61530" grpId="0"/>
      <p:bldP spid="61533" grpId="0"/>
      <p:bldP spid="61537" grpId="0"/>
      <p:bldP spid="6153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0" y="152400"/>
            <a:ext cx="5486400" cy="4648199"/>
          </a:xfrm>
        </p:spPr>
        <p:txBody>
          <a:bodyPr>
            <a:noAutofit/>
          </a:bodyPr>
          <a:lstStyle/>
          <a:p>
            <a:pPr marL="0" indent="0" eaLnBrk="1" hangingPunct="1">
              <a:lnSpc>
                <a:spcPct val="110000"/>
              </a:lnSpc>
              <a:spcBef>
                <a:spcPct val="0"/>
              </a:spcBef>
              <a:buFont typeface="Arial" pitchFamily="34" charset="0"/>
              <a:buNone/>
            </a:pPr>
            <a:r>
              <a:rPr lang="en-US" altLang="en-US" sz="3600" b="1" dirty="0">
                <a:latin typeface="Times New Roman" pitchFamily="18" charset="0"/>
                <a:cs typeface="Times New Roman" pitchFamily="18" charset="0"/>
              </a:rPr>
              <a:t>B4:</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Xác</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định</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khối</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lượng</a:t>
            </a:r>
            <a:r>
              <a:rPr lang="en-US" altLang="en-US" sz="3600" dirty="0">
                <a:latin typeface="Times New Roman" pitchFamily="18" charset="0"/>
                <a:cs typeface="Times New Roman" pitchFamily="18" charset="0"/>
              </a:rPr>
              <a:t> m </a:t>
            </a:r>
            <a:r>
              <a:rPr lang="en-US" altLang="en-US" sz="3600" dirty="0" err="1">
                <a:latin typeface="Times New Roman" pitchFamily="18" charset="0"/>
                <a:cs typeface="Times New Roman" pitchFamily="18" charset="0"/>
              </a:rPr>
              <a:t>của</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quả</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nặng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ghi</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vào</a:t>
            </a:r>
            <a:r>
              <a:rPr lang="en-US" altLang="en-US" sz="3600" dirty="0">
                <a:latin typeface="Times New Roman" pitchFamily="18" charset="0"/>
                <a:cs typeface="Times New Roman" pitchFamily="18" charset="0"/>
              </a:rPr>
              <a:t> </a:t>
            </a:r>
            <a:r>
              <a:rPr lang="vi-VN" altLang="en-US" sz="3600" dirty="0">
                <a:latin typeface="Times New Roman" pitchFamily="18" charset="0"/>
                <a:cs typeface="Times New Roman" pitchFamily="18" charset="0"/>
              </a:rPr>
              <a:t>phiếu học tập</a:t>
            </a:r>
            <a:endParaRPr lang="en-US" altLang="en-US" sz="3600" dirty="0">
              <a:latin typeface="Times New Roman" pitchFamily="18" charset="0"/>
              <a:cs typeface="Times New Roman" pitchFamily="18" charset="0"/>
            </a:endParaRPr>
          </a:p>
          <a:p>
            <a:pPr marL="0" indent="0" eaLnBrk="1" hangingPunct="1">
              <a:lnSpc>
                <a:spcPct val="110000"/>
              </a:lnSpc>
              <a:spcBef>
                <a:spcPct val="0"/>
              </a:spcBef>
              <a:buFont typeface="Arial" pitchFamily="34" charset="0"/>
              <a:buNone/>
            </a:pPr>
            <a:r>
              <a:rPr lang="en-US" altLang="en-US" sz="3600" b="1" dirty="0">
                <a:latin typeface="Times New Roman" pitchFamily="18" charset="0"/>
                <a:cs typeface="Times New Roman" pitchFamily="18" charset="0"/>
              </a:rPr>
              <a:t>B5:</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Bỏ</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quả</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nặng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ra</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đo</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chiều</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dài</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lò</a:t>
            </a:r>
            <a:r>
              <a:rPr lang="en-US" altLang="en-US" sz="3600" dirty="0">
                <a:latin typeface="Times New Roman" pitchFamily="18" charset="0"/>
                <a:cs typeface="Times New Roman" pitchFamily="18" charset="0"/>
              </a:rPr>
              <a:t> xo </a:t>
            </a:r>
            <a:r>
              <a:rPr lang="en-US" altLang="en-US" sz="3600" dirty="0" err="1">
                <a:latin typeface="Times New Roman" pitchFamily="18" charset="0"/>
                <a:cs typeface="Times New Roman" pitchFamily="18" charset="0"/>
              </a:rPr>
              <a:t>và</a:t>
            </a:r>
            <a:r>
              <a:rPr lang="en-US" altLang="en-US" sz="3600" dirty="0">
                <a:latin typeface="Times New Roman" pitchFamily="18" charset="0"/>
                <a:cs typeface="Times New Roman" pitchFamily="18" charset="0"/>
              </a:rPr>
              <a:t> so </a:t>
            </a:r>
            <a:r>
              <a:rPr lang="en-US" altLang="en-US" sz="3600" dirty="0" err="1">
                <a:latin typeface="Times New Roman" pitchFamily="18" charset="0"/>
                <a:cs typeface="Times New Roman" pitchFamily="18" charset="0"/>
              </a:rPr>
              <a:t>sánh</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với</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chiều</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dài</a:t>
            </a:r>
            <a:r>
              <a:rPr lang="en-US" altLang="en-US" sz="3600" dirty="0">
                <a:latin typeface="Times New Roman" pitchFamily="18" charset="0"/>
                <a:cs typeface="Times New Roman" pitchFamily="18" charset="0"/>
              </a:rPr>
              <a:t> ban </a:t>
            </a:r>
            <a:r>
              <a:rPr lang="en-US" altLang="en-US" sz="3600" dirty="0" err="1">
                <a:latin typeface="Times New Roman" pitchFamily="18" charset="0"/>
                <a:cs typeface="Times New Roman" pitchFamily="18" charset="0"/>
              </a:rPr>
              <a:t>đầu</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của</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nó</a:t>
            </a:r>
            <a:endParaRPr lang="en-US" altLang="en-US" sz="3600" dirty="0">
              <a:latin typeface="Times New Roman" pitchFamily="18" charset="0"/>
              <a:cs typeface="Times New Roman" pitchFamily="18" charset="0"/>
            </a:endParaRPr>
          </a:p>
          <a:p>
            <a:pPr marL="0" indent="0" eaLnBrk="1" hangingPunct="1">
              <a:lnSpc>
                <a:spcPct val="110000"/>
              </a:lnSpc>
              <a:spcBef>
                <a:spcPct val="0"/>
              </a:spcBef>
              <a:buFont typeface="Arial" pitchFamily="34" charset="0"/>
              <a:buNone/>
            </a:pPr>
            <a:r>
              <a:rPr lang="en-US" altLang="en-US" sz="3600" b="1" dirty="0">
                <a:latin typeface="Times New Roman" pitchFamily="18" charset="0"/>
                <a:cs typeface="Times New Roman" pitchFamily="18" charset="0"/>
              </a:rPr>
              <a:t>B6:</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Làm</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tương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tự</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bước</a:t>
            </a:r>
            <a:r>
              <a:rPr lang="en-US" altLang="en-US" sz="3600" dirty="0">
                <a:latin typeface="Times New Roman" pitchFamily="18" charset="0"/>
                <a:cs typeface="Times New Roman" pitchFamily="18" charset="0"/>
              </a:rPr>
              <a:t> 3,</a:t>
            </a:r>
            <a:endParaRPr lang="vi-VN" altLang="en-US" sz="3600" dirty="0">
              <a:latin typeface="Times New Roman" pitchFamily="18" charset="0"/>
              <a:cs typeface="Times New Roman" pitchFamily="18" charset="0"/>
            </a:endParaRPr>
          </a:p>
          <a:p>
            <a:pPr marL="0" indent="0" eaLnBrk="1" hangingPunct="1">
              <a:lnSpc>
                <a:spcPct val="110000"/>
              </a:lnSpc>
              <a:spcBef>
                <a:spcPct val="0"/>
              </a:spcBef>
              <a:buFont typeface="Arial" pitchFamily="34" charset="0"/>
              <a:buNone/>
            </a:pPr>
            <a:r>
              <a:rPr lang="en-US" altLang="en-US" sz="3600" dirty="0">
                <a:latin typeface="Times New Roman" pitchFamily="18" charset="0"/>
                <a:cs typeface="Times New Roman" pitchFamily="18" charset="0"/>
              </a:rPr>
              <a:t>4,5 </a:t>
            </a:r>
            <a:r>
              <a:rPr lang="en-US" altLang="en-US" sz="3600" dirty="0" err="1">
                <a:latin typeface="Times New Roman" pitchFamily="18" charset="0"/>
                <a:cs typeface="Times New Roman" pitchFamily="18" charset="0"/>
              </a:rPr>
              <a:t>nhưng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thay</a:t>
            </a:r>
            <a:r>
              <a:rPr lang="en-US" altLang="en-US" sz="3600" dirty="0">
                <a:latin typeface="Times New Roman" pitchFamily="18" charset="0"/>
                <a:cs typeface="Times New Roman" pitchFamily="18" charset="0"/>
              </a:rPr>
              <a:t> 1 </a:t>
            </a:r>
            <a:r>
              <a:rPr lang="en-US" altLang="en-US" sz="3600" dirty="0" err="1">
                <a:latin typeface="Times New Roman" pitchFamily="18" charset="0"/>
                <a:cs typeface="Times New Roman" pitchFamily="18" charset="0"/>
              </a:rPr>
              <a:t>quả</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nặng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bằng</a:t>
            </a:r>
            <a:r>
              <a:rPr lang="en-US" altLang="en-US" sz="3600" dirty="0">
                <a:latin typeface="Times New Roman" pitchFamily="18" charset="0"/>
                <a:cs typeface="Times New Roman" pitchFamily="18" charset="0"/>
              </a:rPr>
              <a:t> 2,3 </a:t>
            </a:r>
            <a:r>
              <a:rPr lang="en-US" altLang="en-US" sz="3600" dirty="0" err="1">
                <a:latin typeface="Times New Roman" pitchFamily="18" charset="0"/>
                <a:cs typeface="Times New Roman" pitchFamily="18" charset="0"/>
              </a:rPr>
              <a:t>quả</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nặng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giống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nhau</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loại</a:t>
            </a:r>
            <a:r>
              <a:rPr lang="en-US" altLang="en-US" sz="3600" dirty="0">
                <a:latin typeface="Times New Roman" pitchFamily="18" charset="0"/>
                <a:cs typeface="Times New Roman" pitchFamily="18" charset="0"/>
              </a:rPr>
              <a:t> 50g</a:t>
            </a:r>
          </a:p>
        </p:txBody>
      </p:sp>
      <p:pic>
        <p:nvPicPr>
          <p:cNvPr id="14340" name="Picture 8"/>
          <p:cNvPicPr>
            <a:picLocks noChangeAspect="1"/>
          </p:cNvPicPr>
          <p:nvPr/>
        </p:nvPicPr>
        <p:blipFill>
          <a:blip r:embed="rId2"/>
          <a:srcRect/>
          <a:stretch>
            <a:fillRect/>
          </a:stretch>
        </p:blipFill>
        <p:spPr bwMode="auto">
          <a:xfrm>
            <a:off x="5410200" y="862013"/>
            <a:ext cx="3599260" cy="5510212"/>
          </a:xfrm>
          <a:prstGeom prst="rect">
            <a:avLst/>
          </a:prstGeom>
          <a:noFill/>
          <a:ln w="9525">
            <a:noFill/>
            <a:miter lim="800000"/>
            <a:headEnd/>
            <a:tailEnd/>
          </a:ln>
        </p:spPr>
      </p:pic>
    </p:spTree>
    <p:extLst>
      <p:ext uri="{BB962C8B-B14F-4D97-AF65-F5344CB8AC3E}">
        <p14:creationId xmlns:p14="http://schemas.microsoft.com/office/powerpoint/2010/main" val="2338863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30"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2743200"/>
            <a:ext cx="395049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31"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050257"/>
            <a:ext cx="171450" cy="395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32" descr="thuoc 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4745" y="2664619"/>
            <a:ext cx="535781" cy="265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33" descr="lo x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9137" y="2743200"/>
            <a:ext cx="4429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4" name="Line 34"/>
          <p:cNvSpPr>
            <a:spLocks noChangeShapeType="1"/>
          </p:cNvSpPr>
          <p:nvPr/>
        </p:nvSpPr>
        <p:spPr bwMode="auto">
          <a:xfrm>
            <a:off x="4171950" y="2743200"/>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0995" name="Line 35"/>
          <p:cNvSpPr>
            <a:spLocks noChangeShapeType="1"/>
          </p:cNvSpPr>
          <p:nvPr/>
        </p:nvSpPr>
        <p:spPr bwMode="auto">
          <a:xfrm>
            <a:off x="4171950" y="4286250"/>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0996" name="AutoShape 36"/>
          <p:cNvSpPr>
            <a:spLocks/>
          </p:cNvSpPr>
          <p:nvPr/>
        </p:nvSpPr>
        <p:spPr bwMode="auto">
          <a:xfrm>
            <a:off x="3314700" y="2743200"/>
            <a:ext cx="342900" cy="1543050"/>
          </a:xfrm>
          <a:prstGeom prst="leftBrace">
            <a:avLst>
              <a:gd name="adj1" fmla="val 36111"/>
              <a:gd name="adj2"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pic>
        <p:nvPicPr>
          <p:cNvPr id="40997" name="Picture 37"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3550" y="5314950"/>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8" name="Text Box 38"/>
          <p:cNvSpPr txBox="1">
            <a:spLocks noChangeArrowheads="1"/>
          </p:cNvSpPr>
          <p:nvPr/>
        </p:nvSpPr>
        <p:spPr bwMode="auto">
          <a:xfrm>
            <a:off x="1263361" y="3138785"/>
            <a:ext cx="1257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dirty="0">
                <a:solidFill>
                  <a:srgbClr val="CC0000"/>
                </a:solidFill>
                <a:latin typeface="VNI-Times" panose="020B0604020202020204" pitchFamily="2" charset="0"/>
              </a:rPr>
              <a:t>l</a:t>
            </a:r>
            <a:r>
              <a:rPr lang="en-US" altLang="en-US" sz="2400" b="0" i="1" baseline="-25000" dirty="0">
                <a:solidFill>
                  <a:srgbClr val="CC0000"/>
                </a:solidFill>
                <a:latin typeface="VNI-Times" panose="020B0604020202020204" pitchFamily="2" charset="0"/>
              </a:rPr>
              <a:t>o</a:t>
            </a:r>
            <a:r>
              <a:rPr lang="en-US" altLang="en-US" sz="2400" b="0" i="1" dirty="0">
                <a:solidFill>
                  <a:srgbClr val="CC0000"/>
                </a:solidFill>
                <a:latin typeface="VNI-Times" panose="020B0604020202020204" pitchFamily="2" charset="0"/>
              </a:rPr>
              <a:t>  =  ?</a:t>
            </a:r>
          </a:p>
        </p:txBody>
      </p:sp>
      <p:pic>
        <p:nvPicPr>
          <p:cNvPr id="40999" name="Picture 39" descr="jj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2743200"/>
            <a:ext cx="482204" cy="205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0" name="Line 40"/>
          <p:cNvSpPr>
            <a:spLocks noChangeShapeType="1"/>
          </p:cNvSpPr>
          <p:nvPr/>
        </p:nvSpPr>
        <p:spPr bwMode="auto">
          <a:xfrm flipH="1">
            <a:off x="4171950" y="2743200"/>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41001" name="Line 41"/>
          <p:cNvSpPr>
            <a:spLocks noChangeShapeType="1"/>
          </p:cNvSpPr>
          <p:nvPr/>
        </p:nvSpPr>
        <p:spPr bwMode="auto">
          <a:xfrm flipH="1">
            <a:off x="4171950" y="4512809"/>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41002" name="AutoShape 42"/>
          <p:cNvSpPr>
            <a:spLocks/>
          </p:cNvSpPr>
          <p:nvPr/>
        </p:nvSpPr>
        <p:spPr bwMode="auto">
          <a:xfrm>
            <a:off x="3371850" y="2743201"/>
            <a:ext cx="285750" cy="1758587"/>
          </a:xfrm>
          <a:prstGeom prst="leftBrace">
            <a:avLst>
              <a:gd name="adj1" fmla="val 58333"/>
              <a:gd name="adj2"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sp>
        <p:nvSpPr>
          <p:cNvPr id="41003" name="Text Box 43"/>
          <p:cNvSpPr txBox="1">
            <a:spLocks noChangeArrowheads="1"/>
          </p:cNvSpPr>
          <p:nvPr/>
        </p:nvSpPr>
        <p:spPr bwMode="auto">
          <a:xfrm>
            <a:off x="1335881" y="3543300"/>
            <a:ext cx="15216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dirty="0">
                <a:solidFill>
                  <a:srgbClr val="CC0000"/>
                </a:solidFill>
                <a:latin typeface="VNI-Times" panose="020B0604020202020204" pitchFamily="2" charset="0"/>
              </a:rPr>
              <a:t>l   =  ?</a:t>
            </a:r>
          </a:p>
        </p:txBody>
      </p:sp>
      <p:sp>
        <p:nvSpPr>
          <p:cNvPr id="41004" name="Text Box 44"/>
          <p:cNvSpPr txBox="1">
            <a:spLocks noChangeArrowheads="1"/>
          </p:cNvSpPr>
          <p:nvPr/>
        </p:nvSpPr>
        <p:spPr bwMode="auto">
          <a:xfrm>
            <a:off x="2514600" y="3257550"/>
            <a:ext cx="742950" cy="400110"/>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000" dirty="0">
                <a:latin typeface="Times New Roman" panose="02020603050405020304" pitchFamily="18" charset="0"/>
                <a:cs typeface="Times New Roman" panose="02020603050405020304" pitchFamily="18" charset="0"/>
              </a:rPr>
              <a:t>8cm</a:t>
            </a:r>
          </a:p>
        </p:txBody>
      </p:sp>
      <p:sp>
        <p:nvSpPr>
          <p:cNvPr id="41005" name="Text Box 45"/>
          <p:cNvSpPr txBox="1">
            <a:spLocks noChangeArrowheads="1"/>
          </p:cNvSpPr>
          <p:nvPr/>
        </p:nvSpPr>
        <p:spPr bwMode="auto">
          <a:xfrm>
            <a:off x="2561035" y="3600450"/>
            <a:ext cx="685800" cy="400110"/>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000" dirty="0">
                <a:latin typeface="Times New Roman" panose="02020603050405020304" pitchFamily="18" charset="0"/>
                <a:cs typeface="Times New Roman" panose="02020603050405020304" pitchFamily="18" charset="0"/>
              </a:rPr>
              <a:t>9cm</a:t>
            </a:r>
          </a:p>
        </p:txBody>
      </p:sp>
    </p:spTree>
    <p:extLst>
      <p:ext uri="{BB962C8B-B14F-4D97-AF65-F5344CB8AC3E}">
        <p14:creationId xmlns:p14="http://schemas.microsoft.com/office/powerpoint/2010/main" val="2769742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0994"/>
                                        </p:tgtEl>
                                        <p:attrNameLst>
                                          <p:attrName>style.visibility</p:attrName>
                                        </p:attrNameLst>
                                      </p:cBhvr>
                                      <p:to>
                                        <p:strVal val="visible"/>
                                      </p:to>
                                    </p:set>
                                    <p:animEffect transition="in" filter="strips(downLeft)">
                                      <p:cBhvr>
                                        <p:cTn id="7" dur="500"/>
                                        <p:tgtEl>
                                          <p:spTgt spid="40994"/>
                                        </p:tgtEl>
                                      </p:cBhvr>
                                    </p:animEffect>
                                  </p:childTnLst>
                                </p:cTn>
                              </p:par>
                              <p:par>
                                <p:cTn id="8" presetID="18" presetClass="entr" presetSubtype="12" fill="hold" nodeType="withEffect">
                                  <p:stCondLst>
                                    <p:cond delay="0"/>
                                  </p:stCondLst>
                                  <p:childTnLst>
                                    <p:set>
                                      <p:cBhvr>
                                        <p:cTn id="9" dur="1" fill="hold">
                                          <p:stCondLst>
                                            <p:cond delay="0"/>
                                          </p:stCondLst>
                                        </p:cTn>
                                        <p:tgtEl>
                                          <p:spTgt spid="40995"/>
                                        </p:tgtEl>
                                        <p:attrNameLst>
                                          <p:attrName>style.visibility</p:attrName>
                                        </p:attrNameLst>
                                      </p:cBhvr>
                                      <p:to>
                                        <p:strVal val="visible"/>
                                      </p:to>
                                    </p:set>
                                    <p:animEffect transition="in" filter="strips(downLeft)">
                                      <p:cBhvr>
                                        <p:cTn id="10" dur="500"/>
                                        <p:tgtEl>
                                          <p:spTgt spid="409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0996"/>
                                        </p:tgtEl>
                                        <p:attrNameLst>
                                          <p:attrName>style.visibility</p:attrName>
                                        </p:attrNameLst>
                                      </p:cBhvr>
                                      <p:to>
                                        <p:strVal val="visible"/>
                                      </p:to>
                                    </p:set>
                                    <p:animEffect transition="in" filter="randombar(horizontal)">
                                      <p:cBhvr>
                                        <p:cTn id="15" dur="500"/>
                                        <p:tgtEl>
                                          <p:spTgt spid="4099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0998"/>
                                        </p:tgtEl>
                                        <p:attrNameLst>
                                          <p:attrName>style.visibility</p:attrName>
                                        </p:attrNameLst>
                                      </p:cBhvr>
                                      <p:to>
                                        <p:strVal val="visible"/>
                                      </p:to>
                                    </p:set>
                                    <p:animEffect transition="in" filter="randombar(horizontal)">
                                      <p:cBhvr>
                                        <p:cTn id="18" dur="500"/>
                                        <p:tgtEl>
                                          <p:spTgt spid="4099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41004"/>
                                        </p:tgtEl>
                                        <p:attrNameLst>
                                          <p:attrName>style.visibility</p:attrName>
                                        </p:attrNameLst>
                                      </p:cBhvr>
                                      <p:to>
                                        <p:strVal val="visible"/>
                                      </p:to>
                                    </p:set>
                                    <p:anim to="" calcmode="lin" valueType="num">
                                      <p:cBhvr>
                                        <p:cTn id="23" dur="1" fill="hold"/>
                                        <p:tgtEl>
                                          <p:spTgt spid="41004"/>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64" presetClass="path" presetSubtype="0" accel="50000" decel="50000" fill="hold" nodeType="clickEffect">
                                  <p:stCondLst>
                                    <p:cond delay="0"/>
                                  </p:stCondLst>
                                  <p:childTnLst>
                                    <p:animMotion origin="layout" path="M 1.25E-6 3.33333E-6 L 0.14401 -0.225 " pathEditMode="relative" rAng="0" ptsTypes="AA">
                                      <p:cBhvr>
                                        <p:cTn id="27" dur="2000" fill="hold"/>
                                        <p:tgtEl>
                                          <p:spTgt spid="40997"/>
                                        </p:tgtEl>
                                        <p:attrNameLst>
                                          <p:attrName>ppt_x</p:attrName>
                                          <p:attrName>ppt_y</p:attrName>
                                        </p:attrNameLst>
                                      </p:cBhvr>
                                      <p:rCtr x="7201" y="-11250"/>
                                    </p:animMotion>
                                  </p:childTnLst>
                                </p:cTn>
                              </p:par>
                            </p:childTnLst>
                          </p:cTn>
                        </p:par>
                        <p:par>
                          <p:cTn id="28" fill="hold" nodeType="afterGroup">
                            <p:stCondLst>
                              <p:cond delay="2000"/>
                            </p:stCondLst>
                            <p:childTnLst>
                              <p:par>
                                <p:cTn id="29" presetID="14" presetClass="entr" presetSubtype="10" fill="hold" nodeType="afterEffect">
                                  <p:stCondLst>
                                    <p:cond delay="0"/>
                                  </p:stCondLst>
                                  <p:childTnLst>
                                    <p:set>
                                      <p:cBhvr>
                                        <p:cTn id="30" dur="1" fill="hold">
                                          <p:stCondLst>
                                            <p:cond delay="0"/>
                                          </p:stCondLst>
                                        </p:cTn>
                                        <p:tgtEl>
                                          <p:spTgt spid="40999"/>
                                        </p:tgtEl>
                                        <p:attrNameLst>
                                          <p:attrName>style.visibility</p:attrName>
                                        </p:attrNameLst>
                                      </p:cBhvr>
                                      <p:to>
                                        <p:strVal val="visible"/>
                                      </p:to>
                                    </p:set>
                                    <p:animEffect transition="in" filter="randombar(horizontal)">
                                      <p:cBhvr>
                                        <p:cTn id="31" dur="500"/>
                                        <p:tgtEl>
                                          <p:spTgt spid="40999"/>
                                        </p:tgtEl>
                                      </p:cBhvr>
                                    </p:animEffect>
                                  </p:childTnLst>
                                </p:cTn>
                              </p:par>
                            </p:childTnLst>
                          </p:cTn>
                        </p:par>
                        <p:par>
                          <p:cTn id="32" fill="hold" nodeType="afterGroup">
                            <p:stCondLst>
                              <p:cond delay="2500"/>
                            </p:stCondLst>
                            <p:childTnLst>
                              <p:par>
                                <p:cTn id="33" presetID="2" presetClass="exit" presetSubtype="4" fill="hold" nodeType="afterEffect">
                                  <p:stCondLst>
                                    <p:cond delay="0"/>
                                  </p:stCondLst>
                                  <p:childTnLst>
                                    <p:anim calcmode="lin" valueType="num">
                                      <p:cBhvr additive="base">
                                        <p:cTn id="34" dur="500"/>
                                        <p:tgtEl>
                                          <p:spTgt spid="40994"/>
                                        </p:tgtEl>
                                        <p:attrNameLst>
                                          <p:attrName>ppt_x</p:attrName>
                                        </p:attrNameLst>
                                      </p:cBhvr>
                                      <p:tavLst>
                                        <p:tav tm="0">
                                          <p:val>
                                            <p:strVal val="ppt_x"/>
                                          </p:val>
                                        </p:tav>
                                        <p:tav tm="100000">
                                          <p:val>
                                            <p:strVal val="ppt_x"/>
                                          </p:val>
                                        </p:tav>
                                      </p:tavLst>
                                    </p:anim>
                                    <p:anim calcmode="lin" valueType="num">
                                      <p:cBhvr additive="base">
                                        <p:cTn id="35" dur="500"/>
                                        <p:tgtEl>
                                          <p:spTgt spid="40994"/>
                                        </p:tgtEl>
                                        <p:attrNameLst>
                                          <p:attrName>ppt_y</p:attrName>
                                        </p:attrNameLst>
                                      </p:cBhvr>
                                      <p:tavLst>
                                        <p:tav tm="0">
                                          <p:val>
                                            <p:strVal val="ppt_y"/>
                                          </p:val>
                                        </p:tav>
                                        <p:tav tm="100000">
                                          <p:val>
                                            <p:strVal val="1+ppt_h/2"/>
                                          </p:val>
                                        </p:tav>
                                      </p:tavLst>
                                    </p:anim>
                                    <p:set>
                                      <p:cBhvr>
                                        <p:cTn id="36" dur="1" fill="hold">
                                          <p:stCondLst>
                                            <p:cond delay="499"/>
                                          </p:stCondLst>
                                        </p:cTn>
                                        <p:tgtEl>
                                          <p:spTgt spid="40994"/>
                                        </p:tgtEl>
                                        <p:attrNameLst>
                                          <p:attrName>style.visibility</p:attrName>
                                        </p:attrNameLst>
                                      </p:cBhvr>
                                      <p:to>
                                        <p:strVal val="hidden"/>
                                      </p:to>
                                    </p:set>
                                  </p:childTnLst>
                                </p:cTn>
                              </p:par>
                            </p:childTnLst>
                          </p:cTn>
                        </p:par>
                        <p:par>
                          <p:cTn id="37" fill="hold" nodeType="afterGroup">
                            <p:stCondLst>
                              <p:cond delay="3000"/>
                            </p:stCondLst>
                            <p:childTnLst>
                              <p:par>
                                <p:cTn id="38" presetID="2" presetClass="exit" presetSubtype="4" fill="hold" nodeType="afterEffect">
                                  <p:stCondLst>
                                    <p:cond delay="0"/>
                                  </p:stCondLst>
                                  <p:childTnLst>
                                    <p:anim calcmode="lin" valueType="num">
                                      <p:cBhvr additive="base">
                                        <p:cTn id="39" dur="500"/>
                                        <p:tgtEl>
                                          <p:spTgt spid="40995"/>
                                        </p:tgtEl>
                                        <p:attrNameLst>
                                          <p:attrName>ppt_x</p:attrName>
                                        </p:attrNameLst>
                                      </p:cBhvr>
                                      <p:tavLst>
                                        <p:tav tm="0">
                                          <p:val>
                                            <p:strVal val="ppt_x"/>
                                          </p:val>
                                        </p:tav>
                                        <p:tav tm="100000">
                                          <p:val>
                                            <p:strVal val="ppt_x"/>
                                          </p:val>
                                        </p:tav>
                                      </p:tavLst>
                                    </p:anim>
                                    <p:anim calcmode="lin" valueType="num">
                                      <p:cBhvr additive="base">
                                        <p:cTn id="40" dur="500"/>
                                        <p:tgtEl>
                                          <p:spTgt spid="40995"/>
                                        </p:tgtEl>
                                        <p:attrNameLst>
                                          <p:attrName>ppt_y</p:attrName>
                                        </p:attrNameLst>
                                      </p:cBhvr>
                                      <p:tavLst>
                                        <p:tav tm="0">
                                          <p:val>
                                            <p:strVal val="ppt_y"/>
                                          </p:val>
                                        </p:tav>
                                        <p:tav tm="100000">
                                          <p:val>
                                            <p:strVal val="1+ppt_h/2"/>
                                          </p:val>
                                        </p:tav>
                                      </p:tavLst>
                                    </p:anim>
                                    <p:set>
                                      <p:cBhvr>
                                        <p:cTn id="41" dur="1" fill="hold">
                                          <p:stCondLst>
                                            <p:cond delay="499"/>
                                          </p:stCondLst>
                                        </p:cTn>
                                        <p:tgtEl>
                                          <p:spTgt spid="40995"/>
                                        </p:tgtEl>
                                        <p:attrNameLst>
                                          <p:attrName>style.visibility</p:attrName>
                                        </p:attrNameLst>
                                      </p:cBhvr>
                                      <p:to>
                                        <p:strVal val="hidden"/>
                                      </p:to>
                                    </p:set>
                                  </p:childTnLst>
                                </p:cTn>
                              </p:par>
                            </p:childTnLst>
                          </p:cTn>
                        </p:par>
                        <p:par>
                          <p:cTn id="42" fill="hold" nodeType="afterGroup">
                            <p:stCondLst>
                              <p:cond delay="3500"/>
                            </p:stCondLst>
                            <p:childTnLst>
                              <p:par>
                                <p:cTn id="43" presetID="2" presetClass="exit" presetSubtype="4" fill="hold" grpId="1" nodeType="afterEffect">
                                  <p:stCondLst>
                                    <p:cond delay="0"/>
                                  </p:stCondLst>
                                  <p:childTnLst>
                                    <p:anim calcmode="lin" valueType="num">
                                      <p:cBhvr additive="base">
                                        <p:cTn id="44" dur="500"/>
                                        <p:tgtEl>
                                          <p:spTgt spid="40996"/>
                                        </p:tgtEl>
                                        <p:attrNameLst>
                                          <p:attrName>ppt_x</p:attrName>
                                        </p:attrNameLst>
                                      </p:cBhvr>
                                      <p:tavLst>
                                        <p:tav tm="0">
                                          <p:val>
                                            <p:strVal val="ppt_x"/>
                                          </p:val>
                                        </p:tav>
                                        <p:tav tm="100000">
                                          <p:val>
                                            <p:strVal val="ppt_x"/>
                                          </p:val>
                                        </p:tav>
                                      </p:tavLst>
                                    </p:anim>
                                    <p:anim calcmode="lin" valueType="num">
                                      <p:cBhvr additive="base">
                                        <p:cTn id="45" dur="500"/>
                                        <p:tgtEl>
                                          <p:spTgt spid="40996"/>
                                        </p:tgtEl>
                                        <p:attrNameLst>
                                          <p:attrName>ppt_y</p:attrName>
                                        </p:attrNameLst>
                                      </p:cBhvr>
                                      <p:tavLst>
                                        <p:tav tm="0">
                                          <p:val>
                                            <p:strVal val="ppt_y"/>
                                          </p:val>
                                        </p:tav>
                                        <p:tav tm="100000">
                                          <p:val>
                                            <p:strVal val="1+ppt_h/2"/>
                                          </p:val>
                                        </p:tav>
                                      </p:tavLst>
                                    </p:anim>
                                    <p:set>
                                      <p:cBhvr>
                                        <p:cTn id="46" dur="1" fill="hold">
                                          <p:stCondLst>
                                            <p:cond delay="499"/>
                                          </p:stCondLst>
                                        </p:cTn>
                                        <p:tgtEl>
                                          <p:spTgt spid="40996"/>
                                        </p:tgtEl>
                                        <p:attrNameLst>
                                          <p:attrName>style.visibility</p:attrName>
                                        </p:attrNameLst>
                                      </p:cBhvr>
                                      <p:to>
                                        <p:strVal val="hidden"/>
                                      </p:to>
                                    </p:set>
                                  </p:childTnLst>
                                </p:cTn>
                              </p:par>
                            </p:childTnLst>
                          </p:cTn>
                        </p:par>
                        <p:par>
                          <p:cTn id="47" fill="hold" nodeType="afterGroup">
                            <p:stCondLst>
                              <p:cond delay="4000"/>
                            </p:stCondLst>
                            <p:childTnLst>
                              <p:par>
                                <p:cTn id="48" presetID="2" presetClass="exit" presetSubtype="4" fill="hold" grpId="1" nodeType="afterEffect">
                                  <p:stCondLst>
                                    <p:cond delay="0"/>
                                  </p:stCondLst>
                                  <p:childTnLst>
                                    <p:anim calcmode="lin" valueType="num">
                                      <p:cBhvr additive="base">
                                        <p:cTn id="49" dur="500"/>
                                        <p:tgtEl>
                                          <p:spTgt spid="40998"/>
                                        </p:tgtEl>
                                        <p:attrNameLst>
                                          <p:attrName>ppt_x</p:attrName>
                                        </p:attrNameLst>
                                      </p:cBhvr>
                                      <p:tavLst>
                                        <p:tav tm="0">
                                          <p:val>
                                            <p:strVal val="ppt_x"/>
                                          </p:val>
                                        </p:tav>
                                        <p:tav tm="100000">
                                          <p:val>
                                            <p:strVal val="ppt_x"/>
                                          </p:val>
                                        </p:tav>
                                      </p:tavLst>
                                    </p:anim>
                                    <p:anim calcmode="lin" valueType="num">
                                      <p:cBhvr additive="base">
                                        <p:cTn id="50" dur="500"/>
                                        <p:tgtEl>
                                          <p:spTgt spid="40998"/>
                                        </p:tgtEl>
                                        <p:attrNameLst>
                                          <p:attrName>ppt_y</p:attrName>
                                        </p:attrNameLst>
                                      </p:cBhvr>
                                      <p:tavLst>
                                        <p:tav tm="0">
                                          <p:val>
                                            <p:strVal val="ppt_y"/>
                                          </p:val>
                                        </p:tav>
                                        <p:tav tm="100000">
                                          <p:val>
                                            <p:strVal val="1+ppt_h/2"/>
                                          </p:val>
                                        </p:tav>
                                      </p:tavLst>
                                    </p:anim>
                                    <p:set>
                                      <p:cBhvr>
                                        <p:cTn id="51" dur="1" fill="hold">
                                          <p:stCondLst>
                                            <p:cond delay="499"/>
                                          </p:stCondLst>
                                        </p:cTn>
                                        <p:tgtEl>
                                          <p:spTgt spid="40998"/>
                                        </p:tgtEl>
                                        <p:attrNameLst>
                                          <p:attrName>style.visibility</p:attrName>
                                        </p:attrNameLst>
                                      </p:cBhvr>
                                      <p:to>
                                        <p:strVal val="hidden"/>
                                      </p:to>
                                    </p:set>
                                  </p:childTnLst>
                                </p:cTn>
                              </p:par>
                            </p:childTnLst>
                          </p:cTn>
                        </p:par>
                        <p:par>
                          <p:cTn id="52" fill="hold" nodeType="afterGroup">
                            <p:stCondLst>
                              <p:cond delay="4500"/>
                            </p:stCondLst>
                            <p:childTnLst>
                              <p:par>
                                <p:cTn id="53" presetID="2" presetClass="exit" presetSubtype="4" fill="hold" grpId="1" nodeType="afterEffect">
                                  <p:stCondLst>
                                    <p:cond delay="0"/>
                                  </p:stCondLst>
                                  <p:childTnLst>
                                    <p:anim calcmode="lin" valueType="num">
                                      <p:cBhvr additive="base">
                                        <p:cTn id="54" dur="500"/>
                                        <p:tgtEl>
                                          <p:spTgt spid="41004"/>
                                        </p:tgtEl>
                                        <p:attrNameLst>
                                          <p:attrName>ppt_x</p:attrName>
                                        </p:attrNameLst>
                                      </p:cBhvr>
                                      <p:tavLst>
                                        <p:tav tm="0">
                                          <p:val>
                                            <p:strVal val="ppt_x"/>
                                          </p:val>
                                        </p:tav>
                                        <p:tav tm="100000">
                                          <p:val>
                                            <p:strVal val="ppt_x"/>
                                          </p:val>
                                        </p:tav>
                                      </p:tavLst>
                                    </p:anim>
                                    <p:anim calcmode="lin" valueType="num">
                                      <p:cBhvr additive="base">
                                        <p:cTn id="55" dur="500"/>
                                        <p:tgtEl>
                                          <p:spTgt spid="41004"/>
                                        </p:tgtEl>
                                        <p:attrNameLst>
                                          <p:attrName>ppt_y</p:attrName>
                                        </p:attrNameLst>
                                      </p:cBhvr>
                                      <p:tavLst>
                                        <p:tav tm="0">
                                          <p:val>
                                            <p:strVal val="ppt_y"/>
                                          </p:val>
                                        </p:tav>
                                        <p:tav tm="100000">
                                          <p:val>
                                            <p:strVal val="1+ppt_h/2"/>
                                          </p:val>
                                        </p:tav>
                                      </p:tavLst>
                                    </p:anim>
                                    <p:set>
                                      <p:cBhvr>
                                        <p:cTn id="56" dur="1" fill="hold">
                                          <p:stCondLst>
                                            <p:cond delay="499"/>
                                          </p:stCondLst>
                                        </p:cTn>
                                        <p:tgtEl>
                                          <p:spTgt spid="41004"/>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1" presetClass="entr" presetSubtype="4" fill="hold" nodeType="clickEffect">
                                  <p:stCondLst>
                                    <p:cond delay="0"/>
                                  </p:stCondLst>
                                  <p:childTnLst>
                                    <p:set>
                                      <p:cBhvr>
                                        <p:cTn id="60" dur="1" fill="hold">
                                          <p:stCondLst>
                                            <p:cond delay="0"/>
                                          </p:stCondLst>
                                        </p:cTn>
                                        <p:tgtEl>
                                          <p:spTgt spid="41000"/>
                                        </p:tgtEl>
                                        <p:attrNameLst>
                                          <p:attrName>style.visibility</p:attrName>
                                        </p:attrNameLst>
                                      </p:cBhvr>
                                      <p:to>
                                        <p:strVal val="visible"/>
                                      </p:to>
                                    </p:set>
                                    <p:animEffect transition="in" filter="wheel(4)">
                                      <p:cBhvr>
                                        <p:cTn id="61" dur="2000"/>
                                        <p:tgtEl>
                                          <p:spTgt spid="41000"/>
                                        </p:tgtEl>
                                      </p:cBhvr>
                                    </p:animEffect>
                                  </p:childTnLst>
                                </p:cTn>
                              </p:par>
                              <p:par>
                                <p:cTn id="62" presetID="21" presetClass="entr" presetSubtype="4" fill="hold" nodeType="withEffect">
                                  <p:stCondLst>
                                    <p:cond delay="0"/>
                                  </p:stCondLst>
                                  <p:childTnLst>
                                    <p:set>
                                      <p:cBhvr>
                                        <p:cTn id="63" dur="1" fill="hold">
                                          <p:stCondLst>
                                            <p:cond delay="0"/>
                                          </p:stCondLst>
                                        </p:cTn>
                                        <p:tgtEl>
                                          <p:spTgt spid="41001"/>
                                        </p:tgtEl>
                                        <p:attrNameLst>
                                          <p:attrName>style.visibility</p:attrName>
                                        </p:attrNameLst>
                                      </p:cBhvr>
                                      <p:to>
                                        <p:strVal val="visible"/>
                                      </p:to>
                                    </p:set>
                                    <p:animEffect transition="in" filter="wheel(4)">
                                      <p:cBhvr>
                                        <p:cTn id="64" dur="2000"/>
                                        <p:tgtEl>
                                          <p:spTgt spid="4100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4" presetClass="entr" presetSubtype="0" accel="100000" fill="hold" grpId="0" nodeType="clickEffect">
                                  <p:stCondLst>
                                    <p:cond delay="0"/>
                                  </p:stCondLst>
                                  <p:childTnLst>
                                    <p:set>
                                      <p:cBhvr>
                                        <p:cTn id="68" dur="1" fill="hold">
                                          <p:stCondLst>
                                            <p:cond delay="0"/>
                                          </p:stCondLst>
                                        </p:cTn>
                                        <p:tgtEl>
                                          <p:spTgt spid="41002"/>
                                        </p:tgtEl>
                                        <p:attrNameLst>
                                          <p:attrName>style.visibility</p:attrName>
                                        </p:attrNameLst>
                                      </p:cBhvr>
                                      <p:to>
                                        <p:strVal val="visible"/>
                                      </p:to>
                                    </p:set>
                                    <p:anim calcmode="lin" valueType="num">
                                      <p:cBhvr>
                                        <p:cTn id="69" dur="500" fill="hold"/>
                                        <p:tgtEl>
                                          <p:spTgt spid="41002"/>
                                        </p:tgtEl>
                                        <p:attrNameLst>
                                          <p:attrName>ppt_w</p:attrName>
                                        </p:attrNameLst>
                                      </p:cBhvr>
                                      <p:tavLst>
                                        <p:tav tm="0">
                                          <p:val>
                                            <p:strVal val="#ppt_w*0.05"/>
                                          </p:val>
                                        </p:tav>
                                        <p:tav tm="100000">
                                          <p:val>
                                            <p:strVal val="#ppt_w"/>
                                          </p:val>
                                        </p:tav>
                                      </p:tavLst>
                                    </p:anim>
                                    <p:anim calcmode="lin" valueType="num">
                                      <p:cBhvr>
                                        <p:cTn id="70" dur="500" fill="hold"/>
                                        <p:tgtEl>
                                          <p:spTgt spid="41002"/>
                                        </p:tgtEl>
                                        <p:attrNameLst>
                                          <p:attrName>ppt_h</p:attrName>
                                        </p:attrNameLst>
                                      </p:cBhvr>
                                      <p:tavLst>
                                        <p:tav tm="0">
                                          <p:val>
                                            <p:strVal val="#ppt_h"/>
                                          </p:val>
                                        </p:tav>
                                        <p:tav tm="100000">
                                          <p:val>
                                            <p:strVal val="#ppt_h"/>
                                          </p:val>
                                        </p:tav>
                                      </p:tavLst>
                                    </p:anim>
                                    <p:anim calcmode="lin" valueType="num">
                                      <p:cBhvr>
                                        <p:cTn id="71" dur="500" fill="hold"/>
                                        <p:tgtEl>
                                          <p:spTgt spid="41002"/>
                                        </p:tgtEl>
                                        <p:attrNameLst>
                                          <p:attrName>ppt_x</p:attrName>
                                        </p:attrNameLst>
                                      </p:cBhvr>
                                      <p:tavLst>
                                        <p:tav tm="0">
                                          <p:val>
                                            <p:strVal val="#ppt_x-.2"/>
                                          </p:val>
                                        </p:tav>
                                        <p:tav tm="100000">
                                          <p:val>
                                            <p:strVal val="#ppt_x"/>
                                          </p:val>
                                        </p:tav>
                                      </p:tavLst>
                                    </p:anim>
                                    <p:anim calcmode="lin" valueType="num">
                                      <p:cBhvr>
                                        <p:cTn id="72" dur="500" fill="hold"/>
                                        <p:tgtEl>
                                          <p:spTgt spid="41002"/>
                                        </p:tgtEl>
                                        <p:attrNameLst>
                                          <p:attrName>ppt_y</p:attrName>
                                        </p:attrNameLst>
                                      </p:cBhvr>
                                      <p:tavLst>
                                        <p:tav tm="0">
                                          <p:val>
                                            <p:strVal val="#ppt_y"/>
                                          </p:val>
                                        </p:tav>
                                        <p:tav tm="100000">
                                          <p:val>
                                            <p:strVal val="#ppt_y"/>
                                          </p:val>
                                        </p:tav>
                                      </p:tavLst>
                                    </p:anim>
                                    <p:animEffect transition="in" filter="fade">
                                      <p:cBhvr>
                                        <p:cTn id="73" dur="500"/>
                                        <p:tgtEl>
                                          <p:spTgt spid="41002"/>
                                        </p:tgtEl>
                                      </p:cBhvr>
                                    </p:animEffect>
                                  </p:childTnLst>
                                </p:cTn>
                              </p:par>
                              <p:par>
                                <p:cTn id="74" presetID="54" presetClass="entr" presetSubtype="0" accel="100000" fill="hold" grpId="0" nodeType="withEffect">
                                  <p:stCondLst>
                                    <p:cond delay="0"/>
                                  </p:stCondLst>
                                  <p:childTnLst>
                                    <p:set>
                                      <p:cBhvr>
                                        <p:cTn id="75" dur="1" fill="hold">
                                          <p:stCondLst>
                                            <p:cond delay="0"/>
                                          </p:stCondLst>
                                        </p:cTn>
                                        <p:tgtEl>
                                          <p:spTgt spid="41003"/>
                                        </p:tgtEl>
                                        <p:attrNameLst>
                                          <p:attrName>style.visibility</p:attrName>
                                        </p:attrNameLst>
                                      </p:cBhvr>
                                      <p:to>
                                        <p:strVal val="visible"/>
                                      </p:to>
                                    </p:set>
                                    <p:anim calcmode="lin" valueType="num">
                                      <p:cBhvr>
                                        <p:cTn id="76" dur="500" fill="hold"/>
                                        <p:tgtEl>
                                          <p:spTgt spid="41003"/>
                                        </p:tgtEl>
                                        <p:attrNameLst>
                                          <p:attrName>ppt_w</p:attrName>
                                        </p:attrNameLst>
                                      </p:cBhvr>
                                      <p:tavLst>
                                        <p:tav tm="0">
                                          <p:val>
                                            <p:strVal val="#ppt_w*0.05"/>
                                          </p:val>
                                        </p:tav>
                                        <p:tav tm="100000">
                                          <p:val>
                                            <p:strVal val="#ppt_w"/>
                                          </p:val>
                                        </p:tav>
                                      </p:tavLst>
                                    </p:anim>
                                    <p:anim calcmode="lin" valueType="num">
                                      <p:cBhvr>
                                        <p:cTn id="77" dur="500" fill="hold"/>
                                        <p:tgtEl>
                                          <p:spTgt spid="41003"/>
                                        </p:tgtEl>
                                        <p:attrNameLst>
                                          <p:attrName>ppt_h</p:attrName>
                                        </p:attrNameLst>
                                      </p:cBhvr>
                                      <p:tavLst>
                                        <p:tav tm="0">
                                          <p:val>
                                            <p:strVal val="#ppt_h"/>
                                          </p:val>
                                        </p:tav>
                                        <p:tav tm="100000">
                                          <p:val>
                                            <p:strVal val="#ppt_h"/>
                                          </p:val>
                                        </p:tav>
                                      </p:tavLst>
                                    </p:anim>
                                    <p:anim calcmode="lin" valueType="num">
                                      <p:cBhvr>
                                        <p:cTn id="78" dur="500" fill="hold"/>
                                        <p:tgtEl>
                                          <p:spTgt spid="41003"/>
                                        </p:tgtEl>
                                        <p:attrNameLst>
                                          <p:attrName>ppt_x</p:attrName>
                                        </p:attrNameLst>
                                      </p:cBhvr>
                                      <p:tavLst>
                                        <p:tav tm="0">
                                          <p:val>
                                            <p:strVal val="#ppt_x-.2"/>
                                          </p:val>
                                        </p:tav>
                                        <p:tav tm="100000">
                                          <p:val>
                                            <p:strVal val="#ppt_x"/>
                                          </p:val>
                                        </p:tav>
                                      </p:tavLst>
                                    </p:anim>
                                    <p:anim calcmode="lin" valueType="num">
                                      <p:cBhvr>
                                        <p:cTn id="79" dur="500" fill="hold"/>
                                        <p:tgtEl>
                                          <p:spTgt spid="41003"/>
                                        </p:tgtEl>
                                        <p:attrNameLst>
                                          <p:attrName>ppt_y</p:attrName>
                                        </p:attrNameLst>
                                      </p:cBhvr>
                                      <p:tavLst>
                                        <p:tav tm="0">
                                          <p:val>
                                            <p:strVal val="#ppt_y"/>
                                          </p:val>
                                        </p:tav>
                                        <p:tav tm="100000">
                                          <p:val>
                                            <p:strVal val="#ppt_y"/>
                                          </p:val>
                                        </p:tav>
                                      </p:tavLst>
                                    </p:anim>
                                    <p:animEffect transition="in" filter="fade">
                                      <p:cBhvr>
                                        <p:cTn id="80" dur="500"/>
                                        <p:tgtEl>
                                          <p:spTgt spid="4100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8" presetClass="entr" presetSubtype="12" fill="hold" grpId="0" nodeType="clickEffect">
                                  <p:stCondLst>
                                    <p:cond delay="0"/>
                                  </p:stCondLst>
                                  <p:childTnLst>
                                    <p:set>
                                      <p:cBhvr>
                                        <p:cTn id="84" dur="1" fill="hold">
                                          <p:stCondLst>
                                            <p:cond delay="0"/>
                                          </p:stCondLst>
                                        </p:cTn>
                                        <p:tgtEl>
                                          <p:spTgt spid="41005"/>
                                        </p:tgtEl>
                                        <p:attrNameLst>
                                          <p:attrName>style.visibility</p:attrName>
                                        </p:attrNameLst>
                                      </p:cBhvr>
                                      <p:to>
                                        <p:strVal val="visible"/>
                                      </p:to>
                                    </p:set>
                                    <p:animEffect transition="in" filter="strips(downLeft)">
                                      <p:cBhvr>
                                        <p:cTn id="85" dur="500"/>
                                        <p:tgtEl>
                                          <p:spTgt spid="41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6" grpId="0" animBg="1"/>
      <p:bldP spid="40996" grpId="1" animBg="1"/>
      <p:bldP spid="40998" grpId="0"/>
      <p:bldP spid="40998" grpId="1"/>
      <p:bldP spid="41002" grpId="0" animBg="1"/>
      <p:bldP spid="41003" grpId="0"/>
      <p:bldP spid="41004" grpId="0" animBg="1"/>
      <p:bldP spid="41004" grpId="1" animBg="1"/>
      <p:bldP spid="4100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icture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286001"/>
            <a:ext cx="4352770" cy="416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Picture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 y="2286001"/>
            <a:ext cx="4336474" cy="416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6926" y="0"/>
            <a:ext cx="913707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4000" i="1" dirty="0" err="1"/>
              <a:t>Một</a:t>
            </a:r>
            <a:r>
              <a:rPr lang="en-US" altLang="en-US" sz="4000" i="1" dirty="0"/>
              <a:t> </a:t>
            </a:r>
            <a:r>
              <a:rPr lang="en-US" altLang="en-US" sz="4000" i="1" dirty="0" err="1"/>
              <a:t>sợi</a:t>
            </a:r>
            <a:r>
              <a:rPr lang="en-US" altLang="en-US" sz="4000" i="1" dirty="0"/>
              <a:t> </a:t>
            </a:r>
            <a:r>
              <a:rPr lang="en-US" altLang="en-US" sz="4000" i="1" dirty="0" err="1"/>
              <a:t>dây</a:t>
            </a:r>
            <a:r>
              <a:rPr lang="en-US" altLang="en-US" sz="4000" i="1" dirty="0"/>
              <a:t> </a:t>
            </a:r>
            <a:r>
              <a:rPr lang="en-US" altLang="en-US" sz="4000" i="1" dirty="0" err="1"/>
              <a:t>cao</a:t>
            </a:r>
            <a:r>
              <a:rPr lang="en-US" altLang="en-US" sz="4000" i="1" dirty="0"/>
              <a:t> </a:t>
            </a:r>
            <a:r>
              <a:rPr lang="en-US" altLang="en-US" sz="4000" i="1" dirty="0" err="1"/>
              <a:t>su</a:t>
            </a:r>
            <a:r>
              <a:rPr lang="en-US" altLang="en-US" sz="4000" i="1" dirty="0"/>
              <a:t> </a:t>
            </a:r>
            <a:r>
              <a:rPr lang="en-US" altLang="en-US" sz="4000" i="1" dirty="0" err="1"/>
              <a:t>và</a:t>
            </a:r>
            <a:r>
              <a:rPr lang="en-US" altLang="en-US" sz="4000" i="1" dirty="0"/>
              <a:t> </a:t>
            </a:r>
            <a:r>
              <a:rPr lang="en-US" altLang="en-US" sz="4000" i="1" dirty="0" err="1"/>
              <a:t>một</a:t>
            </a:r>
            <a:r>
              <a:rPr lang="en-US" altLang="en-US" sz="4000" i="1" dirty="0"/>
              <a:t> </a:t>
            </a:r>
            <a:r>
              <a:rPr lang="en-US" altLang="en-US" sz="4000" i="1" dirty="0" err="1"/>
              <a:t>lòxo</a:t>
            </a:r>
            <a:r>
              <a:rPr lang="en-US" altLang="en-US" sz="4000" i="1" dirty="0"/>
              <a:t> </a:t>
            </a:r>
            <a:r>
              <a:rPr lang="en-US" altLang="en-US" sz="4000" i="1" dirty="0" err="1"/>
              <a:t>có</a:t>
            </a:r>
            <a:r>
              <a:rPr lang="en-US" altLang="en-US" sz="4000" i="1" dirty="0"/>
              <a:t> </a:t>
            </a:r>
            <a:r>
              <a:rPr lang="en-US" altLang="en-US" sz="4000" i="1" dirty="0" err="1"/>
              <a:t>tính</a:t>
            </a:r>
            <a:r>
              <a:rPr lang="en-US" altLang="en-US" sz="4000" i="1" dirty="0"/>
              <a:t> </a:t>
            </a:r>
            <a:r>
              <a:rPr lang="en-US" altLang="en-US" sz="4000" i="1" dirty="0" err="1"/>
              <a:t>chất</a:t>
            </a:r>
            <a:r>
              <a:rPr lang="en-US" altLang="en-US" sz="4000" i="1" dirty="0"/>
              <a:t> </a:t>
            </a:r>
            <a:r>
              <a:rPr lang="en-US" altLang="en-US" sz="4000" i="1" dirty="0" err="1"/>
              <a:t>nào</a:t>
            </a:r>
            <a:r>
              <a:rPr lang="en-US" altLang="en-US" sz="4000" i="1" dirty="0"/>
              <a:t> </a:t>
            </a:r>
            <a:r>
              <a:rPr lang="en-US" altLang="en-US" sz="4000" i="1" dirty="0" err="1"/>
              <a:t>giống</a:t>
            </a:r>
            <a:r>
              <a:rPr lang="en-US" altLang="en-US" sz="4000" i="1" dirty="0"/>
              <a:t> </a:t>
            </a:r>
            <a:r>
              <a:rPr lang="en-US" altLang="en-US" sz="4000" i="1" dirty="0" err="1"/>
              <a:t>nhau</a:t>
            </a:r>
            <a:r>
              <a:rPr lang="en-US" altLang="en-US" sz="4000" i="1" dirty="0"/>
              <a:t>?</a:t>
            </a:r>
          </a:p>
        </p:txBody>
      </p:sp>
    </p:spTree>
    <p:extLst>
      <p:ext uri="{BB962C8B-B14F-4D97-AF65-F5344CB8AC3E}">
        <p14:creationId xmlns:p14="http://schemas.microsoft.com/office/powerpoint/2010/main" val="1357076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5"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2743200"/>
            <a:ext cx="395049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050257"/>
            <a:ext cx="171450" cy="395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descr="thuoc 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4770" y="2651523"/>
            <a:ext cx="535781" cy="2614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AutoShape 8"/>
          <p:cNvSpPr>
            <a:spLocks/>
          </p:cNvSpPr>
          <p:nvPr/>
        </p:nvSpPr>
        <p:spPr bwMode="auto">
          <a:xfrm>
            <a:off x="3518297" y="2743200"/>
            <a:ext cx="342900" cy="1905545"/>
          </a:xfrm>
          <a:prstGeom prst="leftBrace">
            <a:avLst>
              <a:gd name="adj1" fmla="val 54167"/>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pic>
        <p:nvPicPr>
          <p:cNvPr id="9224" name="Picture 9" descr="lo x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743200"/>
            <a:ext cx="442913"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0"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361385"/>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11"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600700"/>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Picture 12" descr="2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2743200"/>
            <a:ext cx="457200" cy="242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9" name="Line 13"/>
          <p:cNvSpPr>
            <a:spLocks noChangeShapeType="1"/>
          </p:cNvSpPr>
          <p:nvPr/>
        </p:nvSpPr>
        <p:spPr bwMode="auto">
          <a:xfrm>
            <a:off x="4400550" y="2743200"/>
            <a:ext cx="62865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5070" name="Line 14"/>
          <p:cNvSpPr>
            <a:spLocks noChangeShapeType="1"/>
          </p:cNvSpPr>
          <p:nvPr/>
        </p:nvSpPr>
        <p:spPr bwMode="auto">
          <a:xfrm flipV="1">
            <a:off x="4389836" y="4229100"/>
            <a:ext cx="639365" cy="28575"/>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5071" name="AutoShape 15"/>
          <p:cNvSpPr>
            <a:spLocks/>
          </p:cNvSpPr>
          <p:nvPr/>
        </p:nvSpPr>
        <p:spPr bwMode="auto">
          <a:xfrm>
            <a:off x="3600450" y="2743200"/>
            <a:ext cx="285750" cy="1485900"/>
          </a:xfrm>
          <a:prstGeom prst="leftBrace">
            <a:avLst>
              <a:gd name="adj1" fmla="val 43333"/>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sp>
        <p:nvSpPr>
          <p:cNvPr id="45072" name="Text Box 16"/>
          <p:cNvSpPr txBox="1">
            <a:spLocks noChangeArrowheads="1"/>
          </p:cNvSpPr>
          <p:nvPr/>
        </p:nvSpPr>
        <p:spPr bwMode="auto">
          <a:xfrm>
            <a:off x="1943100" y="3165873"/>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i="1" dirty="0">
                <a:solidFill>
                  <a:srgbClr val="CC0000"/>
                </a:solidFill>
                <a:latin typeface="Times New Roman" panose="02020603050405020304" pitchFamily="18" charset="0"/>
                <a:cs typeface="Times New Roman" panose="02020603050405020304" pitchFamily="18" charset="0"/>
              </a:rPr>
              <a:t>l =   ?</a:t>
            </a:r>
          </a:p>
        </p:txBody>
      </p:sp>
      <p:sp>
        <p:nvSpPr>
          <p:cNvPr id="45073" name="Text Box 17"/>
          <p:cNvSpPr txBox="1">
            <a:spLocks noChangeArrowheads="1"/>
          </p:cNvSpPr>
          <p:nvPr/>
        </p:nvSpPr>
        <p:spPr bwMode="auto">
          <a:xfrm>
            <a:off x="1943100" y="3600450"/>
            <a:ext cx="1221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i="1" dirty="0">
                <a:solidFill>
                  <a:srgbClr val="CC0000"/>
                </a:solidFill>
                <a:latin typeface="Times New Roman" panose="02020603050405020304" pitchFamily="18" charset="0"/>
                <a:cs typeface="Times New Roman" panose="02020603050405020304" pitchFamily="18" charset="0"/>
              </a:rPr>
              <a:t>l =   ?</a:t>
            </a:r>
            <a:r>
              <a:rPr lang="en-US" altLang="en-US" sz="2400" i="1" dirty="0">
                <a:latin typeface="Times New Roman" panose="02020603050405020304" pitchFamily="18" charset="0"/>
                <a:cs typeface="Times New Roman" panose="02020603050405020304" pitchFamily="18" charset="0"/>
              </a:rPr>
              <a:t> </a:t>
            </a:r>
          </a:p>
        </p:txBody>
      </p:sp>
      <p:sp>
        <p:nvSpPr>
          <p:cNvPr id="45074" name="Line 18"/>
          <p:cNvSpPr>
            <a:spLocks noChangeShapeType="1"/>
          </p:cNvSpPr>
          <p:nvPr/>
        </p:nvSpPr>
        <p:spPr bwMode="auto">
          <a:xfrm flipH="1">
            <a:off x="4389836" y="4655072"/>
            <a:ext cx="62865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45075" name="Line 19"/>
          <p:cNvSpPr>
            <a:spLocks noChangeShapeType="1"/>
          </p:cNvSpPr>
          <p:nvPr/>
        </p:nvSpPr>
        <p:spPr bwMode="auto">
          <a:xfrm flipH="1">
            <a:off x="4400550" y="2743200"/>
            <a:ext cx="62865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Tree>
    <p:extLst>
      <p:ext uri="{BB962C8B-B14F-4D97-AF65-F5344CB8AC3E}">
        <p14:creationId xmlns:p14="http://schemas.microsoft.com/office/powerpoint/2010/main" val="4183466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5069"/>
                                        </p:tgtEl>
                                        <p:attrNameLst>
                                          <p:attrName>style.visibility</p:attrName>
                                        </p:attrNameLst>
                                      </p:cBhvr>
                                      <p:to>
                                        <p:strVal val="visible"/>
                                      </p:to>
                                    </p:set>
                                    <p:animEffect transition="in" filter="strips(downLeft)">
                                      <p:cBhvr>
                                        <p:cTn id="7" dur="500"/>
                                        <p:tgtEl>
                                          <p:spTgt spid="45069"/>
                                        </p:tgtEl>
                                      </p:cBhvr>
                                    </p:animEffect>
                                  </p:childTnLst>
                                </p:cTn>
                              </p:par>
                              <p:par>
                                <p:cTn id="8" presetID="18" presetClass="entr" presetSubtype="12" fill="hold" nodeType="withEffect">
                                  <p:stCondLst>
                                    <p:cond delay="0"/>
                                  </p:stCondLst>
                                  <p:childTnLst>
                                    <p:set>
                                      <p:cBhvr>
                                        <p:cTn id="9" dur="1" fill="hold">
                                          <p:stCondLst>
                                            <p:cond delay="0"/>
                                          </p:stCondLst>
                                        </p:cTn>
                                        <p:tgtEl>
                                          <p:spTgt spid="45070"/>
                                        </p:tgtEl>
                                        <p:attrNameLst>
                                          <p:attrName>style.visibility</p:attrName>
                                        </p:attrNameLst>
                                      </p:cBhvr>
                                      <p:to>
                                        <p:strVal val="visible"/>
                                      </p:to>
                                    </p:set>
                                    <p:animEffect transition="in" filter="strips(downLeft)">
                                      <p:cBhvr>
                                        <p:cTn id="10" dur="500"/>
                                        <p:tgtEl>
                                          <p:spTgt spid="4507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45071"/>
                                        </p:tgtEl>
                                        <p:attrNameLst>
                                          <p:attrName>style.visibility</p:attrName>
                                        </p:attrNameLst>
                                      </p:cBhvr>
                                      <p:to>
                                        <p:strVal val="visible"/>
                                      </p:to>
                                    </p:set>
                                    <p:animEffect transition="in" filter="strips(downLeft)">
                                      <p:cBhvr>
                                        <p:cTn id="15" dur="500"/>
                                        <p:tgtEl>
                                          <p:spTgt spid="4507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2" presetClass="entr" presetSubtype="0" fill="hold" grpId="0" nodeType="clickEffect">
                                  <p:stCondLst>
                                    <p:cond delay="0"/>
                                  </p:stCondLst>
                                  <p:childTnLst>
                                    <p:set>
                                      <p:cBhvr>
                                        <p:cTn id="19" dur="1" fill="hold">
                                          <p:stCondLst>
                                            <p:cond delay="0"/>
                                          </p:stCondLst>
                                        </p:cTn>
                                        <p:tgtEl>
                                          <p:spTgt spid="45072"/>
                                        </p:tgtEl>
                                        <p:attrNameLst>
                                          <p:attrName>style.visibility</p:attrName>
                                        </p:attrNameLst>
                                      </p:cBhvr>
                                      <p:to>
                                        <p:strVal val="visible"/>
                                      </p:to>
                                    </p:set>
                                    <p:animScale>
                                      <p:cBhvr>
                                        <p:cTn id="20" dur="1000" decel="50000" fill="hold">
                                          <p:stCondLst>
                                            <p:cond delay="0"/>
                                          </p:stCondLst>
                                        </p:cTn>
                                        <p:tgtEl>
                                          <p:spTgt spid="450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45072"/>
                                        </p:tgtEl>
                                        <p:attrNameLst>
                                          <p:attrName>ppt_x</p:attrName>
                                          <p:attrName>ppt_y</p:attrName>
                                        </p:attrNameLst>
                                      </p:cBhvr>
                                    </p:animMotion>
                                    <p:animEffect transition="in" filter="fade">
                                      <p:cBhvr>
                                        <p:cTn id="22" dur="1000"/>
                                        <p:tgtEl>
                                          <p:spTgt spid="450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6" presetClass="path" presetSubtype="0" accel="50000" decel="50000" fill="hold" nodeType="clickEffect">
                                  <p:stCondLst>
                                    <p:cond delay="0"/>
                                  </p:stCondLst>
                                  <p:childTnLst>
                                    <p:animMotion origin="layout" path="M 0.04453 0.02153 L -0.11276 -0.20115 " pathEditMode="relative" rAng="0" ptsTypes="AA">
                                      <p:cBhvr>
                                        <p:cTn id="26" dur="2000" fill="hold"/>
                                        <p:tgtEl>
                                          <p:spTgt spid="45066"/>
                                        </p:tgtEl>
                                        <p:attrNameLst>
                                          <p:attrName>ppt_x</p:attrName>
                                          <p:attrName>ppt_y</p:attrName>
                                        </p:attrNameLst>
                                      </p:cBhvr>
                                      <p:rCtr x="-7865" y="-11134"/>
                                    </p:animMotion>
                                  </p:childTnLst>
                                </p:cTn>
                              </p:par>
                              <p:par>
                                <p:cTn id="27" presetID="56" presetClass="path" presetSubtype="0" accel="50000" decel="50000" fill="hold" nodeType="withEffect">
                                  <p:stCondLst>
                                    <p:cond delay="0"/>
                                  </p:stCondLst>
                                  <p:childTnLst>
                                    <p:animMotion origin="layout" path="M 0.04388 0.04097 L -0.11341 -0.18379 " pathEditMode="relative" rAng="0" ptsTypes="AA">
                                      <p:cBhvr>
                                        <p:cTn id="28" dur="2000" fill="hold"/>
                                        <p:tgtEl>
                                          <p:spTgt spid="45067"/>
                                        </p:tgtEl>
                                        <p:attrNameLst>
                                          <p:attrName>ppt_x</p:attrName>
                                          <p:attrName>ppt_y</p:attrName>
                                        </p:attrNameLst>
                                      </p:cBhvr>
                                      <p:rCtr x="-7865" y="-11250"/>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4506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nodeType="clickEffect">
                                  <p:stCondLst>
                                    <p:cond delay="0"/>
                                  </p:stCondLst>
                                  <p:childTnLst>
                                    <p:anim calcmode="lin" valueType="num">
                                      <p:cBhvr additive="base">
                                        <p:cTn id="36" dur="500"/>
                                        <p:tgtEl>
                                          <p:spTgt spid="45069"/>
                                        </p:tgtEl>
                                        <p:attrNameLst>
                                          <p:attrName>ppt_x</p:attrName>
                                        </p:attrNameLst>
                                      </p:cBhvr>
                                      <p:tavLst>
                                        <p:tav tm="0">
                                          <p:val>
                                            <p:strVal val="ppt_x"/>
                                          </p:val>
                                        </p:tav>
                                        <p:tav tm="100000">
                                          <p:val>
                                            <p:strVal val="ppt_x"/>
                                          </p:val>
                                        </p:tav>
                                      </p:tavLst>
                                    </p:anim>
                                    <p:anim calcmode="lin" valueType="num">
                                      <p:cBhvr additive="base">
                                        <p:cTn id="37" dur="500"/>
                                        <p:tgtEl>
                                          <p:spTgt spid="45069"/>
                                        </p:tgtEl>
                                        <p:attrNameLst>
                                          <p:attrName>ppt_y</p:attrName>
                                        </p:attrNameLst>
                                      </p:cBhvr>
                                      <p:tavLst>
                                        <p:tav tm="0">
                                          <p:val>
                                            <p:strVal val="ppt_y"/>
                                          </p:val>
                                        </p:tav>
                                        <p:tav tm="100000">
                                          <p:val>
                                            <p:strVal val="1+ppt_h/2"/>
                                          </p:val>
                                        </p:tav>
                                      </p:tavLst>
                                    </p:anim>
                                    <p:set>
                                      <p:cBhvr>
                                        <p:cTn id="38" dur="1" fill="hold">
                                          <p:stCondLst>
                                            <p:cond delay="499"/>
                                          </p:stCondLst>
                                        </p:cTn>
                                        <p:tgtEl>
                                          <p:spTgt spid="45069"/>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45070"/>
                                        </p:tgtEl>
                                        <p:attrNameLst>
                                          <p:attrName>ppt_x</p:attrName>
                                        </p:attrNameLst>
                                      </p:cBhvr>
                                      <p:tavLst>
                                        <p:tav tm="0">
                                          <p:val>
                                            <p:strVal val="ppt_x"/>
                                          </p:val>
                                        </p:tav>
                                        <p:tav tm="100000">
                                          <p:val>
                                            <p:strVal val="ppt_x"/>
                                          </p:val>
                                        </p:tav>
                                      </p:tavLst>
                                    </p:anim>
                                    <p:anim calcmode="lin" valueType="num">
                                      <p:cBhvr additive="base">
                                        <p:cTn id="41" dur="500"/>
                                        <p:tgtEl>
                                          <p:spTgt spid="45070"/>
                                        </p:tgtEl>
                                        <p:attrNameLst>
                                          <p:attrName>ppt_y</p:attrName>
                                        </p:attrNameLst>
                                      </p:cBhvr>
                                      <p:tavLst>
                                        <p:tav tm="0">
                                          <p:val>
                                            <p:strVal val="ppt_y"/>
                                          </p:val>
                                        </p:tav>
                                        <p:tav tm="100000">
                                          <p:val>
                                            <p:strVal val="1+ppt_h/2"/>
                                          </p:val>
                                        </p:tav>
                                      </p:tavLst>
                                    </p:anim>
                                    <p:set>
                                      <p:cBhvr>
                                        <p:cTn id="42" dur="1" fill="hold">
                                          <p:stCondLst>
                                            <p:cond delay="499"/>
                                          </p:stCondLst>
                                        </p:cTn>
                                        <p:tgtEl>
                                          <p:spTgt spid="45070"/>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45071"/>
                                        </p:tgtEl>
                                        <p:attrNameLst>
                                          <p:attrName>ppt_x</p:attrName>
                                        </p:attrNameLst>
                                      </p:cBhvr>
                                      <p:tavLst>
                                        <p:tav tm="0">
                                          <p:val>
                                            <p:strVal val="ppt_x"/>
                                          </p:val>
                                        </p:tav>
                                        <p:tav tm="100000">
                                          <p:val>
                                            <p:strVal val="ppt_x"/>
                                          </p:val>
                                        </p:tav>
                                      </p:tavLst>
                                    </p:anim>
                                    <p:anim calcmode="lin" valueType="num">
                                      <p:cBhvr additive="base">
                                        <p:cTn id="45" dur="500"/>
                                        <p:tgtEl>
                                          <p:spTgt spid="45071"/>
                                        </p:tgtEl>
                                        <p:attrNameLst>
                                          <p:attrName>ppt_y</p:attrName>
                                        </p:attrNameLst>
                                      </p:cBhvr>
                                      <p:tavLst>
                                        <p:tav tm="0">
                                          <p:val>
                                            <p:strVal val="ppt_y"/>
                                          </p:val>
                                        </p:tav>
                                        <p:tav tm="100000">
                                          <p:val>
                                            <p:strVal val="1+ppt_h/2"/>
                                          </p:val>
                                        </p:tav>
                                      </p:tavLst>
                                    </p:anim>
                                    <p:set>
                                      <p:cBhvr>
                                        <p:cTn id="46" dur="1" fill="hold">
                                          <p:stCondLst>
                                            <p:cond delay="499"/>
                                          </p:stCondLst>
                                        </p:cTn>
                                        <p:tgtEl>
                                          <p:spTgt spid="45071"/>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45072"/>
                                        </p:tgtEl>
                                        <p:attrNameLst>
                                          <p:attrName>ppt_x</p:attrName>
                                        </p:attrNameLst>
                                      </p:cBhvr>
                                      <p:tavLst>
                                        <p:tav tm="0">
                                          <p:val>
                                            <p:strVal val="ppt_x"/>
                                          </p:val>
                                        </p:tav>
                                        <p:tav tm="100000">
                                          <p:val>
                                            <p:strVal val="ppt_x"/>
                                          </p:val>
                                        </p:tav>
                                      </p:tavLst>
                                    </p:anim>
                                    <p:anim calcmode="lin" valueType="num">
                                      <p:cBhvr additive="base">
                                        <p:cTn id="49" dur="500"/>
                                        <p:tgtEl>
                                          <p:spTgt spid="45072"/>
                                        </p:tgtEl>
                                        <p:attrNameLst>
                                          <p:attrName>ppt_y</p:attrName>
                                        </p:attrNameLst>
                                      </p:cBhvr>
                                      <p:tavLst>
                                        <p:tav tm="0">
                                          <p:val>
                                            <p:strVal val="ppt_y"/>
                                          </p:val>
                                        </p:tav>
                                        <p:tav tm="100000">
                                          <p:val>
                                            <p:strVal val="1+ppt_h/2"/>
                                          </p:val>
                                        </p:tav>
                                      </p:tavLst>
                                    </p:anim>
                                    <p:set>
                                      <p:cBhvr>
                                        <p:cTn id="50" dur="1" fill="hold">
                                          <p:stCondLst>
                                            <p:cond delay="499"/>
                                          </p:stCondLst>
                                        </p:cTn>
                                        <p:tgtEl>
                                          <p:spTgt spid="45072"/>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12" fill="hold" nodeType="clickEffect">
                                  <p:stCondLst>
                                    <p:cond delay="0"/>
                                  </p:stCondLst>
                                  <p:childTnLst>
                                    <p:set>
                                      <p:cBhvr>
                                        <p:cTn id="54" dur="1" fill="hold">
                                          <p:stCondLst>
                                            <p:cond delay="0"/>
                                          </p:stCondLst>
                                        </p:cTn>
                                        <p:tgtEl>
                                          <p:spTgt spid="45075"/>
                                        </p:tgtEl>
                                        <p:attrNameLst>
                                          <p:attrName>style.visibility</p:attrName>
                                        </p:attrNameLst>
                                      </p:cBhvr>
                                      <p:to>
                                        <p:strVal val="visible"/>
                                      </p:to>
                                    </p:set>
                                    <p:animEffect transition="in" filter="strips(downLeft)">
                                      <p:cBhvr>
                                        <p:cTn id="55" dur="500"/>
                                        <p:tgtEl>
                                          <p:spTgt spid="45075"/>
                                        </p:tgtEl>
                                      </p:cBhvr>
                                    </p:animEffect>
                                  </p:childTnLst>
                                </p:cTn>
                              </p:par>
                              <p:par>
                                <p:cTn id="56" presetID="18" presetClass="entr" presetSubtype="12" fill="hold" nodeType="withEffect">
                                  <p:stCondLst>
                                    <p:cond delay="0"/>
                                  </p:stCondLst>
                                  <p:childTnLst>
                                    <p:set>
                                      <p:cBhvr>
                                        <p:cTn id="57" dur="1" fill="hold">
                                          <p:stCondLst>
                                            <p:cond delay="0"/>
                                          </p:stCondLst>
                                        </p:cTn>
                                        <p:tgtEl>
                                          <p:spTgt spid="45074"/>
                                        </p:tgtEl>
                                        <p:attrNameLst>
                                          <p:attrName>style.visibility</p:attrName>
                                        </p:attrNameLst>
                                      </p:cBhvr>
                                      <p:to>
                                        <p:strVal val="visible"/>
                                      </p:to>
                                    </p:set>
                                    <p:animEffect transition="in" filter="strips(downLeft)">
                                      <p:cBhvr>
                                        <p:cTn id="58" dur="500"/>
                                        <p:tgtEl>
                                          <p:spTgt spid="4507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45064"/>
                                        </p:tgtEl>
                                        <p:attrNameLst>
                                          <p:attrName>style.visibility</p:attrName>
                                        </p:attrNameLst>
                                      </p:cBhvr>
                                      <p:to>
                                        <p:strVal val="visible"/>
                                      </p:to>
                                    </p:set>
                                    <p:animEffect transition="in" filter="strips(downLeft)">
                                      <p:cBhvr>
                                        <p:cTn id="63" dur="500"/>
                                        <p:tgtEl>
                                          <p:spTgt spid="4506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6" presetClass="entr" presetSubtype="0" fill="hold" grpId="0" nodeType="clickEffect">
                                  <p:stCondLst>
                                    <p:cond delay="0"/>
                                  </p:stCondLst>
                                  <p:iterate type="lt">
                                    <p:tmPct val="10000"/>
                                  </p:iterate>
                                  <p:childTnLst>
                                    <p:set>
                                      <p:cBhvr>
                                        <p:cTn id="67" dur="1" fill="hold">
                                          <p:stCondLst>
                                            <p:cond delay="0"/>
                                          </p:stCondLst>
                                        </p:cTn>
                                        <p:tgtEl>
                                          <p:spTgt spid="45073"/>
                                        </p:tgtEl>
                                        <p:attrNameLst>
                                          <p:attrName>style.visibility</p:attrName>
                                        </p:attrNameLst>
                                      </p:cBhvr>
                                      <p:to>
                                        <p:strVal val="visible"/>
                                      </p:to>
                                    </p:set>
                                    <p:anim by="(-#ppt_w*2)" calcmode="lin" valueType="num">
                                      <p:cBhvr rctx="PPT">
                                        <p:cTn id="68" dur="500" autoRev="1" fill="hold">
                                          <p:stCondLst>
                                            <p:cond delay="0"/>
                                          </p:stCondLst>
                                        </p:cTn>
                                        <p:tgtEl>
                                          <p:spTgt spid="45073"/>
                                        </p:tgtEl>
                                        <p:attrNameLst>
                                          <p:attrName>ppt_w</p:attrName>
                                        </p:attrNameLst>
                                      </p:cBhvr>
                                    </p:anim>
                                    <p:anim by="(#ppt_w*0.50)" calcmode="lin" valueType="num">
                                      <p:cBhvr>
                                        <p:cTn id="69" dur="500" decel="50000" autoRev="1" fill="hold">
                                          <p:stCondLst>
                                            <p:cond delay="0"/>
                                          </p:stCondLst>
                                        </p:cTn>
                                        <p:tgtEl>
                                          <p:spTgt spid="45073"/>
                                        </p:tgtEl>
                                        <p:attrNameLst>
                                          <p:attrName>ppt_x</p:attrName>
                                        </p:attrNameLst>
                                      </p:cBhvr>
                                    </p:anim>
                                    <p:anim from="(-#ppt_h/2)" to="(#ppt_y)" calcmode="lin" valueType="num">
                                      <p:cBhvr>
                                        <p:cTn id="70" dur="1000" fill="hold">
                                          <p:stCondLst>
                                            <p:cond delay="0"/>
                                          </p:stCondLst>
                                        </p:cTn>
                                        <p:tgtEl>
                                          <p:spTgt spid="45073"/>
                                        </p:tgtEl>
                                        <p:attrNameLst>
                                          <p:attrName>ppt_y</p:attrName>
                                        </p:attrNameLst>
                                      </p:cBhvr>
                                    </p:anim>
                                    <p:animRot by="21600000">
                                      <p:cBhvr>
                                        <p:cTn id="71" dur="1000" fill="hold">
                                          <p:stCondLst>
                                            <p:cond delay="0"/>
                                          </p:stCondLst>
                                        </p:cTn>
                                        <p:tgtEl>
                                          <p:spTgt spid="4507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4" grpId="0" animBg="1"/>
      <p:bldP spid="45071" grpId="0" animBg="1"/>
      <p:bldP spid="45071" grpId="1" animBg="1"/>
      <p:bldP spid="45072" grpId="0"/>
      <p:bldP spid="45072" grpId="1"/>
      <p:bldP spid="4507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287" y="1940192"/>
            <a:ext cx="395049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032" y="1501616"/>
            <a:ext cx="171450" cy="395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thuoc 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5840" y="2080936"/>
            <a:ext cx="535781" cy="323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AutoShape 8"/>
          <p:cNvSpPr>
            <a:spLocks/>
          </p:cNvSpPr>
          <p:nvPr/>
        </p:nvSpPr>
        <p:spPr bwMode="auto">
          <a:xfrm>
            <a:off x="3135697" y="2168793"/>
            <a:ext cx="342900" cy="2607314"/>
          </a:xfrm>
          <a:prstGeom prst="leftBrace">
            <a:avLst>
              <a:gd name="adj1" fmla="val 61111"/>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sp>
        <p:nvSpPr>
          <p:cNvPr id="41993" name="Text Box 9"/>
          <p:cNvSpPr txBox="1">
            <a:spLocks noChangeArrowheads="1"/>
          </p:cNvSpPr>
          <p:nvPr/>
        </p:nvSpPr>
        <p:spPr bwMode="auto">
          <a:xfrm>
            <a:off x="2220176" y="3158583"/>
            <a:ext cx="1200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dirty="0">
                <a:solidFill>
                  <a:srgbClr val="CC0000"/>
                </a:solidFill>
                <a:latin typeface="Times New Roman" panose="02020603050405020304" pitchFamily="18" charset="0"/>
                <a:cs typeface="Times New Roman" panose="02020603050405020304" pitchFamily="18" charset="0"/>
              </a:rPr>
              <a:t>l =   ?</a:t>
            </a:r>
          </a:p>
        </p:txBody>
      </p:sp>
      <p:pic>
        <p:nvPicPr>
          <p:cNvPr id="10249" name="Picture 10" descr="lo x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1244" y="2163485"/>
            <a:ext cx="442913" cy="22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5" name="Line 11"/>
          <p:cNvSpPr>
            <a:spLocks noChangeShapeType="1"/>
          </p:cNvSpPr>
          <p:nvPr/>
        </p:nvSpPr>
        <p:spPr bwMode="auto">
          <a:xfrm>
            <a:off x="3869872" y="2168792"/>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1996" name="Line 12"/>
          <p:cNvSpPr>
            <a:spLocks noChangeShapeType="1"/>
          </p:cNvSpPr>
          <p:nvPr/>
        </p:nvSpPr>
        <p:spPr bwMode="auto">
          <a:xfrm>
            <a:off x="3928655" y="4100854"/>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1997" name="AutoShape 13"/>
          <p:cNvSpPr>
            <a:spLocks/>
          </p:cNvSpPr>
          <p:nvPr/>
        </p:nvSpPr>
        <p:spPr bwMode="auto">
          <a:xfrm>
            <a:off x="3407568" y="2216476"/>
            <a:ext cx="65008" cy="1973333"/>
          </a:xfrm>
          <a:prstGeom prst="leftBrace">
            <a:avLst>
              <a:gd name="adj1" fmla="val 69444"/>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vi-VN" altLang="en-US" sz="1350" b="0">
              <a:solidFill>
                <a:srgbClr val="66FFFF"/>
              </a:solidFill>
              <a:latin typeface="Tahoma" panose="020B0604030504040204" pitchFamily="34" charset="0"/>
            </a:endParaRPr>
          </a:p>
        </p:txBody>
      </p:sp>
      <p:sp>
        <p:nvSpPr>
          <p:cNvPr id="41998" name="Text Box 14"/>
          <p:cNvSpPr txBox="1">
            <a:spLocks noChangeArrowheads="1"/>
          </p:cNvSpPr>
          <p:nvPr/>
        </p:nvSpPr>
        <p:spPr bwMode="auto">
          <a:xfrm>
            <a:off x="2171700" y="3664744"/>
            <a:ext cx="971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dirty="0">
                <a:solidFill>
                  <a:srgbClr val="CC0000"/>
                </a:solidFill>
                <a:latin typeface="Times New Roman" panose="02020603050405020304" pitchFamily="18" charset="0"/>
                <a:cs typeface="Times New Roman" panose="02020603050405020304" pitchFamily="18" charset="0"/>
              </a:rPr>
              <a:t>l =  ? </a:t>
            </a:r>
          </a:p>
        </p:txBody>
      </p:sp>
      <p:pic>
        <p:nvPicPr>
          <p:cNvPr id="41999" name="Picture 15"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057775"/>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0" name="Picture 16"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297091"/>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Picture 17"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550694"/>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2" name="Picture 18" descr="ba 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1244" y="2134326"/>
            <a:ext cx="456390" cy="351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3" name="Line 19"/>
          <p:cNvSpPr>
            <a:spLocks noChangeShapeType="1"/>
          </p:cNvSpPr>
          <p:nvPr/>
        </p:nvSpPr>
        <p:spPr bwMode="auto">
          <a:xfrm flipH="1">
            <a:off x="4001621" y="4776107"/>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42004" name="Line 20"/>
          <p:cNvSpPr>
            <a:spLocks noChangeShapeType="1"/>
          </p:cNvSpPr>
          <p:nvPr/>
        </p:nvSpPr>
        <p:spPr bwMode="auto">
          <a:xfrm flipH="1">
            <a:off x="3928655" y="4065884"/>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Tree>
    <p:extLst>
      <p:ext uri="{BB962C8B-B14F-4D97-AF65-F5344CB8AC3E}">
        <p14:creationId xmlns:p14="http://schemas.microsoft.com/office/powerpoint/2010/main" val="701605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1995"/>
                                        </p:tgtEl>
                                        <p:attrNameLst>
                                          <p:attrName>style.visibility</p:attrName>
                                        </p:attrNameLst>
                                      </p:cBhvr>
                                      <p:to>
                                        <p:strVal val="visible"/>
                                      </p:to>
                                    </p:set>
                                    <p:animEffect transition="in" filter="strips(downLeft)">
                                      <p:cBhvr>
                                        <p:cTn id="7" dur="500"/>
                                        <p:tgtEl>
                                          <p:spTgt spid="41995"/>
                                        </p:tgtEl>
                                      </p:cBhvr>
                                    </p:animEffect>
                                  </p:childTnLst>
                                </p:cTn>
                              </p:par>
                              <p:par>
                                <p:cTn id="8" presetID="18" presetClass="entr" presetSubtype="12" fill="hold" nodeType="withEffect">
                                  <p:stCondLst>
                                    <p:cond delay="0"/>
                                  </p:stCondLst>
                                  <p:childTnLst>
                                    <p:set>
                                      <p:cBhvr>
                                        <p:cTn id="9" dur="1" fill="hold">
                                          <p:stCondLst>
                                            <p:cond delay="0"/>
                                          </p:stCondLst>
                                        </p:cTn>
                                        <p:tgtEl>
                                          <p:spTgt spid="41996"/>
                                        </p:tgtEl>
                                        <p:attrNameLst>
                                          <p:attrName>style.visibility</p:attrName>
                                        </p:attrNameLst>
                                      </p:cBhvr>
                                      <p:to>
                                        <p:strVal val="visible"/>
                                      </p:to>
                                    </p:set>
                                    <p:animEffect transition="in" filter="strips(downLeft)">
                                      <p:cBhvr>
                                        <p:cTn id="10" dur="500"/>
                                        <p:tgtEl>
                                          <p:spTgt spid="4199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41993"/>
                                        </p:tgtEl>
                                        <p:attrNameLst>
                                          <p:attrName>style.visibility</p:attrName>
                                        </p:attrNameLst>
                                      </p:cBhvr>
                                      <p:to>
                                        <p:strVal val="visible"/>
                                      </p:to>
                                    </p:set>
                                    <p:anim calcmode="lin" valueType="num">
                                      <p:cBhvr>
                                        <p:cTn id="15" dur="500" fill="hold"/>
                                        <p:tgtEl>
                                          <p:spTgt spid="4199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1993"/>
                                        </p:tgtEl>
                                        <p:attrNameLst>
                                          <p:attrName>ppt_y</p:attrName>
                                        </p:attrNameLst>
                                      </p:cBhvr>
                                      <p:tavLst>
                                        <p:tav tm="0">
                                          <p:val>
                                            <p:strVal val="#ppt_y"/>
                                          </p:val>
                                        </p:tav>
                                        <p:tav tm="100000">
                                          <p:val>
                                            <p:strVal val="#ppt_y"/>
                                          </p:val>
                                        </p:tav>
                                      </p:tavLst>
                                    </p:anim>
                                    <p:anim calcmode="lin" valueType="num">
                                      <p:cBhvr>
                                        <p:cTn id="17" dur="500" fill="hold"/>
                                        <p:tgtEl>
                                          <p:spTgt spid="4199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199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1993"/>
                                        </p:tgtEl>
                                      </p:cBhvr>
                                    </p:animEffect>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41997"/>
                                        </p:tgtEl>
                                        <p:attrNameLst>
                                          <p:attrName>style.visibility</p:attrName>
                                        </p:attrNameLst>
                                      </p:cBhvr>
                                      <p:to>
                                        <p:strVal val="visible"/>
                                      </p:to>
                                    </p:set>
                                    <p:anim calcmode="lin" valueType="num">
                                      <p:cBhvr>
                                        <p:cTn id="22" dur="500" fill="hold"/>
                                        <p:tgtEl>
                                          <p:spTgt spid="4199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41997"/>
                                        </p:tgtEl>
                                        <p:attrNameLst>
                                          <p:attrName>ppt_y</p:attrName>
                                        </p:attrNameLst>
                                      </p:cBhvr>
                                      <p:tavLst>
                                        <p:tav tm="0">
                                          <p:val>
                                            <p:strVal val="#ppt_y"/>
                                          </p:val>
                                        </p:tav>
                                        <p:tav tm="100000">
                                          <p:val>
                                            <p:strVal val="#ppt_y"/>
                                          </p:val>
                                        </p:tav>
                                      </p:tavLst>
                                    </p:anim>
                                    <p:anim calcmode="lin" valueType="num">
                                      <p:cBhvr>
                                        <p:cTn id="24" dur="500" fill="hold"/>
                                        <p:tgtEl>
                                          <p:spTgt spid="4199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4199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4199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path" presetSubtype="0" accel="50000" decel="50000" fill="hold" nodeType="clickEffect">
                                  <p:stCondLst>
                                    <p:cond delay="0"/>
                                  </p:stCondLst>
                                  <p:childTnLst>
                                    <p:animMotion origin="layout" path="M 0.03984 0.03541 L -0.12578 -0.13797 " pathEditMode="relative" rAng="0" ptsTypes="AA">
                                      <p:cBhvr>
                                        <p:cTn id="30" dur="2000" fill="hold"/>
                                        <p:tgtEl>
                                          <p:spTgt spid="41999"/>
                                        </p:tgtEl>
                                        <p:attrNameLst>
                                          <p:attrName>ppt_x</p:attrName>
                                          <p:attrName>ppt_y</p:attrName>
                                        </p:attrNameLst>
                                      </p:cBhvr>
                                      <p:rCtr x="-8281" y="-8681"/>
                                    </p:animMotion>
                                  </p:childTnLst>
                                </p:cTn>
                              </p:par>
                              <p:par>
                                <p:cTn id="31" presetID="56" presetClass="path" presetSubtype="0" accel="50000" decel="50000" fill="hold" nodeType="withEffect">
                                  <p:stCondLst>
                                    <p:cond delay="0"/>
                                  </p:stCondLst>
                                  <p:childTnLst>
                                    <p:animMotion origin="layout" path="M 0.03984 0.02593 L -0.12318 -0.12638 " pathEditMode="relative" rAng="0" ptsTypes="AA">
                                      <p:cBhvr>
                                        <p:cTn id="32" dur="2000" fill="hold"/>
                                        <p:tgtEl>
                                          <p:spTgt spid="42000"/>
                                        </p:tgtEl>
                                        <p:attrNameLst>
                                          <p:attrName>ppt_x</p:attrName>
                                          <p:attrName>ppt_y</p:attrName>
                                        </p:attrNameLst>
                                      </p:cBhvr>
                                      <p:rCtr x="-8151" y="-7616"/>
                                    </p:animMotion>
                                  </p:childTnLst>
                                </p:cTn>
                              </p:par>
                              <p:par>
                                <p:cTn id="33" presetID="56" presetClass="path" presetSubtype="0" accel="50000" decel="50000" fill="hold" nodeType="withEffect">
                                  <p:stCondLst>
                                    <p:cond delay="0"/>
                                  </p:stCondLst>
                                  <p:childTnLst>
                                    <p:animMotion origin="layout" path="M 0.04779 0.04722 L -0.11784 -0.1331 " pathEditMode="relative" rAng="0" ptsTypes="AA">
                                      <p:cBhvr>
                                        <p:cTn id="34" dur="2000" fill="hold"/>
                                        <p:tgtEl>
                                          <p:spTgt spid="42001"/>
                                        </p:tgtEl>
                                        <p:attrNameLst>
                                          <p:attrName>ppt_x</p:attrName>
                                          <p:attrName>ppt_y</p:attrName>
                                        </p:attrNameLst>
                                      </p:cBhvr>
                                      <p:rCtr x="-8281" y="-9028"/>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200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4" fill="hold" nodeType="clickEffect">
                                  <p:stCondLst>
                                    <p:cond delay="0"/>
                                  </p:stCondLst>
                                  <p:childTnLst>
                                    <p:anim calcmode="lin" valueType="num">
                                      <p:cBhvr additive="base">
                                        <p:cTn id="42" dur="500"/>
                                        <p:tgtEl>
                                          <p:spTgt spid="41995"/>
                                        </p:tgtEl>
                                        <p:attrNameLst>
                                          <p:attrName>ppt_x</p:attrName>
                                        </p:attrNameLst>
                                      </p:cBhvr>
                                      <p:tavLst>
                                        <p:tav tm="0">
                                          <p:val>
                                            <p:strVal val="ppt_x"/>
                                          </p:val>
                                        </p:tav>
                                        <p:tav tm="100000">
                                          <p:val>
                                            <p:strVal val="ppt_x"/>
                                          </p:val>
                                        </p:tav>
                                      </p:tavLst>
                                    </p:anim>
                                    <p:anim calcmode="lin" valueType="num">
                                      <p:cBhvr additive="base">
                                        <p:cTn id="43" dur="500"/>
                                        <p:tgtEl>
                                          <p:spTgt spid="41995"/>
                                        </p:tgtEl>
                                        <p:attrNameLst>
                                          <p:attrName>ppt_y</p:attrName>
                                        </p:attrNameLst>
                                      </p:cBhvr>
                                      <p:tavLst>
                                        <p:tav tm="0">
                                          <p:val>
                                            <p:strVal val="ppt_y"/>
                                          </p:val>
                                        </p:tav>
                                        <p:tav tm="100000">
                                          <p:val>
                                            <p:strVal val="1+ppt_h/2"/>
                                          </p:val>
                                        </p:tav>
                                      </p:tavLst>
                                    </p:anim>
                                    <p:set>
                                      <p:cBhvr>
                                        <p:cTn id="44" dur="1" fill="hold">
                                          <p:stCondLst>
                                            <p:cond delay="499"/>
                                          </p:stCondLst>
                                        </p:cTn>
                                        <p:tgtEl>
                                          <p:spTgt spid="41995"/>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41996"/>
                                        </p:tgtEl>
                                        <p:attrNameLst>
                                          <p:attrName>ppt_x</p:attrName>
                                        </p:attrNameLst>
                                      </p:cBhvr>
                                      <p:tavLst>
                                        <p:tav tm="0">
                                          <p:val>
                                            <p:strVal val="ppt_x"/>
                                          </p:val>
                                        </p:tav>
                                        <p:tav tm="100000">
                                          <p:val>
                                            <p:strVal val="ppt_x"/>
                                          </p:val>
                                        </p:tav>
                                      </p:tavLst>
                                    </p:anim>
                                    <p:anim calcmode="lin" valueType="num">
                                      <p:cBhvr additive="base">
                                        <p:cTn id="47" dur="500"/>
                                        <p:tgtEl>
                                          <p:spTgt spid="41996"/>
                                        </p:tgtEl>
                                        <p:attrNameLst>
                                          <p:attrName>ppt_y</p:attrName>
                                        </p:attrNameLst>
                                      </p:cBhvr>
                                      <p:tavLst>
                                        <p:tav tm="0">
                                          <p:val>
                                            <p:strVal val="ppt_y"/>
                                          </p:val>
                                        </p:tav>
                                        <p:tav tm="100000">
                                          <p:val>
                                            <p:strVal val="1+ppt_h/2"/>
                                          </p:val>
                                        </p:tav>
                                      </p:tavLst>
                                    </p:anim>
                                    <p:set>
                                      <p:cBhvr>
                                        <p:cTn id="48" dur="1" fill="hold">
                                          <p:stCondLst>
                                            <p:cond delay="499"/>
                                          </p:stCondLst>
                                        </p:cTn>
                                        <p:tgtEl>
                                          <p:spTgt spid="41996"/>
                                        </p:tgtEl>
                                        <p:attrNameLst>
                                          <p:attrName>style.visibility</p:attrName>
                                        </p:attrNameLst>
                                      </p:cBhvr>
                                      <p:to>
                                        <p:strVal val="hidden"/>
                                      </p:to>
                                    </p:set>
                                  </p:childTnLst>
                                </p:cTn>
                              </p:par>
                              <p:par>
                                <p:cTn id="49" presetID="2" presetClass="exit" presetSubtype="4" fill="hold" grpId="1" nodeType="withEffect">
                                  <p:stCondLst>
                                    <p:cond delay="0"/>
                                  </p:stCondLst>
                                  <p:iterate type="lt">
                                    <p:tmPct val="0"/>
                                  </p:iterate>
                                  <p:childTnLst>
                                    <p:anim calcmode="lin" valueType="num">
                                      <p:cBhvr additive="base">
                                        <p:cTn id="50" dur="500"/>
                                        <p:tgtEl>
                                          <p:spTgt spid="41997"/>
                                        </p:tgtEl>
                                        <p:attrNameLst>
                                          <p:attrName>ppt_x</p:attrName>
                                        </p:attrNameLst>
                                      </p:cBhvr>
                                      <p:tavLst>
                                        <p:tav tm="0">
                                          <p:val>
                                            <p:strVal val="ppt_x"/>
                                          </p:val>
                                        </p:tav>
                                        <p:tav tm="100000">
                                          <p:val>
                                            <p:strVal val="ppt_x"/>
                                          </p:val>
                                        </p:tav>
                                      </p:tavLst>
                                    </p:anim>
                                    <p:anim calcmode="lin" valueType="num">
                                      <p:cBhvr additive="base">
                                        <p:cTn id="51" dur="500"/>
                                        <p:tgtEl>
                                          <p:spTgt spid="41997"/>
                                        </p:tgtEl>
                                        <p:attrNameLst>
                                          <p:attrName>ppt_y</p:attrName>
                                        </p:attrNameLst>
                                      </p:cBhvr>
                                      <p:tavLst>
                                        <p:tav tm="0">
                                          <p:val>
                                            <p:strVal val="ppt_y"/>
                                          </p:val>
                                        </p:tav>
                                        <p:tav tm="100000">
                                          <p:val>
                                            <p:strVal val="1+ppt_h/2"/>
                                          </p:val>
                                        </p:tav>
                                      </p:tavLst>
                                    </p:anim>
                                    <p:set>
                                      <p:cBhvr>
                                        <p:cTn id="52" dur="1" fill="hold">
                                          <p:stCondLst>
                                            <p:cond delay="499"/>
                                          </p:stCondLst>
                                        </p:cTn>
                                        <p:tgtEl>
                                          <p:spTgt spid="41997"/>
                                        </p:tgtEl>
                                        <p:attrNameLst>
                                          <p:attrName>style.visibility</p:attrName>
                                        </p:attrNameLst>
                                      </p:cBhvr>
                                      <p:to>
                                        <p:strVal val="hidden"/>
                                      </p:to>
                                    </p:set>
                                  </p:childTnLst>
                                </p:cTn>
                              </p:par>
                              <p:par>
                                <p:cTn id="53" presetID="2" presetClass="exit" presetSubtype="4" fill="hold" grpId="1" nodeType="withEffect">
                                  <p:stCondLst>
                                    <p:cond delay="0"/>
                                  </p:stCondLst>
                                  <p:iterate type="lt">
                                    <p:tmPct val="0"/>
                                  </p:iterate>
                                  <p:childTnLst>
                                    <p:anim calcmode="lin" valueType="num">
                                      <p:cBhvr additive="base">
                                        <p:cTn id="54" dur="500"/>
                                        <p:tgtEl>
                                          <p:spTgt spid="41993"/>
                                        </p:tgtEl>
                                        <p:attrNameLst>
                                          <p:attrName>ppt_x</p:attrName>
                                        </p:attrNameLst>
                                      </p:cBhvr>
                                      <p:tavLst>
                                        <p:tav tm="0">
                                          <p:val>
                                            <p:strVal val="ppt_x"/>
                                          </p:val>
                                        </p:tav>
                                        <p:tav tm="100000">
                                          <p:val>
                                            <p:strVal val="ppt_x"/>
                                          </p:val>
                                        </p:tav>
                                      </p:tavLst>
                                    </p:anim>
                                    <p:anim calcmode="lin" valueType="num">
                                      <p:cBhvr additive="base">
                                        <p:cTn id="55" dur="500"/>
                                        <p:tgtEl>
                                          <p:spTgt spid="41993"/>
                                        </p:tgtEl>
                                        <p:attrNameLst>
                                          <p:attrName>ppt_y</p:attrName>
                                        </p:attrNameLst>
                                      </p:cBhvr>
                                      <p:tavLst>
                                        <p:tav tm="0">
                                          <p:val>
                                            <p:strVal val="ppt_y"/>
                                          </p:val>
                                        </p:tav>
                                        <p:tav tm="100000">
                                          <p:val>
                                            <p:strVal val="1+ppt_h/2"/>
                                          </p:val>
                                        </p:tav>
                                      </p:tavLst>
                                    </p:anim>
                                    <p:set>
                                      <p:cBhvr>
                                        <p:cTn id="56" dur="1" fill="hold">
                                          <p:stCondLst>
                                            <p:cond delay="499"/>
                                          </p:stCondLst>
                                        </p:cTn>
                                        <p:tgtEl>
                                          <p:spTgt spid="41993"/>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42002"/>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8" presetClass="entr" presetSubtype="12" fill="hold" nodeType="clickEffect">
                                  <p:stCondLst>
                                    <p:cond delay="0"/>
                                  </p:stCondLst>
                                  <p:childTnLst>
                                    <p:set>
                                      <p:cBhvr>
                                        <p:cTn id="64" dur="1" fill="hold">
                                          <p:stCondLst>
                                            <p:cond delay="0"/>
                                          </p:stCondLst>
                                        </p:cTn>
                                        <p:tgtEl>
                                          <p:spTgt spid="42004"/>
                                        </p:tgtEl>
                                        <p:attrNameLst>
                                          <p:attrName>style.visibility</p:attrName>
                                        </p:attrNameLst>
                                      </p:cBhvr>
                                      <p:to>
                                        <p:strVal val="visible"/>
                                      </p:to>
                                    </p:set>
                                    <p:animEffect transition="in" filter="strips(downLeft)">
                                      <p:cBhvr>
                                        <p:cTn id="65" dur="500"/>
                                        <p:tgtEl>
                                          <p:spTgt spid="42004"/>
                                        </p:tgtEl>
                                      </p:cBhvr>
                                    </p:animEffect>
                                  </p:childTnLst>
                                </p:cTn>
                              </p:par>
                              <p:par>
                                <p:cTn id="66" presetID="18" presetClass="entr" presetSubtype="12" fill="hold" nodeType="withEffect">
                                  <p:stCondLst>
                                    <p:cond delay="0"/>
                                  </p:stCondLst>
                                  <p:childTnLst>
                                    <p:set>
                                      <p:cBhvr>
                                        <p:cTn id="67" dur="1" fill="hold">
                                          <p:stCondLst>
                                            <p:cond delay="0"/>
                                          </p:stCondLst>
                                        </p:cTn>
                                        <p:tgtEl>
                                          <p:spTgt spid="42003"/>
                                        </p:tgtEl>
                                        <p:attrNameLst>
                                          <p:attrName>style.visibility</p:attrName>
                                        </p:attrNameLst>
                                      </p:cBhvr>
                                      <p:to>
                                        <p:strVal val="visible"/>
                                      </p:to>
                                    </p:set>
                                    <p:animEffect transition="in" filter="strips(downLeft)">
                                      <p:cBhvr>
                                        <p:cTn id="68" dur="500"/>
                                        <p:tgtEl>
                                          <p:spTgt spid="4200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8" presetClass="entr" presetSubtype="12" fill="hold" grpId="0" nodeType="clickEffect">
                                  <p:stCondLst>
                                    <p:cond delay="0"/>
                                  </p:stCondLst>
                                  <p:childTnLst>
                                    <p:set>
                                      <p:cBhvr>
                                        <p:cTn id="72" dur="1" fill="hold">
                                          <p:stCondLst>
                                            <p:cond delay="0"/>
                                          </p:stCondLst>
                                        </p:cTn>
                                        <p:tgtEl>
                                          <p:spTgt spid="41992"/>
                                        </p:tgtEl>
                                        <p:attrNameLst>
                                          <p:attrName>style.visibility</p:attrName>
                                        </p:attrNameLst>
                                      </p:cBhvr>
                                      <p:to>
                                        <p:strVal val="visible"/>
                                      </p:to>
                                    </p:set>
                                    <p:animEffect transition="in" filter="strips(downLeft)">
                                      <p:cBhvr>
                                        <p:cTn id="73" dur="500"/>
                                        <p:tgtEl>
                                          <p:spTgt spid="41992"/>
                                        </p:tgtEl>
                                      </p:cBhvr>
                                    </p:animEffect>
                                  </p:childTnLst>
                                </p:cTn>
                              </p:par>
                              <p:par>
                                <p:cTn id="74" presetID="18" presetClass="entr" presetSubtype="12" fill="hold" grpId="0" nodeType="withEffect">
                                  <p:stCondLst>
                                    <p:cond delay="0"/>
                                  </p:stCondLst>
                                  <p:childTnLst>
                                    <p:set>
                                      <p:cBhvr>
                                        <p:cTn id="75" dur="1" fill="hold">
                                          <p:stCondLst>
                                            <p:cond delay="0"/>
                                          </p:stCondLst>
                                        </p:cTn>
                                        <p:tgtEl>
                                          <p:spTgt spid="41998"/>
                                        </p:tgtEl>
                                        <p:attrNameLst>
                                          <p:attrName>style.visibility</p:attrName>
                                        </p:attrNameLst>
                                      </p:cBhvr>
                                      <p:to>
                                        <p:strVal val="visible"/>
                                      </p:to>
                                    </p:set>
                                    <p:animEffect transition="in" filter="strips(downLeft)">
                                      <p:cBhvr>
                                        <p:cTn id="76" dur="500"/>
                                        <p:tgtEl>
                                          <p:spTgt spid="41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animBg="1"/>
      <p:bldP spid="41993" grpId="0"/>
      <p:bldP spid="41993" grpId="1"/>
      <p:bldP spid="41997" grpId="0" animBg="1"/>
      <p:bldP spid="41997" grpId="1" animBg="1"/>
      <p:bldP spid="4199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287" y="1940192"/>
            <a:ext cx="395049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032" y="1501616"/>
            <a:ext cx="171450" cy="395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thuoc 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5840" y="2080936"/>
            <a:ext cx="558505" cy="332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AutoShape 8"/>
          <p:cNvSpPr>
            <a:spLocks/>
          </p:cNvSpPr>
          <p:nvPr/>
        </p:nvSpPr>
        <p:spPr bwMode="auto">
          <a:xfrm>
            <a:off x="3135697" y="2189663"/>
            <a:ext cx="342900" cy="2664822"/>
          </a:xfrm>
          <a:prstGeom prst="leftBrace">
            <a:avLst>
              <a:gd name="adj1" fmla="val 61111"/>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sp>
        <p:nvSpPr>
          <p:cNvPr id="41993" name="Text Box 9"/>
          <p:cNvSpPr txBox="1">
            <a:spLocks noChangeArrowheads="1"/>
          </p:cNvSpPr>
          <p:nvPr/>
        </p:nvSpPr>
        <p:spPr bwMode="auto">
          <a:xfrm>
            <a:off x="2220176" y="3158583"/>
            <a:ext cx="1200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dirty="0">
                <a:solidFill>
                  <a:srgbClr val="CC0000"/>
                </a:solidFill>
                <a:latin typeface="Times New Roman" panose="02020603050405020304" pitchFamily="18" charset="0"/>
                <a:cs typeface="Times New Roman" panose="02020603050405020304" pitchFamily="18" charset="0"/>
              </a:rPr>
              <a:t>lo =   ?</a:t>
            </a:r>
          </a:p>
        </p:txBody>
      </p:sp>
      <p:pic>
        <p:nvPicPr>
          <p:cNvPr id="10249" name="Picture 10" descr="lo x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1244" y="2163485"/>
            <a:ext cx="442913" cy="22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5" name="Line 11"/>
          <p:cNvSpPr>
            <a:spLocks noChangeShapeType="1"/>
          </p:cNvSpPr>
          <p:nvPr/>
        </p:nvSpPr>
        <p:spPr bwMode="auto">
          <a:xfrm>
            <a:off x="3869872" y="2168792"/>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1996" name="Line 12"/>
          <p:cNvSpPr>
            <a:spLocks noChangeShapeType="1"/>
          </p:cNvSpPr>
          <p:nvPr/>
        </p:nvSpPr>
        <p:spPr bwMode="auto">
          <a:xfrm>
            <a:off x="4001621" y="4118135"/>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1997" name="AutoShape 13"/>
          <p:cNvSpPr>
            <a:spLocks/>
          </p:cNvSpPr>
          <p:nvPr/>
        </p:nvSpPr>
        <p:spPr bwMode="auto">
          <a:xfrm>
            <a:off x="3358924" y="2189663"/>
            <a:ext cx="47354" cy="1909660"/>
          </a:xfrm>
          <a:prstGeom prst="leftBrace">
            <a:avLst>
              <a:gd name="adj1" fmla="val 69444"/>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vi-VN" altLang="en-US" sz="1350" b="0">
              <a:solidFill>
                <a:srgbClr val="66FFFF"/>
              </a:solidFill>
              <a:latin typeface="Tahoma" panose="020B0604030504040204" pitchFamily="34" charset="0"/>
            </a:endParaRPr>
          </a:p>
        </p:txBody>
      </p:sp>
      <p:sp>
        <p:nvSpPr>
          <p:cNvPr id="41998" name="Text Box 14"/>
          <p:cNvSpPr txBox="1">
            <a:spLocks noChangeArrowheads="1"/>
          </p:cNvSpPr>
          <p:nvPr/>
        </p:nvSpPr>
        <p:spPr bwMode="auto">
          <a:xfrm>
            <a:off x="2171700" y="3664744"/>
            <a:ext cx="971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dirty="0">
                <a:solidFill>
                  <a:srgbClr val="CC0000"/>
                </a:solidFill>
                <a:latin typeface="Times New Roman" panose="02020603050405020304" pitchFamily="18" charset="0"/>
                <a:cs typeface="Times New Roman" panose="02020603050405020304" pitchFamily="18" charset="0"/>
              </a:rPr>
              <a:t>l =  ? </a:t>
            </a:r>
          </a:p>
        </p:txBody>
      </p:sp>
      <p:pic>
        <p:nvPicPr>
          <p:cNvPr id="41999" name="Picture 15"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057775"/>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0" name="Picture 16"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297091"/>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Picture 17"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550694"/>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2" name="Picture 18" descr="ba 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7371" y="2080937"/>
            <a:ext cx="456390" cy="362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3" name="Line 19"/>
          <p:cNvSpPr>
            <a:spLocks noChangeShapeType="1"/>
          </p:cNvSpPr>
          <p:nvPr/>
        </p:nvSpPr>
        <p:spPr bwMode="auto">
          <a:xfrm flipH="1">
            <a:off x="4024344" y="4854484"/>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Tree>
    <p:extLst>
      <p:ext uri="{BB962C8B-B14F-4D97-AF65-F5344CB8AC3E}">
        <p14:creationId xmlns:p14="http://schemas.microsoft.com/office/powerpoint/2010/main" val="1879308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0.03984 0.03541 L -0.12578 -0.13797 " pathEditMode="relative" rAng="0" ptsTypes="AA">
                                      <p:cBhvr>
                                        <p:cTn id="6" dur="2000" fill="hold"/>
                                        <p:tgtEl>
                                          <p:spTgt spid="41999"/>
                                        </p:tgtEl>
                                        <p:attrNameLst>
                                          <p:attrName>ppt_x</p:attrName>
                                          <p:attrName>ppt_y</p:attrName>
                                        </p:attrNameLst>
                                      </p:cBhvr>
                                      <p:rCtr x="-8281" y="-8681"/>
                                    </p:animMotion>
                                  </p:childTnLst>
                                </p:cTn>
                              </p:par>
                              <p:par>
                                <p:cTn id="7" presetID="56" presetClass="path" presetSubtype="0" accel="50000" decel="50000" fill="hold" nodeType="withEffect">
                                  <p:stCondLst>
                                    <p:cond delay="0"/>
                                  </p:stCondLst>
                                  <p:childTnLst>
                                    <p:animMotion origin="layout" path="M 0.03984 0.02593 L -0.12318 -0.12638 " pathEditMode="relative" rAng="0" ptsTypes="AA">
                                      <p:cBhvr>
                                        <p:cTn id="8" dur="2000" fill="hold"/>
                                        <p:tgtEl>
                                          <p:spTgt spid="42000"/>
                                        </p:tgtEl>
                                        <p:attrNameLst>
                                          <p:attrName>ppt_x</p:attrName>
                                          <p:attrName>ppt_y</p:attrName>
                                        </p:attrNameLst>
                                      </p:cBhvr>
                                      <p:rCtr x="-8151" y="-7616"/>
                                    </p:animMotion>
                                  </p:childTnLst>
                                </p:cTn>
                              </p:par>
                              <p:par>
                                <p:cTn id="9" presetID="56" presetClass="path" presetSubtype="0" accel="50000" decel="50000" fill="hold" nodeType="withEffect">
                                  <p:stCondLst>
                                    <p:cond delay="0"/>
                                  </p:stCondLst>
                                  <p:childTnLst>
                                    <p:animMotion origin="layout" path="M 0.04779 0.04722 L -0.11784 -0.1331 " pathEditMode="relative" rAng="0" ptsTypes="AA">
                                      <p:cBhvr>
                                        <p:cTn id="10" dur="2000" fill="hold"/>
                                        <p:tgtEl>
                                          <p:spTgt spid="42001"/>
                                        </p:tgtEl>
                                        <p:attrNameLst>
                                          <p:attrName>ppt_x</p:attrName>
                                          <p:attrName>ppt_y</p:attrName>
                                        </p:attrNameLst>
                                      </p:cBhvr>
                                      <p:rCtr x="-8281" y="-9028"/>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20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41992"/>
                                        </p:tgtEl>
                                        <p:attrNameLst>
                                          <p:attrName>style.visibility</p:attrName>
                                        </p:attrNameLst>
                                      </p:cBhvr>
                                      <p:to>
                                        <p:strVal val="visible"/>
                                      </p:to>
                                    </p:set>
                                    <p:animEffect transition="in" filter="strips(downLeft)">
                                      <p:cBhvr>
                                        <p:cTn id="19" dur="500"/>
                                        <p:tgtEl>
                                          <p:spTgt spid="4199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41995"/>
                                        </p:tgtEl>
                                        <p:attrNameLst>
                                          <p:attrName>ppt_x</p:attrName>
                                        </p:attrNameLst>
                                      </p:cBhvr>
                                      <p:tavLst>
                                        <p:tav tm="0">
                                          <p:val>
                                            <p:strVal val="ppt_x"/>
                                          </p:val>
                                        </p:tav>
                                        <p:tav tm="100000">
                                          <p:val>
                                            <p:strVal val="ppt_x"/>
                                          </p:val>
                                        </p:tav>
                                      </p:tavLst>
                                    </p:anim>
                                    <p:anim calcmode="lin" valueType="num">
                                      <p:cBhvr additive="base">
                                        <p:cTn id="24" dur="500"/>
                                        <p:tgtEl>
                                          <p:spTgt spid="41995"/>
                                        </p:tgtEl>
                                        <p:attrNameLst>
                                          <p:attrName>ppt_y</p:attrName>
                                        </p:attrNameLst>
                                      </p:cBhvr>
                                      <p:tavLst>
                                        <p:tav tm="0">
                                          <p:val>
                                            <p:strVal val="ppt_y"/>
                                          </p:val>
                                        </p:tav>
                                        <p:tav tm="100000">
                                          <p:val>
                                            <p:strVal val="1+ppt_h/2"/>
                                          </p:val>
                                        </p:tav>
                                      </p:tavLst>
                                    </p:anim>
                                    <p:set>
                                      <p:cBhvr>
                                        <p:cTn id="25" dur="1" fill="hold">
                                          <p:stCondLst>
                                            <p:cond delay="499"/>
                                          </p:stCondLst>
                                        </p:cTn>
                                        <p:tgtEl>
                                          <p:spTgt spid="41995"/>
                                        </p:tgtEl>
                                        <p:attrNameLst>
                                          <p:attrName>style.visibility</p:attrName>
                                        </p:attrNameLst>
                                      </p:cBhvr>
                                      <p:to>
                                        <p:strVal val="hidden"/>
                                      </p:to>
                                    </p:set>
                                  </p:childTnLst>
                                </p:cTn>
                              </p:par>
                              <p:par>
                                <p:cTn id="26" presetID="2" presetClass="exit" presetSubtype="4" fill="hold" nodeType="withEffect">
                                  <p:stCondLst>
                                    <p:cond delay="0"/>
                                  </p:stCondLst>
                                  <p:childTnLst>
                                    <p:anim calcmode="lin" valueType="num">
                                      <p:cBhvr additive="base">
                                        <p:cTn id="27" dur="500"/>
                                        <p:tgtEl>
                                          <p:spTgt spid="41996"/>
                                        </p:tgtEl>
                                        <p:attrNameLst>
                                          <p:attrName>ppt_x</p:attrName>
                                        </p:attrNameLst>
                                      </p:cBhvr>
                                      <p:tavLst>
                                        <p:tav tm="0">
                                          <p:val>
                                            <p:strVal val="ppt_x"/>
                                          </p:val>
                                        </p:tav>
                                        <p:tav tm="100000">
                                          <p:val>
                                            <p:strVal val="ppt_x"/>
                                          </p:val>
                                        </p:tav>
                                      </p:tavLst>
                                    </p:anim>
                                    <p:anim calcmode="lin" valueType="num">
                                      <p:cBhvr additive="base">
                                        <p:cTn id="28" dur="500"/>
                                        <p:tgtEl>
                                          <p:spTgt spid="41996"/>
                                        </p:tgtEl>
                                        <p:attrNameLst>
                                          <p:attrName>ppt_y</p:attrName>
                                        </p:attrNameLst>
                                      </p:cBhvr>
                                      <p:tavLst>
                                        <p:tav tm="0">
                                          <p:val>
                                            <p:strVal val="ppt_y"/>
                                          </p:val>
                                        </p:tav>
                                        <p:tav tm="100000">
                                          <p:val>
                                            <p:strVal val="1+ppt_h/2"/>
                                          </p:val>
                                        </p:tav>
                                      </p:tavLst>
                                    </p:anim>
                                    <p:set>
                                      <p:cBhvr>
                                        <p:cTn id="29" dur="1" fill="hold">
                                          <p:stCondLst>
                                            <p:cond delay="499"/>
                                          </p:stCondLst>
                                        </p:cTn>
                                        <p:tgtEl>
                                          <p:spTgt spid="41996"/>
                                        </p:tgtEl>
                                        <p:attrNameLst>
                                          <p:attrName>style.visibility</p:attrName>
                                        </p:attrNameLst>
                                      </p:cBhvr>
                                      <p:to>
                                        <p:strVal val="hidden"/>
                                      </p:to>
                                    </p:set>
                                  </p:childTnLst>
                                </p:cTn>
                              </p:par>
                              <p:par>
                                <p:cTn id="30" presetID="2" presetClass="exit" presetSubtype="4" fill="hold" grpId="1" nodeType="withEffect">
                                  <p:stCondLst>
                                    <p:cond delay="0"/>
                                  </p:stCondLst>
                                  <p:iterate type="lt">
                                    <p:tmPct val="0"/>
                                  </p:iterate>
                                  <p:childTnLst>
                                    <p:anim calcmode="lin" valueType="num">
                                      <p:cBhvr additive="base">
                                        <p:cTn id="31" dur="500"/>
                                        <p:tgtEl>
                                          <p:spTgt spid="41997"/>
                                        </p:tgtEl>
                                        <p:attrNameLst>
                                          <p:attrName>ppt_x</p:attrName>
                                        </p:attrNameLst>
                                      </p:cBhvr>
                                      <p:tavLst>
                                        <p:tav tm="0">
                                          <p:val>
                                            <p:strVal val="ppt_x"/>
                                          </p:val>
                                        </p:tav>
                                        <p:tav tm="100000">
                                          <p:val>
                                            <p:strVal val="ppt_x"/>
                                          </p:val>
                                        </p:tav>
                                      </p:tavLst>
                                    </p:anim>
                                    <p:anim calcmode="lin" valueType="num">
                                      <p:cBhvr additive="base">
                                        <p:cTn id="32" dur="500"/>
                                        <p:tgtEl>
                                          <p:spTgt spid="41997"/>
                                        </p:tgtEl>
                                        <p:attrNameLst>
                                          <p:attrName>ppt_y</p:attrName>
                                        </p:attrNameLst>
                                      </p:cBhvr>
                                      <p:tavLst>
                                        <p:tav tm="0">
                                          <p:val>
                                            <p:strVal val="ppt_y"/>
                                          </p:val>
                                        </p:tav>
                                        <p:tav tm="100000">
                                          <p:val>
                                            <p:strVal val="1+ppt_h/2"/>
                                          </p:val>
                                        </p:tav>
                                      </p:tavLst>
                                    </p:anim>
                                    <p:set>
                                      <p:cBhvr>
                                        <p:cTn id="33" dur="1" fill="hold">
                                          <p:stCondLst>
                                            <p:cond delay="499"/>
                                          </p:stCondLst>
                                        </p:cTn>
                                        <p:tgtEl>
                                          <p:spTgt spid="41997"/>
                                        </p:tgtEl>
                                        <p:attrNameLst>
                                          <p:attrName>style.visibility</p:attrName>
                                        </p:attrNameLst>
                                      </p:cBhvr>
                                      <p:to>
                                        <p:strVal val="hidden"/>
                                      </p:to>
                                    </p:set>
                                  </p:childTnLst>
                                </p:cTn>
                              </p:par>
                              <p:par>
                                <p:cTn id="34" presetID="2" presetClass="exit" presetSubtype="4" fill="hold" grpId="1" nodeType="withEffect">
                                  <p:stCondLst>
                                    <p:cond delay="0"/>
                                  </p:stCondLst>
                                  <p:iterate type="lt">
                                    <p:tmPct val="0"/>
                                  </p:iterate>
                                  <p:childTnLst>
                                    <p:anim calcmode="lin" valueType="num">
                                      <p:cBhvr additive="base">
                                        <p:cTn id="35" dur="500"/>
                                        <p:tgtEl>
                                          <p:spTgt spid="41993"/>
                                        </p:tgtEl>
                                        <p:attrNameLst>
                                          <p:attrName>ppt_x</p:attrName>
                                        </p:attrNameLst>
                                      </p:cBhvr>
                                      <p:tavLst>
                                        <p:tav tm="0">
                                          <p:val>
                                            <p:strVal val="ppt_x"/>
                                          </p:val>
                                        </p:tav>
                                        <p:tav tm="100000">
                                          <p:val>
                                            <p:strVal val="ppt_x"/>
                                          </p:val>
                                        </p:tav>
                                      </p:tavLst>
                                    </p:anim>
                                    <p:anim calcmode="lin" valueType="num">
                                      <p:cBhvr additive="base">
                                        <p:cTn id="36" dur="500"/>
                                        <p:tgtEl>
                                          <p:spTgt spid="41993"/>
                                        </p:tgtEl>
                                        <p:attrNameLst>
                                          <p:attrName>ppt_y</p:attrName>
                                        </p:attrNameLst>
                                      </p:cBhvr>
                                      <p:tavLst>
                                        <p:tav tm="0">
                                          <p:val>
                                            <p:strVal val="ppt_y"/>
                                          </p:val>
                                        </p:tav>
                                        <p:tav tm="100000">
                                          <p:val>
                                            <p:strVal val="1+ppt_h/2"/>
                                          </p:val>
                                        </p:tav>
                                      </p:tavLst>
                                    </p:anim>
                                    <p:set>
                                      <p:cBhvr>
                                        <p:cTn id="37" dur="1" fill="hold">
                                          <p:stCondLst>
                                            <p:cond delay="499"/>
                                          </p:stCondLst>
                                        </p:cTn>
                                        <p:tgtEl>
                                          <p:spTgt spid="41993"/>
                                        </p:tgtEl>
                                        <p:attrNameLst>
                                          <p:attrName>style.visibility</p:attrName>
                                        </p:attrNameLst>
                                      </p:cBhvr>
                                      <p:to>
                                        <p:strVal val="hidden"/>
                                      </p:to>
                                    </p:set>
                                  </p:childTnLst>
                                </p:cTn>
                              </p:par>
                              <p:par>
                                <p:cTn id="38" presetID="18" presetClass="entr" presetSubtype="12" fill="hold" nodeType="withEffect">
                                  <p:stCondLst>
                                    <p:cond delay="0"/>
                                  </p:stCondLst>
                                  <p:childTnLst>
                                    <p:set>
                                      <p:cBhvr>
                                        <p:cTn id="39" dur="1" fill="hold">
                                          <p:stCondLst>
                                            <p:cond delay="0"/>
                                          </p:stCondLst>
                                        </p:cTn>
                                        <p:tgtEl>
                                          <p:spTgt spid="42003"/>
                                        </p:tgtEl>
                                        <p:attrNameLst>
                                          <p:attrName>style.visibility</p:attrName>
                                        </p:attrNameLst>
                                      </p:cBhvr>
                                      <p:to>
                                        <p:strVal val="visible"/>
                                      </p:to>
                                    </p:set>
                                    <p:animEffect transition="in" filter="strips(downLeft)">
                                      <p:cBhvr>
                                        <p:cTn id="40" dur="500"/>
                                        <p:tgtEl>
                                          <p:spTgt spid="42003"/>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41998"/>
                                        </p:tgtEl>
                                        <p:attrNameLst>
                                          <p:attrName>style.visibility</p:attrName>
                                        </p:attrNameLst>
                                      </p:cBhvr>
                                      <p:to>
                                        <p:strVal val="visible"/>
                                      </p:to>
                                    </p:set>
                                    <p:animEffect transition="in" filter="strips(downLeft)">
                                      <p:cBhvr>
                                        <p:cTn id="43" dur="500"/>
                                        <p:tgtEl>
                                          <p:spTgt spid="41998"/>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nodeType="clickEffect">
                                  <p:stCondLst>
                                    <p:cond delay="0"/>
                                  </p:stCondLst>
                                  <p:childTnLst>
                                    <p:set>
                                      <p:cBhvr>
                                        <p:cTn id="47" dur="1" fill="hold">
                                          <p:stCondLst>
                                            <p:cond delay="0"/>
                                          </p:stCondLst>
                                        </p:cTn>
                                        <p:tgtEl>
                                          <p:spTgt spid="41995"/>
                                        </p:tgtEl>
                                        <p:attrNameLst>
                                          <p:attrName>style.visibility</p:attrName>
                                        </p:attrNameLst>
                                      </p:cBhvr>
                                      <p:to>
                                        <p:strVal val="visible"/>
                                      </p:to>
                                    </p:set>
                                    <p:animEffect transition="in" filter="strips(downLeft)">
                                      <p:cBhvr>
                                        <p:cTn id="48" dur="500"/>
                                        <p:tgtEl>
                                          <p:spTgt spid="41995"/>
                                        </p:tgtEl>
                                      </p:cBhvr>
                                    </p:animEffect>
                                  </p:childTnLst>
                                </p:cTn>
                              </p:par>
                              <p:par>
                                <p:cTn id="49" presetID="18" presetClass="entr" presetSubtype="12" fill="hold" nodeType="withEffect">
                                  <p:stCondLst>
                                    <p:cond delay="0"/>
                                  </p:stCondLst>
                                  <p:childTnLst>
                                    <p:set>
                                      <p:cBhvr>
                                        <p:cTn id="50" dur="1" fill="hold">
                                          <p:stCondLst>
                                            <p:cond delay="0"/>
                                          </p:stCondLst>
                                        </p:cTn>
                                        <p:tgtEl>
                                          <p:spTgt spid="41996"/>
                                        </p:tgtEl>
                                        <p:attrNameLst>
                                          <p:attrName>style.visibility</p:attrName>
                                        </p:attrNameLst>
                                      </p:cBhvr>
                                      <p:to>
                                        <p:strVal val="visible"/>
                                      </p:to>
                                    </p:set>
                                    <p:animEffect transition="in" filter="strips(downLeft)">
                                      <p:cBhvr>
                                        <p:cTn id="51" dur="500"/>
                                        <p:tgtEl>
                                          <p:spTgt spid="41996"/>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41993"/>
                                        </p:tgtEl>
                                        <p:attrNameLst>
                                          <p:attrName>style.visibility</p:attrName>
                                        </p:attrNameLst>
                                      </p:cBhvr>
                                      <p:to>
                                        <p:strVal val="visible"/>
                                      </p:to>
                                    </p:set>
                                    <p:anim calcmode="lin" valueType="num">
                                      <p:cBhvr>
                                        <p:cTn id="56" dur="500" fill="hold"/>
                                        <p:tgtEl>
                                          <p:spTgt spid="41993"/>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1993"/>
                                        </p:tgtEl>
                                        <p:attrNameLst>
                                          <p:attrName>ppt_y</p:attrName>
                                        </p:attrNameLst>
                                      </p:cBhvr>
                                      <p:tavLst>
                                        <p:tav tm="0">
                                          <p:val>
                                            <p:strVal val="#ppt_y"/>
                                          </p:val>
                                        </p:tav>
                                        <p:tav tm="100000">
                                          <p:val>
                                            <p:strVal val="#ppt_y"/>
                                          </p:val>
                                        </p:tav>
                                      </p:tavLst>
                                    </p:anim>
                                    <p:anim calcmode="lin" valueType="num">
                                      <p:cBhvr>
                                        <p:cTn id="58" dur="500" fill="hold"/>
                                        <p:tgtEl>
                                          <p:spTgt spid="41993"/>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1993"/>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1993"/>
                                        </p:tgtEl>
                                      </p:cBhvr>
                                    </p:animEffect>
                                  </p:childTnLst>
                                </p:cTn>
                              </p:par>
                              <p:par>
                                <p:cTn id="61" presetID="41" presetClass="entr" presetSubtype="0" fill="hold" grpId="0" nodeType="withEffect">
                                  <p:stCondLst>
                                    <p:cond delay="0"/>
                                  </p:stCondLst>
                                  <p:iterate type="lt">
                                    <p:tmPct val="10000"/>
                                  </p:iterate>
                                  <p:childTnLst>
                                    <p:set>
                                      <p:cBhvr>
                                        <p:cTn id="62" dur="1" fill="hold">
                                          <p:stCondLst>
                                            <p:cond delay="0"/>
                                          </p:stCondLst>
                                        </p:cTn>
                                        <p:tgtEl>
                                          <p:spTgt spid="41997"/>
                                        </p:tgtEl>
                                        <p:attrNameLst>
                                          <p:attrName>style.visibility</p:attrName>
                                        </p:attrNameLst>
                                      </p:cBhvr>
                                      <p:to>
                                        <p:strVal val="visible"/>
                                      </p:to>
                                    </p:set>
                                    <p:anim calcmode="lin" valueType="num">
                                      <p:cBhvr>
                                        <p:cTn id="63" dur="500" fill="hold"/>
                                        <p:tgtEl>
                                          <p:spTgt spid="41997"/>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41997"/>
                                        </p:tgtEl>
                                        <p:attrNameLst>
                                          <p:attrName>ppt_y</p:attrName>
                                        </p:attrNameLst>
                                      </p:cBhvr>
                                      <p:tavLst>
                                        <p:tav tm="0">
                                          <p:val>
                                            <p:strVal val="#ppt_y"/>
                                          </p:val>
                                        </p:tav>
                                        <p:tav tm="100000">
                                          <p:val>
                                            <p:strVal val="#ppt_y"/>
                                          </p:val>
                                        </p:tav>
                                      </p:tavLst>
                                    </p:anim>
                                    <p:anim calcmode="lin" valueType="num">
                                      <p:cBhvr>
                                        <p:cTn id="65" dur="500" fill="hold"/>
                                        <p:tgtEl>
                                          <p:spTgt spid="41997"/>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41997"/>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41997"/>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42002"/>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42002"/>
                                        </p:tgtEl>
                                      </p:cBhvr>
                                    </p:animEffect>
                                    <p:set>
                                      <p:cBhvr>
                                        <p:cTn id="76" dur="1" fill="hold">
                                          <p:stCondLst>
                                            <p:cond delay="499"/>
                                          </p:stCondLst>
                                        </p:cTn>
                                        <p:tgtEl>
                                          <p:spTgt spid="4200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10249"/>
                                        </p:tgtEl>
                                        <p:attrNameLst>
                                          <p:attrName>style.visibility</p:attrName>
                                        </p:attrNameLst>
                                      </p:cBhvr>
                                      <p:to>
                                        <p:strVal val="visible"/>
                                      </p:to>
                                    </p:set>
                                    <p:animEffect transition="in" filter="fade">
                                      <p:cBhvr>
                                        <p:cTn id="81" dur="1000"/>
                                        <p:tgtEl>
                                          <p:spTgt spid="10249"/>
                                        </p:tgtEl>
                                      </p:cBhvr>
                                    </p:animEffect>
                                    <p:anim calcmode="lin" valueType="num">
                                      <p:cBhvr>
                                        <p:cTn id="82" dur="1000" fill="hold"/>
                                        <p:tgtEl>
                                          <p:spTgt spid="10249"/>
                                        </p:tgtEl>
                                        <p:attrNameLst>
                                          <p:attrName>ppt_x</p:attrName>
                                        </p:attrNameLst>
                                      </p:cBhvr>
                                      <p:tavLst>
                                        <p:tav tm="0">
                                          <p:val>
                                            <p:strVal val="#ppt_x"/>
                                          </p:val>
                                        </p:tav>
                                        <p:tav tm="100000">
                                          <p:val>
                                            <p:strVal val="#ppt_x"/>
                                          </p:val>
                                        </p:tav>
                                      </p:tavLst>
                                    </p:anim>
                                    <p:anim calcmode="lin" valueType="num">
                                      <p:cBhvr>
                                        <p:cTn id="83" dur="1000" fill="hold"/>
                                        <p:tgtEl>
                                          <p:spTgt spid="10249"/>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5" presetClass="exit" presetSubtype="0" fill="hold" nodeType="clickEffect">
                                  <p:stCondLst>
                                    <p:cond delay="0"/>
                                  </p:stCondLst>
                                  <p:childTnLst>
                                    <p:anim calcmode="lin" valueType="num">
                                      <p:cBhvr>
                                        <p:cTn id="87" dur="1000"/>
                                        <p:tgtEl>
                                          <p:spTgt spid="42001"/>
                                        </p:tgtEl>
                                        <p:attrNameLst>
                                          <p:attrName>ppt_w</p:attrName>
                                        </p:attrNameLst>
                                      </p:cBhvr>
                                      <p:tavLst>
                                        <p:tav tm="0">
                                          <p:val>
                                            <p:strVal val="ppt_w"/>
                                          </p:val>
                                        </p:tav>
                                        <p:tav tm="100000">
                                          <p:val>
                                            <p:strVal val="ppt_w*0.70"/>
                                          </p:val>
                                        </p:tav>
                                      </p:tavLst>
                                    </p:anim>
                                    <p:anim calcmode="lin" valueType="num">
                                      <p:cBhvr>
                                        <p:cTn id="88" dur="1000"/>
                                        <p:tgtEl>
                                          <p:spTgt spid="42001"/>
                                        </p:tgtEl>
                                        <p:attrNameLst>
                                          <p:attrName>ppt_h</p:attrName>
                                        </p:attrNameLst>
                                      </p:cBhvr>
                                      <p:tavLst>
                                        <p:tav tm="0">
                                          <p:val>
                                            <p:strVal val="ppt_h"/>
                                          </p:val>
                                        </p:tav>
                                        <p:tav tm="100000">
                                          <p:val>
                                            <p:strVal val="ppt_h"/>
                                          </p:val>
                                        </p:tav>
                                      </p:tavLst>
                                    </p:anim>
                                    <p:animEffect transition="out" filter="fade">
                                      <p:cBhvr>
                                        <p:cTn id="89" dur="1000"/>
                                        <p:tgtEl>
                                          <p:spTgt spid="42001"/>
                                        </p:tgtEl>
                                      </p:cBhvr>
                                    </p:animEffect>
                                    <p:set>
                                      <p:cBhvr>
                                        <p:cTn id="90" dur="1" fill="hold">
                                          <p:stCondLst>
                                            <p:cond delay="999"/>
                                          </p:stCondLst>
                                        </p:cTn>
                                        <p:tgtEl>
                                          <p:spTgt spid="42001"/>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42" presetClass="exit" presetSubtype="0" fill="hold" nodeType="clickEffect">
                                  <p:stCondLst>
                                    <p:cond delay="0"/>
                                  </p:stCondLst>
                                  <p:childTnLst>
                                    <p:animEffect transition="out" filter="fade">
                                      <p:cBhvr>
                                        <p:cTn id="94" dur="1000"/>
                                        <p:tgtEl>
                                          <p:spTgt spid="42000"/>
                                        </p:tgtEl>
                                      </p:cBhvr>
                                    </p:animEffect>
                                    <p:anim calcmode="lin" valueType="num">
                                      <p:cBhvr>
                                        <p:cTn id="95" dur="1000"/>
                                        <p:tgtEl>
                                          <p:spTgt spid="42000"/>
                                        </p:tgtEl>
                                        <p:attrNameLst>
                                          <p:attrName>ppt_x</p:attrName>
                                        </p:attrNameLst>
                                      </p:cBhvr>
                                      <p:tavLst>
                                        <p:tav tm="0">
                                          <p:val>
                                            <p:strVal val="ppt_x"/>
                                          </p:val>
                                        </p:tav>
                                        <p:tav tm="100000">
                                          <p:val>
                                            <p:strVal val="ppt_x"/>
                                          </p:val>
                                        </p:tav>
                                      </p:tavLst>
                                    </p:anim>
                                    <p:anim calcmode="lin" valueType="num">
                                      <p:cBhvr>
                                        <p:cTn id="96" dur="1000"/>
                                        <p:tgtEl>
                                          <p:spTgt spid="42000"/>
                                        </p:tgtEl>
                                        <p:attrNameLst>
                                          <p:attrName>ppt_y</p:attrName>
                                        </p:attrNameLst>
                                      </p:cBhvr>
                                      <p:tavLst>
                                        <p:tav tm="0">
                                          <p:val>
                                            <p:strVal val="ppt_y"/>
                                          </p:val>
                                        </p:tav>
                                        <p:tav tm="100000">
                                          <p:val>
                                            <p:strVal val="ppt_y+.1"/>
                                          </p:val>
                                        </p:tav>
                                      </p:tavLst>
                                    </p:anim>
                                    <p:set>
                                      <p:cBhvr>
                                        <p:cTn id="97" dur="1" fill="hold">
                                          <p:stCondLst>
                                            <p:cond delay="999"/>
                                          </p:stCondLst>
                                        </p:cTn>
                                        <p:tgtEl>
                                          <p:spTgt spid="4200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2" presetClass="exit" presetSubtype="4" fill="hold" nodeType="clickEffect">
                                  <p:stCondLst>
                                    <p:cond delay="0"/>
                                  </p:stCondLst>
                                  <p:childTnLst>
                                    <p:animEffect transition="out" filter="wipe(down)">
                                      <p:cBhvr>
                                        <p:cTn id="101" dur="500"/>
                                        <p:tgtEl>
                                          <p:spTgt spid="42001"/>
                                        </p:tgtEl>
                                      </p:cBhvr>
                                    </p:animEffect>
                                    <p:set>
                                      <p:cBhvr>
                                        <p:cTn id="102" dur="1" fill="hold">
                                          <p:stCondLst>
                                            <p:cond delay="499"/>
                                          </p:stCondLst>
                                        </p:cTn>
                                        <p:tgtEl>
                                          <p:spTgt spid="42001"/>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41999"/>
                                        </p:tgtEl>
                                      </p:cBhvr>
                                    </p:animEffect>
                                    <p:set>
                                      <p:cBhvr>
                                        <p:cTn id="107" dur="1" fill="hold">
                                          <p:stCondLst>
                                            <p:cond delay="499"/>
                                          </p:stCondLst>
                                        </p:cTn>
                                        <p:tgtEl>
                                          <p:spTgt spid="419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animBg="1"/>
      <p:bldP spid="41993" grpId="0"/>
      <p:bldP spid="41993" grpId="1"/>
      <p:bldP spid="41997" grpId="0" animBg="1"/>
      <p:bldP spid="41997" grpId="1" animBg="1"/>
      <p:bldP spid="41998"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0696" name="Group 40"/>
          <p:cNvGraphicFramePr>
            <a:graphicFrameLocks noGrp="1"/>
          </p:cNvGraphicFramePr>
          <p:nvPr>
            <p:ph/>
            <p:extLst>
              <p:ext uri="{D42A27DB-BD31-4B8C-83A1-F6EECF244321}">
                <p14:modId xmlns:p14="http://schemas.microsoft.com/office/powerpoint/2010/main" val="524403383"/>
              </p:ext>
            </p:extLst>
          </p:nvPr>
        </p:nvGraphicFramePr>
        <p:xfrm>
          <a:off x="100853" y="114063"/>
          <a:ext cx="8966947" cy="6591536"/>
        </p:xfrm>
        <a:graphic>
          <a:graphicData uri="http://schemas.openxmlformats.org/drawingml/2006/table">
            <a:tbl>
              <a:tblPr/>
              <a:tblGrid>
                <a:gridCol w="1387073">
                  <a:extLst>
                    <a:ext uri="{9D8B030D-6E8A-4147-A177-3AD203B41FA5}">
                      <a16:colId xmlns:a16="http://schemas.microsoft.com/office/drawing/2014/main" val="20000"/>
                    </a:ext>
                  </a:extLst>
                </a:gridCol>
                <a:gridCol w="1786130">
                  <a:extLst>
                    <a:ext uri="{9D8B030D-6E8A-4147-A177-3AD203B41FA5}">
                      <a16:colId xmlns:a16="http://schemas.microsoft.com/office/drawing/2014/main" val="20001"/>
                    </a:ext>
                  </a:extLst>
                </a:gridCol>
                <a:gridCol w="1786130">
                  <a:extLst>
                    <a:ext uri="{9D8B030D-6E8A-4147-A177-3AD203B41FA5}">
                      <a16:colId xmlns:a16="http://schemas.microsoft.com/office/drawing/2014/main" val="648997971"/>
                    </a:ext>
                  </a:extLst>
                </a:gridCol>
                <a:gridCol w="1538438">
                  <a:extLst>
                    <a:ext uri="{9D8B030D-6E8A-4147-A177-3AD203B41FA5}">
                      <a16:colId xmlns:a16="http://schemas.microsoft.com/office/drawing/2014/main" val="20002"/>
                    </a:ext>
                  </a:extLst>
                </a:gridCol>
                <a:gridCol w="2469176">
                  <a:extLst>
                    <a:ext uri="{9D8B030D-6E8A-4147-A177-3AD203B41FA5}">
                      <a16:colId xmlns:a16="http://schemas.microsoft.com/office/drawing/2014/main" val="20003"/>
                    </a:ext>
                  </a:extLst>
                </a:gridCol>
              </a:tblGrid>
              <a:tr h="142347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err="1">
                          <a:ln>
                            <a:noFill/>
                          </a:ln>
                          <a:solidFill>
                            <a:schemeClr val="tx1"/>
                          </a:solidFill>
                          <a:effectLst/>
                          <a:latin typeface="Times New Roman" pitchFamily="18" charset="0"/>
                        </a:rPr>
                        <a:t>Số</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quả</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nặng</a:t>
                      </a:r>
                      <a:endParaRPr kumimoji="0" lang="en-US" sz="2400" b="1" i="0" u="none" strike="noStrike" cap="none" normalizeH="0" baseline="0" dirty="0">
                        <a:ln>
                          <a:noFill/>
                        </a:ln>
                        <a:solidFill>
                          <a:schemeClr val="tx1"/>
                        </a:solidFill>
                        <a:effectLst/>
                        <a:latin typeface="Times New Roman" pitchFamily="18" charset="0"/>
                      </a:endParaRPr>
                    </a:p>
                  </a:txBody>
                  <a:tcPr marL="68580" marR="68580"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err="1">
                          <a:ln>
                            <a:noFill/>
                          </a:ln>
                          <a:solidFill>
                            <a:schemeClr val="tx1"/>
                          </a:solidFill>
                          <a:effectLst/>
                          <a:latin typeface="Times New Roman" pitchFamily="18" charset="0"/>
                        </a:rPr>
                        <a:t>Tổng</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khối</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lượng</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quả</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nặng</a:t>
                      </a:r>
                      <a:endParaRPr kumimoji="0" lang="en-US" sz="2400" b="1"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Chiêu</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dài</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ban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đầu</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của</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lò</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xo (mm)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err="1">
                          <a:ln>
                            <a:noFill/>
                          </a:ln>
                          <a:solidFill>
                            <a:schemeClr val="tx1"/>
                          </a:solidFill>
                          <a:effectLst/>
                          <a:latin typeface="Times New Roman" pitchFamily="18" charset="0"/>
                        </a:rPr>
                        <a:t>Chiều</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dài</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lò</a:t>
                      </a:r>
                      <a:r>
                        <a:rPr kumimoji="0" lang="en-US" sz="2400" b="1" i="0" u="none" strike="noStrike" cap="none" normalizeH="0" baseline="0" dirty="0">
                          <a:ln>
                            <a:noFill/>
                          </a:ln>
                          <a:solidFill>
                            <a:schemeClr val="tx1"/>
                          </a:solidFill>
                          <a:effectLst/>
                          <a:latin typeface="Times New Roman" pitchFamily="18" charset="0"/>
                        </a:rPr>
                        <a:t> xo</a:t>
                      </a: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err="1">
                          <a:ln>
                            <a:noFill/>
                          </a:ln>
                          <a:solidFill>
                            <a:schemeClr val="tx1"/>
                          </a:solidFill>
                          <a:effectLst/>
                          <a:latin typeface="Times New Roman" pitchFamily="18" charset="0"/>
                        </a:rPr>
                        <a:t>Độ</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biến</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dạng</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lò</a:t>
                      </a:r>
                      <a:r>
                        <a:rPr kumimoji="0" lang="en-US" sz="2400" b="1" i="0" u="none" strike="noStrike" cap="none" normalizeH="0" baseline="0" dirty="0">
                          <a:ln>
                            <a:noFill/>
                          </a:ln>
                          <a:solidFill>
                            <a:schemeClr val="tx1"/>
                          </a:solidFill>
                          <a:effectLst/>
                          <a:latin typeface="Times New Roman" pitchFamily="18" charset="0"/>
                        </a:rPr>
                        <a:t> xo</a:t>
                      </a: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107308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a:ln>
                            <a:noFill/>
                          </a:ln>
                          <a:solidFill>
                            <a:schemeClr val="tx1"/>
                          </a:solidFill>
                          <a:effectLst/>
                          <a:latin typeface="Times New Roman" pitchFamily="18" charset="0"/>
                        </a:rPr>
                        <a:t> 0</a:t>
                      </a:r>
                      <a:endParaRPr kumimoji="0" lang="en-US" sz="2400" b="0" i="0" u="none" strike="noStrike" cap="none" normalizeH="0" baseline="0" dirty="0">
                        <a:ln>
                          <a:noFill/>
                        </a:ln>
                        <a:solidFill>
                          <a:schemeClr val="tx1"/>
                        </a:solidFill>
                        <a:effectLst/>
                        <a:latin typeface="Times New Roman" pitchFamily="18" charset="0"/>
                      </a:endParaRPr>
                    </a:p>
                  </a:txBody>
                  <a:tcPr marL="68580" marR="68580"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a:ln>
                            <a:noFill/>
                          </a:ln>
                          <a:solidFill>
                            <a:srgbClr val="FF0000"/>
                          </a:solidFill>
                          <a:effectLst/>
                          <a:latin typeface="Times New Roman" pitchFamily="18" charset="0"/>
                        </a:rPr>
                        <a:t>   0   </a:t>
                      </a:r>
                      <a:r>
                        <a:rPr kumimoji="0" lang="en-US" sz="2400" b="1" i="0" u="none" strike="noStrike" cap="none" normalizeH="0" baseline="0" dirty="0">
                          <a:ln>
                            <a:noFill/>
                          </a:ln>
                          <a:solidFill>
                            <a:schemeClr val="tx1"/>
                          </a:solidFill>
                          <a:effectLst/>
                          <a:latin typeface="Times New Roman" pitchFamily="18" charset="0"/>
                        </a:rPr>
                        <a:t>(g)</a:t>
                      </a: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tx1"/>
                          </a:solidFill>
                          <a:effectLst/>
                          <a:latin typeface="Times New Roman" pitchFamily="18" charset="0"/>
                        </a:rPr>
                        <a:t>l</a:t>
                      </a:r>
                      <a:r>
                        <a:rPr kumimoji="0" lang="en-US" sz="2400" b="1" i="0" u="none" strike="noStrike" cap="none" normalizeH="0" baseline="-25000" dirty="0">
                          <a:ln>
                            <a:noFill/>
                          </a:ln>
                          <a:solidFill>
                            <a:schemeClr val="tx1"/>
                          </a:solidFill>
                          <a:effectLst/>
                          <a:latin typeface="Times New Roman" pitchFamily="18" charset="0"/>
                        </a:rPr>
                        <a:t>0</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a:ln>
                            <a:noFill/>
                          </a:ln>
                          <a:solidFill>
                            <a:srgbClr val="000066"/>
                          </a:solidFill>
                          <a:effectLst/>
                          <a:latin typeface="Times New Roman" pitchFamily="18" charset="0"/>
                        </a:rPr>
                        <a:t>8 </a:t>
                      </a:r>
                      <a:r>
                        <a:rPr kumimoji="0" lang="en-US" sz="2400" b="0" i="0" u="none" strike="noStrike" cap="none" normalizeH="0" baseline="0" dirty="0">
                          <a:ln>
                            <a:noFill/>
                          </a:ln>
                          <a:solidFill>
                            <a:schemeClr val="tx1"/>
                          </a:solidFill>
                          <a:effectLst/>
                          <a:latin typeface="Times New Roman" pitchFamily="18" charset="0"/>
                        </a:rPr>
                        <a:t>cm</a:t>
                      </a:r>
                      <a:endParaRPr kumimoji="0" lang="en-US" sz="2400" b="1" i="0" u="none" strike="noStrike" cap="none" normalizeH="0" baseline="0" dirty="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a:ln>
                            <a:noFill/>
                          </a:ln>
                          <a:solidFill>
                            <a:srgbClr val="000066"/>
                          </a:solidFill>
                          <a:effectLst/>
                          <a:latin typeface="Times New Roman" pitchFamily="18" charset="0"/>
                        </a:rPr>
                        <a:t>0</a:t>
                      </a:r>
                      <a:r>
                        <a:rPr kumimoji="0" lang="en-US" sz="2400" b="0" i="0" u="none" strike="noStrike" cap="none" normalizeH="0" baseline="0" dirty="0">
                          <a:ln>
                            <a:noFill/>
                          </a:ln>
                          <a:solidFill>
                            <a:srgbClr val="000066"/>
                          </a:solidFill>
                          <a:effectLst/>
                          <a:latin typeface="Times New Roman" pitchFamily="18" charset="0"/>
                        </a:rPr>
                        <a:t> </a:t>
                      </a:r>
                      <a:r>
                        <a:rPr kumimoji="0" lang="en-US" sz="2400" b="0" i="0" u="none" strike="noStrike" cap="none" normalizeH="0" baseline="0" dirty="0">
                          <a:ln>
                            <a:noFill/>
                          </a:ln>
                          <a:solidFill>
                            <a:schemeClr val="tx1"/>
                          </a:solidFill>
                          <a:effectLst/>
                          <a:latin typeface="Times New Roman" pitchFamily="18" charset="0"/>
                        </a:rPr>
                        <a:t> (cm)</a:t>
                      </a:r>
                      <a:r>
                        <a:rPr kumimoji="0" lang="en-US" sz="2400" b="1" i="0" u="none" strike="noStrike" cap="none" normalizeH="0" baseline="0" dirty="0">
                          <a:ln>
                            <a:noFill/>
                          </a:ln>
                          <a:solidFill>
                            <a:schemeClr val="tx1"/>
                          </a:solidFill>
                          <a:effectLst/>
                          <a:latin typeface="Times New Roman" pitchFamily="18" charset="0"/>
                        </a:rPr>
                        <a:t> </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073084">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a:ln>
                            <a:noFill/>
                          </a:ln>
                          <a:solidFill>
                            <a:srgbClr val="0066FF"/>
                          </a:solidFill>
                          <a:effectLst/>
                          <a:latin typeface="Times New Roman" pitchFamily="18" charset="0"/>
                        </a:rPr>
                        <a:t>1</a:t>
                      </a:r>
                    </a:p>
                  </a:txBody>
                  <a:tcPr marL="68580" marR="68580"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a:ln>
                            <a:noFill/>
                          </a:ln>
                          <a:solidFill>
                            <a:srgbClr val="FF0000"/>
                          </a:solidFill>
                          <a:effectLst/>
                          <a:latin typeface="Times New Roman" pitchFamily="18" charset="0"/>
                        </a:rPr>
                        <a:t>50</a:t>
                      </a:r>
                      <a:r>
                        <a:rPr kumimoji="0" lang="en-US" sz="2400" b="0" i="0" u="none" strike="noStrike" cap="none" normalizeH="0" baseline="0" dirty="0">
                          <a:ln>
                            <a:noFill/>
                          </a:ln>
                          <a:solidFill>
                            <a:srgbClr val="FF0000"/>
                          </a:solidFill>
                          <a:effectLst/>
                          <a:latin typeface="Times New Roman" pitchFamily="18" charset="0"/>
                        </a:rPr>
                        <a:t> </a:t>
                      </a:r>
                      <a:r>
                        <a:rPr kumimoji="0" lang="en-US" sz="2400" b="1" i="0" u="none" strike="noStrike" cap="none" normalizeH="0" baseline="0" dirty="0">
                          <a:ln>
                            <a:noFill/>
                          </a:ln>
                          <a:solidFill>
                            <a:schemeClr val="tx1"/>
                          </a:solidFill>
                          <a:effectLst/>
                          <a:latin typeface="Times New Roman" pitchFamily="18" charset="0"/>
                        </a:rPr>
                        <a:t>(g)</a:t>
                      </a:r>
                      <a:endParaRPr kumimoji="0" lang="en-US" sz="2400" b="0"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8 </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tx1"/>
                          </a:solidFill>
                          <a:effectLst/>
                          <a:latin typeface="Times New Roman" pitchFamily="18" charset="0"/>
                        </a:rPr>
                        <a:t>l</a:t>
                      </a:r>
                      <a:r>
                        <a:rPr kumimoji="0" lang="en-US" sz="2400" b="0" i="0" u="none" strike="noStrike" cap="none" normalizeH="0" baseline="-25000" dirty="0">
                          <a:ln>
                            <a:noFill/>
                          </a:ln>
                          <a:solidFill>
                            <a:schemeClr val="tx1"/>
                          </a:solidFill>
                          <a:effectLst/>
                          <a:latin typeface="Times New Roman" pitchFamily="18" charset="0"/>
                        </a:rPr>
                        <a:t>1</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a:ln>
                            <a:noFill/>
                          </a:ln>
                          <a:solidFill>
                            <a:srgbClr val="000066"/>
                          </a:solidFill>
                          <a:effectLst/>
                          <a:latin typeface="Times New Roman" pitchFamily="18" charset="0"/>
                        </a:rPr>
                        <a:t>9 </a:t>
                      </a:r>
                      <a:r>
                        <a:rPr kumimoji="0" lang="en-US" sz="2400" b="0" i="0" u="none" strike="noStrike" cap="none" normalizeH="0" baseline="0" dirty="0">
                          <a:ln>
                            <a:noFill/>
                          </a:ln>
                          <a:solidFill>
                            <a:schemeClr val="tx1"/>
                          </a:solidFill>
                          <a:effectLst/>
                          <a:latin typeface="Times New Roman" pitchFamily="18" charset="0"/>
                        </a:rPr>
                        <a:t>cm</a:t>
                      </a:r>
                      <a:endParaRPr kumimoji="0" lang="en-US" sz="2400" b="1" i="0" u="none" strike="noStrike" cap="none" normalizeH="0" baseline="0" dirty="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l-GR" sz="2400" b="0" i="0" kern="1200" dirty="0">
                          <a:solidFill>
                            <a:schemeClr val="tx1"/>
                          </a:solidFill>
                          <a:effectLst/>
                          <a:latin typeface="Times New Roman" panose="02020603050405020304" pitchFamily="18" charset="0"/>
                          <a:ea typeface="+mn-ea"/>
                          <a:cs typeface="Times New Roman" panose="02020603050405020304" pitchFamily="18" charset="0"/>
                        </a:rPr>
                        <a:t>Δ</a:t>
                      </a:r>
                      <a:r>
                        <a:rPr kumimoji="0" lang="en-US" sz="2400" b="0" i="1" u="none" strike="noStrike" cap="none" normalizeH="0" baseline="0" dirty="0">
                          <a:ln>
                            <a:noFill/>
                          </a:ln>
                          <a:solidFill>
                            <a:schemeClr val="tx1"/>
                          </a:solidFill>
                          <a:effectLst/>
                          <a:latin typeface="VNI-Souvir" pitchFamily="2" charset="0"/>
                        </a:rPr>
                        <a:t>l</a:t>
                      </a:r>
                      <a:r>
                        <a:rPr kumimoji="0" lang="en-US" sz="2400" b="0" i="1" u="none" strike="noStrike" cap="none" normalizeH="0" baseline="-25000" dirty="0">
                          <a:ln>
                            <a:noFill/>
                          </a:ln>
                          <a:solidFill>
                            <a:schemeClr val="tx1"/>
                          </a:solidFill>
                          <a:effectLst/>
                          <a:latin typeface="VNI-Souvir" pitchFamily="2" charset="0"/>
                        </a:rPr>
                        <a:t>1</a:t>
                      </a:r>
                      <a:r>
                        <a:rPr kumimoji="0" lang="en-US" sz="2400" b="0" i="1" u="none" strike="noStrike" cap="none" normalizeH="0" baseline="0" dirty="0">
                          <a:ln>
                            <a:noFill/>
                          </a:ln>
                          <a:solidFill>
                            <a:schemeClr val="tx1"/>
                          </a:solidFill>
                          <a:effectLst/>
                          <a:latin typeface="VNI-Souvir" pitchFamily="2" charset="0"/>
                        </a:rPr>
                        <a:t> =</a:t>
                      </a:r>
                      <a:r>
                        <a:rPr lang="en-US" sz="2400" b="0" i="0" kern="1200" dirty="0">
                          <a:solidFill>
                            <a:schemeClr val="tx1"/>
                          </a:solidFill>
                          <a:effectLst/>
                          <a:latin typeface="Times New Roman" panose="02020603050405020304" pitchFamily="18" charset="0"/>
                          <a:ea typeface="+mn-ea"/>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itchFamily="18" charset="0"/>
                        </a:rPr>
                        <a:t>l</a:t>
                      </a:r>
                      <a:r>
                        <a:rPr kumimoji="0" lang="en-US" sz="2400" b="0" i="0" u="none" strike="noStrike" cap="none" normalizeH="0" baseline="-25000" dirty="0">
                          <a:ln>
                            <a:noFill/>
                          </a:ln>
                          <a:solidFill>
                            <a:schemeClr val="tx1"/>
                          </a:solidFill>
                          <a:effectLst/>
                          <a:latin typeface="Times New Roman" pitchFamily="18" charset="0"/>
                        </a:rPr>
                        <a:t>1</a:t>
                      </a:r>
                      <a:r>
                        <a:rPr kumimoji="0" lang="en-US" sz="2400" b="0" i="0" u="none" strike="noStrike" cap="none" normalizeH="0" baseline="0" dirty="0">
                          <a:ln>
                            <a:noFill/>
                          </a:ln>
                          <a:solidFill>
                            <a:schemeClr val="tx1"/>
                          </a:solidFill>
                          <a:effectLst/>
                          <a:latin typeface="Times New Roman" pitchFamily="18" charset="0"/>
                        </a:rPr>
                        <a:t>-l</a:t>
                      </a:r>
                      <a:r>
                        <a:rPr kumimoji="0" lang="en-US" sz="2400" b="0" i="0" u="none" strike="noStrike" cap="none" normalizeH="0" baseline="-25000" dirty="0">
                          <a:ln>
                            <a:noFill/>
                          </a:ln>
                          <a:solidFill>
                            <a:schemeClr val="tx1"/>
                          </a:solidFill>
                          <a:effectLst/>
                          <a:latin typeface="Times New Roman" pitchFamily="18" charset="0"/>
                        </a:rPr>
                        <a:t>0</a:t>
                      </a:r>
                      <a:r>
                        <a:rPr kumimoji="0" lang="en-US" sz="2400" b="1" i="0" u="none" strike="noStrike" cap="none" normalizeH="0" baseline="0" dirty="0">
                          <a:ln>
                            <a:noFill/>
                          </a:ln>
                          <a:solidFill>
                            <a:schemeClr val="tx1"/>
                          </a:solidFill>
                          <a:effectLst/>
                          <a:latin typeface="Times New Roman" pitchFamily="18" charset="0"/>
                        </a:rPr>
                        <a:t>=..... </a:t>
                      </a:r>
                      <a:r>
                        <a:rPr kumimoji="0" lang="en-US" sz="2400" b="0" i="0" u="none" strike="noStrike" cap="none" normalizeH="0" baseline="0" dirty="0">
                          <a:ln>
                            <a:noFill/>
                          </a:ln>
                          <a:solidFill>
                            <a:schemeClr val="tx1"/>
                          </a:solidFill>
                          <a:effectLst/>
                          <a:latin typeface="Times New Roman" pitchFamily="18" charset="0"/>
                        </a:rPr>
                        <a:t>cm</a:t>
                      </a: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51094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a:ln>
                            <a:noFill/>
                          </a:ln>
                          <a:solidFill>
                            <a:srgbClr val="0066FF"/>
                          </a:solidFill>
                          <a:effectLst/>
                          <a:latin typeface="Times New Roman" pitchFamily="18" charset="0"/>
                        </a:rPr>
                        <a:t>2</a:t>
                      </a:r>
                    </a:p>
                  </a:txBody>
                  <a:tcPr marL="68580" marR="68580"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rgbClr val="FF0000"/>
                          </a:solidFill>
                          <a:effectLst/>
                          <a:latin typeface="Times New Roman" pitchFamily="18" charset="0"/>
                        </a:rPr>
                        <a:t> </a:t>
                      </a:r>
                      <a:r>
                        <a:rPr kumimoji="0" lang="en-US" sz="2400" b="1" i="0" u="none" strike="noStrike" cap="none" normalizeH="0" baseline="0" dirty="0">
                          <a:ln>
                            <a:noFill/>
                          </a:ln>
                          <a:solidFill>
                            <a:srgbClr val="FF0000"/>
                          </a:solidFill>
                          <a:effectLst/>
                          <a:latin typeface="Times New Roman" pitchFamily="18" charset="0"/>
                        </a:rPr>
                        <a:t>100</a:t>
                      </a:r>
                      <a:r>
                        <a:rPr kumimoji="0" lang="en-US" sz="2400" b="0" i="0" u="none" strike="noStrike" cap="none" normalizeH="0" baseline="0" dirty="0">
                          <a:ln>
                            <a:noFill/>
                          </a:ln>
                          <a:solidFill>
                            <a:srgbClr val="FF0000"/>
                          </a:solidFill>
                          <a:effectLst/>
                          <a:latin typeface="Times New Roman" pitchFamily="18" charset="0"/>
                        </a:rPr>
                        <a:t> </a:t>
                      </a:r>
                      <a:r>
                        <a:rPr kumimoji="0" lang="en-US" sz="2400" b="1" i="0" u="none" strike="noStrike" cap="none" normalizeH="0" baseline="0" dirty="0">
                          <a:ln>
                            <a:noFill/>
                          </a:ln>
                          <a:solidFill>
                            <a:schemeClr val="tx1"/>
                          </a:solidFill>
                          <a:effectLst/>
                          <a:latin typeface="Times New Roman" pitchFamily="18" charset="0"/>
                        </a:rPr>
                        <a:t>(g)</a:t>
                      </a:r>
                      <a:endParaRPr kumimoji="0" lang="en-US" sz="2400" b="0"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8</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tx1"/>
                          </a:solidFill>
                          <a:effectLst/>
                          <a:latin typeface="Times New Roman" pitchFamily="18" charset="0"/>
                        </a:rPr>
                        <a:t>l</a:t>
                      </a:r>
                      <a:r>
                        <a:rPr kumimoji="0" lang="en-US" sz="2400" b="0" i="0" u="none" strike="noStrike" cap="none" normalizeH="0" baseline="-25000" dirty="0">
                          <a:ln>
                            <a:noFill/>
                          </a:ln>
                          <a:solidFill>
                            <a:schemeClr val="tx1"/>
                          </a:solidFill>
                          <a:effectLst/>
                          <a:latin typeface="Times New Roman" pitchFamily="18" charset="0"/>
                        </a:rPr>
                        <a:t>2</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a:ln>
                            <a:noFill/>
                          </a:ln>
                          <a:solidFill>
                            <a:srgbClr val="000066"/>
                          </a:solidFill>
                          <a:effectLst/>
                          <a:latin typeface="Times New Roman" pitchFamily="18" charset="0"/>
                        </a:rPr>
                        <a:t>10 </a:t>
                      </a:r>
                      <a:r>
                        <a:rPr kumimoji="0" lang="en-US" sz="2400" b="0" i="0" u="none" strike="noStrike" cap="none" normalizeH="0" baseline="0" dirty="0">
                          <a:ln>
                            <a:noFill/>
                          </a:ln>
                          <a:solidFill>
                            <a:schemeClr val="tx1"/>
                          </a:solidFill>
                          <a:effectLst/>
                          <a:latin typeface="Times New Roman" pitchFamily="18" charset="0"/>
                        </a:rPr>
                        <a:t>cm</a:t>
                      </a:r>
                      <a:endParaRPr kumimoji="0" lang="en-US" sz="2400" b="1" i="0" u="none" strike="noStrike" cap="none" normalizeH="0" baseline="0" dirty="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l-GR" sz="2400" b="0" i="0" kern="1200" dirty="0">
                          <a:solidFill>
                            <a:schemeClr val="tx1"/>
                          </a:solidFill>
                          <a:effectLst/>
                          <a:latin typeface="Times New Roman" panose="02020603050405020304" pitchFamily="18" charset="0"/>
                          <a:ea typeface="+mn-ea"/>
                          <a:cs typeface="Times New Roman" panose="02020603050405020304" pitchFamily="18" charset="0"/>
                        </a:rPr>
                        <a:t>Δ</a:t>
                      </a:r>
                      <a:r>
                        <a:rPr kumimoji="0" lang="en-US" sz="2400" b="0" i="1" u="none" strike="noStrike" cap="none" normalizeH="0" baseline="0" dirty="0">
                          <a:ln>
                            <a:noFill/>
                          </a:ln>
                          <a:solidFill>
                            <a:schemeClr val="tx1"/>
                          </a:solidFill>
                          <a:effectLst/>
                          <a:latin typeface="VNI-Souvir" pitchFamily="2" charset="0"/>
                        </a:rPr>
                        <a:t>l</a:t>
                      </a:r>
                      <a:r>
                        <a:rPr kumimoji="0" lang="en-US" sz="2400" b="0" i="1" u="none" strike="noStrike" cap="none" normalizeH="0" baseline="-25000" dirty="0">
                          <a:ln>
                            <a:noFill/>
                          </a:ln>
                          <a:solidFill>
                            <a:schemeClr val="tx1"/>
                          </a:solidFill>
                          <a:effectLst/>
                          <a:latin typeface="VNI-Souvir" pitchFamily="2" charset="0"/>
                        </a:rPr>
                        <a:t>2</a:t>
                      </a:r>
                      <a:r>
                        <a:rPr kumimoji="0" lang="en-US" sz="2400" b="0" i="1" u="none" strike="noStrike" cap="none" normalizeH="0" baseline="0" dirty="0">
                          <a:ln>
                            <a:noFill/>
                          </a:ln>
                          <a:solidFill>
                            <a:schemeClr val="tx1"/>
                          </a:solidFill>
                          <a:effectLst/>
                          <a:latin typeface="VNI-Souvir" pitchFamily="2" charset="0"/>
                        </a:rPr>
                        <a:t> =</a:t>
                      </a:r>
                      <a:r>
                        <a:rPr kumimoji="0" lang="en-US" sz="2400" b="0" i="0" u="none" strike="noStrike" cap="none" normalizeH="0" baseline="0" dirty="0">
                          <a:ln>
                            <a:noFill/>
                          </a:ln>
                          <a:solidFill>
                            <a:schemeClr val="tx1"/>
                          </a:solidFill>
                          <a:effectLst/>
                          <a:latin typeface="Times New Roman" pitchFamily="18" charset="0"/>
                        </a:rPr>
                        <a:t>l</a:t>
                      </a:r>
                      <a:r>
                        <a:rPr kumimoji="0" lang="en-US" sz="2400" b="0" i="0" u="none" strike="noStrike" cap="none" normalizeH="0" baseline="-25000" dirty="0">
                          <a:ln>
                            <a:noFill/>
                          </a:ln>
                          <a:solidFill>
                            <a:schemeClr val="tx1"/>
                          </a:solidFill>
                          <a:effectLst/>
                          <a:latin typeface="Times New Roman" pitchFamily="18" charset="0"/>
                        </a:rPr>
                        <a:t>2 </a:t>
                      </a:r>
                      <a:r>
                        <a:rPr kumimoji="0" lang="en-US" sz="2400" b="0" i="0" u="none" strike="noStrike" cap="none" normalizeH="0" baseline="0" dirty="0">
                          <a:ln>
                            <a:noFill/>
                          </a:ln>
                          <a:solidFill>
                            <a:schemeClr val="tx1"/>
                          </a:solidFill>
                          <a:effectLst/>
                          <a:latin typeface="Times New Roman" pitchFamily="18" charset="0"/>
                        </a:rPr>
                        <a:t>-l</a:t>
                      </a:r>
                      <a:r>
                        <a:rPr kumimoji="0" lang="en-US" sz="2400" b="0" i="0" u="none" strike="noStrike" cap="none" normalizeH="0" baseline="-25000" dirty="0">
                          <a:ln>
                            <a:noFill/>
                          </a:ln>
                          <a:solidFill>
                            <a:schemeClr val="tx1"/>
                          </a:solidFill>
                          <a:effectLst/>
                          <a:latin typeface="Times New Roman" pitchFamily="18" charset="0"/>
                        </a:rPr>
                        <a:t>0</a:t>
                      </a:r>
                      <a:r>
                        <a:rPr kumimoji="0" lang="en-US" sz="2400" b="1" i="0" u="none" strike="noStrike" cap="none" normalizeH="0" baseline="0" dirty="0">
                          <a:ln>
                            <a:noFill/>
                          </a:ln>
                          <a:solidFill>
                            <a:schemeClr val="tx1"/>
                          </a:solidFill>
                          <a:effectLst/>
                          <a:latin typeface="Times New Roman" pitchFamily="18" charset="0"/>
                        </a:rPr>
                        <a:t>=… </a:t>
                      </a:r>
                      <a:r>
                        <a:rPr kumimoji="0" lang="en-US" sz="2400" b="0" i="0" u="none" strike="noStrike" cap="none" normalizeH="0" baseline="0" dirty="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51094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a:ln>
                            <a:noFill/>
                          </a:ln>
                          <a:solidFill>
                            <a:srgbClr val="0066FF"/>
                          </a:solidFill>
                          <a:effectLst/>
                          <a:latin typeface="Times New Roman" pitchFamily="18" charset="0"/>
                        </a:rPr>
                        <a:t>3</a:t>
                      </a:r>
                    </a:p>
                  </a:txBody>
                  <a:tcPr marL="68580" marR="68580"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a:ln>
                            <a:noFill/>
                          </a:ln>
                          <a:solidFill>
                            <a:srgbClr val="FF0000"/>
                          </a:solidFill>
                          <a:effectLst/>
                          <a:latin typeface="Times New Roman" pitchFamily="18" charset="0"/>
                        </a:rPr>
                        <a:t>150</a:t>
                      </a:r>
                      <a:r>
                        <a:rPr kumimoji="0" lang="en-US" sz="2400" b="0" i="0" u="none" strike="noStrike" cap="none" normalizeH="0" baseline="0" dirty="0">
                          <a:ln>
                            <a:noFill/>
                          </a:ln>
                          <a:solidFill>
                            <a:srgbClr val="FF0000"/>
                          </a:solidFill>
                          <a:effectLst/>
                          <a:latin typeface="Times New Roman" pitchFamily="18" charset="0"/>
                        </a:rPr>
                        <a:t> </a:t>
                      </a:r>
                      <a:r>
                        <a:rPr kumimoji="0" lang="en-US" sz="2400" b="1" i="0" u="none" strike="noStrike" cap="none" normalizeH="0" baseline="0" dirty="0">
                          <a:ln>
                            <a:noFill/>
                          </a:ln>
                          <a:solidFill>
                            <a:schemeClr val="tx1"/>
                          </a:solidFill>
                          <a:effectLst/>
                          <a:latin typeface="Times New Roman" pitchFamily="18" charset="0"/>
                        </a:rPr>
                        <a:t>(g)</a:t>
                      </a:r>
                      <a:endParaRPr kumimoji="0" lang="en-US" sz="2400" b="0"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8</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tx1"/>
                          </a:solidFill>
                          <a:effectLst/>
                          <a:latin typeface="Times New Roman" pitchFamily="18" charset="0"/>
                        </a:rPr>
                        <a:t>l</a:t>
                      </a:r>
                      <a:r>
                        <a:rPr kumimoji="0" lang="en-US" sz="2400" b="0" i="0" u="none" strike="noStrike" cap="none" normalizeH="0" baseline="-25000" dirty="0">
                          <a:ln>
                            <a:noFill/>
                          </a:ln>
                          <a:solidFill>
                            <a:schemeClr val="tx1"/>
                          </a:solidFill>
                          <a:effectLst/>
                          <a:latin typeface="Times New Roman" pitchFamily="18" charset="0"/>
                        </a:rPr>
                        <a:t>3</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a:ln>
                            <a:noFill/>
                          </a:ln>
                          <a:solidFill>
                            <a:srgbClr val="000066"/>
                          </a:solidFill>
                          <a:effectLst/>
                          <a:latin typeface="Times New Roman" pitchFamily="18" charset="0"/>
                        </a:rPr>
                        <a:t>11 </a:t>
                      </a:r>
                      <a:r>
                        <a:rPr kumimoji="0" lang="en-US" sz="2400" b="0" i="0" u="none" strike="noStrike" cap="none" normalizeH="0" baseline="0" dirty="0">
                          <a:ln>
                            <a:noFill/>
                          </a:ln>
                          <a:solidFill>
                            <a:schemeClr val="tx1"/>
                          </a:solidFill>
                          <a:effectLst/>
                          <a:latin typeface="Times New Roman" pitchFamily="18" charset="0"/>
                        </a:rPr>
                        <a:t>cm</a:t>
                      </a:r>
                      <a:endParaRPr kumimoji="0" lang="en-US" sz="2400" b="1" i="0" u="none" strike="noStrike" cap="none" normalizeH="0" baseline="0" dirty="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l-GR" sz="2400" b="0" i="0" kern="1200" dirty="0">
                          <a:solidFill>
                            <a:schemeClr val="tx1"/>
                          </a:solidFill>
                          <a:effectLst/>
                          <a:latin typeface="Times New Roman" panose="02020603050405020304" pitchFamily="18" charset="0"/>
                          <a:ea typeface="+mn-ea"/>
                          <a:cs typeface="Times New Roman" panose="02020603050405020304" pitchFamily="18" charset="0"/>
                        </a:rPr>
                        <a:t>Δ</a:t>
                      </a:r>
                      <a:r>
                        <a:rPr kumimoji="0" lang="en-US" sz="2400" b="0" i="1" u="none" strike="noStrike" cap="none" normalizeH="0" baseline="0" dirty="0">
                          <a:ln>
                            <a:noFill/>
                          </a:ln>
                          <a:solidFill>
                            <a:schemeClr val="tx1"/>
                          </a:solidFill>
                          <a:effectLst/>
                          <a:latin typeface="VNI-Souvir" pitchFamily="2" charset="0"/>
                        </a:rPr>
                        <a:t>l</a:t>
                      </a:r>
                      <a:r>
                        <a:rPr kumimoji="0" lang="en-US" sz="2400" b="0" i="1" u="none" strike="noStrike" cap="none" normalizeH="0" baseline="-25000" dirty="0">
                          <a:ln>
                            <a:noFill/>
                          </a:ln>
                          <a:solidFill>
                            <a:schemeClr val="tx1"/>
                          </a:solidFill>
                          <a:effectLst/>
                          <a:latin typeface="VNI-Souvir" pitchFamily="2" charset="0"/>
                        </a:rPr>
                        <a:t>3</a:t>
                      </a:r>
                      <a:r>
                        <a:rPr kumimoji="0" lang="en-US" sz="2400" b="0" i="1" u="none" strike="noStrike" cap="none" normalizeH="0" baseline="0" dirty="0">
                          <a:ln>
                            <a:noFill/>
                          </a:ln>
                          <a:solidFill>
                            <a:schemeClr val="tx1"/>
                          </a:solidFill>
                          <a:effectLst/>
                          <a:latin typeface="VNI-Souvir" pitchFamily="2" charset="0"/>
                        </a:rPr>
                        <a:t> =</a:t>
                      </a:r>
                      <a:r>
                        <a:rPr kumimoji="0" lang="en-US" sz="2400" b="0" i="0" u="none" strike="noStrike" cap="none" normalizeH="0" baseline="0" dirty="0">
                          <a:ln>
                            <a:noFill/>
                          </a:ln>
                          <a:solidFill>
                            <a:schemeClr val="tx1"/>
                          </a:solidFill>
                          <a:effectLst/>
                          <a:latin typeface="Times New Roman" pitchFamily="18" charset="0"/>
                        </a:rPr>
                        <a:t>l</a:t>
                      </a:r>
                      <a:r>
                        <a:rPr kumimoji="0" lang="en-US" sz="2400" b="0" i="0" u="none" strike="noStrike" cap="none" normalizeH="0" baseline="-25000" dirty="0">
                          <a:ln>
                            <a:noFill/>
                          </a:ln>
                          <a:solidFill>
                            <a:schemeClr val="tx1"/>
                          </a:solidFill>
                          <a:effectLst/>
                          <a:latin typeface="Times New Roman" pitchFamily="18" charset="0"/>
                        </a:rPr>
                        <a:t>3 </a:t>
                      </a:r>
                      <a:r>
                        <a:rPr kumimoji="0" lang="en-US" sz="2400" b="0" i="0" u="none" strike="noStrike" cap="none" normalizeH="0" baseline="0" dirty="0">
                          <a:ln>
                            <a:noFill/>
                          </a:ln>
                          <a:solidFill>
                            <a:schemeClr val="tx1"/>
                          </a:solidFill>
                          <a:effectLst/>
                          <a:latin typeface="Times New Roman" pitchFamily="18" charset="0"/>
                        </a:rPr>
                        <a:t>- l</a:t>
                      </a:r>
                      <a:r>
                        <a:rPr kumimoji="0" lang="en-US" sz="2400" b="0" i="0" u="none" strike="noStrike" cap="none" normalizeH="0" baseline="-25000" dirty="0">
                          <a:ln>
                            <a:noFill/>
                          </a:ln>
                          <a:solidFill>
                            <a:schemeClr val="tx1"/>
                          </a:solidFill>
                          <a:effectLst/>
                          <a:latin typeface="Times New Roman" pitchFamily="18" charset="0"/>
                        </a:rPr>
                        <a:t>0</a:t>
                      </a:r>
                      <a:r>
                        <a:rPr kumimoji="0" lang="en-US" sz="2400" b="1" i="0" u="none" strike="noStrike" cap="none" normalizeH="0" baseline="0" dirty="0">
                          <a:ln>
                            <a:noFill/>
                          </a:ln>
                          <a:solidFill>
                            <a:schemeClr val="tx1"/>
                          </a:solidFill>
                          <a:effectLst/>
                          <a:latin typeface="Times New Roman" pitchFamily="18" charset="0"/>
                        </a:rPr>
                        <a:t>=      </a:t>
                      </a:r>
                      <a:r>
                        <a:rPr kumimoji="0" lang="en-US" sz="2400" b="0" i="0" u="none" strike="noStrike" cap="none" normalizeH="0" baseline="0" dirty="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70697" name="Text Box 41"/>
          <p:cNvSpPr txBox="1">
            <a:spLocks noChangeArrowheads="1"/>
          </p:cNvSpPr>
          <p:nvPr/>
        </p:nvSpPr>
        <p:spPr bwMode="auto">
          <a:xfrm flipH="1">
            <a:off x="8415109" y="2586335"/>
            <a:ext cx="4240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solidFill>
                  <a:srgbClr val="FF0000"/>
                </a:solidFill>
              </a:rPr>
              <a:t>1</a:t>
            </a:r>
          </a:p>
        </p:txBody>
      </p:sp>
      <p:sp>
        <p:nvSpPr>
          <p:cNvPr id="70698" name="Text Box 42"/>
          <p:cNvSpPr txBox="1">
            <a:spLocks noChangeArrowheads="1"/>
          </p:cNvSpPr>
          <p:nvPr/>
        </p:nvSpPr>
        <p:spPr bwMode="auto">
          <a:xfrm>
            <a:off x="8158596" y="3653135"/>
            <a:ext cx="2234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solidFill>
                  <a:srgbClr val="FF0000"/>
                </a:solidFill>
              </a:rPr>
              <a:t>2</a:t>
            </a:r>
          </a:p>
        </p:txBody>
      </p:sp>
      <p:sp>
        <p:nvSpPr>
          <p:cNvPr id="70699" name="Text Box 43"/>
          <p:cNvSpPr txBox="1">
            <a:spLocks noChangeArrowheads="1"/>
          </p:cNvSpPr>
          <p:nvPr/>
        </p:nvSpPr>
        <p:spPr bwMode="auto">
          <a:xfrm flipH="1">
            <a:off x="8269432" y="5177135"/>
            <a:ext cx="3411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solidFill>
                  <a:srgbClr val="FF0000"/>
                </a:solidFill>
              </a:rPr>
              <a:t>3</a:t>
            </a:r>
          </a:p>
        </p:txBody>
      </p:sp>
      <p:sp>
        <p:nvSpPr>
          <p:cNvPr id="2" name="TextBox 1"/>
          <p:cNvSpPr txBox="1"/>
          <p:nvPr/>
        </p:nvSpPr>
        <p:spPr>
          <a:xfrm>
            <a:off x="3886200" y="1600200"/>
            <a:ext cx="338554" cy="461665"/>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8</a:t>
            </a:r>
          </a:p>
        </p:txBody>
      </p:sp>
    </p:spTree>
    <p:extLst>
      <p:ext uri="{BB962C8B-B14F-4D97-AF65-F5344CB8AC3E}">
        <p14:creationId xmlns:p14="http://schemas.microsoft.com/office/powerpoint/2010/main" val="2791982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0696"/>
                                        </p:tgtEl>
                                        <p:attrNameLst>
                                          <p:attrName>style.visibility</p:attrName>
                                        </p:attrNameLst>
                                      </p:cBhvr>
                                      <p:to>
                                        <p:strVal val="visible"/>
                                      </p:to>
                                    </p:set>
                                    <p:animEffect transition="in" filter="box(in)">
                                      <p:cBhvr>
                                        <p:cTn id="7" dur="500"/>
                                        <p:tgtEl>
                                          <p:spTgt spid="706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697"/>
                                        </p:tgtEl>
                                        <p:attrNameLst>
                                          <p:attrName>style.visibility</p:attrName>
                                        </p:attrNameLst>
                                      </p:cBhvr>
                                      <p:to>
                                        <p:strVal val="visible"/>
                                      </p:to>
                                    </p:set>
                                    <p:animEffect transition="in" filter="blinds(horizontal)">
                                      <p:cBhvr>
                                        <p:cTn id="12" dur="500"/>
                                        <p:tgtEl>
                                          <p:spTgt spid="706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0698"/>
                                        </p:tgtEl>
                                        <p:attrNameLst>
                                          <p:attrName>style.visibility</p:attrName>
                                        </p:attrNameLst>
                                      </p:cBhvr>
                                      <p:to>
                                        <p:strVal val="visible"/>
                                      </p:to>
                                    </p:set>
                                    <p:animEffect transition="in" filter="blinds(horizontal)">
                                      <p:cBhvr>
                                        <p:cTn id="17" dur="500"/>
                                        <p:tgtEl>
                                          <p:spTgt spid="7069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0699"/>
                                        </p:tgtEl>
                                        <p:attrNameLst>
                                          <p:attrName>style.visibility</p:attrName>
                                        </p:attrNameLst>
                                      </p:cBhvr>
                                      <p:to>
                                        <p:strVal val="visible"/>
                                      </p:to>
                                    </p:set>
                                    <p:animEffect transition="in" filter="blinds(horizontal)">
                                      <p:cBhvr>
                                        <p:cTn id="22" dur="500"/>
                                        <p:tgtEl>
                                          <p:spTgt spid="7069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97" grpId="0"/>
      <p:bldP spid="70698" grpId="0"/>
      <p:bldP spid="70699"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647" name="Group 63"/>
          <p:cNvGraphicFramePr>
            <a:graphicFrameLocks noGrp="1"/>
          </p:cNvGraphicFramePr>
          <p:nvPr>
            <p:extLst>
              <p:ext uri="{D42A27DB-BD31-4B8C-83A1-F6EECF244321}">
                <p14:modId xmlns:p14="http://schemas.microsoft.com/office/powerpoint/2010/main" val="341393361"/>
              </p:ext>
            </p:extLst>
          </p:nvPr>
        </p:nvGraphicFramePr>
        <p:xfrm>
          <a:off x="0" y="0"/>
          <a:ext cx="8991600" cy="3886200"/>
        </p:xfrm>
        <a:graphic>
          <a:graphicData uri="http://schemas.openxmlformats.org/drawingml/2006/table">
            <a:tbl>
              <a:tblPr/>
              <a:tblGrid>
                <a:gridCol w="1754940">
                  <a:extLst>
                    <a:ext uri="{9D8B030D-6E8A-4147-A177-3AD203B41FA5}">
                      <a16:colId xmlns:a16="http://schemas.microsoft.com/office/drawing/2014/main" val="20000"/>
                    </a:ext>
                  </a:extLst>
                </a:gridCol>
                <a:gridCol w="2261045">
                  <a:extLst>
                    <a:ext uri="{9D8B030D-6E8A-4147-A177-3AD203B41FA5}">
                      <a16:colId xmlns:a16="http://schemas.microsoft.com/office/drawing/2014/main" val="20001"/>
                    </a:ext>
                  </a:extLst>
                </a:gridCol>
                <a:gridCol w="1947194">
                  <a:extLst>
                    <a:ext uri="{9D8B030D-6E8A-4147-A177-3AD203B41FA5}">
                      <a16:colId xmlns:a16="http://schemas.microsoft.com/office/drawing/2014/main" val="20002"/>
                    </a:ext>
                  </a:extLst>
                </a:gridCol>
                <a:gridCol w="3028421">
                  <a:extLst>
                    <a:ext uri="{9D8B030D-6E8A-4147-A177-3AD203B41FA5}">
                      <a16:colId xmlns:a16="http://schemas.microsoft.com/office/drawing/2014/main" val="20003"/>
                    </a:ext>
                  </a:extLst>
                </a:gridCol>
              </a:tblGrid>
              <a:tr h="89154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err="1">
                          <a:ln>
                            <a:noFill/>
                          </a:ln>
                          <a:solidFill>
                            <a:schemeClr val="tx1"/>
                          </a:solidFill>
                          <a:effectLst/>
                          <a:latin typeface="Times New Roman" pitchFamily="18" charset="0"/>
                        </a:rPr>
                        <a:t>Số</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quả</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nặng</a:t>
                      </a:r>
                      <a:endParaRPr kumimoji="0" lang="en-US" sz="2400" b="1" i="0" u="none" strike="noStrike" cap="none" normalizeH="0" baseline="0" dirty="0">
                        <a:ln>
                          <a:noFill/>
                        </a:ln>
                        <a:solidFill>
                          <a:schemeClr val="tx1"/>
                        </a:solidFill>
                        <a:effectLst/>
                        <a:latin typeface="Times New Roman" pitchFamily="18" charset="0"/>
                      </a:endParaRP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err="1">
                          <a:ln>
                            <a:noFill/>
                          </a:ln>
                          <a:solidFill>
                            <a:schemeClr val="tx1"/>
                          </a:solidFill>
                          <a:effectLst/>
                          <a:latin typeface="Times New Roman" pitchFamily="18" charset="0"/>
                        </a:rPr>
                        <a:t>Tổng</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khối</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lượng</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quả</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nặng</a:t>
                      </a:r>
                      <a:endParaRPr kumimoji="0" lang="en-US" sz="2400" b="1"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err="1">
                          <a:ln>
                            <a:noFill/>
                          </a:ln>
                          <a:solidFill>
                            <a:schemeClr val="tx1"/>
                          </a:solidFill>
                          <a:effectLst/>
                          <a:latin typeface="Times New Roman" pitchFamily="18" charset="0"/>
                        </a:rPr>
                        <a:t>Chiều</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dài</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lò</a:t>
                      </a:r>
                      <a:r>
                        <a:rPr kumimoji="0" lang="en-US" sz="2400" b="1" i="0" u="none" strike="noStrike" cap="none" normalizeH="0" baseline="0" dirty="0">
                          <a:ln>
                            <a:noFill/>
                          </a:ln>
                          <a:solidFill>
                            <a:schemeClr val="tx1"/>
                          </a:solidFill>
                          <a:effectLst/>
                          <a:latin typeface="Times New Roman" pitchFamily="18" charset="0"/>
                        </a:rPr>
                        <a:t> xo</a:t>
                      </a: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err="1">
                          <a:ln>
                            <a:noFill/>
                          </a:ln>
                          <a:solidFill>
                            <a:schemeClr val="tx1"/>
                          </a:solidFill>
                          <a:effectLst/>
                          <a:latin typeface="Times New Roman" pitchFamily="18" charset="0"/>
                        </a:rPr>
                        <a:t>Độ</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biến</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dạng</a:t>
                      </a:r>
                      <a:r>
                        <a:rPr kumimoji="0" lang="en-US" sz="2400" b="1" i="0" u="none" strike="noStrike" cap="none" normalizeH="0" baseline="0" dirty="0">
                          <a:ln>
                            <a:noFill/>
                          </a:ln>
                          <a:solidFill>
                            <a:schemeClr val="tx1"/>
                          </a:solidFill>
                          <a:effectLst/>
                          <a:latin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rPr>
                        <a:t>lò</a:t>
                      </a:r>
                      <a:r>
                        <a:rPr kumimoji="0" lang="en-US" sz="2400" b="1" i="0" u="none" strike="noStrike" cap="none" normalizeH="0" baseline="0" dirty="0">
                          <a:ln>
                            <a:noFill/>
                          </a:ln>
                          <a:solidFill>
                            <a:schemeClr val="tx1"/>
                          </a:solidFill>
                          <a:effectLst/>
                          <a:latin typeface="Times New Roman" pitchFamily="18" charset="0"/>
                        </a:rPr>
                        <a:t> xo</a:t>
                      </a: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7159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Times New Roman" pitchFamily="18" charset="0"/>
                        </a:rPr>
                        <a:t> 0</a:t>
                      </a:r>
                      <a:endParaRPr kumimoji="0" lang="en-US" sz="20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a:ln>
                            <a:noFill/>
                          </a:ln>
                          <a:solidFill>
                            <a:srgbClr val="FF0000"/>
                          </a:solidFill>
                          <a:effectLst/>
                          <a:latin typeface="Times New Roman" pitchFamily="18" charset="0"/>
                        </a:rPr>
                        <a:t>   0   </a:t>
                      </a:r>
                      <a:r>
                        <a:rPr kumimoji="0" lang="en-US" sz="2000" b="1" i="0" u="none" strike="noStrike" cap="none" normalizeH="0" baseline="0" dirty="0">
                          <a:ln>
                            <a:noFill/>
                          </a:ln>
                          <a:solidFill>
                            <a:schemeClr val="tx1"/>
                          </a:solidFill>
                          <a:effectLst/>
                          <a:latin typeface="Times New Roman" pitchFamily="18" charset="0"/>
                        </a:rPr>
                        <a:t>(g)</a:t>
                      </a: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tx1"/>
                          </a:solidFill>
                          <a:effectLst/>
                          <a:latin typeface="Times New Roman" pitchFamily="18" charset="0"/>
                        </a:rPr>
                        <a:t>l</a:t>
                      </a:r>
                      <a:r>
                        <a:rPr kumimoji="0" lang="en-US" sz="2000" b="1" i="0" u="none" strike="noStrike" cap="none" normalizeH="0" baseline="-25000" dirty="0">
                          <a:ln>
                            <a:noFill/>
                          </a:ln>
                          <a:solidFill>
                            <a:schemeClr val="tx1"/>
                          </a:solidFill>
                          <a:effectLst/>
                          <a:latin typeface="Times New Roman" pitchFamily="18" charset="0"/>
                        </a:rPr>
                        <a:t>0</a:t>
                      </a:r>
                      <a:r>
                        <a:rPr kumimoji="0" lang="en-US" sz="2000" b="1" i="0" u="none" strike="noStrike" cap="none" normalizeH="0" baseline="0" dirty="0">
                          <a:ln>
                            <a:noFill/>
                          </a:ln>
                          <a:solidFill>
                            <a:schemeClr val="tx1"/>
                          </a:solidFill>
                          <a:effectLst/>
                          <a:latin typeface="Times New Roman" pitchFamily="18" charset="0"/>
                        </a:rPr>
                        <a:t>=</a:t>
                      </a:r>
                      <a:r>
                        <a:rPr kumimoji="0" lang="en-US" sz="2000" b="1" i="0" u="none" strike="noStrike" cap="none" normalizeH="0" baseline="0" dirty="0">
                          <a:ln>
                            <a:noFill/>
                          </a:ln>
                          <a:solidFill>
                            <a:srgbClr val="000066"/>
                          </a:solidFill>
                          <a:effectLst/>
                          <a:latin typeface="Times New Roman" pitchFamily="18" charset="0"/>
                        </a:rPr>
                        <a:t>8 </a:t>
                      </a:r>
                      <a:r>
                        <a:rPr kumimoji="0" lang="en-US" sz="2000" b="0" i="0" u="none" strike="noStrike" cap="none" normalizeH="0" baseline="0" dirty="0">
                          <a:ln>
                            <a:noFill/>
                          </a:ln>
                          <a:solidFill>
                            <a:schemeClr val="tx1"/>
                          </a:solidFill>
                          <a:effectLst/>
                          <a:latin typeface="Times New Roman" pitchFamily="18" charset="0"/>
                        </a:rPr>
                        <a:t>cm</a:t>
                      </a:r>
                      <a:endParaRPr kumimoji="0" lang="en-US" sz="2000" b="1" i="0" u="none" strike="noStrike" cap="none" normalizeH="0" baseline="0" dirty="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a:ln>
                            <a:noFill/>
                          </a:ln>
                          <a:solidFill>
                            <a:srgbClr val="000066"/>
                          </a:solidFill>
                          <a:effectLst/>
                          <a:latin typeface="Times New Roman" pitchFamily="18" charset="0"/>
                        </a:rPr>
                        <a:t>0</a:t>
                      </a:r>
                      <a:r>
                        <a:rPr kumimoji="0" lang="en-US" sz="2000" b="0" i="0" u="none" strike="noStrike" cap="none" normalizeH="0" baseline="0">
                          <a:ln>
                            <a:noFill/>
                          </a:ln>
                          <a:solidFill>
                            <a:srgbClr val="000066"/>
                          </a:solidFill>
                          <a:effectLst/>
                          <a:latin typeface="Times New Roman" pitchFamily="18" charset="0"/>
                        </a:rPr>
                        <a:t> </a:t>
                      </a:r>
                      <a:r>
                        <a:rPr kumimoji="0" lang="en-US" sz="2000" b="0" i="0" u="none" strike="noStrike" cap="none" normalizeH="0" baseline="0">
                          <a:ln>
                            <a:noFill/>
                          </a:ln>
                          <a:solidFill>
                            <a:schemeClr val="tx1"/>
                          </a:solidFill>
                          <a:effectLst/>
                          <a:latin typeface="Times New Roman" pitchFamily="18" charset="0"/>
                        </a:rPr>
                        <a:t> (cm)</a:t>
                      </a:r>
                      <a:r>
                        <a:rPr kumimoji="0" lang="en-US" sz="2000" b="1" i="0" u="none" strike="noStrike" cap="none" normalizeH="0" baseline="0">
                          <a:ln>
                            <a:noFill/>
                          </a:ln>
                          <a:solidFill>
                            <a:schemeClr val="tx1"/>
                          </a:solidFill>
                          <a:effectLst/>
                          <a:latin typeface="Times New Roman" pitchFamily="18" charset="0"/>
                        </a:rPr>
                        <a:t> </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7159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a:ln>
                            <a:noFill/>
                          </a:ln>
                          <a:solidFill>
                            <a:srgbClr val="0066FF"/>
                          </a:solidFill>
                          <a:effectLst/>
                          <a:latin typeface="Times New Roman" pitchFamily="18" charset="0"/>
                        </a:rPr>
                        <a:t>1</a:t>
                      </a: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a:ln>
                            <a:noFill/>
                          </a:ln>
                          <a:solidFill>
                            <a:srgbClr val="FF0000"/>
                          </a:solidFill>
                          <a:effectLst/>
                          <a:latin typeface="Times New Roman" pitchFamily="18" charset="0"/>
                        </a:rPr>
                        <a:t>50</a:t>
                      </a:r>
                      <a:r>
                        <a:rPr kumimoji="0" lang="en-US" sz="2000" b="0" i="0" u="none" strike="noStrike" cap="none" normalizeH="0" baseline="0" dirty="0">
                          <a:ln>
                            <a:noFill/>
                          </a:ln>
                          <a:solidFill>
                            <a:srgbClr val="FF0000"/>
                          </a:solidFill>
                          <a:effectLst/>
                          <a:latin typeface="Times New Roman" pitchFamily="18" charset="0"/>
                        </a:rPr>
                        <a:t> </a:t>
                      </a:r>
                      <a:r>
                        <a:rPr kumimoji="0" lang="en-US" sz="2000" b="1" i="0" u="none" strike="noStrike" cap="none" normalizeH="0" baseline="0" dirty="0">
                          <a:ln>
                            <a:noFill/>
                          </a:ln>
                          <a:solidFill>
                            <a:schemeClr val="tx1"/>
                          </a:solidFill>
                          <a:effectLst/>
                          <a:latin typeface="Times New Roman" pitchFamily="18" charset="0"/>
                        </a:rPr>
                        <a:t>(g)</a:t>
                      </a:r>
                      <a:endParaRPr kumimoji="0" lang="en-US" sz="2000" b="0"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tx1"/>
                          </a:solidFill>
                          <a:effectLst/>
                          <a:latin typeface="Times New Roman" pitchFamily="18" charset="0"/>
                        </a:rPr>
                        <a:t>l</a:t>
                      </a:r>
                      <a:r>
                        <a:rPr kumimoji="0" lang="en-US" sz="2000" b="0" i="0" u="none" strike="noStrike" cap="none" normalizeH="0" baseline="-25000" dirty="0">
                          <a:ln>
                            <a:noFill/>
                          </a:ln>
                          <a:solidFill>
                            <a:schemeClr val="tx1"/>
                          </a:solidFill>
                          <a:effectLst/>
                          <a:latin typeface="Times New Roman" pitchFamily="18" charset="0"/>
                        </a:rPr>
                        <a:t>1</a:t>
                      </a:r>
                      <a:r>
                        <a:rPr kumimoji="0" lang="en-US" sz="2000" b="1" i="0" u="none" strike="noStrike" cap="none" normalizeH="0" baseline="0" dirty="0">
                          <a:ln>
                            <a:noFill/>
                          </a:ln>
                          <a:solidFill>
                            <a:schemeClr val="tx1"/>
                          </a:solidFill>
                          <a:effectLst/>
                          <a:latin typeface="Times New Roman" pitchFamily="18" charset="0"/>
                        </a:rPr>
                        <a:t>=</a:t>
                      </a:r>
                      <a:r>
                        <a:rPr kumimoji="0" lang="en-US" sz="2000" b="1" i="0" u="none" strike="noStrike" cap="none" normalizeH="0" baseline="0" dirty="0">
                          <a:ln>
                            <a:noFill/>
                          </a:ln>
                          <a:solidFill>
                            <a:srgbClr val="000066"/>
                          </a:solidFill>
                          <a:effectLst/>
                          <a:latin typeface="Times New Roman" pitchFamily="18" charset="0"/>
                        </a:rPr>
                        <a:t>9 </a:t>
                      </a:r>
                      <a:r>
                        <a:rPr kumimoji="0" lang="en-US" sz="2000" b="0" i="0" u="none" strike="noStrike" cap="none" normalizeH="0" baseline="0" dirty="0">
                          <a:ln>
                            <a:noFill/>
                          </a:ln>
                          <a:solidFill>
                            <a:schemeClr val="tx1"/>
                          </a:solidFill>
                          <a:effectLst/>
                          <a:latin typeface="Times New Roman" pitchFamily="18" charset="0"/>
                        </a:rPr>
                        <a:t>cm</a:t>
                      </a:r>
                      <a:endParaRPr kumimoji="0" lang="en-US" sz="2000" b="1" i="0" u="none" strike="noStrike" cap="none" normalizeH="0" baseline="0" dirty="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tx1"/>
                          </a:solidFill>
                          <a:effectLst/>
                          <a:latin typeface="Times New Roman" pitchFamily="18" charset="0"/>
                        </a:rPr>
                        <a:t>l</a:t>
                      </a:r>
                      <a:r>
                        <a:rPr kumimoji="0" lang="en-US" sz="2000" b="0" i="0" u="none" strike="noStrike" cap="none" normalizeH="0" baseline="-25000" dirty="0">
                          <a:ln>
                            <a:noFill/>
                          </a:ln>
                          <a:solidFill>
                            <a:schemeClr val="tx1"/>
                          </a:solidFill>
                          <a:effectLst/>
                          <a:latin typeface="Times New Roman" pitchFamily="18" charset="0"/>
                        </a:rPr>
                        <a:t>1</a:t>
                      </a:r>
                      <a:r>
                        <a:rPr kumimoji="0" lang="en-US" sz="2000" b="0" i="0" u="none" strike="noStrike" cap="none" normalizeH="0" baseline="0" dirty="0">
                          <a:ln>
                            <a:noFill/>
                          </a:ln>
                          <a:solidFill>
                            <a:schemeClr val="tx1"/>
                          </a:solidFill>
                          <a:effectLst/>
                          <a:latin typeface="Times New Roman" pitchFamily="18" charset="0"/>
                        </a:rPr>
                        <a:t>-l</a:t>
                      </a:r>
                      <a:r>
                        <a:rPr kumimoji="0" lang="en-US" sz="2000" b="0" i="0" u="none" strike="noStrike" cap="none" normalizeH="0" baseline="-25000" dirty="0">
                          <a:ln>
                            <a:noFill/>
                          </a:ln>
                          <a:solidFill>
                            <a:schemeClr val="tx1"/>
                          </a:solidFill>
                          <a:effectLst/>
                          <a:latin typeface="Times New Roman" pitchFamily="18" charset="0"/>
                        </a:rPr>
                        <a:t>0</a:t>
                      </a:r>
                      <a:r>
                        <a:rPr kumimoji="0" lang="en-US" sz="2000" b="1" i="0" u="none" strike="noStrike" cap="none" normalizeH="0" baseline="0" dirty="0">
                          <a:ln>
                            <a:noFill/>
                          </a:ln>
                          <a:solidFill>
                            <a:schemeClr val="tx1"/>
                          </a:solidFill>
                          <a:effectLst/>
                          <a:latin typeface="Times New Roman" pitchFamily="18" charset="0"/>
                        </a:rPr>
                        <a:t>=....</a:t>
                      </a:r>
                      <a:r>
                        <a:rPr kumimoji="0" lang="en-US" sz="2000" b="0" i="0" u="none" strike="noStrike" cap="none" normalizeH="0" baseline="0" dirty="0">
                          <a:ln>
                            <a:noFill/>
                          </a:ln>
                          <a:solidFill>
                            <a:schemeClr val="tx1"/>
                          </a:solidFill>
                          <a:effectLst/>
                          <a:latin typeface="Times New Roman" pitchFamily="18" charset="0"/>
                        </a:rPr>
                        <a:t>cm</a:t>
                      </a: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7159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a:ln>
                            <a:noFill/>
                          </a:ln>
                          <a:solidFill>
                            <a:srgbClr val="0066FF"/>
                          </a:solidFill>
                          <a:effectLst/>
                          <a:latin typeface="Times New Roman" pitchFamily="18" charset="0"/>
                        </a:rPr>
                        <a:t>2</a:t>
                      </a: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rgbClr val="FF0000"/>
                          </a:solidFill>
                          <a:effectLst/>
                          <a:latin typeface="Times New Roman" pitchFamily="18" charset="0"/>
                        </a:rPr>
                        <a:t> </a:t>
                      </a:r>
                      <a:r>
                        <a:rPr kumimoji="0" lang="en-US" sz="2000" b="1" i="0" u="none" strike="noStrike" cap="none" normalizeH="0" baseline="0" dirty="0">
                          <a:ln>
                            <a:noFill/>
                          </a:ln>
                          <a:solidFill>
                            <a:srgbClr val="FF0000"/>
                          </a:solidFill>
                          <a:effectLst/>
                          <a:latin typeface="Times New Roman" pitchFamily="18" charset="0"/>
                        </a:rPr>
                        <a:t>100</a:t>
                      </a:r>
                      <a:r>
                        <a:rPr kumimoji="0" lang="en-US" sz="2000" b="0" i="0" u="none" strike="noStrike" cap="none" normalizeH="0" baseline="0" dirty="0">
                          <a:ln>
                            <a:noFill/>
                          </a:ln>
                          <a:solidFill>
                            <a:srgbClr val="FF0000"/>
                          </a:solidFill>
                          <a:effectLst/>
                          <a:latin typeface="Times New Roman" pitchFamily="18" charset="0"/>
                        </a:rPr>
                        <a:t> </a:t>
                      </a:r>
                      <a:r>
                        <a:rPr kumimoji="0" lang="en-US" sz="2000" b="1" i="0" u="none" strike="noStrike" cap="none" normalizeH="0" baseline="0" dirty="0">
                          <a:ln>
                            <a:noFill/>
                          </a:ln>
                          <a:solidFill>
                            <a:schemeClr val="tx1"/>
                          </a:solidFill>
                          <a:effectLst/>
                          <a:latin typeface="Times New Roman" pitchFamily="18" charset="0"/>
                        </a:rPr>
                        <a:t>(g)</a:t>
                      </a:r>
                      <a:endParaRPr kumimoji="0" lang="en-US" sz="2000" b="0"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tx1"/>
                          </a:solidFill>
                          <a:effectLst/>
                          <a:latin typeface="Times New Roman" pitchFamily="18" charset="0"/>
                        </a:rPr>
                        <a:t>l</a:t>
                      </a:r>
                      <a:r>
                        <a:rPr kumimoji="0" lang="en-US" sz="2000" b="0" i="0" u="none" strike="noStrike" cap="none" normalizeH="0" baseline="-25000" dirty="0">
                          <a:ln>
                            <a:noFill/>
                          </a:ln>
                          <a:solidFill>
                            <a:schemeClr val="tx1"/>
                          </a:solidFill>
                          <a:effectLst/>
                          <a:latin typeface="Times New Roman" pitchFamily="18" charset="0"/>
                        </a:rPr>
                        <a:t>2</a:t>
                      </a:r>
                      <a:r>
                        <a:rPr kumimoji="0" lang="en-US" sz="2000" b="1" i="0" u="none" strike="noStrike" cap="none" normalizeH="0" baseline="0" dirty="0">
                          <a:ln>
                            <a:noFill/>
                          </a:ln>
                          <a:solidFill>
                            <a:schemeClr val="tx1"/>
                          </a:solidFill>
                          <a:effectLst/>
                          <a:latin typeface="Times New Roman" pitchFamily="18" charset="0"/>
                        </a:rPr>
                        <a:t>=</a:t>
                      </a:r>
                      <a:r>
                        <a:rPr kumimoji="0" lang="en-US" sz="2000" b="1" i="0" u="none" strike="noStrike" cap="none" normalizeH="0" baseline="0" dirty="0">
                          <a:ln>
                            <a:noFill/>
                          </a:ln>
                          <a:solidFill>
                            <a:srgbClr val="000066"/>
                          </a:solidFill>
                          <a:effectLst/>
                          <a:latin typeface="Times New Roman" pitchFamily="18" charset="0"/>
                        </a:rPr>
                        <a:t>10 </a:t>
                      </a:r>
                      <a:r>
                        <a:rPr kumimoji="0" lang="en-US" sz="2000" b="0" i="0" u="none" strike="noStrike" cap="none" normalizeH="0" baseline="0" dirty="0">
                          <a:ln>
                            <a:noFill/>
                          </a:ln>
                          <a:solidFill>
                            <a:schemeClr val="tx1"/>
                          </a:solidFill>
                          <a:effectLst/>
                          <a:latin typeface="Times New Roman" pitchFamily="18" charset="0"/>
                        </a:rPr>
                        <a:t>cm</a:t>
                      </a:r>
                      <a:endParaRPr kumimoji="0" lang="en-US" sz="2000" b="1" i="0" u="none" strike="noStrike" cap="none" normalizeH="0" baseline="0" dirty="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tx1"/>
                          </a:solidFill>
                          <a:effectLst/>
                          <a:latin typeface="Times New Roman" pitchFamily="18" charset="0"/>
                        </a:rPr>
                        <a:t>l</a:t>
                      </a:r>
                      <a:r>
                        <a:rPr kumimoji="0" lang="en-US" sz="2000" b="0" i="0" u="none" strike="noStrike" cap="none" normalizeH="0" baseline="-25000" dirty="0">
                          <a:ln>
                            <a:noFill/>
                          </a:ln>
                          <a:solidFill>
                            <a:schemeClr val="tx1"/>
                          </a:solidFill>
                          <a:effectLst/>
                          <a:latin typeface="Times New Roman" pitchFamily="18" charset="0"/>
                        </a:rPr>
                        <a:t>2 </a:t>
                      </a:r>
                      <a:r>
                        <a:rPr kumimoji="0" lang="en-US" sz="2000" b="0" i="0" u="none" strike="noStrike" cap="none" normalizeH="0" baseline="0" dirty="0">
                          <a:ln>
                            <a:noFill/>
                          </a:ln>
                          <a:solidFill>
                            <a:schemeClr val="tx1"/>
                          </a:solidFill>
                          <a:effectLst/>
                          <a:latin typeface="Times New Roman" pitchFamily="18" charset="0"/>
                        </a:rPr>
                        <a:t>-l</a:t>
                      </a:r>
                      <a:r>
                        <a:rPr kumimoji="0" lang="en-US" sz="2000" b="0" i="0" u="none" strike="noStrike" cap="none" normalizeH="0" baseline="-25000" dirty="0">
                          <a:ln>
                            <a:noFill/>
                          </a:ln>
                          <a:solidFill>
                            <a:schemeClr val="tx1"/>
                          </a:solidFill>
                          <a:effectLst/>
                          <a:latin typeface="Times New Roman" pitchFamily="18" charset="0"/>
                        </a:rPr>
                        <a:t>0</a:t>
                      </a:r>
                      <a:r>
                        <a:rPr kumimoji="0" lang="en-US" sz="2000" b="1" i="0" u="none" strike="noStrike" cap="none" normalizeH="0" baseline="0" dirty="0">
                          <a:ln>
                            <a:noFill/>
                          </a:ln>
                          <a:solidFill>
                            <a:schemeClr val="tx1"/>
                          </a:solidFill>
                          <a:effectLst/>
                          <a:latin typeface="Times New Roman" pitchFamily="18" charset="0"/>
                        </a:rPr>
                        <a:t>=….</a:t>
                      </a:r>
                      <a:r>
                        <a:rPr kumimoji="0" lang="en-US" sz="2000" b="0" i="0" u="none" strike="noStrike" cap="none" normalizeH="0" baseline="0" dirty="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7719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a:ln>
                            <a:noFill/>
                          </a:ln>
                          <a:solidFill>
                            <a:srgbClr val="0066FF"/>
                          </a:solidFill>
                          <a:effectLst/>
                          <a:latin typeface="Times New Roman" pitchFamily="18" charset="0"/>
                        </a:rPr>
                        <a:t>3</a:t>
                      </a: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a:ln>
                            <a:noFill/>
                          </a:ln>
                          <a:solidFill>
                            <a:srgbClr val="FF0000"/>
                          </a:solidFill>
                          <a:effectLst/>
                          <a:latin typeface="Times New Roman" pitchFamily="18" charset="0"/>
                        </a:rPr>
                        <a:t>150</a:t>
                      </a:r>
                      <a:r>
                        <a:rPr kumimoji="0" lang="en-US" sz="2000" b="0" i="0" u="none" strike="noStrike" cap="none" normalizeH="0" baseline="0" dirty="0">
                          <a:ln>
                            <a:noFill/>
                          </a:ln>
                          <a:solidFill>
                            <a:srgbClr val="FF0000"/>
                          </a:solidFill>
                          <a:effectLst/>
                          <a:latin typeface="Times New Roman" pitchFamily="18" charset="0"/>
                        </a:rPr>
                        <a:t> </a:t>
                      </a:r>
                      <a:r>
                        <a:rPr kumimoji="0" lang="en-US" sz="2000" b="1" i="0" u="none" strike="noStrike" cap="none" normalizeH="0" baseline="0" dirty="0">
                          <a:ln>
                            <a:noFill/>
                          </a:ln>
                          <a:solidFill>
                            <a:schemeClr val="tx1"/>
                          </a:solidFill>
                          <a:effectLst/>
                          <a:latin typeface="Times New Roman" pitchFamily="18" charset="0"/>
                        </a:rPr>
                        <a:t>(g)</a:t>
                      </a:r>
                      <a:endParaRPr kumimoji="0" lang="en-US" sz="2000" b="0"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tx1"/>
                          </a:solidFill>
                          <a:effectLst/>
                          <a:latin typeface="Times New Roman" pitchFamily="18" charset="0"/>
                        </a:rPr>
                        <a:t>l</a:t>
                      </a:r>
                      <a:r>
                        <a:rPr kumimoji="0" lang="en-US" sz="2000" b="0" i="0" u="none" strike="noStrike" cap="none" normalizeH="0" baseline="-25000" dirty="0">
                          <a:ln>
                            <a:noFill/>
                          </a:ln>
                          <a:solidFill>
                            <a:schemeClr val="tx1"/>
                          </a:solidFill>
                          <a:effectLst/>
                          <a:latin typeface="Times New Roman" pitchFamily="18" charset="0"/>
                        </a:rPr>
                        <a:t>3</a:t>
                      </a:r>
                      <a:r>
                        <a:rPr kumimoji="0" lang="en-US" sz="2000" b="1" i="0" u="none" strike="noStrike" cap="none" normalizeH="0" baseline="0" dirty="0">
                          <a:ln>
                            <a:noFill/>
                          </a:ln>
                          <a:solidFill>
                            <a:schemeClr val="tx1"/>
                          </a:solidFill>
                          <a:effectLst/>
                          <a:latin typeface="Times New Roman" pitchFamily="18" charset="0"/>
                        </a:rPr>
                        <a:t>=</a:t>
                      </a:r>
                      <a:r>
                        <a:rPr kumimoji="0" lang="en-US" sz="2000" b="1" i="0" u="none" strike="noStrike" cap="none" normalizeH="0" baseline="0" dirty="0">
                          <a:ln>
                            <a:noFill/>
                          </a:ln>
                          <a:solidFill>
                            <a:srgbClr val="000066"/>
                          </a:solidFill>
                          <a:effectLst/>
                          <a:latin typeface="Times New Roman" pitchFamily="18" charset="0"/>
                        </a:rPr>
                        <a:t>11 </a:t>
                      </a:r>
                      <a:r>
                        <a:rPr kumimoji="0" lang="en-US" sz="2000" b="0" i="0" u="none" strike="noStrike" cap="none" normalizeH="0" baseline="0" dirty="0">
                          <a:ln>
                            <a:noFill/>
                          </a:ln>
                          <a:solidFill>
                            <a:schemeClr val="tx1"/>
                          </a:solidFill>
                          <a:effectLst/>
                          <a:latin typeface="Times New Roman" pitchFamily="18" charset="0"/>
                        </a:rPr>
                        <a:t>cm</a:t>
                      </a:r>
                      <a:endParaRPr kumimoji="0" lang="en-US" sz="2000" b="1" i="0" u="none" strike="noStrike" cap="none" normalizeH="0" baseline="0" dirty="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tx1"/>
                          </a:solidFill>
                          <a:effectLst/>
                          <a:latin typeface="Times New Roman" pitchFamily="18" charset="0"/>
                        </a:rPr>
                        <a:t>l</a:t>
                      </a:r>
                      <a:r>
                        <a:rPr kumimoji="0" lang="en-US" sz="2000" b="0" i="0" u="none" strike="noStrike" cap="none" normalizeH="0" baseline="-25000" dirty="0">
                          <a:ln>
                            <a:noFill/>
                          </a:ln>
                          <a:solidFill>
                            <a:schemeClr val="tx1"/>
                          </a:solidFill>
                          <a:effectLst/>
                          <a:latin typeface="Times New Roman" pitchFamily="18" charset="0"/>
                        </a:rPr>
                        <a:t>3 </a:t>
                      </a:r>
                      <a:r>
                        <a:rPr kumimoji="0" lang="en-US" sz="2000" b="0" i="0" u="none" strike="noStrike" cap="none" normalizeH="0" baseline="0" dirty="0">
                          <a:ln>
                            <a:noFill/>
                          </a:ln>
                          <a:solidFill>
                            <a:schemeClr val="tx1"/>
                          </a:solidFill>
                          <a:effectLst/>
                          <a:latin typeface="Times New Roman" pitchFamily="18" charset="0"/>
                        </a:rPr>
                        <a:t>- l</a:t>
                      </a:r>
                      <a:r>
                        <a:rPr kumimoji="0" lang="en-US" sz="2000" b="0" i="0" u="none" strike="noStrike" cap="none" normalizeH="0" baseline="-25000" dirty="0">
                          <a:ln>
                            <a:noFill/>
                          </a:ln>
                          <a:solidFill>
                            <a:schemeClr val="tx1"/>
                          </a:solidFill>
                          <a:effectLst/>
                          <a:latin typeface="Times New Roman" pitchFamily="18" charset="0"/>
                        </a:rPr>
                        <a:t>0</a:t>
                      </a:r>
                      <a:r>
                        <a:rPr kumimoji="0" lang="en-US" sz="2000" b="1" i="0" u="none" strike="noStrike" cap="none" normalizeH="0" baseline="0" dirty="0">
                          <a:ln>
                            <a:noFill/>
                          </a:ln>
                          <a:solidFill>
                            <a:schemeClr val="tx1"/>
                          </a:solidFill>
                          <a:effectLst/>
                          <a:latin typeface="Times New Roman" pitchFamily="18" charset="0"/>
                        </a:rPr>
                        <a:t>=….</a:t>
                      </a:r>
                      <a:r>
                        <a:rPr kumimoji="0" lang="en-US" sz="2000" b="0" i="0" u="none" strike="noStrike" cap="none" normalizeH="0" baseline="0" dirty="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67638" name="Text Box 54"/>
          <p:cNvSpPr txBox="1">
            <a:spLocks noChangeArrowheads="1"/>
          </p:cNvSpPr>
          <p:nvPr/>
        </p:nvSpPr>
        <p:spPr bwMode="auto">
          <a:xfrm>
            <a:off x="18183" y="3938155"/>
            <a:ext cx="7437294" cy="249299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dirty="0">
                <a:solidFill>
                  <a:srgbClr val="000066"/>
                </a:solidFill>
              </a:rPr>
              <a:t> </a:t>
            </a:r>
            <a:r>
              <a:rPr lang="en-US" altLang="en-US" dirty="0" err="1">
                <a:solidFill>
                  <a:srgbClr val="000066"/>
                </a:solidFill>
              </a:rPr>
              <a:t>Khi</a:t>
            </a:r>
            <a:r>
              <a:rPr lang="en-US" altLang="en-US" dirty="0">
                <a:solidFill>
                  <a:srgbClr val="000066"/>
                </a:solidFill>
              </a:rPr>
              <a:t> </a:t>
            </a:r>
            <a:r>
              <a:rPr lang="en-US" altLang="en-US" dirty="0" err="1">
                <a:solidFill>
                  <a:srgbClr val="000066"/>
                </a:solidFill>
              </a:rPr>
              <a:t>bị</a:t>
            </a:r>
            <a:r>
              <a:rPr lang="en-US" altLang="en-US" dirty="0">
                <a:solidFill>
                  <a:srgbClr val="000066"/>
                </a:solidFill>
              </a:rPr>
              <a:t> </a:t>
            </a:r>
            <a:r>
              <a:rPr lang="en-US" altLang="en-US" dirty="0" err="1">
                <a:solidFill>
                  <a:srgbClr val="000066"/>
                </a:solidFill>
              </a:rPr>
              <a:t>các</a:t>
            </a:r>
            <a:r>
              <a:rPr lang="en-US" altLang="en-US" dirty="0">
                <a:solidFill>
                  <a:srgbClr val="000066"/>
                </a:solidFill>
              </a:rPr>
              <a:t> </a:t>
            </a:r>
            <a:r>
              <a:rPr lang="en-US" altLang="en-US" dirty="0" err="1">
                <a:solidFill>
                  <a:srgbClr val="000066"/>
                </a:solidFill>
              </a:rPr>
              <a:t>quả</a:t>
            </a:r>
            <a:r>
              <a:rPr lang="en-US" altLang="en-US" dirty="0">
                <a:solidFill>
                  <a:srgbClr val="000066"/>
                </a:solidFill>
              </a:rPr>
              <a:t> </a:t>
            </a:r>
            <a:r>
              <a:rPr lang="en-US" altLang="en-US" dirty="0" err="1">
                <a:solidFill>
                  <a:srgbClr val="000066"/>
                </a:solidFill>
              </a:rPr>
              <a:t>nặng</a:t>
            </a:r>
            <a:r>
              <a:rPr lang="en-US" altLang="en-US" dirty="0">
                <a:solidFill>
                  <a:srgbClr val="000066"/>
                </a:solidFill>
              </a:rPr>
              <a:t> </a:t>
            </a:r>
            <a:r>
              <a:rPr lang="en-US" altLang="en-US" dirty="0" err="1">
                <a:solidFill>
                  <a:srgbClr val="000066"/>
                </a:solidFill>
              </a:rPr>
              <a:t>kéo</a:t>
            </a:r>
            <a:r>
              <a:rPr lang="en-US" altLang="en-US" dirty="0">
                <a:solidFill>
                  <a:srgbClr val="000066"/>
                </a:solidFill>
              </a:rPr>
              <a:t> </a:t>
            </a:r>
            <a:r>
              <a:rPr lang="en-US" altLang="en-US" dirty="0" err="1">
                <a:solidFill>
                  <a:srgbClr val="000066"/>
                </a:solidFill>
              </a:rPr>
              <a:t>thì</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bị</a:t>
            </a:r>
            <a:r>
              <a:rPr lang="en-US" altLang="en-US" dirty="0">
                <a:solidFill>
                  <a:srgbClr val="000066"/>
                </a:solidFill>
              </a:rPr>
              <a:t> (1)………….., </a:t>
            </a:r>
            <a:r>
              <a:rPr lang="en-US" altLang="en-US" dirty="0" err="1">
                <a:solidFill>
                  <a:srgbClr val="000066"/>
                </a:solidFill>
              </a:rPr>
              <a:t>chiều</a:t>
            </a:r>
            <a:r>
              <a:rPr lang="en-US" altLang="en-US" dirty="0">
                <a:solidFill>
                  <a:srgbClr val="000066"/>
                </a:solidFill>
              </a:rPr>
              <a:t> </a:t>
            </a:r>
            <a:r>
              <a:rPr lang="en-US" altLang="en-US" dirty="0" err="1">
                <a:solidFill>
                  <a:srgbClr val="000066"/>
                </a:solidFill>
              </a:rPr>
              <a:t>dài</a:t>
            </a:r>
            <a:r>
              <a:rPr lang="en-US" altLang="en-US" dirty="0">
                <a:solidFill>
                  <a:srgbClr val="000066"/>
                </a:solidFill>
              </a:rPr>
              <a:t> </a:t>
            </a:r>
            <a:r>
              <a:rPr lang="en-US" altLang="en-US" dirty="0" err="1">
                <a:solidFill>
                  <a:srgbClr val="000066"/>
                </a:solidFill>
              </a:rPr>
              <a:t>của</a:t>
            </a:r>
            <a:r>
              <a:rPr lang="en-US" altLang="en-US" dirty="0">
                <a:solidFill>
                  <a:srgbClr val="000066"/>
                </a:solidFill>
              </a:rPr>
              <a:t> </a:t>
            </a:r>
            <a:r>
              <a:rPr lang="en-US" altLang="en-US" dirty="0" err="1">
                <a:solidFill>
                  <a:srgbClr val="000066"/>
                </a:solidFill>
              </a:rPr>
              <a:t>nó</a:t>
            </a:r>
            <a:r>
              <a:rPr lang="en-US" altLang="en-US" dirty="0">
                <a:solidFill>
                  <a:srgbClr val="000066"/>
                </a:solidFill>
              </a:rPr>
              <a:t>(2)………………. </a:t>
            </a:r>
            <a:r>
              <a:rPr lang="en-US" altLang="en-US" dirty="0" err="1">
                <a:solidFill>
                  <a:srgbClr val="000066"/>
                </a:solidFill>
              </a:rPr>
              <a:t>Khi</a:t>
            </a:r>
            <a:r>
              <a:rPr lang="en-US" altLang="en-US" dirty="0">
                <a:solidFill>
                  <a:srgbClr val="000066"/>
                </a:solidFill>
              </a:rPr>
              <a:t> </a:t>
            </a:r>
            <a:r>
              <a:rPr lang="en-US" altLang="en-US" dirty="0" err="1">
                <a:solidFill>
                  <a:srgbClr val="000066"/>
                </a:solidFill>
              </a:rPr>
              <a:t>bỏ</a:t>
            </a:r>
            <a:r>
              <a:rPr lang="en-US" altLang="en-US" dirty="0">
                <a:solidFill>
                  <a:srgbClr val="000066"/>
                </a:solidFill>
              </a:rPr>
              <a:t> </a:t>
            </a:r>
            <a:r>
              <a:rPr lang="en-US" altLang="en-US" dirty="0" err="1">
                <a:solidFill>
                  <a:srgbClr val="000066"/>
                </a:solidFill>
              </a:rPr>
              <a:t>các</a:t>
            </a:r>
            <a:r>
              <a:rPr lang="en-US" altLang="en-US" dirty="0">
                <a:solidFill>
                  <a:srgbClr val="000066"/>
                </a:solidFill>
              </a:rPr>
              <a:t> </a:t>
            </a:r>
            <a:r>
              <a:rPr lang="en-US" altLang="en-US" dirty="0" err="1">
                <a:solidFill>
                  <a:srgbClr val="000066"/>
                </a:solidFill>
              </a:rPr>
              <a:t>quả</a:t>
            </a:r>
            <a:r>
              <a:rPr lang="en-US" altLang="en-US" dirty="0">
                <a:solidFill>
                  <a:srgbClr val="000066"/>
                </a:solidFill>
              </a:rPr>
              <a:t> </a:t>
            </a:r>
            <a:r>
              <a:rPr lang="en-US" altLang="en-US" dirty="0" err="1">
                <a:solidFill>
                  <a:srgbClr val="000066"/>
                </a:solidFill>
              </a:rPr>
              <a:t>nặng</a:t>
            </a:r>
            <a:r>
              <a:rPr lang="en-US" altLang="en-US" dirty="0">
                <a:solidFill>
                  <a:srgbClr val="000066"/>
                </a:solidFill>
              </a:rPr>
              <a:t> </a:t>
            </a:r>
            <a:r>
              <a:rPr lang="en-US" altLang="en-US" dirty="0" err="1">
                <a:solidFill>
                  <a:srgbClr val="000066"/>
                </a:solidFill>
              </a:rPr>
              <a:t>đi</a:t>
            </a:r>
            <a:r>
              <a:rPr lang="en-US" altLang="en-US" dirty="0">
                <a:solidFill>
                  <a:srgbClr val="000066"/>
                </a:solidFill>
              </a:rPr>
              <a:t>, </a:t>
            </a:r>
            <a:r>
              <a:rPr lang="en-US" altLang="en-US" dirty="0" err="1">
                <a:solidFill>
                  <a:srgbClr val="000066"/>
                </a:solidFill>
              </a:rPr>
              <a:t>chiều</a:t>
            </a:r>
            <a:r>
              <a:rPr lang="en-US" altLang="en-US" dirty="0">
                <a:solidFill>
                  <a:srgbClr val="000066"/>
                </a:solidFill>
              </a:rPr>
              <a:t> </a:t>
            </a:r>
            <a:r>
              <a:rPr lang="en-US" altLang="en-US" dirty="0" err="1">
                <a:solidFill>
                  <a:srgbClr val="000066"/>
                </a:solidFill>
              </a:rPr>
              <a:t>dài</a:t>
            </a:r>
            <a:r>
              <a:rPr lang="en-US" altLang="en-US" dirty="0">
                <a:solidFill>
                  <a:srgbClr val="000066"/>
                </a:solidFill>
              </a:rPr>
              <a:t> </a:t>
            </a:r>
            <a:r>
              <a:rPr lang="en-US" altLang="en-US" dirty="0" err="1">
                <a:solidFill>
                  <a:srgbClr val="000066"/>
                </a:solidFill>
              </a:rPr>
              <a:t>của</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trở</a:t>
            </a:r>
            <a:r>
              <a:rPr lang="en-US" altLang="en-US" dirty="0">
                <a:solidFill>
                  <a:srgbClr val="000066"/>
                </a:solidFill>
              </a:rPr>
              <a:t> </a:t>
            </a:r>
            <a:r>
              <a:rPr lang="en-US" altLang="en-US" dirty="0" err="1">
                <a:solidFill>
                  <a:srgbClr val="000066"/>
                </a:solidFill>
              </a:rPr>
              <a:t>lại</a:t>
            </a:r>
            <a:r>
              <a:rPr lang="en-US" altLang="en-US" dirty="0">
                <a:solidFill>
                  <a:srgbClr val="000066"/>
                </a:solidFill>
              </a:rPr>
              <a:t>(3)………</a:t>
            </a:r>
            <a:r>
              <a:rPr lang="en-US" altLang="en-US" dirty="0" err="1">
                <a:solidFill>
                  <a:srgbClr val="000066"/>
                </a:solidFill>
              </a:rPr>
              <a:t>chiều</a:t>
            </a:r>
            <a:r>
              <a:rPr lang="en-US" altLang="en-US" dirty="0">
                <a:solidFill>
                  <a:srgbClr val="000066"/>
                </a:solidFill>
              </a:rPr>
              <a:t> </a:t>
            </a:r>
            <a:r>
              <a:rPr lang="en-US" altLang="en-US" dirty="0" err="1">
                <a:solidFill>
                  <a:srgbClr val="000066"/>
                </a:solidFill>
              </a:rPr>
              <a:t>dài</a:t>
            </a:r>
            <a:r>
              <a:rPr lang="en-US" altLang="en-US" dirty="0">
                <a:solidFill>
                  <a:srgbClr val="000066"/>
                </a:solidFill>
              </a:rPr>
              <a:t> </a:t>
            </a:r>
            <a:r>
              <a:rPr lang="en-US" altLang="en-US" dirty="0" err="1">
                <a:solidFill>
                  <a:srgbClr val="000066"/>
                </a:solidFill>
              </a:rPr>
              <a:t>tự</a:t>
            </a:r>
            <a:r>
              <a:rPr lang="en-US" altLang="en-US" dirty="0">
                <a:solidFill>
                  <a:srgbClr val="000066"/>
                </a:solidFill>
              </a:rPr>
              <a:t> </a:t>
            </a:r>
            <a:r>
              <a:rPr lang="en-US" altLang="en-US" dirty="0" err="1">
                <a:solidFill>
                  <a:srgbClr val="000066"/>
                </a:solidFill>
              </a:rPr>
              <a:t>nhiên</a:t>
            </a:r>
            <a:r>
              <a:rPr lang="en-US" altLang="en-US" dirty="0">
                <a:solidFill>
                  <a:srgbClr val="000066"/>
                </a:solidFill>
              </a:rPr>
              <a:t> </a:t>
            </a:r>
            <a:r>
              <a:rPr lang="en-US" altLang="en-US" dirty="0" err="1">
                <a:solidFill>
                  <a:srgbClr val="000066"/>
                </a:solidFill>
              </a:rPr>
              <a:t>của</a:t>
            </a:r>
            <a:r>
              <a:rPr lang="en-US" altLang="en-US" dirty="0">
                <a:solidFill>
                  <a:srgbClr val="000066"/>
                </a:solidFill>
              </a:rPr>
              <a:t> </a:t>
            </a:r>
            <a:r>
              <a:rPr lang="en-US" altLang="en-US" dirty="0" err="1">
                <a:solidFill>
                  <a:srgbClr val="000066"/>
                </a:solidFill>
              </a:rPr>
              <a:t>nó</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lại</a:t>
            </a:r>
            <a:r>
              <a:rPr lang="en-US" altLang="en-US" dirty="0">
                <a:solidFill>
                  <a:srgbClr val="000066"/>
                </a:solidFill>
              </a:rPr>
              <a:t> </a:t>
            </a:r>
            <a:r>
              <a:rPr lang="en-US" altLang="en-US" dirty="0" err="1">
                <a:solidFill>
                  <a:srgbClr val="000066"/>
                </a:solidFill>
              </a:rPr>
              <a:t>có</a:t>
            </a:r>
            <a:r>
              <a:rPr lang="en-US" altLang="en-US" dirty="0">
                <a:solidFill>
                  <a:srgbClr val="000066"/>
                </a:solidFill>
              </a:rPr>
              <a:t> </a:t>
            </a:r>
            <a:r>
              <a:rPr lang="en-US" altLang="en-US" dirty="0" err="1">
                <a:solidFill>
                  <a:srgbClr val="000066"/>
                </a:solidFill>
              </a:rPr>
              <a:t>hình</a:t>
            </a:r>
            <a:r>
              <a:rPr lang="en-US" altLang="en-US" dirty="0">
                <a:solidFill>
                  <a:srgbClr val="000066"/>
                </a:solidFill>
              </a:rPr>
              <a:t> </a:t>
            </a:r>
            <a:r>
              <a:rPr lang="en-US" altLang="en-US" dirty="0" err="1">
                <a:solidFill>
                  <a:srgbClr val="000066"/>
                </a:solidFill>
              </a:rPr>
              <a:t>dạng</a:t>
            </a:r>
            <a:r>
              <a:rPr lang="en-US" altLang="en-US" dirty="0">
                <a:solidFill>
                  <a:srgbClr val="000066"/>
                </a:solidFill>
              </a:rPr>
              <a:t> ban </a:t>
            </a:r>
            <a:r>
              <a:rPr lang="en-US" altLang="en-US" dirty="0" err="1">
                <a:solidFill>
                  <a:srgbClr val="000066"/>
                </a:solidFill>
              </a:rPr>
              <a:t>đầu</a:t>
            </a:r>
            <a:r>
              <a:rPr lang="en-US" altLang="en-US" dirty="0">
                <a:solidFill>
                  <a:srgbClr val="000066"/>
                </a:solidFill>
              </a:rPr>
              <a:t>.</a:t>
            </a:r>
          </a:p>
          <a:p>
            <a:pPr>
              <a:spcBef>
                <a:spcPct val="50000"/>
              </a:spcBef>
            </a:pPr>
            <a:r>
              <a:rPr lang="en-US" altLang="en-US" dirty="0" err="1">
                <a:solidFill>
                  <a:srgbClr val="000066"/>
                </a:solidFill>
              </a:rPr>
              <a:t>Biến</a:t>
            </a:r>
            <a:r>
              <a:rPr lang="en-US" altLang="en-US" dirty="0">
                <a:solidFill>
                  <a:srgbClr val="000066"/>
                </a:solidFill>
              </a:rPr>
              <a:t> </a:t>
            </a:r>
            <a:r>
              <a:rPr lang="en-US" altLang="en-US" dirty="0" err="1">
                <a:solidFill>
                  <a:srgbClr val="000066"/>
                </a:solidFill>
              </a:rPr>
              <a:t>dạng</a:t>
            </a:r>
            <a:r>
              <a:rPr lang="en-US" altLang="en-US" dirty="0">
                <a:solidFill>
                  <a:srgbClr val="000066"/>
                </a:solidFill>
              </a:rPr>
              <a:t> </a:t>
            </a:r>
            <a:r>
              <a:rPr lang="en-US" altLang="en-US" dirty="0" err="1">
                <a:solidFill>
                  <a:srgbClr val="000066"/>
                </a:solidFill>
              </a:rPr>
              <a:t>của</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có</a:t>
            </a:r>
            <a:r>
              <a:rPr lang="en-US" altLang="en-US" dirty="0">
                <a:solidFill>
                  <a:srgbClr val="000066"/>
                </a:solidFill>
              </a:rPr>
              <a:t> </a:t>
            </a:r>
            <a:r>
              <a:rPr lang="en-US" altLang="en-US" dirty="0" err="1">
                <a:solidFill>
                  <a:srgbClr val="000066"/>
                </a:solidFill>
              </a:rPr>
              <a:t>đặc</a:t>
            </a:r>
            <a:r>
              <a:rPr lang="en-US" altLang="en-US" dirty="0">
                <a:solidFill>
                  <a:srgbClr val="000066"/>
                </a:solidFill>
              </a:rPr>
              <a:t> </a:t>
            </a:r>
            <a:r>
              <a:rPr lang="en-US" altLang="en-US" dirty="0" err="1">
                <a:solidFill>
                  <a:srgbClr val="000066"/>
                </a:solidFill>
              </a:rPr>
              <a:t>điểm</a:t>
            </a:r>
            <a:r>
              <a:rPr lang="en-US" altLang="en-US" dirty="0">
                <a:solidFill>
                  <a:srgbClr val="000066"/>
                </a:solidFill>
              </a:rPr>
              <a:t> </a:t>
            </a:r>
            <a:r>
              <a:rPr lang="en-US" altLang="en-US" dirty="0" err="1">
                <a:solidFill>
                  <a:srgbClr val="000066"/>
                </a:solidFill>
              </a:rPr>
              <a:t>như</a:t>
            </a:r>
            <a:r>
              <a:rPr lang="en-US" altLang="en-US" dirty="0">
                <a:solidFill>
                  <a:srgbClr val="000066"/>
                </a:solidFill>
              </a:rPr>
              <a:t> </a:t>
            </a:r>
            <a:r>
              <a:rPr lang="en-US" altLang="en-US" dirty="0" err="1">
                <a:solidFill>
                  <a:srgbClr val="000066"/>
                </a:solidFill>
              </a:rPr>
              <a:t>trên</a:t>
            </a:r>
            <a:r>
              <a:rPr lang="en-US" altLang="en-US" dirty="0">
                <a:solidFill>
                  <a:srgbClr val="000066"/>
                </a:solidFill>
              </a:rPr>
              <a:t> </a:t>
            </a:r>
            <a:r>
              <a:rPr lang="en-US" altLang="en-US" dirty="0" err="1">
                <a:solidFill>
                  <a:srgbClr val="000066"/>
                </a:solidFill>
              </a:rPr>
              <a:t>là</a:t>
            </a:r>
            <a:r>
              <a:rPr lang="en-US" altLang="en-US" dirty="0">
                <a:solidFill>
                  <a:srgbClr val="000066"/>
                </a:solidFill>
              </a:rPr>
              <a:t> </a:t>
            </a:r>
            <a:r>
              <a:rPr lang="en-US" altLang="en-US" b="1" dirty="0" err="1">
                <a:solidFill>
                  <a:srgbClr val="000066"/>
                </a:solidFill>
              </a:rPr>
              <a:t>biến</a:t>
            </a:r>
            <a:r>
              <a:rPr lang="en-US" altLang="en-US" b="1" dirty="0">
                <a:solidFill>
                  <a:srgbClr val="000066"/>
                </a:solidFill>
              </a:rPr>
              <a:t> </a:t>
            </a:r>
            <a:r>
              <a:rPr lang="en-US" altLang="en-US" b="1" dirty="0" err="1">
                <a:solidFill>
                  <a:srgbClr val="000066"/>
                </a:solidFill>
              </a:rPr>
              <a:t>dạng</a:t>
            </a:r>
            <a:r>
              <a:rPr lang="en-US" altLang="en-US" b="1" dirty="0">
                <a:solidFill>
                  <a:srgbClr val="000066"/>
                </a:solidFill>
              </a:rPr>
              <a:t> </a:t>
            </a:r>
            <a:r>
              <a:rPr lang="en-US" altLang="en-US" b="1" dirty="0" err="1">
                <a:solidFill>
                  <a:srgbClr val="000066"/>
                </a:solidFill>
              </a:rPr>
              <a:t>đàn</a:t>
            </a:r>
            <a:r>
              <a:rPr lang="en-US" altLang="en-US" b="1" dirty="0">
                <a:solidFill>
                  <a:srgbClr val="000066"/>
                </a:solidFill>
              </a:rPr>
              <a:t> </a:t>
            </a:r>
            <a:r>
              <a:rPr lang="en-US" altLang="en-US" b="1" dirty="0" err="1">
                <a:solidFill>
                  <a:srgbClr val="000066"/>
                </a:solidFill>
              </a:rPr>
              <a:t>hồi</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là</a:t>
            </a:r>
            <a:r>
              <a:rPr lang="en-US" altLang="en-US" dirty="0">
                <a:solidFill>
                  <a:srgbClr val="000066"/>
                </a:solidFill>
              </a:rPr>
              <a:t> </a:t>
            </a:r>
            <a:r>
              <a:rPr lang="en-US" altLang="en-US" dirty="0" err="1">
                <a:solidFill>
                  <a:srgbClr val="000066"/>
                </a:solidFill>
              </a:rPr>
              <a:t>vật</a:t>
            </a:r>
            <a:r>
              <a:rPr lang="en-US" altLang="en-US" dirty="0">
                <a:solidFill>
                  <a:srgbClr val="000066"/>
                </a:solidFill>
              </a:rPr>
              <a:t> </a:t>
            </a:r>
            <a:r>
              <a:rPr lang="en-US" altLang="en-US" dirty="0" err="1">
                <a:solidFill>
                  <a:srgbClr val="000066"/>
                </a:solidFill>
              </a:rPr>
              <a:t>có</a:t>
            </a:r>
            <a:r>
              <a:rPr lang="en-US" altLang="en-US" dirty="0">
                <a:solidFill>
                  <a:srgbClr val="000066"/>
                </a:solidFill>
              </a:rPr>
              <a:t> </a:t>
            </a:r>
            <a:r>
              <a:rPr lang="en-US" altLang="en-US" dirty="0" err="1">
                <a:solidFill>
                  <a:srgbClr val="000066"/>
                </a:solidFill>
              </a:rPr>
              <a:t>tính</a:t>
            </a:r>
            <a:r>
              <a:rPr lang="en-US" altLang="en-US" dirty="0">
                <a:solidFill>
                  <a:srgbClr val="000066"/>
                </a:solidFill>
              </a:rPr>
              <a:t> </a:t>
            </a:r>
            <a:r>
              <a:rPr lang="en-US" altLang="en-US" dirty="0" err="1">
                <a:solidFill>
                  <a:srgbClr val="000066"/>
                </a:solidFill>
              </a:rPr>
              <a:t>chất</a:t>
            </a:r>
            <a:r>
              <a:rPr lang="en-US" altLang="en-US" dirty="0">
                <a:solidFill>
                  <a:srgbClr val="000066"/>
                </a:solidFill>
              </a:rPr>
              <a:t> </a:t>
            </a:r>
            <a:r>
              <a:rPr lang="en-US" altLang="en-US" dirty="0" err="1">
                <a:solidFill>
                  <a:srgbClr val="000066"/>
                </a:solidFill>
              </a:rPr>
              <a:t>đàn</a:t>
            </a:r>
            <a:r>
              <a:rPr lang="en-US" altLang="en-US" dirty="0">
                <a:solidFill>
                  <a:srgbClr val="000066"/>
                </a:solidFill>
              </a:rPr>
              <a:t> </a:t>
            </a:r>
            <a:r>
              <a:rPr lang="en-US" altLang="en-US" dirty="0" err="1">
                <a:solidFill>
                  <a:srgbClr val="000066"/>
                </a:solidFill>
              </a:rPr>
              <a:t>hồi</a:t>
            </a:r>
            <a:r>
              <a:rPr lang="en-US" altLang="en-US" dirty="0">
                <a:solidFill>
                  <a:srgbClr val="000066"/>
                </a:solidFill>
              </a:rPr>
              <a:t>.</a:t>
            </a:r>
          </a:p>
        </p:txBody>
      </p:sp>
      <p:sp>
        <p:nvSpPr>
          <p:cNvPr id="67642" name="Rectangle 58"/>
          <p:cNvSpPr>
            <a:spLocks noChangeArrowheads="1"/>
          </p:cNvSpPr>
          <p:nvPr/>
        </p:nvSpPr>
        <p:spPr bwMode="auto">
          <a:xfrm>
            <a:off x="7608743" y="3938155"/>
            <a:ext cx="1371600" cy="1943100"/>
          </a:xfrm>
          <a:prstGeom prst="rect">
            <a:avLst/>
          </a:prstGeom>
          <a:solidFill>
            <a:schemeClr val="bg1"/>
          </a:solidFill>
          <a:ln w="381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67643" name="Text Box 59"/>
          <p:cNvSpPr txBox="1">
            <a:spLocks noChangeArrowheads="1"/>
          </p:cNvSpPr>
          <p:nvPr/>
        </p:nvSpPr>
        <p:spPr bwMode="auto">
          <a:xfrm>
            <a:off x="7759412" y="4069780"/>
            <a:ext cx="857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err="1">
                <a:solidFill>
                  <a:srgbClr val="FF0000"/>
                </a:solidFill>
              </a:rPr>
              <a:t>bằng</a:t>
            </a:r>
            <a:endParaRPr lang="en-US" altLang="en-US" b="1" dirty="0">
              <a:solidFill>
                <a:srgbClr val="FF0000"/>
              </a:solidFill>
            </a:endParaRPr>
          </a:p>
        </p:txBody>
      </p:sp>
      <p:sp>
        <p:nvSpPr>
          <p:cNvPr id="67644" name="Text Box 60"/>
          <p:cNvSpPr txBox="1">
            <a:spLocks noChangeArrowheads="1"/>
          </p:cNvSpPr>
          <p:nvPr/>
        </p:nvSpPr>
        <p:spPr bwMode="auto">
          <a:xfrm>
            <a:off x="7608743" y="4537148"/>
            <a:ext cx="13508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err="1">
                <a:solidFill>
                  <a:srgbClr val="FF0000"/>
                </a:solidFill>
              </a:rPr>
              <a:t>tăng</a:t>
            </a:r>
            <a:r>
              <a:rPr lang="en-US" altLang="en-US" b="1" dirty="0">
                <a:solidFill>
                  <a:srgbClr val="FF0000"/>
                </a:solidFill>
              </a:rPr>
              <a:t> </a:t>
            </a:r>
            <a:r>
              <a:rPr lang="en-US" altLang="en-US" b="1" dirty="0" err="1">
                <a:solidFill>
                  <a:srgbClr val="FF0000"/>
                </a:solidFill>
              </a:rPr>
              <a:t>lên</a:t>
            </a:r>
            <a:endParaRPr lang="en-US" altLang="en-US" b="1" dirty="0">
              <a:solidFill>
                <a:srgbClr val="FF0000"/>
              </a:solidFill>
            </a:endParaRPr>
          </a:p>
        </p:txBody>
      </p:sp>
      <p:sp>
        <p:nvSpPr>
          <p:cNvPr id="67645" name="Text Box 61"/>
          <p:cNvSpPr txBox="1">
            <a:spLocks noChangeArrowheads="1"/>
          </p:cNvSpPr>
          <p:nvPr/>
        </p:nvSpPr>
        <p:spPr bwMode="auto">
          <a:xfrm>
            <a:off x="7741227" y="5144872"/>
            <a:ext cx="1085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err="1">
                <a:solidFill>
                  <a:srgbClr val="FF0000"/>
                </a:solidFill>
              </a:rPr>
              <a:t>dãn</a:t>
            </a:r>
            <a:r>
              <a:rPr lang="en-US" altLang="en-US" b="1" dirty="0">
                <a:solidFill>
                  <a:srgbClr val="FF0000"/>
                </a:solidFill>
              </a:rPr>
              <a:t> </a:t>
            </a:r>
            <a:r>
              <a:rPr lang="en-US" altLang="en-US" b="1" dirty="0" err="1">
                <a:solidFill>
                  <a:srgbClr val="FF0000"/>
                </a:solidFill>
              </a:rPr>
              <a:t>ra</a:t>
            </a:r>
            <a:endParaRPr lang="en-US" altLang="en-US" b="1" dirty="0">
              <a:solidFill>
                <a:srgbClr val="FF0000"/>
              </a:solidFill>
            </a:endParaRPr>
          </a:p>
        </p:txBody>
      </p:sp>
    </p:spTree>
    <p:extLst>
      <p:ext uri="{BB962C8B-B14F-4D97-AF65-F5344CB8AC3E}">
        <p14:creationId xmlns:p14="http://schemas.microsoft.com/office/powerpoint/2010/main" val="1391068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638"/>
                                        </p:tgtEl>
                                        <p:attrNameLst>
                                          <p:attrName>style.visibility</p:attrName>
                                        </p:attrNameLst>
                                      </p:cBhvr>
                                      <p:to>
                                        <p:strVal val="visible"/>
                                      </p:to>
                                    </p:set>
                                    <p:animEffect transition="in" filter="blinds(horizontal)">
                                      <p:cBhvr>
                                        <p:cTn id="7" dur="500"/>
                                        <p:tgtEl>
                                          <p:spTgt spid="6763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7642"/>
                                        </p:tgtEl>
                                        <p:attrNameLst>
                                          <p:attrName>style.visibility</p:attrName>
                                        </p:attrNameLst>
                                      </p:cBhvr>
                                      <p:to>
                                        <p:strVal val="visible"/>
                                      </p:to>
                                    </p:set>
                                    <p:animEffect transition="in" filter="blinds(horizontal)">
                                      <p:cBhvr>
                                        <p:cTn id="10" dur="500"/>
                                        <p:tgtEl>
                                          <p:spTgt spid="6764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7643"/>
                                        </p:tgtEl>
                                        <p:attrNameLst>
                                          <p:attrName>style.visibility</p:attrName>
                                        </p:attrNameLst>
                                      </p:cBhvr>
                                      <p:to>
                                        <p:strVal val="visible"/>
                                      </p:to>
                                    </p:set>
                                    <p:animEffect transition="in" filter="blinds(horizontal)">
                                      <p:cBhvr>
                                        <p:cTn id="13" dur="500"/>
                                        <p:tgtEl>
                                          <p:spTgt spid="6764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7644"/>
                                        </p:tgtEl>
                                        <p:attrNameLst>
                                          <p:attrName>style.visibility</p:attrName>
                                        </p:attrNameLst>
                                      </p:cBhvr>
                                      <p:to>
                                        <p:strVal val="visible"/>
                                      </p:to>
                                    </p:set>
                                    <p:animEffect transition="in" filter="blinds(horizontal)">
                                      <p:cBhvr>
                                        <p:cTn id="16" dur="500"/>
                                        <p:tgtEl>
                                          <p:spTgt spid="67644"/>
                                        </p:tgtEl>
                                      </p:cBhvr>
                                    </p:animEffect>
                                  </p:childTnLst>
                                </p:cTn>
                              </p:par>
                              <p:par>
                                <p:cTn id="17" presetID="3" presetClass="entr" presetSubtype="10" fill="hold" grpId="1" nodeType="withEffect">
                                  <p:stCondLst>
                                    <p:cond delay="0"/>
                                  </p:stCondLst>
                                  <p:childTnLst>
                                    <p:set>
                                      <p:cBhvr>
                                        <p:cTn id="18" dur="1" fill="hold">
                                          <p:stCondLst>
                                            <p:cond delay="0"/>
                                          </p:stCondLst>
                                        </p:cTn>
                                        <p:tgtEl>
                                          <p:spTgt spid="67645"/>
                                        </p:tgtEl>
                                        <p:attrNameLst>
                                          <p:attrName>style.visibility</p:attrName>
                                        </p:attrNameLst>
                                      </p:cBhvr>
                                      <p:to>
                                        <p:strVal val="visible"/>
                                      </p:to>
                                    </p:set>
                                    <p:animEffect transition="in" filter="blinds(horizontal)">
                                      <p:cBhvr>
                                        <p:cTn id="19" dur="500"/>
                                        <p:tgtEl>
                                          <p:spTgt spid="6764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9" presetClass="path" presetSubtype="0" accel="50000" decel="50000" fill="hold" grpId="0" nodeType="clickEffect">
                                  <p:stCondLst>
                                    <p:cond delay="0"/>
                                  </p:stCondLst>
                                  <p:childTnLst>
                                    <p:animMotion origin="layout" path="M -0.0309 0.04143 L -0.27257 -0.19167 " pathEditMode="relative" rAng="0" ptsTypes="AA">
                                      <p:cBhvr>
                                        <p:cTn id="23" dur="2000" fill="hold"/>
                                        <p:tgtEl>
                                          <p:spTgt spid="67645"/>
                                        </p:tgtEl>
                                        <p:attrNameLst>
                                          <p:attrName>ppt_x</p:attrName>
                                          <p:attrName>ppt_y</p:attrName>
                                        </p:attrNameLst>
                                      </p:cBhvr>
                                      <p:rCtr x="-12083" y="-11667"/>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56" presetClass="path" presetSubtype="0" accel="50000" decel="50000" fill="hold" grpId="1" nodeType="clickEffect">
                                  <p:stCondLst>
                                    <p:cond delay="0"/>
                                  </p:stCondLst>
                                  <p:childTnLst>
                                    <p:animMotion origin="layout" path="M -2.77778E-6 1.11111E-6 L -0.61423 -0.03449 " pathEditMode="relative" rAng="0" ptsTypes="AA">
                                      <p:cBhvr>
                                        <p:cTn id="27" dur="2000" fill="hold"/>
                                        <p:tgtEl>
                                          <p:spTgt spid="67644"/>
                                        </p:tgtEl>
                                        <p:attrNameLst>
                                          <p:attrName>ppt_x</p:attrName>
                                          <p:attrName>ppt_y</p:attrName>
                                        </p:attrNameLst>
                                      </p:cBhvr>
                                      <p:rCtr x="-30712" y="-1736"/>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56" presetClass="path" presetSubtype="0" accel="50000" decel="50000" fill="hold" grpId="1" nodeType="clickEffect">
                                  <p:stCondLst>
                                    <p:cond delay="0"/>
                                  </p:stCondLst>
                                  <p:childTnLst>
                                    <p:animMotion origin="layout" path="M -0.04914 -0.00347 L -0.53716 0.08311 " pathEditMode="relative" rAng="0" ptsTypes="AA">
                                      <p:cBhvr>
                                        <p:cTn id="31" dur="2000" fill="hold"/>
                                        <p:tgtEl>
                                          <p:spTgt spid="67643"/>
                                        </p:tgtEl>
                                        <p:attrNameLst>
                                          <p:attrName>ppt_x</p:attrName>
                                          <p:attrName>ppt_y</p:attrName>
                                        </p:attrNameLst>
                                      </p:cBhvr>
                                      <p:rCtr x="-24410" y="4329"/>
                                    </p:animMotion>
                                  </p:childTnLst>
                                </p:cTn>
                              </p:par>
                            </p:childTnLst>
                          </p:cTn>
                        </p:par>
                        <p:par>
                          <p:cTn id="32" fill="hold" nodeType="afterGroup">
                            <p:stCondLst>
                              <p:cond delay="2000"/>
                            </p:stCondLst>
                            <p:childTnLst>
                              <p:par>
                                <p:cTn id="33" presetID="8" presetClass="exit" presetSubtype="16" fill="hold" grpId="1" nodeType="afterEffect">
                                  <p:stCondLst>
                                    <p:cond delay="0"/>
                                  </p:stCondLst>
                                  <p:childTnLst>
                                    <p:animEffect transition="out" filter="diamond(in)">
                                      <p:cBhvr>
                                        <p:cTn id="34" dur="2000"/>
                                        <p:tgtEl>
                                          <p:spTgt spid="67642"/>
                                        </p:tgtEl>
                                      </p:cBhvr>
                                    </p:animEffect>
                                    <p:set>
                                      <p:cBhvr>
                                        <p:cTn id="35" dur="1" fill="hold">
                                          <p:stCondLst>
                                            <p:cond delay="1999"/>
                                          </p:stCondLst>
                                        </p:cTn>
                                        <p:tgtEl>
                                          <p:spTgt spid="676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38" grpId="0" animBg="1"/>
      <p:bldP spid="67642" grpId="0" animBg="1"/>
      <p:bldP spid="67642" grpId="1" animBg="1"/>
      <p:bldP spid="67643" grpId="0"/>
      <p:bldP spid="67643" grpId="1"/>
      <p:bldP spid="67644" grpId="0"/>
      <p:bldP spid="67644" grpId="1"/>
      <p:bldP spid="67645" grpId="0"/>
      <p:bldP spid="67645"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4822825"/>
          </a:xfrm>
        </p:spPr>
        <p:txBody>
          <a:bodyPr rtlCol="0">
            <a:normAutofit/>
          </a:bodyPr>
          <a:lstStyle/>
          <a:p>
            <a:pPr marL="0" indent="0" algn="just" eaLnBrk="1" fontAlgn="auto" hangingPunct="1">
              <a:spcAft>
                <a:spcPts val="0"/>
              </a:spcAft>
              <a:buFont typeface="Arial" pitchFamily="34" charset="0"/>
              <a:buNone/>
              <a:defRPr/>
            </a:pPr>
            <a:r>
              <a:rPr lang="en-US" sz="3200" b="1" dirty="0" err="1">
                <a:solidFill>
                  <a:srgbClr val="FF0000"/>
                </a:solidFill>
                <a:latin typeface="Times New Roman" panose="02020603050405020304" pitchFamily="18" charset="0"/>
                <a:cs typeface="Times New Roman" panose="02020603050405020304" pitchFamily="18" charset="0"/>
              </a:rPr>
              <a:t>Kết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luận</a:t>
            </a:r>
            <a:r>
              <a:rPr lang="en-US" sz="3200" b="1" dirty="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a:p>
            <a:pPr algn="just" eaLnBrk="1" fontAlgn="auto" hangingPunct="1">
              <a:spcAft>
                <a:spcPts val="0"/>
              </a:spcAft>
              <a:buFontTx/>
              <a:buChar char="-"/>
              <a:defRPr/>
            </a:pPr>
            <a:r>
              <a:rPr lang="en-US" sz="3200" dirty="0" err="1">
                <a:solidFill>
                  <a:srgbClr val="0000CC"/>
                </a:solidFill>
                <a:latin typeface="Times New Roman" panose="02020603050405020304" pitchFamily="18" charset="0"/>
                <a:cs typeface="Times New Roman" panose="02020603050405020304" pitchFamily="18" charset="0"/>
              </a:rPr>
              <a:t>Độ</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dãn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của</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lò</a:t>
            </a:r>
            <a:r>
              <a:rPr lang="en-US" sz="3200" dirty="0">
                <a:solidFill>
                  <a:srgbClr val="0000CC"/>
                </a:solidFill>
                <a:latin typeface="Times New Roman" panose="02020603050405020304" pitchFamily="18" charset="0"/>
                <a:cs typeface="Times New Roman" panose="02020603050405020304" pitchFamily="18" charset="0"/>
              </a:rPr>
              <a:t> xo </a:t>
            </a:r>
            <a:r>
              <a:rPr lang="en-US" sz="3200" dirty="0" err="1">
                <a:solidFill>
                  <a:srgbClr val="0000CC"/>
                </a:solidFill>
                <a:latin typeface="Times New Roman" panose="02020603050405020304" pitchFamily="18" charset="0"/>
                <a:cs typeface="Times New Roman" panose="02020603050405020304" pitchFamily="18" charset="0"/>
              </a:rPr>
              <a:t>treo</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thẳng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đứng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tỉ</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lệ</a:t>
            </a:r>
            <a:r>
              <a:rPr lang="vi-VN" sz="3200" dirty="0">
                <a:solidFill>
                  <a:srgbClr val="FF0000"/>
                </a:solidFill>
                <a:latin typeface="Times New Roman" panose="02020603050405020304" pitchFamily="18" charset="0"/>
                <a:cs typeface="Times New Roman" panose="02020603050405020304" pitchFamily="18" charset="0"/>
              </a:rPr>
              <a:t> </a:t>
            </a:r>
            <a:r>
              <a:rPr lang="vi-VN" sz="3200" dirty="0" err="1">
                <a:solidFill>
                  <a:srgbClr val="FF0000"/>
                </a:solidFill>
                <a:latin typeface="Times New Roman" panose="02020603050405020304" pitchFamily="18" charset="0"/>
                <a:cs typeface="Times New Roman" panose="02020603050405020304" pitchFamily="18" charset="0"/>
              </a:rPr>
              <a:t>thuận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với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khối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vật</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treo</a:t>
            </a:r>
            <a:r>
              <a:rPr lang="en-US" sz="3200" dirty="0">
                <a:solidFill>
                  <a:srgbClr val="0000CC"/>
                </a:solidFill>
                <a:latin typeface="Times New Roman" panose="02020603050405020304" pitchFamily="18" charset="0"/>
                <a:cs typeface="Times New Roman" panose="02020603050405020304" pitchFamily="18" charset="0"/>
              </a:rPr>
              <a:t>.</a:t>
            </a:r>
          </a:p>
          <a:p>
            <a:pPr algn="just" eaLnBrk="1" fontAlgn="auto" hangingPunct="1">
              <a:spcAft>
                <a:spcPts val="0"/>
              </a:spcAft>
              <a:buFontTx/>
              <a:buChar char="-"/>
              <a:defRPr/>
            </a:pPr>
            <a:r>
              <a:rPr lang="en-US" sz="3200" dirty="0" err="1">
                <a:solidFill>
                  <a:srgbClr val="0000CC"/>
                </a:solidFill>
                <a:latin typeface="Times New Roman" panose="02020603050405020304" pitchFamily="18" charset="0"/>
                <a:cs typeface="Times New Roman" panose="02020603050405020304" pitchFamily="18" charset="0"/>
              </a:rPr>
              <a:t>Độ</a:t>
            </a:r>
            <a:r>
              <a:rPr lang="en-US" sz="3200" dirty="0">
                <a:solidFill>
                  <a:srgbClr val="0000CC"/>
                </a:solidFill>
                <a:latin typeface="Times New Roman" panose="02020603050405020304" pitchFamily="18" charset="0"/>
                <a:cs typeface="Times New Roman" panose="02020603050405020304" pitchFamily="18" charset="0"/>
              </a:rPr>
              <a:t> </a:t>
            </a:r>
            <a:r>
              <a:rPr lang="vi-VN" sz="3200" dirty="0" err="1">
                <a:solidFill>
                  <a:srgbClr val="0000CC"/>
                </a:solidFill>
                <a:latin typeface="Times New Roman" panose="02020603050405020304" pitchFamily="18" charset="0"/>
                <a:cs typeface="Times New Roman" panose="02020603050405020304" pitchFamily="18" charset="0"/>
              </a:rPr>
              <a:t>biến</a:t>
            </a:r>
            <a:r>
              <a:rPr lang="vi-VN" sz="3200" dirty="0">
                <a:solidFill>
                  <a:srgbClr val="0000CC"/>
                </a:solidFill>
                <a:latin typeface="Times New Roman" panose="02020603050405020304" pitchFamily="18" charset="0"/>
                <a:cs typeface="Times New Roman" panose="02020603050405020304" pitchFamily="18" charset="0"/>
              </a:rPr>
              <a:t> </a:t>
            </a:r>
            <a:r>
              <a:rPr lang="vi-VN" sz="3200" dirty="0" err="1">
                <a:solidFill>
                  <a:srgbClr val="0000CC"/>
                </a:solidFill>
                <a:latin typeface="Times New Roman" panose="02020603050405020304" pitchFamily="18" charset="0"/>
                <a:cs typeface="Times New Roman" panose="02020603050405020304" pitchFamily="18" charset="0"/>
              </a:rPr>
              <a:t>dạng</a:t>
            </a:r>
            <a:r>
              <a:rPr lang="vi-VN" sz="3200" dirty="0">
                <a:solidFill>
                  <a:srgbClr val="0000CC"/>
                </a:solidFill>
                <a:latin typeface="Times New Roman" panose="02020603050405020304" pitchFamily="18" charset="0"/>
                <a:cs typeface="Times New Roman" panose="02020603050405020304" pitchFamily="18" charset="0"/>
              </a:rPr>
              <a:t> </a:t>
            </a:r>
            <a:r>
              <a:rPr lang="vi-VN" sz="3200" dirty="0" err="1">
                <a:solidFill>
                  <a:srgbClr val="0000CC"/>
                </a:solidFill>
                <a:latin typeface="Times New Roman" panose="02020603050405020304" pitchFamily="18" charset="0"/>
                <a:cs typeface="Times New Roman" panose="02020603050405020304" pitchFamily="18" charset="0"/>
              </a:rPr>
              <a:t>của</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lò</a:t>
            </a:r>
            <a:r>
              <a:rPr lang="en-US" sz="3200" dirty="0">
                <a:solidFill>
                  <a:srgbClr val="0000CC"/>
                </a:solidFill>
                <a:latin typeface="Times New Roman" panose="02020603050405020304" pitchFamily="18" charset="0"/>
                <a:cs typeface="Times New Roman" panose="02020603050405020304" pitchFamily="18" charset="0"/>
              </a:rPr>
              <a:t> xo </a:t>
            </a:r>
            <a:r>
              <a:rPr lang="en-US" sz="3200" dirty="0" err="1">
                <a:solidFill>
                  <a:srgbClr val="0000CC"/>
                </a:solidFill>
                <a:latin typeface="Times New Roman" panose="02020603050405020304" pitchFamily="18" charset="0"/>
                <a:cs typeface="Times New Roman" panose="02020603050405020304" pitchFamily="18" charset="0"/>
              </a:rPr>
              <a:t>được</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tính</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bằng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công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thức</a:t>
            </a:r>
            <a:endParaRPr lang="en-US" sz="3200" dirty="0">
              <a:solidFill>
                <a:srgbClr val="0000CC"/>
              </a:solidFill>
              <a:latin typeface="Times New Roman" panose="02020603050405020304" pitchFamily="18" charset="0"/>
              <a:cs typeface="Times New Roman" panose="02020603050405020304" pitchFamily="18" charset="0"/>
            </a:endParaRPr>
          </a:p>
          <a:p>
            <a:pPr algn="just" eaLnBrk="1" fontAlgn="auto" hangingPunct="1">
              <a:spcAft>
                <a:spcPts val="0"/>
              </a:spcAft>
              <a:buFontTx/>
              <a:buChar char="-"/>
              <a:defRPr/>
            </a:pPr>
            <a:endParaRPr lang="en-US" sz="32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endParaRPr lang="vi-VN" sz="32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là</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chiều</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dài</a:t>
            </a:r>
            <a:r>
              <a:rPr lang="en-US" sz="3200" dirty="0">
                <a:solidFill>
                  <a:srgbClr val="7030A0"/>
                </a:solidFill>
                <a:latin typeface="Times New Roman" panose="02020603050405020304" pitchFamily="18" charset="0"/>
                <a:cs typeface="Times New Roman" panose="02020603050405020304" pitchFamily="18" charset="0"/>
              </a:rPr>
              <a:t> ban </a:t>
            </a:r>
            <a:r>
              <a:rPr lang="en-US" sz="3200" dirty="0" err="1">
                <a:solidFill>
                  <a:srgbClr val="7030A0"/>
                </a:solidFill>
                <a:latin typeface="Times New Roman" panose="02020603050405020304" pitchFamily="18" charset="0"/>
                <a:cs typeface="Times New Roman" panose="02020603050405020304" pitchFamily="18" charset="0"/>
              </a:rPr>
              <a:t>đầu</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của</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lò</a:t>
            </a:r>
            <a:r>
              <a:rPr lang="en-US" sz="3200" dirty="0">
                <a:solidFill>
                  <a:srgbClr val="7030A0"/>
                </a:solidFill>
                <a:latin typeface="Times New Roman" panose="02020603050405020304" pitchFamily="18" charset="0"/>
                <a:cs typeface="Times New Roman" panose="02020603050405020304" pitchFamily="18" charset="0"/>
              </a:rPr>
              <a:t> xo</a:t>
            </a:r>
          </a:p>
          <a:p>
            <a:pPr marL="0" indent="0" algn="just" eaLnBrk="1" fontAlgn="auto" hangingPunct="1">
              <a:spcAft>
                <a:spcPts val="0"/>
              </a:spcAft>
              <a:buFont typeface="Arial" pitchFamily="34" charset="0"/>
              <a:buNone/>
              <a:defRPr/>
            </a:pPr>
            <a:r>
              <a:rPr lang="en-US" sz="3200" dirty="0">
                <a:solidFill>
                  <a:srgbClr val="7030A0"/>
                </a:solidFill>
                <a:latin typeface="Times New Roman" panose="02020603050405020304" pitchFamily="18" charset="0"/>
                <a:cs typeface="Times New Roman" panose="02020603050405020304" pitchFamily="18" charset="0"/>
              </a:rPr>
              <a:t>		</a:t>
            </a:r>
            <a:r>
              <a:rPr lang="vi-VN"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là</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chiều</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dài</a:t>
            </a:r>
            <a:r>
              <a:rPr lang="en-US" sz="3200" dirty="0">
                <a:solidFill>
                  <a:srgbClr val="7030A0"/>
                </a:solidFill>
                <a:latin typeface="Times New Roman" panose="02020603050405020304" pitchFamily="18" charset="0"/>
                <a:cs typeface="Times New Roman" panose="02020603050405020304" pitchFamily="18" charset="0"/>
              </a:rPr>
              <a:t> </a:t>
            </a:r>
            <a:r>
              <a:rPr lang="vi-VN" sz="3200" dirty="0" err="1">
                <a:solidFill>
                  <a:srgbClr val="7030A0"/>
                </a:solidFill>
                <a:latin typeface="Times New Roman" panose="02020603050405020304" pitchFamily="18" charset="0"/>
                <a:cs typeface="Times New Roman" panose="02020603050405020304" pitchFamily="18" charset="0"/>
              </a:rPr>
              <a:t>lò</a:t>
            </a:r>
            <a:r>
              <a:rPr lang="en-US" sz="3200" dirty="0">
                <a:solidFill>
                  <a:srgbClr val="7030A0"/>
                </a:solidFill>
                <a:latin typeface="Times New Roman" panose="02020603050405020304" pitchFamily="18" charset="0"/>
                <a:cs typeface="Times New Roman" panose="02020603050405020304" pitchFamily="18" charset="0"/>
              </a:rPr>
              <a:t> xo </a:t>
            </a:r>
            <a:r>
              <a:rPr lang="en-US" sz="3200" dirty="0" err="1">
                <a:solidFill>
                  <a:srgbClr val="7030A0"/>
                </a:solidFill>
                <a:latin typeface="Times New Roman" panose="02020603050405020304" pitchFamily="18" charset="0"/>
                <a:cs typeface="Times New Roman" panose="02020603050405020304" pitchFamily="18" charset="0"/>
              </a:rPr>
              <a:t>khi</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bị</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biến</a:t>
            </a:r>
            <a:r>
              <a:rPr lang="en-US" sz="3200" dirty="0">
                <a:solidFill>
                  <a:srgbClr val="7030A0"/>
                </a:solidFill>
                <a:latin typeface="Times New Roman" panose="02020603050405020304" pitchFamily="18" charset="0"/>
                <a:cs typeface="Times New Roman" panose="02020603050405020304" pitchFamily="18" charset="0"/>
              </a:rPr>
              <a:t> </a:t>
            </a:r>
            <a:r>
              <a:rPr lang="en-US" sz="3200" dirty="0" err="1">
                <a:solidFill>
                  <a:srgbClr val="7030A0"/>
                </a:solidFill>
                <a:latin typeface="Times New Roman" panose="02020603050405020304" pitchFamily="18" charset="0"/>
                <a:cs typeface="Times New Roman" panose="02020603050405020304" pitchFamily="18" charset="0"/>
              </a:rPr>
              <a:t>dạng</a:t>
            </a:r>
            <a:endParaRPr lang="en-US" sz="3200" dirty="0">
              <a:solidFill>
                <a:srgbClr val="7030A0"/>
              </a:solidFill>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endParaRPr lang="en-US" sz="3200" dirty="0">
              <a:latin typeface="Times New Roman" panose="02020603050405020304" pitchFamily="18" charset="0"/>
              <a:cs typeface="Times New Roman" panose="02020603050405020304" pitchFamily="18" charset="0"/>
            </a:endParaRPr>
          </a:p>
        </p:txBody>
      </p:sp>
      <p:graphicFrame>
        <p:nvGraphicFramePr>
          <p:cNvPr id="16387" name="Object 3"/>
          <p:cNvGraphicFramePr>
            <a:graphicFrameLocks noChangeAspect="1"/>
          </p:cNvGraphicFramePr>
          <p:nvPr>
            <p:extLst>
              <p:ext uri="{D42A27DB-BD31-4B8C-83A1-F6EECF244321}">
                <p14:modId xmlns:p14="http://schemas.microsoft.com/office/powerpoint/2010/main" val="1470063325"/>
              </p:ext>
            </p:extLst>
          </p:nvPr>
        </p:nvGraphicFramePr>
        <p:xfrm>
          <a:off x="2743200" y="2743200"/>
          <a:ext cx="2362200" cy="576264"/>
        </p:xfrm>
        <a:graphic>
          <a:graphicData uri="http://schemas.openxmlformats.org/presentationml/2006/ole">
            <mc:AlternateContent xmlns:mc="http://schemas.openxmlformats.org/markup-compatibility/2006">
              <mc:Choice xmlns:v="urn:schemas-microsoft-com:vml" Requires="v">
                <p:oleObj spid="_x0000_s2050" name="Equation" r:id="rId3" imgW="723586" imgH="228501" progId="">
                  <p:embed/>
                </p:oleObj>
              </mc:Choice>
              <mc:Fallback>
                <p:oleObj name="Equation" r:id="rId3" imgW="723586" imgH="228501" progId="">
                  <p:embed/>
                  <p:pic>
                    <p:nvPicPr>
                      <p:cNvPr id="1638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743200"/>
                        <a:ext cx="2362200" cy="576264"/>
                      </a:xfrm>
                      <a:prstGeom prst="rect">
                        <a:avLst/>
                      </a:prstGeom>
                      <a:noFill/>
                    </p:spPr>
                  </p:pic>
                </p:oleObj>
              </mc:Fallback>
            </mc:AlternateContent>
          </a:graphicData>
        </a:graphic>
      </p:graphicFrame>
      <p:graphicFrame>
        <p:nvGraphicFramePr>
          <p:cNvPr id="16388" name="Object 4"/>
          <p:cNvGraphicFramePr>
            <a:graphicFrameLocks noChangeAspect="1"/>
          </p:cNvGraphicFramePr>
          <p:nvPr/>
        </p:nvGraphicFramePr>
        <p:xfrm>
          <a:off x="2286000" y="3581400"/>
          <a:ext cx="208360" cy="574675"/>
        </p:xfrm>
        <a:graphic>
          <a:graphicData uri="http://schemas.openxmlformats.org/presentationml/2006/ole">
            <mc:AlternateContent xmlns:mc="http://schemas.openxmlformats.org/markup-compatibility/2006">
              <mc:Choice xmlns:v="urn:schemas-microsoft-com:vml" Requires="v">
                <p:oleObj spid="_x0000_s2051" name="Equation" r:id="rId5" imgW="126890" imgH="228402" progId="">
                  <p:embed/>
                </p:oleObj>
              </mc:Choice>
              <mc:Fallback>
                <p:oleObj name="Equation" r:id="rId5" imgW="126890" imgH="228402" progId="">
                  <p:embed/>
                  <p:pic>
                    <p:nvPicPr>
                      <p:cNvPr id="16388"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581400"/>
                        <a:ext cx="20836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9" name="Object 5"/>
          <p:cNvGraphicFramePr>
            <a:graphicFrameLocks noChangeAspect="1"/>
          </p:cNvGraphicFramePr>
          <p:nvPr/>
        </p:nvGraphicFramePr>
        <p:xfrm>
          <a:off x="2286000" y="4267200"/>
          <a:ext cx="235744" cy="547687"/>
        </p:xfrm>
        <a:graphic>
          <a:graphicData uri="http://schemas.openxmlformats.org/presentationml/2006/ole">
            <mc:AlternateContent xmlns:mc="http://schemas.openxmlformats.org/markup-compatibility/2006">
              <mc:Choice xmlns:v="urn:schemas-microsoft-com:vml" Requires="v">
                <p:oleObj spid="_x0000_s2052" name="Equation" r:id="rId7" imgW="114250" imgH="228501" progId="">
                  <p:embed/>
                </p:oleObj>
              </mc:Choice>
              <mc:Fallback>
                <p:oleObj name="Equation" r:id="rId7" imgW="114250" imgH="228501" progId="">
                  <p:embed/>
                  <p:pic>
                    <p:nvPicPr>
                      <p:cNvPr id="16389"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4267200"/>
                        <a:ext cx="235744" cy="547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1325" y="1357313"/>
            <a:ext cx="6054329" cy="3816350"/>
          </a:xfrm>
        </p:spPr>
        <p:txBody>
          <a:bodyPr rtlCol="0">
            <a:normAutofit lnSpcReduction="10000"/>
          </a:bodyPr>
          <a:lstStyle/>
          <a:p>
            <a:pPr marL="0" indent="0" algn="just" eaLnBrk="1" fontAlgn="auto" hangingPunct="1">
              <a:spcAft>
                <a:spcPts val="0"/>
              </a:spcAft>
              <a:buFont typeface="Arial" pitchFamily="34" charset="0"/>
              <a:buNone/>
              <a:defRPr/>
            </a:pPr>
            <a:r>
              <a:rPr lang="en-US" sz="3200" i="1" dirty="0">
                <a:latin typeface="Times New Roman" panose="02020603050405020304" pitchFamily="18" charset="0"/>
                <a:cs typeface="Times New Roman" panose="02020603050405020304" pitchFamily="18" charset="0"/>
              </a:rPr>
              <a:t>HS </a:t>
            </a:r>
            <a:r>
              <a:rPr lang="en-US" sz="3200" i="1" dirty="0" err="1">
                <a:latin typeface="Times New Roman" panose="02020603050405020304" pitchFamily="18" charset="0"/>
                <a:cs typeface="Times New Roman" panose="02020603050405020304" pitchFamily="18" charset="0"/>
              </a:rPr>
              <a:t>hoạt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động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theo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cặp</a:t>
            </a:r>
            <a:r>
              <a:rPr lang="en-US" sz="3200" i="1" dirty="0">
                <a:latin typeface="Times New Roman" panose="02020603050405020304" pitchFamily="18" charset="0"/>
                <a:cs typeface="Times New Roman" panose="02020603050405020304" pitchFamily="18" charset="0"/>
              </a:rPr>
              <a:t> </a:t>
            </a:r>
          </a:p>
          <a:p>
            <a:pPr marL="0" indent="0" algn="just" eaLnBrk="1" fontAlgn="auto" hangingPunct="1">
              <a:spcAft>
                <a:spcPts val="0"/>
              </a:spcAft>
              <a:buFont typeface="Arial" pitchFamily="34" charset="0"/>
              <a:buNone/>
              <a:defRPr/>
            </a:pPr>
            <a:r>
              <a:rPr lang="en-US" sz="3200" u="sng" dirty="0" err="1">
                <a:latin typeface="Times New Roman" panose="02020603050405020304" pitchFamily="18" charset="0"/>
                <a:cs typeface="Times New Roman" panose="02020603050405020304" pitchFamily="18" charset="0"/>
              </a:rPr>
              <a:t>Bước</a:t>
            </a:r>
            <a:r>
              <a:rPr lang="en-US" sz="3200" u="sng" dirty="0">
                <a:latin typeface="Times New Roman" panose="02020603050405020304" pitchFamily="18" charset="0"/>
                <a:cs typeface="Times New Roman" panose="02020603050405020304" pitchFamily="18" charset="0"/>
              </a:rPr>
              <a:t> 1.</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xo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bút</a:t>
            </a:r>
            <a:r>
              <a:rPr lang="en-US" sz="3200" dirty="0">
                <a:latin typeface="Times New Roman" panose="02020603050405020304" pitchFamily="18" charset="0"/>
                <a:cs typeface="Times New Roman" panose="02020603050405020304" pitchFamily="18" charset="0"/>
              </a:rPr>
              <a:t> bi</a:t>
            </a:r>
          </a:p>
          <a:p>
            <a:pPr marL="0" indent="0" eaLnBrk="1" fontAlgn="auto" hangingPunct="1">
              <a:spcAft>
                <a:spcPts val="0"/>
              </a:spcAft>
              <a:buFont typeface="Arial" pitchFamily="34" charset="0"/>
              <a:buNone/>
              <a:defRPr/>
            </a:pPr>
            <a:r>
              <a:rPr lang="en-US" sz="3200" u="sng" dirty="0" err="1">
                <a:latin typeface="Times New Roman" panose="02020603050405020304" pitchFamily="18" charset="0"/>
                <a:cs typeface="Times New Roman" panose="02020603050405020304" pitchFamily="18" charset="0"/>
              </a:rPr>
              <a:t>Bước</a:t>
            </a:r>
            <a:r>
              <a:rPr lang="en-US" sz="3200" u="sng" dirty="0">
                <a:latin typeface="Times New Roman" panose="02020603050405020304" pitchFamily="18" charset="0"/>
                <a:cs typeface="Times New Roman" panose="02020603050405020304" pitchFamily="18" charset="0"/>
              </a:rPr>
              <a:t> 2.</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3 </a:t>
            </a:r>
            <a:r>
              <a:rPr lang="en-US" sz="3200" dirty="0" err="1">
                <a:latin typeface="Times New Roman" panose="02020603050405020304" pitchFamily="18" charset="0"/>
                <a:cs typeface="Times New Roman" panose="02020603050405020304" pitchFamily="18" charset="0"/>
              </a:rPr>
              <a:t>phút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a:t>
            </a:r>
          </a:p>
          <a:p>
            <a:pPr algn="just" eaLnBrk="1" fontAlgn="auto" hangingPunct="1">
              <a:spcAft>
                <a:spcPts val="0"/>
              </a:spcAft>
              <a:buFontTx/>
              <a:buChar char="-"/>
              <a:defRPr/>
            </a:pP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kéo</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xo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hồi</a:t>
            </a:r>
            <a:endParaRPr lang="en-US" sz="3200" dirty="0">
              <a:latin typeface="Times New Roman" panose="02020603050405020304" pitchFamily="18" charset="0"/>
              <a:cs typeface="Times New Roman" panose="02020603050405020304" pitchFamily="18" charset="0"/>
            </a:endParaRPr>
          </a:p>
          <a:p>
            <a:pPr algn="just" eaLnBrk="1" fontAlgn="auto" hangingPunct="1">
              <a:spcAft>
                <a:spcPts val="0"/>
              </a:spcAft>
              <a:buFontTx/>
              <a:buChar char="-"/>
              <a:defRPr/>
            </a:pP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hồi</a:t>
            </a:r>
            <a:endParaRPr lang="en-US" sz="32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52400" y="117475"/>
            <a:ext cx="8654654" cy="784225"/>
          </a:xfrm>
        </p:spPr>
        <p:txBody>
          <a:bodyPr/>
          <a:lstStyle/>
          <a:p>
            <a:pPr algn="l" eaLnBrk="1" hangingPunct="1"/>
            <a:r>
              <a:rPr lang="en-US" altLang="en-US" sz="3600" b="1" dirty="0">
                <a:solidFill>
                  <a:srgbClr val="0070C0"/>
                </a:solidFill>
                <a:latin typeface="Times New Roman" pitchFamily="18" charset="0"/>
                <a:cs typeface="Times New Roman" pitchFamily="18" charset="0"/>
              </a:rPr>
              <a:t>III. NHẬN BIẾT LỰC ĐÀN HỒI</a:t>
            </a:r>
          </a:p>
        </p:txBody>
      </p:sp>
      <p:pic>
        <p:nvPicPr>
          <p:cNvPr id="6" name="Picture 10" descr="Digit 180"/>
          <p:cNvPicPr>
            <a:picLocks noChangeAspect="1" noChangeArrowheads="1" noCrop="1"/>
          </p:cNvPicPr>
          <p:nvPr/>
        </p:nvPicPr>
        <p:blipFill>
          <a:blip r:embed="rId2"/>
          <a:srcRect/>
          <a:stretch>
            <a:fillRect/>
          </a:stretch>
        </p:blipFill>
        <p:spPr bwMode="auto">
          <a:xfrm>
            <a:off x="164307" y="4237039"/>
            <a:ext cx="2294335" cy="1379537"/>
          </a:xfrm>
          <a:prstGeom prst="rect">
            <a:avLst/>
          </a:prstGeom>
          <a:noFill/>
          <a:ln w="9525">
            <a:noFill/>
            <a:miter lim="800000"/>
            <a:headEnd/>
            <a:tailEnd/>
          </a:ln>
        </p:spPr>
      </p:pic>
      <p:pic>
        <p:nvPicPr>
          <p:cNvPr id="7" name="Picture 6"/>
          <p:cNvPicPr>
            <a:picLocks noChangeAspect="1"/>
          </p:cNvPicPr>
          <p:nvPr/>
        </p:nvPicPr>
        <p:blipFill>
          <a:blip r:embed="rId3" cstate="print"/>
          <a:srcRect/>
          <a:stretch>
            <a:fillRect/>
          </a:stretch>
        </p:blipFill>
        <p:spPr bwMode="auto">
          <a:xfrm>
            <a:off x="234553" y="1149350"/>
            <a:ext cx="2224088" cy="2965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4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anim calcmode="lin" valueType="num">
                                      <p:cBhvr>
                                        <p:cTn id="19" dur="2000" fill="hold"/>
                                        <p:tgtEl>
                                          <p:spTgt spid="7"/>
                                        </p:tgtEl>
                                        <p:attrNameLst>
                                          <p:attrName>ppt_w</p:attrName>
                                        </p:attrNameLst>
                                      </p:cBhvr>
                                      <p:tavLst>
                                        <p:tav tm="0" fmla="#ppt_w*sin(2.5*pi*$)">
                                          <p:val>
                                            <p:fltVal val="0"/>
                                          </p:val>
                                        </p:tav>
                                        <p:tav tm="100000">
                                          <p:val>
                                            <p:fltVal val="1"/>
                                          </p:val>
                                        </p:tav>
                                      </p:tavLst>
                                    </p:anim>
                                    <p:anim calcmode="lin" valueType="num">
                                      <p:cBhvr>
                                        <p:cTn id="20"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6"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80">
                                          <p:stCondLst>
                                            <p:cond delay="0"/>
                                          </p:stCondLst>
                                        </p:cTn>
                                        <p:tgtEl>
                                          <p:spTgt spid="6"/>
                                        </p:tgtEl>
                                      </p:cBhvr>
                                    </p:animEffect>
                                    <p:anim calcmode="lin" valueType="num">
                                      <p:cBhvr>
                                        <p:cTn id="5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5" dur="26">
                                          <p:stCondLst>
                                            <p:cond delay="650"/>
                                          </p:stCondLst>
                                        </p:cTn>
                                        <p:tgtEl>
                                          <p:spTgt spid="6"/>
                                        </p:tgtEl>
                                      </p:cBhvr>
                                      <p:to x="100000" y="60000"/>
                                    </p:animScale>
                                    <p:animScale>
                                      <p:cBhvr>
                                        <p:cTn id="56" dur="166" decel="50000">
                                          <p:stCondLst>
                                            <p:cond delay="676"/>
                                          </p:stCondLst>
                                        </p:cTn>
                                        <p:tgtEl>
                                          <p:spTgt spid="6"/>
                                        </p:tgtEl>
                                      </p:cBhvr>
                                      <p:to x="100000" y="100000"/>
                                    </p:animScale>
                                    <p:animScale>
                                      <p:cBhvr>
                                        <p:cTn id="57" dur="26">
                                          <p:stCondLst>
                                            <p:cond delay="1312"/>
                                          </p:stCondLst>
                                        </p:cTn>
                                        <p:tgtEl>
                                          <p:spTgt spid="6"/>
                                        </p:tgtEl>
                                      </p:cBhvr>
                                      <p:to x="100000" y="80000"/>
                                    </p:animScale>
                                    <p:animScale>
                                      <p:cBhvr>
                                        <p:cTn id="58" dur="166" decel="50000">
                                          <p:stCondLst>
                                            <p:cond delay="1338"/>
                                          </p:stCondLst>
                                        </p:cTn>
                                        <p:tgtEl>
                                          <p:spTgt spid="6"/>
                                        </p:tgtEl>
                                      </p:cBhvr>
                                      <p:to x="100000" y="100000"/>
                                    </p:animScale>
                                    <p:animScale>
                                      <p:cBhvr>
                                        <p:cTn id="59" dur="26">
                                          <p:stCondLst>
                                            <p:cond delay="1642"/>
                                          </p:stCondLst>
                                        </p:cTn>
                                        <p:tgtEl>
                                          <p:spTgt spid="6"/>
                                        </p:tgtEl>
                                      </p:cBhvr>
                                      <p:to x="100000" y="90000"/>
                                    </p:animScale>
                                    <p:animScale>
                                      <p:cBhvr>
                                        <p:cTn id="60" dur="166" decel="50000">
                                          <p:stCondLst>
                                            <p:cond delay="1668"/>
                                          </p:stCondLst>
                                        </p:cTn>
                                        <p:tgtEl>
                                          <p:spTgt spid="6"/>
                                        </p:tgtEl>
                                      </p:cBhvr>
                                      <p:to x="100000" y="100000"/>
                                    </p:animScale>
                                    <p:animScale>
                                      <p:cBhvr>
                                        <p:cTn id="61" dur="26">
                                          <p:stCondLst>
                                            <p:cond delay="1808"/>
                                          </p:stCondLst>
                                        </p:cTn>
                                        <p:tgtEl>
                                          <p:spTgt spid="6"/>
                                        </p:tgtEl>
                                      </p:cBhvr>
                                      <p:to x="100000" y="95000"/>
                                    </p:animScale>
                                    <p:animScale>
                                      <p:cBhvr>
                                        <p:cTn id="6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D15ACB7-B89D-48F2-A797-CD08CA3A4244}"/>
              </a:ext>
            </a:extLst>
          </p:cNvPr>
          <p:cNvSpPr>
            <a:spLocks noGrp="1"/>
          </p:cNvSpPr>
          <p:nvPr>
            <p:ph type="title"/>
          </p:nvPr>
        </p:nvSpPr>
        <p:spPr/>
        <p:txBody>
          <a:bodyPr/>
          <a:lstStyle/>
          <a:p>
            <a:r>
              <a:rPr lang="vi-VN" dirty="0">
                <a:solidFill>
                  <a:srgbClr val="FF0000"/>
                </a:solidFill>
              </a:rPr>
              <a:t>III) </a:t>
            </a:r>
            <a:r>
              <a:rPr lang="vi-VN" dirty="0" err="1">
                <a:solidFill>
                  <a:srgbClr val="FF0000"/>
                </a:solidFill>
              </a:rPr>
              <a:t>Lực</a:t>
            </a:r>
            <a:r>
              <a:rPr lang="vi-VN" dirty="0">
                <a:solidFill>
                  <a:srgbClr val="FF0000"/>
                </a:solidFill>
              </a:rPr>
              <a:t> </a:t>
            </a:r>
            <a:r>
              <a:rPr lang="vi-VN" dirty="0" err="1">
                <a:solidFill>
                  <a:srgbClr val="FF0000"/>
                </a:solidFill>
              </a:rPr>
              <a:t>đàn</a:t>
            </a:r>
            <a:r>
              <a:rPr lang="vi-VN" dirty="0">
                <a:solidFill>
                  <a:srgbClr val="FF0000"/>
                </a:solidFill>
              </a:rPr>
              <a:t> </a:t>
            </a:r>
            <a:r>
              <a:rPr lang="vi-VN" dirty="0" err="1">
                <a:solidFill>
                  <a:srgbClr val="FF0000"/>
                </a:solidFill>
              </a:rPr>
              <a:t>hồi</a:t>
            </a:r>
            <a:r>
              <a:rPr lang="vi-VN" dirty="0">
                <a:solidFill>
                  <a:srgbClr val="FF0000"/>
                </a:solidFill>
              </a:rPr>
              <a:t>:</a:t>
            </a:r>
            <a:endParaRPr lang="en-US" dirty="0">
              <a:solidFill>
                <a:srgbClr val="FF0000"/>
              </a:solidFill>
            </a:endParaRPr>
          </a:p>
        </p:txBody>
      </p:sp>
      <p:sp>
        <p:nvSpPr>
          <p:cNvPr id="3" name="Chỗ dành sẵn cho Nội dung 2">
            <a:extLst>
              <a:ext uri="{FF2B5EF4-FFF2-40B4-BE49-F238E27FC236}">
                <a16:creationId xmlns:a16="http://schemas.microsoft.com/office/drawing/2014/main" id="{AD2BA565-F11B-4B0C-BBCA-A1F134E41977}"/>
              </a:ext>
            </a:extLst>
          </p:cNvPr>
          <p:cNvSpPr>
            <a:spLocks noGrp="1"/>
          </p:cNvSpPr>
          <p:nvPr>
            <p:ph idx="1"/>
          </p:nvPr>
        </p:nvSpPr>
        <p:spPr/>
        <p:txBody>
          <a:bodyPr/>
          <a:lstStyle/>
          <a:p>
            <a:pPr marL="0" indent="0">
              <a:buNone/>
            </a:pPr>
            <a:r>
              <a:rPr lang="vi-VN" dirty="0">
                <a:solidFill>
                  <a:srgbClr val="0000CC"/>
                </a:solidFill>
                <a:latin typeface="+mj-lt"/>
              </a:rPr>
              <a:t>* Khi </a:t>
            </a:r>
            <a:r>
              <a:rPr lang="vi-VN" dirty="0" err="1">
                <a:solidFill>
                  <a:srgbClr val="0000CC"/>
                </a:solidFill>
                <a:latin typeface="+mj-lt"/>
              </a:rPr>
              <a:t>vật</a:t>
            </a:r>
            <a:r>
              <a:rPr lang="vi-VN" dirty="0">
                <a:solidFill>
                  <a:srgbClr val="0000CC"/>
                </a:solidFill>
                <a:latin typeface="+mj-lt"/>
              </a:rPr>
              <a:t> </a:t>
            </a:r>
            <a:r>
              <a:rPr lang="vi-VN" dirty="0" err="1">
                <a:solidFill>
                  <a:srgbClr val="0000CC"/>
                </a:solidFill>
                <a:latin typeface="+mj-lt"/>
              </a:rPr>
              <a:t>bị</a:t>
            </a:r>
            <a:r>
              <a:rPr lang="vi-VN" dirty="0">
                <a:solidFill>
                  <a:srgbClr val="0000CC"/>
                </a:solidFill>
                <a:latin typeface="+mj-lt"/>
              </a:rPr>
              <a:t> </a:t>
            </a:r>
            <a:r>
              <a:rPr lang="vi-VN" dirty="0" err="1">
                <a:solidFill>
                  <a:srgbClr val="0000CC"/>
                </a:solidFill>
                <a:latin typeface="+mj-lt"/>
              </a:rPr>
              <a:t>biến</a:t>
            </a:r>
            <a:r>
              <a:rPr lang="vi-VN" dirty="0">
                <a:solidFill>
                  <a:srgbClr val="0000CC"/>
                </a:solidFill>
                <a:latin typeface="+mj-lt"/>
              </a:rPr>
              <a:t> </a:t>
            </a:r>
            <a:r>
              <a:rPr lang="vi-VN" dirty="0" err="1">
                <a:solidFill>
                  <a:srgbClr val="0000CC"/>
                </a:solidFill>
                <a:latin typeface="+mj-lt"/>
              </a:rPr>
              <a:t>dạng</a:t>
            </a:r>
            <a:r>
              <a:rPr lang="vi-VN" dirty="0">
                <a:solidFill>
                  <a:srgbClr val="0000CC"/>
                </a:solidFill>
                <a:latin typeface="+mj-lt"/>
              </a:rPr>
              <a:t> </a:t>
            </a:r>
            <a:r>
              <a:rPr lang="vi-VN" dirty="0" err="1">
                <a:solidFill>
                  <a:srgbClr val="0000CC"/>
                </a:solidFill>
                <a:latin typeface="+mj-lt"/>
              </a:rPr>
              <a:t>đàn</a:t>
            </a:r>
            <a:r>
              <a:rPr lang="vi-VN" dirty="0">
                <a:solidFill>
                  <a:srgbClr val="0000CC"/>
                </a:solidFill>
                <a:latin typeface="+mj-lt"/>
              </a:rPr>
              <a:t> </a:t>
            </a:r>
            <a:r>
              <a:rPr lang="vi-VN" dirty="0" err="1">
                <a:solidFill>
                  <a:srgbClr val="0000CC"/>
                </a:solidFill>
                <a:latin typeface="+mj-lt"/>
              </a:rPr>
              <a:t>hồi</a:t>
            </a:r>
            <a:r>
              <a:rPr lang="vi-VN" dirty="0">
                <a:solidFill>
                  <a:srgbClr val="0000CC"/>
                </a:solidFill>
                <a:latin typeface="+mj-lt"/>
              </a:rPr>
              <a:t>, </a:t>
            </a:r>
            <a:r>
              <a:rPr lang="vi-VN" dirty="0" err="1">
                <a:solidFill>
                  <a:srgbClr val="0000CC"/>
                </a:solidFill>
                <a:latin typeface="+mj-lt"/>
              </a:rPr>
              <a:t>bản</a:t>
            </a:r>
            <a:r>
              <a:rPr lang="vi-VN" dirty="0">
                <a:solidFill>
                  <a:srgbClr val="0000CC"/>
                </a:solidFill>
                <a:latin typeface="+mj-lt"/>
              </a:rPr>
              <a:t> thân </a:t>
            </a:r>
            <a:r>
              <a:rPr lang="vi-VN" dirty="0" err="1">
                <a:solidFill>
                  <a:srgbClr val="0000CC"/>
                </a:solidFill>
                <a:latin typeface="+mj-lt"/>
              </a:rPr>
              <a:t>vật</a:t>
            </a:r>
            <a:r>
              <a:rPr lang="vi-VN" dirty="0">
                <a:solidFill>
                  <a:srgbClr val="0000CC"/>
                </a:solidFill>
                <a:latin typeface="+mj-lt"/>
              </a:rPr>
              <a:t> sinh ra </a:t>
            </a:r>
            <a:r>
              <a:rPr lang="vi-VN" dirty="0" err="1">
                <a:solidFill>
                  <a:srgbClr val="0000CC"/>
                </a:solidFill>
                <a:latin typeface="+mj-lt"/>
              </a:rPr>
              <a:t>lực</a:t>
            </a:r>
            <a:r>
              <a:rPr lang="vi-VN" dirty="0">
                <a:solidFill>
                  <a:srgbClr val="0000CC"/>
                </a:solidFill>
                <a:latin typeface="+mj-lt"/>
              </a:rPr>
              <a:t> đưa </a:t>
            </a:r>
            <a:r>
              <a:rPr lang="vi-VN" dirty="0" err="1">
                <a:solidFill>
                  <a:srgbClr val="0000CC"/>
                </a:solidFill>
                <a:latin typeface="+mj-lt"/>
              </a:rPr>
              <a:t>vật</a:t>
            </a:r>
            <a:r>
              <a:rPr lang="vi-VN" dirty="0">
                <a:solidFill>
                  <a:srgbClr val="0000CC"/>
                </a:solidFill>
                <a:latin typeface="+mj-lt"/>
              </a:rPr>
              <a:t> </a:t>
            </a:r>
            <a:r>
              <a:rPr lang="vi-VN" dirty="0" err="1">
                <a:solidFill>
                  <a:srgbClr val="0000CC"/>
                </a:solidFill>
                <a:latin typeface="+mj-lt"/>
              </a:rPr>
              <a:t>về</a:t>
            </a:r>
            <a:r>
              <a:rPr lang="vi-VN" dirty="0">
                <a:solidFill>
                  <a:srgbClr val="0000CC"/>
                </a:solidFill>
                <a:latin typeface="+mj-lt"/>
              </a:rPr>
              <a:t> </a:t>
            </a:r>
            <a:r>
              <a:rPr lang="vi-VN" dirty="0" err="1">
                <a:solidFill>
                  <a:srgbClr val="0000CC"/>
                </a:solidFill>
                <a:latin typeface="+mj-lt"/>
              </a:rPr>
              <a:t>hình</a:t>
            </a:r>
            <a:r>
              <a:rPr lang="vi-VN" dirty="0">
                <a:solidFill>
                  <a:srgbClr val="0000CC"/>
                </a:solidFill>
                <a:latin typeface="+mj-lt"/>
              </a:rPr>
              <a:t> </a:t>
            </a:r>
            <a:r>
              <a:rPr lang="vi-VN" dirty="0" err="1">
                <a:solidFill>
                  <a:srgbClr val="0000CC"/>
                </a:solidFill>
                <a:latin typeface="+mj-lt"/>
              </a:rPr>
              <a:t>dạng</a:t>
            </a:r>
            <a:r>
              <a:rPr lang="vi-VN" dirty="0">
                <a:solidFill>
                  <a:srgbClr val="0000CC"/>
                </a:solidFill>
                <a:latin typeface="+mj-lt"/>
              </a:rPr>
              <a:t> ban </a:t>
            </a:r>
            <a:r>
              <a:rPr lang="vi-VN" dirty="0" err="1">
                <a:solidFill>
                  <a:srgbClr val="0000CC"/>
                </a:solidFill>
                <a:latin typeface="+mj-lt"/>
              </a:rPr>
              <a:t>đầu</a:t>
            </a:r>
            <a:r>
              <a:rPr lang="vi-VN" dirty="0">
                <a:solidFill>
                  <a:srgbClr val="0000CC"/>
                </a:solidFill>
                <a:latin typeface="+mj-lt"/>
              </a:rPr>
              <a:t> </a:t>
            </a:r>
            <a:r>
              <a:rPr lang="vi-VN" dirty="0" err="1">
                <a:solidFill>
                  <a:srgbClr val="0000CC"/>
                </a:solidFill>
                <a:latin typeface="+mj-lt"/>
              </a:rPr>
              <a:t>gọi</a:t>
            </a:r>
            <a:r>
              <a:rPr lang="vi-VN" dirty="0">
                <a:solidFill>
                  <a:srgbClr val="0000CC"/>
                </a:solidFill>
                <a:latin typeface="+mj-lt"/>
              </a:rPr>
              <a:t> </a:t>
            </a:r>
            <a:r>
              <a:rPr lang="vi-VN" dirty="0" err="1">
                <a:solidFill>
                  <a:srgbClr val="0000CC"/>
                </a:solidFill>
                <a:latin typeface="+mj-lt"/>
              </a:rPr>
              <a:t>là</a:t>
            </a:r>
            <a:r>
              <a:rPr lang="vi-VN" dirty="0">
                <a:solidFill>
                  <a:srgbClr val="0000CC"/>
                </a:solidFill>
                <a:latin typeface="+mj-lt"/>
              </a:rPr>
              <a:t> </a:t>
            </a:r>
            <a:r>
              <a:rPr lang="vi-VN" dirty="0" err="1">
                <a:solidFill>
                  <a:srgbClr val="0000CC"/>
                </a:solidFill>
                <a:latin typeface="+mj-lt"/>
              </a:rPr>
              <a:t>lực</a:t>
            </a:r>
            <a:r>
              <a:rPr lang="vi-VN" dirty="0">
                <a:solidFill>
                  <a:srgbClr val="0000CC"/>
                </a:solidFill>
                <a:latin typeface="+mj-lt"/>
              </a:rPr>
              <a:t> </a:t>
            </a:r>
            <a:r>
              <a:rPr lang="vi-VN" dirty="0" err="1">
                <a:solidFill>
                  <a:srgbClr val="0000CC"/>
                </a:solidFill>
                <a:latin typeface="+mj-lt"/>
              </a:rPr>
              <a:t>đàn</a:t>
            </a:r>
            <a:r>
              <a:rPr lang="vi-VN" dirty="0">
                <a:solidFill>
                  <a:srgbClr val="0000CC"/>
                </a:solidFill>
                <a:latin typeface="+mj-lt"/>
              </a:rPr>
              <a:t> </a:t>
            </a:r>
            <a:r>
              <a:rPr lang="vi-VN" dirty="0" err="1">
                <a:solidFill>
                  <a:srgbClr val="0000CC"/>
                </a:solidFill>
                <a:latin typeface="+mj-lt"/>
              </a:rPr>
              <a:t>hồi</a:t>
            </a:r>
            <a:r>
              <a:rPr lang="vi-VN" dirty="0">
                <a:solidFill>
                  <a:srgbClr val="0000CC"/>
                </a:solidFill>
                <a:latin typeface="+mj-lt"/>
              </a:rPr>
              <a:t>.</a:t>
            </a:r>
          </a:p>
          <a:p>
            <a:r>
              <a:rPr lang="vi-VN" dirty="0" err="1">
                <a:solidFill>
                  <a:srgbClr val="0000CC"/>
                </a:solidFill>
                <a:latin typeface="+mj-lt"/>
              </a:rPr>
              <a:t>Kí</a:t>
            </a:r>
            <a:r>
              <a:rPr lang="vi-VN" dirty="0">
                <a:solidFill>
                  <a:srgbClr val="0000CC"/>
                </a:solidFill>
                <a:latin typeface="+mj-lt"/>
              </a:rPr>
              <a:t> </a:t>
            </a:r>
            <a:r>
              <a:rPr lang="vi-VN" dirty="0" err="1">
                <a:solidFill>
                  <a:srgbClr val="0000CC"/>
                </a:solidFill>
                <a:latin typeface="+mj-lt"/>
              </a:rPr>
              <a:t>hiệu</a:t>
            </a:r>
            <a:r>
              <a:rPr lang="vi-VN" dirty="0">
                <a:solidFill>
                  <a:srgbClr val="0000CC"/>
                </a:solidFill>
                <a:latin typeface="+mj-lt"/>
              </a:rPr>
              <a:t> </a:t>
            </a:r>
            <a:r>
              <a:rPr lang="vi-VN" dirty="0" err="1">
                <a:solidFill>
                  <a:srgbClr val="0000CC"/>
                </a:solidFill>
                <a:latin typeface="+mj-lt"/>
              </a:rPr>
              <a:t>lực</a:t>
            </a:r>
            <a:r>
              <a:rPr lang="vi-VN" dirty="0">
                <a:solidFill>
                  <a:srgbClr val="0000CC"/>
                </a:solidFill>
                <a:latin typeface="+mj-lt"/>
              </a:rPr>
              <a:t> </a:t>
            </a:r>
            <a:r>
              <a:rPr lang="vi-VN" dirty="0" err="1">
                <a:solidFill>
                  <a:srgbClr val="0000CC"/>
                </a:solidFill>
                <a:latin typeface="+mj-lt"/>
              </a:rPr>
              <a:t>đàn</a:t>
            </a:r>
            <a:r>
              <a:rPr lang="vi-VN" dirty="0">
                <a:solidFill>
                  <a:srgbClr val="0000CC"/>
                </a:solidFill>
                <a:latin typeface="+mj-lt"/>
              </a:rPr>
              <a:t> </a:t>
            </a:r>
            <a:r>
              <a:rPr lang="vi-VN" dirty="0" err="1">
                <a:solidFill>
                  <a:srgbClr val="0000CC"/>
                </a:solidFill>
                <a:latin typeface="+mj-lt"/>
              </a:rPr>
              <a:t>hồi</a:t>
            </a:r>
            <a:r>
              <a:rPr lang="vi-VN" dirty="0">
                <a:solidFill>
                  <a:srgbClr val="0000CC"/>
                </a:solidFill>
                <a:latin typeface="+mj-lt"/>
              </a:rPr>
              <a:t>:  F</a:t>
            </a:r>
            <a:r>
              <a:rPr lang="vi-VN" baseline="-25000" dirty="0">
                <a:solidFill>
                  <a:srgbClr val="0000CC"/>
                </a:solidFill>
                <a:latin typeface="+mj-lt"/>
              </a:rPr>
              <a:t> </a:t>
            </a:r>
            <a:r>
              <a:rPr lang="vi-VN" baseline="-25000" dirty="0" err="1">
                <a:solidFill>
                  <a:srgbClr val="0000CC"/>
                </a:solidFill>
                <a:latin typeface="+mj-lt"/>
              </a:rPr>
              <a:t>đh</a:t>
            </a:r>
            <a:endParaRPr lang="vi-VN" baseline="-25000" dirty="0">
              <a:solidFill>
                <a:srgbClr val="0000CC"/>
              </a:solidFill>
              <a:latin typeface="+mj-lt"/>
            </a:endParaRPr>
          </a:p>
          <a:p>
            <a:pPr marL="0" indent="0">
              <a:buNone/>
            </a:pPr>
            <a:r>
              <a:rPr lang="vi-VN" baseline="-25000" dirty="0">
                <a:solidFill>
                  <a:srgbClr val="0000CC"/>
                </a:solidFill>
                <a:latin typeface="+mj-lt"/>
              </a:rPr>
              <a:t>*</a:t>
            </a:r>
            <a:r>
              <a:rPr lang="vi-VN" dirty="0">
                <a:solidFill>
                  <a:srgbClr val="0000CC"/>
                </a:solidFill>
                <a:latin typeface="+mj-lt"/>
              </a:rPr>
              <a:t> </a:t>
            </a:r>
            <a:r>
              <a:rPr lang="vi-VN" dirty="0" err="1">
                <a:solidFill>
                  <a:srgbClr val="0000CC"/>
                </a:solidFill>
                <a:latin typeface="+mj-lt"/>
              </a:rPr>
              <a:t>lực</a:t>
            </a:r>
            <a:r>
              <a:rPr lang="vi-VN" dirty="0">
                <a:solidFill>
                  <a:srgbClr val="0000CC"/>
                </a:solidFill>
                <a:latin typeface="+mj-lt"/>
              </a:rPr>
              <a:t> </a:t>
            </a:r>
            <a:r>
              <a:rPr lang="vi-VN" dirty="0" err="1">
                <a:solidFill>
                  <a:srgbClr val="0000CC"/>
                </a:solidFill>
                <a:latin typeface="+mj-lt"/>
              </a:rPr>
              <a:t>đàn</a:t>
            </a:r>
            <a:r>
              <a:rPr lang="vi-VN" dirty="0">
                <a:solidFill>
                  <a:srgbClr val="0000CC"/>
                </a:solidFill>
                <a:latin typeface="+mj-lt"/>
              </a:rPr>
              <a:t> </a:t>
            </a:r>
            <a:r>
              <a:rPr lang="vi-VN" dirty="0" err="1">
                <a:solidFill>
                  <a:srgbClr val="0000CC"/>
                </a:solidFill>
                <a:latin typeface="+mj-lt"/>
              </a:rPr>
              <a:t>hồi</a:t>
            </a:r>
            <a:r>
              <a:rPr lang="vi-VN" dirty="0">
                <a:solidFill>
                  <a:srgbClr val="0000CC"/>
                </a:solidFill>
                <a:latin typeface="+mj-lt"/>
              </a:rPr>
              <a:t> </a:t>
            </a:r>
            <a:r>
              <a:rPr lang="vi-VN" dirty="0" err="1">
                <a:solidFill>
                  <a:srgbClr val="FF0000"/>
                </a:solidFill>
                <a:latin typeface="+mj-lt"/>
              </a:rPr>
              <a:t>tỉ</a:t>
            </a:r>
            <a:r>
              <a:rPr lang="vi-VN" dirty="0">
                <a:solidFill>
                  <a:srgbClr val="FF0000"/>
                </a:solidFill>
                <a:latin typeface="+mj-lt"/>
              </a:rPr>
              <a:t> </a:t>
            </a:r>
            <a:r>
              <a:rPr lang="vi-VN" dirty="0" err="1">
                <a:solidFill>
                  <a:srgbClr val="FF0000"/>
                </a:solidFill>
                <a:latin typeface="+mj-lt"/>
              </a:rPr>
              <a:t>lệ</a:t>
            </a:r>
            <a:r>
              <a:rPr lang="vi-VN" dirty="0">
                <a:solidFill>
                  <a:srgbClr val="FF0000"/>
                </a:solidFill>
                <a:latin typeface="+mj-lt"/>
              </a:rPr>
              <a:t> </a:t>
            </a:r>
            <a:r>
              <a:rPr lang="vi-VN" dirty="0" err="1">
                <a:solidFill>
                  <a:srgbClr val="FF0000"/>
                </a:solidFill>
                <a:latin typeface="+mj-lt"/>
              </a:rPr>
              <a:t>thuận</a:t>
            </a:r>
            <a:r>
              <a:rPr lang="vi-VN" dirty="0">
                <a:solidFill>
                  <a:srgbClr val="FF0000"/>
                </a:solidFill>
                <a:latin typeface="+mj-lt"/>
              </a:rPr>
              <a:t> </a:t>
            </a:r>
            <a:r>
              <a:rPr lang="vi-VN" dirty="0" err="1">
                <a:solidFill>
                  <a:srgbClr val="0000CC"/>
                </a:solidFill>
                <a:latin typeface="+mj-lt"/>
              </a:rPr>
              <a:t>với</a:t>
            </a:r>
            <a:r>
              <a:rPr lang="vi-VN" dirty="0">
                <a:solidFill>
                  <a:srgbClr val="0000CC"/>
                </a:solidFill>
                <a:latin typeface="+mj-lt"/>
              </a:rPr>
              <a:t> </a:t>
            </a:r>
            <a:r>
              <a:rPr lang="vi-VN" dirty="0" err="1">
                <a:solidFill>
                  <a:srgbClr val="FF0000"/>
                </a:solidFill>
                <a:latin typeface="+mj-lt"/>
              </a:rPr>
              <a:t>độ</a:t>
            </a:r>
            <a:r>
              <a:rPr lang="vi-VN" dirty="0">
                <a:solidFill>
                  <a:srgbClr val="FF0000"/>
                </a:solidFill>
                <a:latin typeface="+mj-lt"/>
              </a:rPr>
              <a:t> </a:t>
            </a:r>
            <a:r>
              <a:rPr lang="vi-VN" dirty="0" err="1">
                <a:solidFill>
                  <a:srgbClr val="FF0000"/>
                </a:solidFill>
                <a:latin typeface="+mj-lt"/>
              </a:rPr>
              <a:t>biến</a:t>
            </a:r>
            <a:r>
              <a:rPr lang="vi-VN" dirty="0">
                <a:solidFill>
                  <a:srgbClr val="FF0000"/>
                </a:solidFill>
                <a:latin typeface="+mj-lt"/>
              </a:rPr>
              <a:t> </a:t>
            </a:r>
            <a:r>
              <a:rPr lang="vi-VN" dirty="0" err="1">
                <a:solidFill>
                  <a:srgbClr val="FF0000"/>
                </a:solidFill>
                <a:latin typeface="+mj-lt"/>
              </a:rPr>
              <a:t>dạng</a:t>
            </a:r>
            <a:r>
              <a:rPr lang="vi-VN" dirty="0">
                <a:solidFill>
                  <a:srgbClr val="FF0000"/>
                </a:solidFill>
                <a:latin typeface="+mj-lt"/>
              </a:rPr>
              <a:t> </a:t>
            </a:r>
            <a:r>
              <a:rPr lang="vi-VN" dirty="0" err="1">
                <a:solidFill>
                  <a:srgbClr val="0000CC"/>
                </a:solidFill>
                <a:latin typeface="+mj-lt"/>
              </a:rPr>
              <a:t>của</a:t>
            </a:r>
            <a:r>
              <a:rPr lang="vi-VN" dirty="0">
                <a:solidFill>
                  <a:srgbClr val="0000CC"/>
                </a:solidFill>
                <a:latin typeface="+mj-lt"/>
              </a:rPr>
              <a:t> </a:t>
            </a:r>
            <a:r>
              <a:rPr lang="vi-VN" dirty="0" err="1">
                <a:solidFill>
                  <a:srgbClr val="0000CC"/>
                </a:solidFill>
                <a:latin typeface="+mj-lt"/>
              </a:rPr>
              <a:t>lò</a:t>
            </a:r>
            <a:r>
              <a:rPr lang="vi-VN" dirty="0">
                <a:solidFill>
                  <a:srgbClr val="0000CC"/>
                </a:solidFill>
                <a:latin typeface="+mj-lt"/>
              </a:rPr>
              <a:t> xo.</a:t>
            </a:r>
            <a:endParaRPr lang="en-US" dirty="0">
              <a:solidFill>
                <a:srgbClr val="0000CC"/>
              </a:solidFill>
              <a:latin typeface="+mj-lt"/>
            </a:endParaRPr>
          </a:p>
        </p:txBody>
      </p:sp>
    </p:spTree>
    <p:extLst>
      <p:ext uri="{BB962C8B-B14F-4D97-AF65-F5344CB8AC3E}">
        <p14:creationId xmlns:p14="http://schemas.microsoft.com/office/powerpoint/2010/main" val="3227600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35FA6A6-6C7B-486F-B3C0-4188D7DBDB26}"/>
              </a:ext>
            </a:extLst>
          </p:cNvPr>
          <p:cNvSpPr>
            <a:spLocks noGrp="1"/>
          </p:cNvSpPr>
          <p:nvPr>
            <p:ph type="title"/>
          </p:nvPr>
        </p:nvSpPr>
        <p:spPr/>
        <p:txBody>
          <a:bodyPr/>
          <a:lstStyle/>
          <a:p>
            <a:endParaRPr lang="en-US" dirty="0"/>
          </a:p>
        </p:txBody>
      </p:sp>
      <p:pic>
        <p:nvPicPr>
          <p:cNvPr id="4" name="Picture 2">
            <a:extLst>
              <a:ext uri="{FF2B5EF4-FFF2-40B4-BE49-F238E27FC236}">
                <a16:creationId xmlns:a16="http://schemas.microsoft.com/office/drawing/2014/main" id="{728AB1BE-AEE7-43AA-A474-8EBD0B779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991600" cy="67056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3" name="Viết tay 2">
                <a:extLst>
                  <a:ext uri="{FF2B5EF4-FFF2-40B4-BE49-F238E27FC236}">
                    <a16:creationId xmlns:a16="http://schemas.microsoft.com/office/drawing/2014/main" id="{7FE2CF56-5D76-4A35-A9AA-977FFB87721F}"/>
                  </a:ext>
                </a:extLst>
              </p14:cNvPr>
              <p14:cNvContentPartPr/>
              <p14:nvPr/>
            </p14:nvContentPartPr>
            <p14:xfrm>
              <a:off x="4746600" y="2047680"/>
              <a:ext cx="2034000" cy="4113000"/>
            </p14:xfrm>
          </p:contentPart>
        </mc:Choice>
        <mc:Fallback xmlns="">
          <p:pic>
            <p:nvPicPr>
              <p:cNvPr id="3" name="Viết tay 2">
                <a:extLst>
                  <a:ext uri="{FF2B5EF4-FFF2-40B4-BE49-F238E27FC236}">
                    <a16:creationId xmlns:a16="http://schemas.microsoft.com/office/drawing/2014/main" id="{7FE2CF56-5D76-4A35-A9AA-977FFB87721F}"/>
                  </a:ext>
                </a:extLst>
              </p:cNvPr>
              <p:cNvPicPr/>
              <p:nvPr/>
            </p:nvPicPr>
            <p:blipFill>
              <a:blip r:embed="rId4"/>
              <a:stretch>
                <a:fillRect/>
              </a:stretch>
            </p:blipFill>
            <p:spPr>
              <a:xfrm>
                <a:off x="4737240" y="2038320"/>
                <a:ext cx="2052720" cy="4131720"/>
              </a:xfrm>
              <a:prstGeom prst="rect">
                <a:avLst/>
              </a:prstGeom>
            </p:spPr>
          </p:pic>
        </mc:Fallback>
      </mc:AlternateContent>
    </p:spTree>
    <p:extLst>
      <p:ext uri="{BB962C8B-B14F-4D97-AF65-F5344CB8AC3E}">
        <p14:creationId xmlns:p14="http://schemas.microsoft.com/office/powerpoint/2010/main" val="3984790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0" y="1189038"/>
            <a:ext cx="8915399" cy="4832350"/>
          </a:xfrm>
        </p:spPr>
        <p:txBody>
          <a:bodyPr>
            <a:normAutofit fontScale="92500" lnSpcReduction="20000"/>
          </a:bodyPr>
          <a:lstStyle/>
          <a:p>
            <a:pPr marL="0" indent="0" eaLnBrk="1" hangingPunct="1">
              <a:buFont typeface="Arial" pitchFamily="34" charset="0"/>
              <a:buNone/>
            </a:pPr>
            <a:r>
              <a:rPr lang="en-US" altLang="en-US" dirty="0" err="1">
                <a:latin typeface="Times New Roman" pitchFamily="18" charset="0"/>
                <a:cs typeface="Times New Roman" pitchFamily="18" charset="0"/>
              </a:rPr>
              <a:t>Yêu</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cầu</a:t>
            </a:r>
            <a:r>
              <a:rPr lang="en-US" altLang="en-US" dirty="0">
                <a:latin typeface="Times New Roman" pitchFamily="18" charset="0"/>
                <a:cs typeface="Times New Roman" pitchFamily="18" charset="0"/>
              </a:rPr>
              <a:t> HS </a:t>
            </a:r>
            <a:r>
              <a:rPr lang="en-US" altLang="en-US" dirty="0" err="1">
                <a:latin typeface="Times New Roman" pitchFamily="18" charset="0"/>
                <a:cs typeface="Times New Roman" pitchFamily="18" charset="0"/>
              </a:rPr>
              <a:t>làm</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việc</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cá</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nhân</a:t>
            </a:r>
            <a:r>
              <a:rPr lang="en-US" altLang="en-US" dirty="0">
                <a:latin typeface="Times New Roman" pitchFamily="18" charset="0"/>
                <a:cs typeface="Times New Roman" pitchFamily="18" charset="0"/>
              </a:rPr>
              <a:t> (3 </a:t>
            </a:r>
            <a:r>
              <a:rPr lang="en-US" altLang="en-US" dirty="0" err="1">
                <a:latin typeface="Times New Roman" pitchFamily="18" charset="0"/>
                <a:cs typeface="Times New Roman" pitchFamily="18" charset="0"/>
              </a:rPr>
              <a:t>phút</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trả</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lời</a:t>
            </a:r>
            <a:r>
              <a:rPr lang="en-US" altLang="en-US" dirty="0">
                <a:latin typeface="Times New Roman" pitchFamily="18" charset="0"/>
                <a:cs typeface="Times New Roman" pitchFamily="18" charset="0"/>
              </a:rPr>
              <a:t> C1, C2 </a:t>
            </a:r>
            <a:r>
              <a:rPr lang="en-US" altLang="en-US" dirty="0" err="1">
                <a:latin typeface="Times New Roman" pitchFamily="18" charset="0"/>
                <a:cs typeface="Times New Roman" pitchFamily="18" charset="0"/>
              </a:rPr>
              <a:t>trong</a:t>
            </a:r>
            <a:r>
              <a:rPr lang="en-US" altLang="en-US" dirty="0">
                <a:latin typeface="Times New Roman" pitchFamily="18" charset="0"/>
                <a:cs typeface="Times New Roman" pitchFamily="18" charset="0"/>
              </a:rPr>
              <a:t> SGK</a:t>
            </a:r>
          </a:p>
          <a:p>
            <a:pPr marL="0" indent="0" algn="just" eaLnBrk="1" hangingPunct="1">
              <a:buFont typeface="Arial" pitchFamily="34" charset="0"/>
              <a:buNone/>
            </a:pPr>
            <a:r>
              <a:rPr lang="en-US" altLang="en-US" b="1" dirty="0">
                <a:latin typeface="Times New Roman" pitchFamily="18" charset="0"/>
                <a:cs typeface="Times New Roman" pitchFamily="18" charset="0"/>
              </a:rPr>
              <a:t>C1:</a:t>
            </a:r>
          </a:p>
          <a:p>
            <a:pPr marL="0" indent="0" algn="just" eaLnBrk="1" hangingPunct="1">
              <a:buFont typeface="Arial" pitchFamily="34" charset="0"/>
              <a:buNone/>
            </a:pPr>
            <a:endParaRPr lang="en-US" altLang="en-US" b="1" dirty="0">
              <a:latin typeface="Times New Roman" pitchFamily="18" charset="0"/>
              <a:cs typeface="Times New Roman" pitchFamily="18" charset="0"/>
            </a:endParaRPr>
          </a:p>
          <a:p>
            <a:pPr marL="0" indent="0" algn="just" eaLnBrk="1" hangingPunct="1">
              <a:buFont typeface="Arial" pitchFamily="34" charset="0"/>
              <a:buNone/>
            </a:pPr>
            <a:endParaRPr lang="en-US" altLang="en-US" b="1" dirty="0">
              <a:latin typeface="Times New Roman" pitchFamily="18" charset="0"/>
              <a:cs typeface="Times New Roman" pitchFamily="18" charset="0"/>
            </a:endParaRPr>
          </a:p>
          <a:p>
            <a:pPr marL="0" indent="0" algn="just" eaLnBrk="1" hangingPunct="1">
              <a:buFont typeface="Arial" pitchFamily="34" charset="0"/>
              <a:buNone/>
            </a:pPr>
            <a:endParaRPr lang="en-US" altLang="en-US" b="1" dirty="0">
              <a:latin typeface="Times New Roman" pitchFamily="18" charset="0"/>
              <a:cs typeface="Times New Roman" pitchFamily="18" charset="0"/>
            </a:endParaRPr>
          </a:p>
          <a:p>
            <a:pPr marL="0" indent="0" algn="just" eaLnBrk="1" hangingPunct="1">
              <a:buFont typeface="Arial" pitchFamily="34" charset="0"/>
              <a:buNone/>
            </a:pPr>
            <a:r>
              <a:rPr lang="en-US" altLang="en-US" b="1" dirty="0">
                <a:latin typeface="Times New Roman" pitchFamily="18" charset="0"/>
                <a:cs typeface="Times New Roman" pitchFamily="18" charset="0"/>
              </a:rPr>
              <a:t>C2:</a:t>
            </a:r>
            <a:r>
              <a:rPr lang="en-US" altLang="en-US" dirty="0">
                <a:latin typeface="Times New Roman" pitchFamily="18" charset="0"/>
                <a:cs typeface="Times New Roman" pitchFamily="18" charset="0"/>
              </a:rPr>
              <a:t> </a:t>
            </a:r>
          </a:p>
          <a:p>
            <a:pPr marL="0" indent="0" algn="just" eaLnBrk="1" hangingPunct="1">
              <a:buFont typeface="Arial" pitchFamily="34" charset="0"/>
              <a:buNone/>
            </a:pPr>
            <a:r>
              <a:rPr lang="en-US" altLang="en-US" dirty="0">
                <a:latin typeface="Times New Roman" pitchFamily="18" charset="0"/>
                <a:cs typeface="Times New Roman" pitchFamily="18" charset="0"/>
              </a:rPr>
              <a:t>	- </a:t>
            </a:r>
            <a:r>
              <a:rPr lang="en-US" altLang="en-US" dirty="0" err="1">
                <a:latin typeface="Times New Roman" pitchFamily="18" charset="0"/>
                <a:cs typeface="Times New Roman" pitchFamily="18" charset="0"/>
              </a:rPr>
              <a:t>Mặt</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trước</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là</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đồng</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hồ</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có</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vạch</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số</a:t>
            </a:r>
            <a:endParaRPr lang="en-US" altLang="en-US" dirty="0">
              <a:latin typeface="Times New Roman" pitchFamily="18" charset="0"/>
              <a:cs typeface="Times New Roman" pitchFamily="18" charset="0"/>
            </a:endParaRPr>
          </a:p>
          <a:p>
            <a:pPr marL="0" indent="0" algn="just" eaLnBrk="1" hangingPunct="1">
              <a:buFont typeface="Arial" pitchFamily="34" charset="0"/>
              <a:buNone/>
            </a:pPr>
            <a:r>
              <a:rPr lang="en-US" altLang="en-US" dirty="0">
                <a:latin typeface="Times New Roman" pitchFamily="18" charset="0"/>
                <a:cs typeface="Times New Roman" pitchFamily="18" charset="0"/>
              </a:rPr>
              <a:t>	- </a:t>
            </a:r>
            <a:r>
              <a:rPr lang="en-US" altLang="en-US" dirty="0" err="1">
                <a:latin typeface="Times New Roman" pitchFamily="18" charset="0"/>
                <a:cs typeface="Times New Roman" pitchFamily="18" charset="0"/>
              </a:rPr>
              <a:t>Bên</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trong</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có</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lò</a:t>
            </a:r>
            <a:r>
              <a:rPr lang="en-US" altLang="en-US" dirty="0">
                <a:latin typeface="Times New Roman" pitchFamily="18" charset="0"/>
                <a:cs typeface="Times New Roman" pitchFamily="18" charset="0"/>
              </a:rPr>
              <a:t> xo</a:t>
            </a:r>
          </a:p>
          <a:p>
            <a:pPr marL="0" indent="0" algn="just" eaLnBrk="1" hangingPunct="1">
              <a:buFont typeface="Arial" pitchFamily="34" charset="0"/>
              <a:buNone/>
            </a:pPr>
            <a:r>
              <a:rPr lang="en-US" altLang="en-US" dirty="0">
                <a:latin typeface="Times New Roman" pitchFamily="18" charset="0"/>
                <a:cs typeface="Times New Roman" pitchFamily="18" charset="0"/>
              </a:rPr>
              <a:t>	- </a:t>
            </a:r>
            <a:r>
              <a:rPr lang="en-US" altLang="en-US" dirty="0" err="1">
                <a:latin typeface="Times New Roman" pitchFamily="18" charset="0"/>
                <a:cs typeface="Times New Roman" pitchFamily="18" charset="0"/>
              </a:rPr>
              <a:t>Hoạt</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động</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dựa</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trên</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tính</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chất</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biến</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dạng</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của</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lò</a:t>
            </a:r>
            <a:r>
              <a:rPr lang="en-US" altLang="en-US" dirty="0">
                <a:latin typeface="Times New Roman" pitchFamily="18" charset="0"/>
                <a:cs typeface="Times New Roman" pitchFamily="18" charset="0"/>
              </a:rPr>
              <a:t> xo </a:t>
            </a:r>
            <a:endParaRPr lang="en-US" altLang="en-US" b="1" dirty="0">
              <a:latin typeface="Times New Roman" pitchFamily="18" charset="0"/>
              <a:cs typeface="Times New Roman" pitchFamily="18" charset="0"/>
            </a:endParaRPr>
          </a:p>
        </p:txBody>
      </p:sp>
      <p:sp>
        <p:nvSpPr>
          <p:cNvPr id="4" name="Title 1"/>
          <p:cNvSpPr>
            <a:spLocks noGrp="1"/>
          </p:cNvSpPr>
          <p:nvPr>
            <p:ph type="title"/>
          </p:nvPr>
        </p:nvSpPr>
        <p:spPr>
          <a:xfrm>
            <a:off x="2312194" y="182564"/>
            <a:ext cx="4202906" cy="784225"/>
          </a:xfrm>
        </p:spPr>
        <p:txBody>
          <a:bodyPr/>
          <a:lstStyle/>
          <a:p>
            <a:pPr algn="ctr" eaLnBrk="1" hangingPunct="1"/>
            <a:r>
              <a:rPr lang="en-US" altLang="en-US" sz="3600" b="1" dirty="0">
                <a:solidFill>
                  <a:srgbClr val="0070C0"/>
                </a:solidFill>
                <a:latin typeface="Times New Roman" pitchFamily="18" charset="0"/>
                <a:cs typeface="Times New Roman" pitchFamily="18" charset="0"/>
              </a:rPr>
              <a:t>VẬN DỤNG</a:t>
            </a:r>
          </a:p>
        </p:txBody>
      </p:sp>
      <p:graphicFrame>
        <p:nvGraphicFramePr>
          <p:cNvPr id="2" name="Table 1"/>
          <p:cNvGraphicFramePr>
            <a:graphicFrameLocks noGrp="1"/>
          </p:cNvGraphicFramePr>
          <p:nvPr/>
        </p:nvGraphicFramePr>
        <p:xfrm>
          <a:off x="1318023" y="2574925"/>
          <a:ext cx="6095999" cy="1463227"/>
        </p:xfrm>
        <a:graphic>
          <a:graphicData uri="http://schemas.openxmlformats.org/drawingml/2006/table">
            <a:tbl>
              <a:tblPr firstRow="1" bandRow="1">
                <a:tableStyleId>{5C22544A-7EE6-4342-B048-85BDC9FD1C3A}</a:tableStyleId>
              </a:tblPr>
              <a:tblGrid>
                <a:gridCol w="870857">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gridCol w="870857">
                  <a:extLst>
                    <a:ext uri="{9D8B030D-6E8A-4147-A177-3AD203B41FA5}">
                      <a16:colId xmlns:a16="http://schemas.microsoft.com/office/drawing/2014/main" val="20005"/>
                    </a:ext>
                  </a:extLst>
                </a:gridCol>
                <a:gridCol w="870857">
                  <a:extLst>
                    <a:ext uri="{9D8B030D-6E8A-4147-A177-3AD203B41FA5}">
                      <a16:colId xmlns:a16="http://schemas.microsoft.com/office/drawing/2014/main" val="20006"/>
                    </a:ext>
                  </a:extLst>
                </a:gridCol>
              </a:tblGrid>
              <a:tr h="518319">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m(g)</a:t>
                      </a:r>
                    </a:p>
                  </a:txBody>
                  <a:tcPr marL="68580" marR="68580" marT="45734" marB="45734"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10</a:t>
                      </a:r>
                    </a:p>
                  </a:txBody>
                  <a:tcPr marL="68580" marR="68580" marT="45734" marB="45734"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20</a:t>
                      </a:r>
                    </a:p>
                  </a:txBody>
                  <a:tcPr marL="68580" marR="68580" marT="45734" marB="45734"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30</a:t>
                      </a:r>
                    </a:p>
                  </a:txBody>
                  <a:tcPr marL="68580" marR="68580" marT="45734" marB="45734"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40</a:t>
                      </a:r>
                    </a:p>
                  </a:txBody>
                  <a:tcPr marL="68580" marR="68580" marT="45734" marB="45734"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50</a:t>
                      </a:r>
                    </a:p>
                  </a:txBody>
                  <a:tcPr marL="68580" marR="68580" marT="45734" marB="45734"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60</a:t>
                      </a:r>
                    </a:p>
                  </a:txBody>
                  <a:tcPr marL="68580" marR="68580" marT="45734" marB="45734" anchor="ctr"/>
                </a:tc>
                <a:extLst>
                  <a:ext uri="{0D108BD9-81ED-4DB2-BD59-A6C34878D82A}">
                    <a16:rowId xmlns:a16="http://schemas.microsoft.com/office/drawing/2014/main" val="10000"/>
                  </a:ext>
                </a:extLst>
              </a:tr>
              <a:tr h="518319">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l (cm)</a:t>
                      </a:r>
                    </a:p>
                  </a:txBody>
                  <a:tcPr marL="68580" marR="68580" marT="45734" marB="45734"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25,5</a:t>
                      </a:r>
                    </a:p>
                  </a:txBody>
                  <a:tcPr marL="68580" marR="68580" marT="45734" marB="45734" anchor="ctr"/>
                </a:tc>
                <a:tc>
                  <a:txBody>
                    <a:bodyPr/>
                    <a:lstStyle/>
                    <a:p>
                      <a:pPr algn="ctr"/>
                      <a:r>
                        <a:rPr lang="en-US" sz="2800" b="1" dirty="0">
                          <a:solidFill>
                            <a:srgbClr val="FF0000"/>
                          </a:solidFill>
                          <a:latin typeface="Times New Roman" panose="02020603050405020304" pitchFamily="18" charset="0"/>
                          <a:cs typeface="Times New Roman" panose="02020603050405020304" pitchFamily="18" charset="0"/>
                        </a:rPr>
                        <a:t>26</a:t>
                      </a:r>
                    </a:p>
                  </a:txBody>
                  <a:tcPr marL="68580" marR="68580" marT="45734" marB="45734"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26,5</a:t>
                      </a:r>
                    </a:p>
                  </a:txBody>
                  <a:tcPr marL="68580" marR="68580" marT="45734" marB="45734" anchor="ctr"/>
                </a:tc>
                <a:tc>
                  <a:txBody>
                    <a:bodyPr/>
                    <a:lstStyle/>
                    <a:p>
                      <a:pPr algn="ctr"/>
                      <a:r>
                        <a:rPr lang="en-US" sz="2800" dirty="0">
                          <a:solidFill>
                            <a:schemeClr val="tx1"/>
                          </a:solidFill>
                          <a:latin typeface="Times New Roman" panose="02020603050405020304" pitchFamily="18" charset="0"/>
                          <a:cs typeface="Times New Roman" panose="02020603050405020304" pitchFamily="18" charset="0"/>
                        </a:rPr>
                        <a:t>27</a:t>
                      </a:r>
                    </a:p>
                  </a:txBody>
                  <a:tcPr marL="68580" marR="68580" marT="45734" marB="45734" anchor="ctr"/>
                </a:tc>
                <a:tc>
                  <a:txBody>
                    <a:bodyPr/>
                    <a:lstStyle/>
                    <a:p>
                      <a:pPr algn="ctr"/>
                      <a:r>
                        <a:rPr lang="en-US" sz="2800" b="1" dirty="0">
                          <a:solidFill>
                            <a:srgbClr val="FF0000"/>
                          </a:solidFill>
                          <a:latin typeface="Times New Roman" panose="02020603050405020304" pitchFamily="18" charset="0"/>
                          <a:cs typeface="Times New Roman" panose="02020603050405020304" pitchFamily="18" charset="0"/>
                        </a:rPr>
                        <a:t>27,5</a:t>
                      </a:r>
                    </a:p>
                  </a:txBody>
                  <a:tcPr marL="68580" marR="68580" marT="45734" marB="45734" anchor="ctr"/>
                </a:tc>
                <a:tc>
                  <a:txBody>
                    <a:bodyPr/>
                    <a:lstStyle/>
                    <a:p>
                      <a:pPr algn="ctr"/>
                      <a:r>
                        <a:rPr lang="en-US" sz="2800" b="1" dirty="0">
                          <a:solidFill>
                            <a:srgbClr val="FF0000"/>
                          </a:solidFill>
                          <a:latin typeface="Times New Roman" panose="02020603050405020304" pitchFamily="18" charset="0"/>
                          <a:cs typeface="Times New Roman" panose="02020603050405020304" pitchFamily="18" charset="0"/>
                        </a:rPr>
                        <a:t>28</a:t>
                      </a:r>
                    </a:p>
                  </a:txBody>
                  <a:tcPr marL="68580" marR="68580" marT="45734" marB="45734" anchor="ct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7000"/>
            <a:ext cx="8915400" cy="1143000"/>
          </a:xfrm>
        </p:spPr>
        <p:txBody>
          <a:bodyPr>
            <a:normAutofit fontScale="90000"/>
          </a:bodyPr>
          <a:lstStyle/>
          <a:p>
            <a:pPr algn="l"/>
            <a:r>
              <a:rPr lang="vi-VN" dirty="0"/>
              <a:t>Các vật trong hình: a) kẹp quần áo; b) giảm sóc xe máy; c) bạt nhún, đều có cấu tạo và hoạt động dựa trên sự biến dạng của lò xo.Em có biết biến dạng này được sử dụng trong dụng cụ, thiết bị, máy móc nào khác không?</a:t>
            </a:r>
            <a:br>
              <a:rPr lang="vi-VN" dirty="0"/>
            </a:br>
            <a:br>
              <a:rPr lang="vi-VN" dirty="0"/>
            </a:br>
            <a:br>
              <a:rPr lang="vi-VN" dirty="0"/>
            </a:br>
            <a:br>
              <a:rPr lang="vi-VN" dirty="0"/>
            </a:br>
            <a:endParaRPr lang="en-US" dirty="0"/>
          </a:p>
        </p:txBody>
      </p:sp>
      <p:pic>
        <p:nvPicPr>
          <p:cNvPr id="3074" name="Picture 2" descr="https://tech12h.com/sites/default/files/styles/inbody400/public/screenshot_67_23.png?itok=mMKxyRr2"/>
          <p:cNvPicPr>
            <a:picLocks noChangeAspect="1" noChangeArrowheads="1"/>
          </p:cNvPicPr>
          <p:nvPr/>
        </p:nvPicPr>
        <p:blipFill>
          <a:blip r:embed="rId2"/>
          <a:srcRect/>
          <a:stretch>
            <a:fillRect/>
          </a:stretch>
        </p:blipFill>
        <p:spPr bwMode="auto">
          <a:xfrm>
            <a:off x="304800" y="3962400"/>
            <a:ext cx="8382000" cy="2711622"/>
          </a:xfrm>
          <a:prstGeom prst="rect">
            <a:avLst/>
          </a:prstGeom>
          <a:noFill/>
        </p:spPr>
      </p:pic>
    </p:spTree>
    <p:extLst>
      <p:ext uri="{BB962C8B-B14F-4D97-AF65-F5344CB8AC3E}">
        <p14:creationId xmlns:p14="http://schemas.microsoft.com/office/powerpoint/2010/main" val="2459520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792162"/>
          </a:xfrm>
        </p:spPr>
        <p:txBody>
          <a:bodyPr>
            <a:noAutofit/>
          </a:bodyPr>
          <a:lstStyle/>
          <a:p>
            <a:r>
              <a:rPr lang="vi-VN" sz="4000" dirty="0">
                <a:latin typeface="Times New Roman" pitchFamily="18" charset="0"/>
                <a:cs typeface="Times New Roman" pitchFamily="18" charset="0"/>
              </a:rPr>
              <a:t>Câu 3:Trong các phát biểu sau đây ,phát biểu nào là đúng </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600200"/>
            <a:ext cx="8686800" cy="4525963"/>
          </a:xfrm>
        </p:spPr>
        <p:txBody>
          <a:bodyPr>
            <a:normAutofit/>
          </a:bodyPr>
          <a:lstStyle/>
          <a:p>
            <a:pPr>
              <a:buNone/>
            </a:pPr>
            <a:r>
              <a:rPr lang="vi-VN" sz="3600" dirty="0">
                <a:latin typeface="Times New Roman" pitchFamily="18" charset="0"/>
                <a:cs typeface="Times New Roman" pitchFamily="18" charset="0"/>
              </a:rPr>
              <a:t>A .Lực kế là dụng cụ đo khối lượng </a:t>
            </a:r>
          </a:p>
          <a:p>
            <a:pPr>
              <a:buNone/>
            </a:pPr>
            <a:r>
              <a:rPr lang="vi-VN" sz="3600" dirty="0">
                <a:latin typeface="Times New Roman" pitchFamily="18" charset="0"/>
                <a:cs typeface="Times New Roman" pitchFamily="18" charset="0"/>
              </a:rPr>
              <a:t>B. Lực kế là dụng cụ để đo lực</a:t>
            </a:r>
          </a:p>
          <a:p>
            <a:pPr>
              <a:buNone/>
            </a:pPr>
            <a:r>
              <a:rPr lang="vi-VN" sz="3600" dirty="0">
                <a:latin typeface="Times New Roman" pitchFamily="18" charset="0"/>
                <a:cs typeface="Times New Roman" pitchFamily="18" charset="0"/>
              </a:rPr>
              <a:t>C. Lực kế là dụng cụ để đo trọng lượng</a:t>
            </a:r>
          </a:p>
          <a:p>
            <a:pPr>
              <a:buNone/>
            </a:pPr>
            <a:r>
              <a:rPr lang="vi-VN" sz="3600" dirty="0">
                <a:latin typeface="Times New Roman" pitchFamily="18" charset="0"/>
                <a:cs typeface="Times New Roman" pitchFamily="18" charset="0"/>
              </a:rPr>
              <a:t>D. Lực kế là dụng cụ để đo trọng lượng và khối lượng </a:t>
            </a:r>
          </a:p>
        </p:txBody>
      </p:sp>
      <mc:AlternateContent xmlns:mc="http://schemas.openxmlformats.org/markup-compatibility/2006" xmlns:p14="http://schemas.microsoft.com/office/powerpoint/2010/main">
        <mc:Choice Requires="p14">
          <p:contentPart p14:bwMode="auto" r:id="rId2">
            <p14:nvContentPartPr>
              <p14:cNvPr id="4" name="Viết tay 3">
                <a:extLst>
                  <a:ext uri="{FF2B5EF4-FFF2-40B4-BE49-F238E27FC236}">
                    <a16:creationId xmlns:a16="http://schemas.microsoft.com/office/drawing/2014/main" id="{C8FD6DD5-F5D0-4BB5-8281-A92B7238B223}"/>
                  </a:ext>
                </a:extLst>
              </p14:cNvPr>
              <p14:cNvContentPartPr/>
              <p14:nvPr/>
            </p14:nvContentPartPr>
            <p14:xfrm>
              <a:off x="260640" y="2356560"/>
              <a:ext cx="444960" cy="438480"/>
            </p14:xfrm>
          </p:contentPart>
        </mc:Choice>
        <mc:Fallback xmlns="">
          <p:pic>
            <p:nvPicPr>
              <p:cNvPr id="4" name="Viết tay 3">
                <a:extLst>
                  <a:ext uri="{FF2B5EF4-FFF2-40B4-BE49-F238E27FC236}">
                    <a16:creationId xmlns:a16="http://schemas.microsoft.com/office/drawing/2014/main" id="{C8FD6DD5-F5D0-4BB5-8281-A92B7238B223}"/>
                  </a:ext>
                </a:extLst>
              </p:cNvPr>
              <p:cNvPicPr/>
              <p:nvPr/>
            </p:nvPicPr>
            <p:blipFill>
              <a:blip r:embed="rId3"/>
              <a:stretch>
                <a:fillRect/>
              </a:stretch>
            </p:blipFill>
            <p:spPr>
              <a:xfrm>
                <a:off x="251280" y="2347200"/>
                <a:ext cx="463680" cy="4572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1143000"/>
          </a:xfrm>
        </p:spPr>
        <p:txBody>
          <a:bodyPr>
            <a:noAutofit/>
          </a:bodyPr>
          <a:lstStyle/>
          <a:p>
            <a:pPr algn="just"/>
            <a:r>
              <a:rPr lang="vi-VN" dirty="0"/>
              <a:t>Câu 4:Độ dãn của lò xo treo theo phương thẳng đứng tỉ lệ với  </a:t>
            </a:r>
            <a:endParaRPr lang="en-US" dirty="0"/>
          </a:p>
        </p:txBody>
      </p:sp>
      <p:sp>
        <p:nvSpPr>
          <p:cNvPr id="3" name="Rectangle 2"/>
          <p:cNvSpPr/>
          <p:nvPr/>
        </p:nvSpPr>
        <p:spPr>
          <a:xfrm>
            <a:off x="381000" y="1752600"/>
            <a:ext cx="6858000" cy="769441"/>
          </a:xfrm>
          <a:prstGeom prst="rect">
            <a:avLst/>
          </a:prstGeom>
        </p:spPr>
        <p:txBody>
          <a:bodyPr wrap="square">
            <a:spAutoFit/>
          </a:bodyPr>
          <a:lstStyle/>
          <a:p>
            <a:r>
              <a:rPr lang="vi-VN" sz="4000" dirty="0">
                <a:latin typeface="Times New Roman" pitchFamily="18" charset="0"/>
                <a:cs typeface="Times New Roman" pitchFamily="18" charset="0"/>
              </a:rPr>
              <a:t>A.Khối </a:t>
            </a:r>
            <a:r>
              <a:rPr lang="vi-VN" sz="4400" dirty="0">
                <a:latin typeface="Times New Roman" pitchFamily="18" charset="0"/>
                <a:cs typeface="Times New Roman" pitchFamily="18" charset="0"/>
              </a:rPr>
              <a:t>lượng</a:t>
            </a:r>
            <a:r>
              <a:rPr lang="vi-VN" sz="4000" dirty="0">
                <a:latin typeface="Times New Roman" pitchFamily="18" charset="0"/>
                <a:cs typeface="Times New Roman" pitchFamily="18" charset="0"/>
              </a:rPr>
              <a:t> của vật treo</a:t>
            </a:r>
            <a:endParaRPr lang="en-US" sz="4000" dirty="0">
              <a:latin typeface="Times New Roman" pitchFamily="18" charset="0"/>
              <a:cs typeface="Times New Roman" pitchFamily="18" charset="0"/>
            </a:endParaRPr>
          </a:p>
        </p:txBody>
      </p:sp>
      <p:sp>
        <p:nvSpPr>
          <p:cNvPr id="4" name="Rectangle 3"/>
          <p:cNvSpPr/>
          <p:nvPr/>
        </p:nvSpPr>
        <p:spPr>
          <a:xfrm>
            <a:off x="228600" y="2667000"/>
            <a:ext cx="6172200" cy="769441"/>
          </a:xfrm>
          <a:prstGeom prst="rect">
            <a:avLst/>
          </a:prstGeom>
        </p:spPr>
        <p:txBody>
          <a:bodyPr wrap="square">
            <a:spAutoFit/>
          </a:bodyPr>
          <a:lstStyle/>
          <a:p>
            <a:r>
              <a:rPr lang="vi-VN" sz="4400" dirty="0">
                <a:latin typeface="Times New Roman" pitchFamily="18" charset="0"/>
                <a:cs typeface="Times New Roman" pitchFamily="18" charset="0"/>
              </a:rPr>
              <a:t>B.Lực hút của trái đất</a:t>
            </a:r>
            <a:endParaRPr lang="en-US" sz="4400" dirty="0">
              <a:latin typeface="Times New Roman" pitchFamily="18" charset="0"/>
              <a:cs typeface="Times New Roman" pitchFamily="18" charset="0"/>
            </a:endParaRPr>
          </a:p>
        </p:txBody>
      </p:sp>
      <p:sp>
        <p:nvSpPr>
          <p:cNvPr id="5" name="Rectangle 4"/>
          <p:cNvSpPr/>
          <p:nvPr/>
        </p:nvSpPr>
        <p:spPr>
          <a:xfrm>
            <a:off x="228600" y="3733800"/>
            <a:ext cx="8686800" cy="769441"/>
          </a:xfrm>
          <a:prstGeom prst="rect">
            <a:avLst/>
          </a:prstGeom>
        </p:spPr>
        <p:txBody>
          <a:bodyPr wrap="square">
            <a:spAutoFit/>
          </a:bodyPr>
          <a:lstStyle/>
          <a:p>
            <a:r>
              <a:rPr lang="vi-VN" sz="4400" dirty="0">
                <a:latin typeface="Times New Roman" pitchFamily="18" charset="0"/>
                <a:cs typeface="Times New Roman" pitchFamily="18" charset="0"/>
              </a:rPr>
              <a:t>C.Độ dãn của lò xo</a:t>
            </a:r>
            <a:endParaRPr lang="en-US" sz="4400" dirty="0">
              <a:latin typeface="Times New Roman" pitchFamily="18" charset="0"/>
              <a:cs typeface="Times New Roman" pitchFamily="18" charset="0"/>
            </a:endParaRPr>
          </a:p>
        </p:txBody>
      </p:sp>
      <p:sp>
        <p:nvSpPr>
          <p:cNvPr id="6" name="Rectangle 5"/>
          <p:cNvSpPr/>
          <p:nvPr/>
        </p:nvSpPr>
        <p:spPr>
          <a:xfrm>
            <a:off x="152400" y="4648200"/>
            <a:ext cx="7315200" cy="769441"/>
          </a:xfrm>
          <a:prstGeom prst="rect">
            <a:avLst/>
          </a:prstGeom>
        </p:spPr>
        <p:txBody>
          <a:bodyPr wrap="square">
            <a:spAutoFit/>
          </a:bodyPr>
          <a:lstStyle/>
          <a:p>
            <a:r>
              <a:rPr lang="vi-VN" sz="4400" dirty="0">
                <a:latin typeface="Times New Roman" pitchFamily="18" charset="0"/>
                <a:cs typeface="Times New Roman" pitchFamily="18" charset="0"/>
              </a:rPr>
              <a:t>D.Trọng lượng của lò xo</a:t>
            </a:r>
            <a:endParaRPr lang="en-US" sz="4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grpId="1" nodeType="clickEffect">
                                  <p:stCondLst>
                                    <p:cond delay="0"/>
                                  </p:stCondLst>
                                  <p:childTnLst>
                                    <p:animScale>
                                      <p:cBhvr>
                                        <p:cTn id="31"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P spid="3" grpId="1" build="allAtOnce"/>
      <p:bldP spid="4" grpId="0"/>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vi-VN" dirty="0"/>
              <a:t>Câu 5:Biến dạng của lò xo là</a:t>
            </a:r>
            <a:endParaRPr lang="en-US" dirty="0"/>
          </a:p>
        </p:txBody>
      </p:sp>
      <p:sp>
        <p:nvSpPr>
          <p:cNvPr id="3" name="Title 1"/>
          <p:cNvSpPr txBox="1">
            <a:spLocks/>
          </p:cNvSpPr>
          <p:nvPr/>
        </p:nvSpPr>
        <p:spPr>
          <a:xfrm>
            <a:off x="457200" y="10668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A.Biến dạng dẻo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457200" y="19050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B.Biến dạng đàn hồi</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533400" y="27432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C.Biến dạng uốn cong</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533400" y="35052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D.Biến dạng hoàn toàn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Oval 6"/>
          <p:cNvSpPr/>
          <p:nvPr/>
        </p:nvSpPr>
        <p:spPr>
          <a:xfrm>
            <a:off x="228600" y="1905000"/>
            <a:ext cx="762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FF0000"/>
                </a:solidFill>
                <a:latin typeface="+mj-lt"/>
              </a:rPr>
              <a:t>B</a:t>
            </a:r>
            <a:endParaRPr lang="en-US" sz="3600" dirty="0">
              <a:solidFill>
                <a:srgbClr val="FF0000"/>
              </a:solidFill>
              <a:latin typeface="+mj-lt"/>
            </a:endParaRPr>
          </a:p>
        </p:txBody>
      </p:sp>
      <p:sp>
        <p:nvSpPr>
          <p:cNvPr id="38914" name="AutoShape 2" descr="Lò xo thép mạ Niken hóa CÔNG TY TNHH MTV SẢN XUẤT CƠ KHÍ VÀ THƯƠNG MẠI  HOÀNG ĐẠ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6" name="AutoShape 4" descr="Lò xo thép mạ Niken hóa CÔNG TY TNHH MTV SẢN XUẤT CƠ KHÍ VÀ THƯƠNG MẠI  HOÀNG ĐẠ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8" name="AutoShape 6" descr="Lò xo thép mạ Niken hóa CÔNG TY TNHH MTV SẢN XUẤT CƠ KHÍ VÀ THƯƠNG MẠI  HOÀNG ĐẠ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Effect transition="in" filter="blinds(horizontal)">
                                      <p:cBhvr>
                                        <p:cTn id="32" dur="500"/>
                                        <p:tgtEl>
                                          <p:spTgt spid="7">
                                            <p:bg/>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blinds(horizontal)">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blinds(horizontal)">
                                      <p:cBhvr>
                                        <p:cTn id="4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build="allAtOnce"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pPr algn="l"/>
            <a:r>
              <a:rPr lang="vi-VN" dirty="0"/>
              <a:t>Câu 6. Trong đời sống vật nào </a:t>
            </a:r>
            <a:r>
              <a:rPr lang="vi-VN" b="1" dirty="0"/>
              <a:t>KHÔNG</a:t>
            </a:r>
            <a:r>
              <a:rPr lang="vi-VN" dirty="0"/>
              <a:t> phải vật đàn hồi</a:t>
            </a:r>
            <a:endParaRPr lang="en-US" dirty="0"/>
          </a:p>
        </p:txBody>
      </p:sp>
      <p:sp>
        <p:nvSpPr>
          <p:cNvPr id="3" name="Title 1"/>
          <p:cNvSpPr txBox="1">
            <a:spLocks/>
          </p:cNvSpPr>
          <p:nvPr/>
        </p:nvSpPr>
        <p:spPr>
          <a:xfrm>
            <a:off x="228600" y="1752600"/>
            <a:ext cx="3581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a:latin typeface="+mj-lt"/>
                <a:ea typeface="+mj-ea"/>
                <a:cs typeface="+mj-cs"/>
              </a:rPr>
              <a:t>A. Nệm lò xo</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228600" y="2514600"/>
            <a:ext cx="8534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a:latin typeface="+mj-lt"/>
                <a:ea typeface="+mj-ea"/>
                <a:cs typeface="+mj-cs"/>
              </a:rPr>
              <a:t>B. Qủa bóng cao su</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228600" y="3352800"/>
            <a:ext cx="8534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a:latin typeface="+mj-lt"/>
                <a:ea typeface="+mj-ea"/>
                <a:cs typeface="+mj-cs"/>
              </a:rPr>
              <a:t>C. Hòn đất sét mềm</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228600" y="4038600"/>
            <a:ext cx="8534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a:latin typeface="+mj-lt"/>
                <a:ea typeface="+mj-ea"/>
                <a:cs typeface="+mj-cs"/>
              </a:rPr>
              <a:t>D. Sợi dây thun </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a:spLocks/>
          </p:cNvSpPr>
          <p:nvPr/>
        </p:nvSpPr>
        <p:spPr>
          <a:xfrm>
            <a:off x="0" y="5257800"/>
            <a:ext cx="9144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4000" b="0" i="0" u="none" strike="noStrike" kern="1200" cap="none" spc="0" normalizeH="0" baseline="0" noProof="0" dirty="0">
                <a:ln>
                  <a:noFill/>
                </a:ln>
                <a:solidFill>
                  <a:schemeClr val="tx1"/>
                </a:solidFill>
                <a:effectLst/>
                <a:uLnTx/>
                <a:uFillTx/>
                <a:latin typeface="+mj-lt"/>
                <a:ea typeface="+mj-ea"/>
                <a:cs typeface="+mj-cs"/>
              </a:rPr>
              <a:t>Vật</a:t>
            </a:r>
            <a:r>
              <a:rPr kumimoji="0" lang="vi-VN" sz="4000" b="0" i="0" u="none" strike="noStrike" kern="1200" cap="none" spc="0" normalizeH="0" noProof="0" dirty="0">
                <a:ln>
                  <a:noFill/>
                </a:ln>
                <a:solidFill>
                  <a:schemeClr val="tx1"/>
                </a:solidFill>
                <a:effectLst/>
                <a:uLnTx/>
                <a:uFillTx/>
                <a:latin typeface="+mj-lt"/>
                <a:ea typeface="+mj-ea"/>
                <a:cs typeface="+mj-cs"/>
              </a:rPr>
              <a:t> đàn hồi là vật có khả năng khôi phục lại hình dạng ban đầu khi chưa có lực đàn hồi xuất hiện   </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Oval 7"/>
          <p:cNvSpPr/>
          <p:nvPr/>
        </p:nvSpPr>
        <p:spPr>
          <a:xfrm>
            <a:off x="152400" y="33528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FF0000"/>
                </a:solidFill>
                <a:latin typeface="+mj-lt"/>
              </a:rPr>
              <a:t>C</a:t>
            </a:r>
            <a:endParaRPr lang="en-US" sz="360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bg/>
                                          </p:spTgt>
                                        </p:tgtEl>
                                        <p:attrNameLst>
                                          <p:attrName>style.visibility</p:attrName>
                                        </p:attrNameLst>
                                      </p:cBhvr>
                                      <p:to>
                                        <p:strVal val="visible"/>
                                      </p:to>
                                    </p:set>
                                    <p:animEffect transition="in" filter="blinds(horizontal)">
                                      <p:cBhvr>
                                        <p:cTn id="37" dur="500"/>
                                        <p:tgtEl>
                                          <p:spTgt spid="8">
                                            <p:bg/>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blinds(horizontal)">
                                      <p:cBhvr>
                                        <p:cTn id="40" dur="500"/>
                                        <p:tgtEl>
                                          <p:spTgt spid="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blinds(horizontal)">
                                      <p:cBhvr>
                                        <p:cTn id="4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build="allAtOnce"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915400" cy="838200"/>
          </a:xfrm>
        </p:spPr>
        <p:txBody>
          <a:bodyPr>
            <a:noAutofit/>
          </a:bodyPr>
          <a:lstStyle/>
          <a:p>
            <a:pPr algn="l"/>
            <a:r>
              <a:rPr lang="vi-VN" sz="3600" dirty="0"/>
              <a:t>Câu 7.Treo thẳng đứng một lò xo, đầu dưới gắn với một quả cân </a:t>
            </a:r>
            <a:r>
              <a:rPr lang="vi-VN" sz="3600" dirty="0">
                <a:solidFill>
                  <a:srgbClr val="FF0000"/>
                </a:solidFill>
              </a:rPr>
              <a:t>100g </a:t>
            </a:r>
            <a:r>
              <a:rPr lang="vi-VN" sz="3600" dirty="0"/>
              <a:t>thì lò xo có độ </a:t>
            </a:r>
            <a:r>
              <a:rPr lang="vi-VN" sz="3600" dirty="0" err="1"/>
              <a:t>dài</a:t>
            </a:r>
            <a:r>
              <a:rPr lang="vi-VN" sz="3600" dirty="0"/>
              <a:t> </a:t>
            </a:r>
            <a:r>
              <a:rPr lang="vi-VN" sz="3600" dirty="0">
                <a:solidFill>
                  <a:srgbClr val="FF0000"/>
                </a:solidFill>
              </a:rPr>
              <a:t>11cm</a:t>
            </a:r>
            <a:r>
              <a:rPr lang="vi-VN" sz="3600" dirty="0"/>
              <a:t>, nếu thay bằng quả cân </a:t>
            </a:r>
            <a:r>
              <a:rPr lang="vi-VN" sz="3600" dirty="0">
                <a:solidFill>
                  <a:srgbClr val="0000CC"/>
                </a:solidFill>
              </a:rPr>
              <a:t>200g</a:t>
            </a:r>
            <a:r>
              <a:rPr lang="vi-VN" sz="3600" dirty="0"/>
              <a:t> thì lò xo có độ dài </a:t>
            </a:r>
            <a:r>
              <a:rPr lang="vi-VN" sz="3600" dirty="0">
                <a:solidFill>
                  <a:srgbClr val="0000CC"/>
                </a:solidFill>
              </a:rPr>
              <a:t>11,5cm.</a:t>
            </a:r>
            <a:r>
              <a:rPr lang="vi-VN" sz="3600" dirty="0"/>
              <a:t> Hỏi nếu treo quả cân 500g thì lò xo có độ dài bao nhiêu?</a:t>
            </a:r>
            <a:endParaRPr lang="en-US" sz="3600" dirty="0"/>
          </a:p>
        </p:txBody>
      </p:sp>
      <p:sp>
        <p:nvSpPr>
          <p:cNvPr id="3" name="Title 1"/>
          <p:cNvSpPr txBox="1">
            <a:spLocks/>
          </p:cNvSpPr>
          <p:nvPr/>
        </p:nvSpPr>
        <p:spPr>
          <a:xfrm>
            <a:off x="0" y="2819400"/>
            <a:ext cx="1905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A. 12cm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1981200" y="2819400"/>
            <a:ext cx="2362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B. 12,5cm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4343400" y="2819400"/>
            <a:ext cx="1905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C. 13cm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6400800" y="2819400"/>
            <a:ext cx="2286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D. 13,5cm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Oval 6"/>
          <p:cNvSpPr/>
          <p:nvPr/>
        </p:nvSpPr>
        <p:spPr>
          <a:xfrm>
            <a:off x="4343400" y="281940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FF0000"/>
                </a:solidFill>
                <a:latin typeface="+mj-lt"/>
              </a:rPr>
              <a:t>C</a:t>
            </a:r>
            <a:endParaRPr lang="en-US" sz="3600" dirty="0">
              <a:solidFill>
                <a:srgbClr val="FF0000"/>
              </a:solidFill>
              <a:latin typeface="+mj-lt"/>
            </a:endParaRPr>
          </a:p>
        </p:txBody>
      </p:sp>
      <p:sp>
        <p:nvSpPr>
          <p:cNvPr id="8" name="Title 1"/>
          <p:cNvSpPr txBox="1">
            <a:spLocks/>
          </p:cNvSpPr>
          <p:nvPr/>
        </p:nvSpPr>
        <p:spPr>
          <a:xfrm>
            <a:off x="-76200" y="3657600"/>
            <a:ext cx="93726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2800" b="0" i="0" u="none" strike="noStrike" kern="1200" cap="none" spc="0" normalizeH="0" baseline="0" noProof="0" dirty="0">
                <a:ln>
                  <a:noFill/>
                </a:ln>
                <a:solidFill>
                  <a:srgbClr val="0000CC"/>
                </a:solidFill>
                <a:effectLst/>
                <a:uLnTx/>
                <a:uFillTx/>
                <a:latin typeface="+mj-lt"/>
                <a:ea typeface="+mj-ea"/>
                <a:cs typeface="+mj-cs"/>
              </a:rPr>
              <a:t>Treo</a:t>
            </a:r>
            <a:r>
              <a:rPr kumimoji="0" lang="vi-VN" sz="2800" b="0" i="0" u="none" strike="noStrike" kern="1200" cap="none" spc="0" normalizeH="0" noProof="0" dirty="0">
                <a:ln>
                  <a:noFill/>
                </a:ln>
                <a:solidFill>
                  <a:srgbClr val="0000CC"/>
                </a:solidFill>
                <a:effectLst/>
                <a:uLnTx/>
                <a:uFillTx/>
                <a:latin typeface="+mj-lt"/>
                <a:ea typeface="+mj-ea"/>
                <a:cs typeface="+mj-cs"/>
              </a:rPr>
              <a:t> thêm </a:t>
            </a:r>
            <a:r>
              <a:rPr kumimoji="0" lang="vi-VN" sz="2800" b="0" i="0" u="none" strike="noStrike" kern="1200" cap="none" spc="0" normalizeH="0" noProof="0" dirty="0">
                <a:ln>
                  <a:noFill/>
                </a:ln>
                <a:solidFill>
                  <a:srgbClr val="FF0000"/>
                </a:solidFill>
                <a:effectLst/>
                <a:uLnTx/>
                <a:uFillTx/>
                <a:latin typeface="+mj-lt"/>
                <a:ea typeface="+mj-ea"/>
                <a:cs typeface="+mj-cs"/>
              </a:rPr>
              <a:t>100g</a:t>
            </a:r>
            <a:r>
              <a:rPr kumimoji="0" lang="vi-VN" sz="2800" b="0" i="0" u="none" strike="noStrike" kern="1200" cap="none" spc="0" normalizeH="0" noProof="0" dirty="0">
                <a:ln>
                  <a:noFill/>
                </a:ln>
                <a:solidFill>
                  <a:srgbClr val="0000CC"/>
                </a:solidFill>
                <a:effectLst/>
                <a:uLnTx/>
                <a:uFillTx/>
                <a:latin typeface="+mj-lt"/>
                <a:ea typeface="+mj-ea"/>
                <a:cs typeface="+mj-cs"/>
              </a:rPr>
              <a:t> </a:t>
            </a:r>
            <a:r>
              <a:rPr kumimoji="0" lang="vi-VN" sz="2800" b="0" i="0" u="none" strike="noStrike" kern="1200" cap="none" spc="0" normalizeH="0" noProof="0" dirty="0" err="1">
                <a:ln>
                  <a:noFill/>
                </a:ln>
                <a:solidFill>
                  <a:srgbClr val="0000CC"/>
                </a:solidFill>
                <a:effectLst/>
                <a:uLnTx/>
                <a:uFillTx/>
                <a:latin typeface="+mj-lt"/>
                <a:ea typeface="+mj-ea"/>
                <a:cs typeface="+mj-cs"/>
              </a:rPr>
              <a:t>thì</a:t>
            </a:r>
            <a:r>
              <a:rPr kumimoji="0" lang="vi-VN" sz="2800" b="0" i="0" u="none" strike="noStrike" kern="1200" cap="none" spc="0" normalizeH="0" noProof="0" dirty="0">
                <a:ln>
                  <a:noFill/>
                </a:ln>
                <a:solidFill>
                  <a:srgbClr val="0000CC"/>
                </a:solidFill>
                <a:effectLst/>
                <a:uLnTx/>
                <a:uFillTx/>
                <a:latin typeface="+mj-lt"/>
                <a:ea typeface="+mj-ea"/>
                <a:cs typeface="+mj-cs"/>
              </a:rPr>
              <a:t> </a:t>
            </a:r>
            <a:r>
              <a:rPr kumimoji="0" lang="vi-VN" sz="2800" b="0" i="0" u="none" strike="noStrike" kern="1200" cap="none" spc="0" normalizeH="0" noProof="0" dirty="0" err="1">
                <a:ln>
                  <a:noFill/>
                </a:ln>
                <a:solidFill>
                  <a:srgbClr val="0000CC"/>
                </a:solidFill>
                <a:effectLst/>
                <a:uLnTx/>
                <a:uFillTx/>
                <a:latin typeface="+mj-lt"/>
                <a:ea typeface="+mj-ea"/>
                <a:cs typeface="+mj-cs"/>
              </a:rPr>
              <a:t>độ</a:t>
            </a:r>
            <a:r>
              <a:rPr kumimoji="0" lang="vi-VN" sz="2800" b="0" i="0" u="none" strike="noStrike" kern="1200" cap="none" spc="0" normalizeH="0" noProof="0" dirty="0">
                <a:ln>
                  <a:noFill/>
                </a:ln>
                <a:solidFill>
                  <a:srgbClr val="0000CC"/>
                </a:solidFill>
                <a:effectLst/>
                <a:uLnTx/>
                <a:uFillTx/>
                <a:latin typeface="+mj-lt"/>
                <a:ea typeface="+mj-ea"/>
                <a:cs typeface="+mj-cs"/>
              </a:rPr>
              <a:t> </a:t>
            </a:r>
            <a:r>
              <a:rPr kumimoji="0" lang="vi-VN" sz="2800" b="0" i="0" u="none" strike="noStrike" kern="1200" cap="none" spc="0" normalizeH="0" noProof="0" dirty="0" err="1">
                <a:ln>
                  <a:noFill/>
                </a:ln>
                <a:solidFill>
                  <a:srgbClr val="0000CC"/>
                </a:solidFill>
                <a:effectLst/>
                <a:uLnTx/>
                <a:uFillTx/>
                <a:latin typeface="+mj-lt"/>
                <a:ea typeface="+mj-ea"/>
                <a:cs typeface="+mj-cs"/>
              </a:rPr>
              <a:t>biến</a:t>
            </a:r>
            <a:r>
              <a:rPr kumimoji="0" lang="vi-VN" sz="2800" b="0" i="0" u="none" strike="noStrike" kern="1200" cap="none" spc="0" normalizeH="0" noProof="0" dirty="0">
                <a:ln>
                  <a:noFill/>
                </a:ln>
                <a:solidFill>
                  <a:srgbClr val="0000CC"/>
                </a:solidFill>
                <a:effectLst/>
                <a:uLnTx/>
                <a:uFillTx/>
                <a:latin typeface="+mj-lt"/>
                <a:ea typeface="+mj-ea"/>
                <a:cs typeface="+mj-cs"/>
              </a:rPr>
              <a:t> </a:t>
            </a:r>
            <a:r>
              <a:rPr kumimoji="0" lang="vi-VN" sz="2800" b="0" i="0" u="none" strike="noStrike" kern="1200" cap="none" spc="0" normalizeH="0" noProof="0" dirty="0" err="1">
                <a:ln>
                  <a:noFill/>
                </a:ln>
                <a:solidFill>
                  <a:srgbClr val="0000CC"/>
                </a:solidFill>
                <a:effectLst/>
                <a:uLnTx/>
                <a:uFillTx/>
                <a:latin typeface="+mj-lt"/>
                <a:ea typeface="+mj-ea"/>
                <a:cs typeface="+mj-cs"/>
              </a:rPr>
              <a:t>dạng</a:t>
            </a:r>
            <a:r>
              <a:rPr kumimoji="0" lang="vi-VN" sz="2800" b="0" i="0" u="none" strike="noStrike" kern="1200" cap="none" spc="0" normalizeH="0" noProof="0" dirty="0">
                <a:ln>
                  <a:noFill/>
                </a:ln>
                <a:solidFill>
                  <a:srgbClr val="0000CC"/>
                </a:solidFill>
                <a:effectLst/>
                <a:uLnTx/>
                <a:uFillTx/>
                <a:latin typeface="+mj-lt"/>
                <a:ea typeface="+mj-ea"/>
                <a:cs typeface="+mj-cs"/>
              </a:rPr>
              <a:t> của </a:t>
            </a:r>
            <a:r>
              <a:rPr kumimoji="0" lang="vi-VN" sz="2800" b="0" i="0" u="none" strike="noStrike" kern="1200" cap="none" spc="0" normalizeH="0" noProof="0" dirty="0" err="1">
                <a:ln>
                  <a:noFill/>
                </a:ln>
                <a:solidFill>
                  <a:srgbClr val="0000CC"/>
                </a:solidFill>
                <a:effectLst/>
                <a:uLnTx/>
                <a:uFillTx/>
                <a:latin typeface="+mj-lt"/>
                <a:ea typeface="+mj-ea"/>
                <a:cs typeface="+mj-cs"/>
              </a:rPr>
              <a:t>lò</a:t>
            </a:r>
            <a:r>
              <a:rPr kumimoji="0" lang="vi-VN" sz="2800" b="0" i="0" u="none" strike="noStrike" kern="1200" cap="none" spc="0" normalizeH="0" noProof="0" dirty="0">
                <a:ln>
                  <a:noFill/>
                </a:ln>
                <a:solidFill>
                  <a:srgbClr val="0000CC"/>
                </a:solidFill>
                <a:effectLst/>
                <a:uLnTx/>
                <a:uFillTx/>
                <a:latin typeface="+mj-lt"/>
                <a:ea typeface="+mj-ea"/>
                <a:cs typeface="+mj-cs"/>
              </a:rPr>
              <a:t> </a:t>
            </a:r>
            <a:r>
              <a:rPr lang="vi-VN" sz="2800" dirty="0">
                <a:solidFill>
                  <a:srgbClr val="0000CC"/>
                </a:solidFill>
                <a:latin typeface="+mj-lt"/>
                <a:ea typeface="+mj-ea"/>
                <a:cs typeface="+mj-cs"/>
              </a:rPr>
              <a:t>xo </a:t>
            </a:r>
            <a:r>
              <a:rPr kumimoji="0" lang="vi-VN" sz="2800" b="0" i="0" u="none" strike="noStrike" kern="1200" cap="none" spc="0" normalizeH="0" noProof="0" dirty="0" err="1">
                <a:ln>
                  <a:noFill/>
                </a:ln>
                <a:solidFill>
                  <a:srgbClr val="0000CC"/>
                </a:solidFill>
                <a:effectLst/>
                <a:uLnTx/>
                <a:uFillTx/>
                <a:latin typeface="+mj-lt"/>
                <a:ea typeface="+mj-ea"/>
                <a:cs typeface="+mj-cs"/>
              </a:rPr>
              <a:t>là</a:t>
            </a:r>
            <a:r>
              <a:rPr kumimoji="0" lang="vi-VN" sz="2800" b="0" i="0" u="none" strike="noStrike" kern="1200" cap="none" spc="0" normalizeH="0" noProof="0" dirty="0">
                <a:ln>
                  <a:noFill/>
                </a:ln>
                <a:solidFill>
                  <a:srgbClr val="0000CC"/>
                </a:solidFill>
                <a:effectLst/>
                <a:uLnTx/>
                <a:uFillTx/>
                <a:latin typeface="+mj-lt"/>
                <a:ea typeface="+mj-ea"/>
                <a:cs typeface="+mj-cs"/>
              </a:rPr>
              <a:t>: </a:t>
            </a:r>
            <a:r>
              <a:rPr kumimoji="0" lang="vi-VN" sz="2800" b="0" i="0" u="none" strike="noStrike" kern="1200" cap="none" spc="0" normalizeH="0" noProof="0" dirty="0">
                <a:ln>
                  <a:noFill/>
                </a:ln>
                <a:solidFill>
                  <a:srgbClr val="FF0000"/>
                </a:solidFill>
                <a:effectLst/>
                <a:uLnTx/>
                <a:uFillTx/>
                <a:latin typeface="+mj-lt"/>
                <a:ea typeface="+mj-ea"/>
                <a:cs typeface="+mj-cs"/>
              </a:rPr>
              <a:t>11,5 – 11= 0,5cm</a:t>
            </a:r>
            <a:endParaRPr kumimoji="0" lang="en-US" sz="2800" b="0" i="0" u="none" strike="noStrike" kern="1200" cap="none" spc="0" normalizeH="0" baseline="0" noProof="0" dirty="0">
              <a:ln>
                <a:noFill/>
              </a:ln>
              <a:solidFill>
                <a:srgbClr val="FF0000"/>
              </a:solidFill>
              <a:effectLst/>
              <a:uLnTx/>
              <a:uFillTx/>
              <a:latin typeface="+mj-lt"/>
              <a:ea typeface="+mj-ea"/>
              <a:cs typeface="+mj-cs"/>
            </a:endParaRPr>
          </a:p>
        </p:txBody>
      </p:sp>
      <p:sp>
        <p:nvSpPr>
          <p:cNvPr id="9" name="Title 1"/>
          <p:cNvSpPr txBox="1">
            <a:spLocks/>
          </p:cNvSpPr>
          <p:nvPr/>
        </p:nvSpPr>
        <p:spPr>
          <a:xfrm>
            <a:off x="-152400" y="42672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vi-VN" sz="2800" dirty="0">
              <a:latin typeface="+mj-lt"/>
              <a:ea typeface="+mj-ea"/>
              <a:cs typeface="+mj-cs"/>
              <a:sym typeface="Symbol"/>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sym typeface="Symbol"/>
              </a:rPr>
              <a:t>Chiều </a:t>
            </a:r>
            <a:r>
              <a:rPr lang="vi-VN" sz="2800" dirty="0">
                <a:solidFill>
                  <a:srgbClr val="FF0000"/>
                </a:solidFill>
                <a:latin typeface="+mj-lt"/>
                <a:ea typeface="+mj-ea"/>
                <a:cs typeface="+mj-cs"/>
                <a:sym typeface="Symbol"/>
              </a:rPr>
              <a:t>dài ban đầu </a:t>
            </a:r>
            <a:r>
              <a:rPr lang="vi-VN" sz="2800" dirty="0">
                <a:latin typeface="+mj-lt"/>
                <a:ea typeface="+mj-ea"/>
                <a:cs typeface="+mj-cs"/>
                <a:sym typeface="Symbol"/>
              </a:rPr>
              <a:t>của lò xo là</a:t>
            </a:r>
            <a:r>
              <a:rPr kumimoji="0" lang="vi-VN" sz="2800" b="0" i="0" u="none" strike="noStrike" kern="1200" cap="none" spc="0" normalizeH="0" noProof="0" dirty="0">
                <a:ln>
                  <a:noFill/>
                </a:ln>
                <a:solidFill>
                  <a:schemeClr val="tx1"/>
                </a:solidFill>
                <a:effectLst/>
                <a:uLnTx/>
                <a:uFillTx/>
                <a:latin typeface="+mj-lt"/>
                <a:ea typeface="+mj-ea"/>
                <a:cs typeface="+mj-cs"/>
              </a:rPr>
              <a:t>:         11 – 0,5 = 10,5cm</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Title 1"/>
          <p:cNvSpPr txBox="1">
            <a:spLocks/>
          </p:cNvSpPr>
          <p:nvPr/>
        </p:nvSpPr>
        <p:spPr>
          <a:xfrm>
            <a:off x="0" y="48768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Cứ t</a:t>
            </a:r>
            <a:r>
              <a:rPr kumimoji="0" lang="vi-VN" sz="2800" b="0" i="0" u="none" strike="noStrike" kern="1200" cap="none" spc="0" normalizeH="0" baseline="0" noProof="0" dirty="0">
                <a:ln>
                  <a:noFill/>
                </a:ln>
                <a:solidFill>
                  <a:schemeClr val="tx1"/>
                </a:solidFill>
                <a:effectLst/>
                <a:uLnTx/>
                <a:uFillTx/>
                <a:latin typeface="+mj-lt"/>
                <a:ea typeface="+mj-ea"/>
                <a:cs typeface="+mj-cs"/>
              </a:rPr>
              <a:t>reo</a:t>
            </a:r>
            <a:r>
              <a:rPr kumimoji="0" lang="vi-VN" sz="2800" b="0" i="0" u="none" strike="noStrike" kern="1200" cap="none" spc="0" normalizeH="0" noProof="0" dirty="0">
                <a:ln>
                  <a:noFill/>
                </a:ln>
                <a:solidFill>
                  <a:schemeClr val="tx1"/>
                </a:solidFill>
                <a:effectLst/>
                <a:uLnTx/>
                <a:uFillTx/>
                <a:latin typeface="+mj-lt"/>
                <a:ea typeface="+mj-ea"/>
                <a:cs typeface="+mj-cs"/>
              </a:rPr>
              <a:t> 500g thì độ dài thêm của </a:t>
            </a:r>
            <a:r>
              <a:rPr kumimoji="0" lang="vi-VN" sz="2800" b="0" i="0" u="none" strike="noStrike" kern="1200" cap="none" spc="0" normalizeH="0" noProof="0" dirty="0" err="1">
                <a:ln>
                  <a:noFill/>
                </a:ln>
                <a:solidFill>
                  <a:schemeClr val="tx1"/>
                </a:solidFill>
                <a:effectLst/>
                <a:uLnTx/>
                <a:uFillTx/>
                <a:latin typeface="+mj-lt"/>
                <a:ea typeface="+mj-ea"/>
                <a:cs typeface="+mj-cs"/>
              </a:rPr>
              <a:t>lò</a:t>
            </a:r>
            <a:r>
              <a:rPr kumimoji="0" lang="vi-VN" sz="2800" b="0" i="0" u="none" strike="noStrike" kern="1200" cap="none" spc="0" normalizeH="0" noProof="0" dirty="0">
                <a:ln>
                  <a:noFill/>
                </a:ln>
                <a:solidFill>
                  <a:schemeClr val="tx1"/>
                </a:solidFill>
                <a:effectLst/>
                <a:uLnTx/>
                <a:uFillTx/>
                <a:latin typeface="+mj-lt"/>
                <a:ea typeface="+mj-ea"/>
                <a:cs typeface="+mj-cs"/>
              </a:rPr>
              <a:t> xo là:      0,5 .5= 2,5cm</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1" name="Title 1"/>
          <p:cNvSpPr txBox="1">
            <a:spLocks/>
          </p:cNvSpPr>
          <p:nvPr/>
        </p:nvSpPr>
        <p:spPr>
          <a:xfrm>
            <a:off x="0" y="5638800"/>
            <a:ext cx="8763000" cy="685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solidFill>
                  <a:srgbClr val="0000CC"/>
                </a:solidFill>
                <a:latin typeface="+mj-lt"/>
                <a:ea typeface="+mj-ea"/>
                <a:cs typeface="+mj-cs"/>
              </a:rPr>
              <a:t>Vậy khi treo quả cân 5</a:t>
            </a:r>
            <a:r>
              <a:rPr kumimoji="0" lang="vi-VN" sz="2800" b="0" i="0" u="none" strike="noStrike" kern="1200" cap="none" spc="0" normalizeH="0" noProof="0" dirty="0">
                <a:ln>
                  <a:noFill/>
                </a:ln>
                <a:solidFill>
                  <a:srgbClr val="0000CC"/>
                </a:solidFill>
                <a:effectLst/>
                <a:uLnTx/>
                <a:uFillTx/>
                <a:latin typeface="+mj-lt"/>
                <a:ea typeface="+mj-ea"/>
                <a:cs typeface="+mj-cs"/>
              </a:rPr>
              <a:t>00g thì độ dài của </a:t>
            </a:r>
            <a:r>
              <a:rPr kumimoji="0" lang="vi-VN" sz="2800" b="0" i="0" u="none" strike="noStrike" kern="1200" cap="none" spc="0" normalizeH="0" noProof="0" dirty="0" err="1">
                <a:ln>
                  <a:noFill/>
                </a:ln>
                <a:solidFill>
                  <a:srgbClr val="0000CC"/>
                </a:solidFill>
                <a:effectLst/>
                <a:uLnTx/>
                <a:uFillTx/>
                <a:latin typeface="+mj-lt"/>
                <a:ea typeface="+mj-ea"/>
                <a:cs typeface="+mj-cs"/>
              </a:rPr>
              <a:t>lò</a:t>
            </a:r>
            <a:r>
              <a:rPr kumimoji="0" lang="vi-VN" sz="2800" b="0" i="0" u="none" strike="noStrike" kern="1200" cap="none" spc="0" normalizeH="0" noProof="0" dirty="0">
                <a:ln>
                  <a:noFill/>
                </a:ln>
                <a:solidFill>
                  <a:srgbClr val="0000CC"/>
                </a:solidFill>
                <a:effectLst/>
                <a:uLnTx/>
                <a:uFillTx/>
                <a:latin typeface="+mj-lt"/>
                <a:ea typeface="+mj-ea"/>
                <a:cs typeface="+mj-cs"/>
              </a:rPr>
              <a:t> xo là: </a:t>
            </a:r>
          </a:p>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                          </a:t>
            </a:r>
            <a:r>
              <a:rPr kumimoji="0" lang="vi-VN" sz="2800" b="0" i="0" u="none" strike="noStrike" kern="1200" cap="none" spc="0" normalizeH="0" noProof="0" dirty="0">
                <a:ln>
                  <a:noFill/>
                </a:ln>
                <a:solidFill>
                  <a:schemeClr val="tx1"/>
                </a:solidFill>
                <a:effectLst/>
                <a:uLnTx/>
                <a:uFillTx/>
                <a:latin typeface="+mj-lt"/>
                <a:ea typeface="+mj-ea"/>
                <a:cs typeface="+mj-cs"/>
              </a:rPr>
              <a:t>10,5 + 2,5 =  13cm</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mc:AlternateContent xmlns:mc="http://schemas.openxmlformats.org/markup-compatibility/2006" xmlns:p14="http://schemas.microsoft.com/office/powerpoint/2010/main">
        <mc:Choice Requires="p14">
          <p:contentPart p14:bwMode="auto" r:id="rId2">
            <p14:nvContentPartPr>
              <p14:cNvPr id="60" name="Viết tay 59">
                <a:extLst>
                  <a:ext uri="{FF2B5EF4-FFF2-40B4-BE49-F238E27FC236}">
                    <a16:creationId xmlns:a16="http://schemas.microsoft.com/office/drawing/2014/main" id="{596932FD-DD5F-4C3A-84D7-BE3266FDEABF}"/>
                  </a:ext>
                </a:extLst>
              </p14:cNvPr>
              <p14:cNvContentPartPr/>
              <p14:nvPr/>
            </p14:nvContentPartPr>
            <p14:xfrm>
              <a:off x="-601860" y="5135880"/>
              <a:ext cx="360" cy="360"/>
            </p14:xfrm>
          </p:contentPart>
        </mc:Choice>
        <mc:Fallback xmlns="">
          <p:pic>
            <p:nvPicPr>
              <p:cNvPr id="60" name="Viết tay 59">
                <a:extLst>
                  <a:ext uri="{FF2B5EF4-FFF2-40B4-BE49-F238E27FC236}">
                    <a16:creationId xmlns:a16="http://schemas.microsoft.com/office/drawing/2014/main" id="{596932FD-DD5F-4C3A-84D7-BE3266FDEABF}"/>
                  </a:ext>
                </a:extLst>
              </p:cNvPr>
              <p:cNvPicPr/>
              <p:nvPr/>
            </p:nvPicPr>
            <p:blipFill>
              <a:blip r:embed="rId79"/>
              <a:stretch>
                <a:fillRect/>
              </a:stretch>
            </p:blipFill>
            <p:spPr>
              <a:xfrm>
                <a:off x="-606180" y="5131560"/>
                <a:ext cx="9000" cy="9000"/>
              </a:xfrm>
              <a:prstGeom prst="rect">
                <a:avLst/>
              </a:prstGeom>
            </p:spPr>
          </p:pic>
        </mc:Fallback>
      </mc:AlternateContent>
      <p:grpSp>
        <p:nvGrpSpPr>
          <p:cNvPr id="70" name="Nhóm 69">
            <a:extLst>
              <a:ext uri="{FF2B5EF4-FFF2-40B4-BE49-F238E27FC236}">
                <a16:creationId xmlns:a16="http://schemas.microsoft.com/office/drawing/2014/main" id="{39738C19-7FCE-4213-9A89-914FD4FC6B28}"/>
              </a:ext>
            </a:extLst>
          </p:cNvPr>
          <p:cNvGrpSpPr/>
          <p:nvPr/>
        </p:nvGrpSpPr>
        <p:grpSpPr>
          <a:xfrm>
            <a:off x="8019060" y="393120"/>
            <a:ext cx="153360" cy="183240"/>
            <a:chOff x="8019060" y="393120"/>
            <a:chExt cx="153360" cy="183240"/>
          </a:xfrm>
        </p:grpSpPr>
        <mc:AlternateContent xmlns:mc="http://schemas.openxmlformats.org/markup-compatibility/2006" xmlns:p14="http://schemas.microsoft.com/office/powerpoint/2010/main">
          <mc:Choice Requires="p14">
            <p:contentPart p14:bwMode="auto" r:id="rId80">
              <p14:nvContentPartPr>
                <p14:cNvPr id="67" name="Viết tay 66">
                  <a:extLst>
                    <a:ext uri="{FF2B5EF4-FFF2-40B4-BE49-F238E27FC236}">
                      <a16:creationId xmlns:a16="http://schemas.microsoft.com/office/drawing/2014/main" id="{9755A904-786B-48C7-9298-505F77CA9FC2}"/>
                    </a:ext>
                  </a:extLst>
                </p14:cNvPr>
                <p14:cNvContentPartPr/>
                <p14:nvPr/>
              </p14:nvContentPartPr>
              <p14:xfrm>
                <a:off x="8035980" y="396360"/>
                <a:ext cx="109800" cy="124200"/>
              </p14:xfrm>
            </p:contentPart>
          </mc:Choice>
          <mc:Fallback xmlns="">
            <p:pic>
              <p:nvPicPr>
                <p:cNvPr id="67" name="Viết tay 66">
                  <a:extLst>
                    <a:ext uri="{FF2B5EF4-FFF2-40B4-BE49-F238E27FC236}">
                      <a16:creationId xmlns:a16="http://schemas.microsoft.com/office/drawing/2014/main" id="{9755A904-786B-48C7-9298-505F77CA9FC2}"/>
                    </a:ext>
                  </a:extLst>
                </p:cNvPr>
                <p:cNvPicPr/>
                <p:nvPr/>
              </p:nvPicPr>
              <p:blipFill>
                <a:blip r:embed="rId89"/>
                <a:stretch>
                  <a:fillRect/>
                </a:stretch>
              </p:blipFill>
              <p:spPr>
                <a:xfrm>
                  <a:off x="8031660" y="392040"/>
                  <a:ext cx="1184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8" name="Viết tay 67">
                  <a:extLst>
                    <a:ext uri="{FF2B5EF4-FFF2-40B4-BE49-F238E27FC236}">
                      <a16:creationId xmlns:a16="http://schemas.microsoft.com/office/drawing/2014/main" id="{D7EF7239-EA50-4BE1-9D43-58A4356655A0}"/>
                    </a:ext>
                  </a:extLst>
                </p14:cNvPr>
                <p14:cNvContentPartPr/>
                <p14:nvPr/>
              </p14:nvContentPartPr>
              <p14:xfrm>
                <a:off x="8111220" y="449280"/>
                <a:ext cx="61200" cy="127080"/>
              </p14:xfrm>
            </p:contentPart>
          </mc:Choice>
          <mc:Fallback xmlns="">
            <p:pic>
              <p:nvPicPr>
                <p:cNvPr id="68" name="Viết tay 67">
                  <a:extLst>
                    <a:ext uri="{FF2B5EF4-FFF2-40B4-BE49-F238E27FC236}">
                      <a16:creationId xmlns:a16="http://schemas.microsoft.com/office/drawing/2014/main" id="{D7EF7239-EA50-4BE1-9D43-58A4356655A0}"/>
                    </a:ext>
                  </a:extLst>
                </p:cNvPr>
                <p:cNvPicPr/>
                <p:nvPr/>
              </p:nvPicPr>
              <p:blipFill>
                <a:blip r:embed="rId91"/>
                <a:stretch>
                  <a:fillRect/>
                </a:stretch>
              </p:blipFill>
              <p:spPr>
                <a:xfrm>
                  <a:off x="8106900" y="444960"/>
                  <a:ext cx="698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9" name="Viết tay 68">
                  <a:extLst>
                    <a:ext uri="{FF2B5EF4-FFF2-40B4-BE49-F238E27FC236}">
                      <a16:creationId xmlns:a16="http://schemas.microsoft.com/office/drawing/2014/main" id="{6163F3C2-D2B3-49FD-BC36-8927A9046D81}"/>
                    </a:ext>
                  </a:extLst>
                </p14:cNvPr>
                <p14:cNvContentPartPr/>
                <p14:nvPr/>
              </p14:nvContentPartPr>
              <p14:xfrm>
                <a:off x="8019060" y="393120"/>
                <a:ext cx="112320" cy="74160"/>
              </p14:xfrm>
            </p:contentPart>
          </mc:Choice>
          <mc:Fallback xmlns="">
            <p:pic>
              <p:nvPicPr>
                <p:cNvPr id="69" name="Viết tay 68">
                  <a:extLst>
                    <a:ext uri="{FF2B5EF4-FFF2-40B4-BE49-F238E27FC236}">
                      <a16:creationId xmlns:a16="http://schemas.microsoft.com/office/drawing/2014/main" id="{6163F3C2-D2B3-49FD-BC36-8927A9046D81}"/>
                    </a:ext>
                  </a:extLst>
                </p:cNvPr>
                <p:cNvPicPr/>
                <p:nvPr/>
              </p:nvPicPr>
              <p:blipFill>
                <a:blip r:embed="rId93"/>
                <a:stretch>
                  <a:fillRect/>
                </a:stretch>
              </p:blipFill>
              <p:spPr>
                <a:xfrm>
                  <a:off x="8014740" y="388800"/>
                  <a:ext cx="120960" cy="82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77" name="Viết tay 76">
                <a:extLst>
                  <a:ext uri="{FF2B5EF4-FFF2-40B4-BE49-F238E27FC236}">
                    <a16:creationId xmlns:a16="http://schemas.microsoft.com/office/drawing/2014/main" id="{2FC677F9-48C2-474B-AF84-1B8A86155AB0}"/>
                  </a:ext>
                </a:extLst>
              </p14:cNvPr>
              <p14:cNvContentPartPr/>
              <p14:nvPr/>
            </p14:nvContentPartPr>
            <p14:xfrm>
              <a:off x="-1310363" y="3666585"/>
              <a:ext cx="360" cy="360"/>
            </p14:xfrm>
          </p:contentPart>
        </mc:Choice>
        <mc:Fallback xmlns="">
          <p:pic>
            <p:nvPicPr>
              <p:cNvPr id="77" name="Viết tay 76">
                <a:extLst>
                  <a:ext uri="{FF2B5EF4-FFF2-40B4-BE49-F238E27FC236}">
                    <a16:creationId xmlns:a16="http://schemas.microsoft.com/office/drawing/2014/main" id="{2FC677F9-48C2-474B-AF84-1B8A86155AB0}"/>
                  </a:ext>
                </a:extLst>
              </p:cNvPr>
              <p:cNvPicPr/>
              <p:nvPr/>
            </p:nvPicPr>
            <p:blipFill>
              <a:blip r:embed="rId103"/>
              <a:stretch>
                <a:fillRect/>
              </a:stretch>
            </p:blipFill>
            <p:spPr>
              <a:xfrm>
                <a:off x="-1314683" y="3662265"/>
                <a:ext cx="9000" cy="90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Effect transition="in" filter="blinds(horizontal)">
                                      <p:cBhvr>
                                        <p:cTn id="32" dur="500"/>
                                        <p:tgtEl>
                                          <p:spTgt spid="7">
                                            <p:bg/>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blinds(horizontal)">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blinds(horizontal)">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blinds(horizontal)">
                                      <p:cBhvr>
                                        <p:cTn id="45" dur="500"/>
                                        <p:tgtEl>
                                          <p:spTgt spid="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blinds(horizontal)">
                                      <p:cBhvr>
                                        <p:cTn id="50" dur="500"/>
                                        <p:tgtEl>
                                          <p:spTgt spid="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9">
                                            <p:txEl>
                                              <p:pRg st="1" end="1"/>
                                            </p:txEl>
                                          </p:spTgt>
                                        </p:tgtEl>
                                        <p:attrNameLst>
                                          <p:attrName>style.visibility</p:attrName>
                                        </p:attrNameLst>
                                      </p:cBhvr>
                                      <p:to>
                                        <p:strVal val="visible"/>
                                      </p:to>
                                    </p:set>
                                    <p:animEffect transition="in" filter="blinds(horizontal)">
                                      <p:cBhvr>
                                        <p:cTn id="55" dur="500"/>
                                        <p:tgtEl>
                                          <p:spTgt spid="9">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9">
                                            <p:txEl>
                                              <p:pRg st="1" end="1"/>
                                            </p:txEl>
                                          </p:spTgt>
                                        </p:tgtEl>
                                        <p:attrNameLst>
                                          <p:attrName>style.visibility</p:attrName>
                                        </p:attrNameLst>
                                      </p:cBhvr>
                                      <p:to>
                                        <p:strVal val="visible"/>
                                      </p:to>
                                    </p:set>
                                    <p:animEffect transition="in" filter="blinds(horizontal)">
                                      <p:cBhvr>
                                        <p:cTn id="60" dur="500"/>
                                        <p:tgtEl>
                                          <p:spTgt spid="9">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0">
                                            <p:txEl>
                                              <p:pRg st="0" end="0"/>
                                            </p:txEl>
                                          </p:spTgt>
                                        </p:tgtEl>
                                        <p:attrNameLst>
                                          <p:attrName>style.visibility</p:attrName>
                                        </p:attrNameLst>
                                      </p:cBhvr>
                                      <p:to>
                                        <p:strVal val="visible"/>
                                      </p:to>
                                    </p:set>
                                    <p:animEffect transition="in" filter="blinds(horizontal)">
                                      <p:cBhvr>
                                        <p:cTn id="65" dur="500"/>
                                        <p:tgtEl>
                                          <p:spTgt spid="10">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10">
                                            <p:txEl>
                                              <p:pRg st="0" end="0"/>
                                            </p:txEl>
                                          </p:spTgt>
                                        </p:tgtEl>
                                        <p:attrNameLst>
                                          <p:attrName>style.visibility</p:attrName>
                                        </p:attrNameLst>
                                      </p:cBhvr>
                                      <p:to>
                                        <p:strVal val="visible"/>
                                      </p:to>
                                    </p:set>
                                    <p:animEffect transition="in" filter="blinds(horizontal)">
                                      <p:cBhvr>
                                        <p:cTn id="70" dur="500"/>
                                        <p:tgtEl>
                                          <p:spTgt spid="10">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11">
                                            <p:txEl>
                                              <p:pRg st="0" end="0"/>
                                            </p:txEl>
                                          </p:spTgt>
                                        </p:tgtEl>
                                        <p:attrNameLst>
                                          <p:attrName>style.visibility</p:attrName>
                                        </p:attrNameLst>
                                      </p:cBhvr>
                                      <p:to>
                                        <p:strVal val="visible"/>
                                      </p:to>
                                    </p:set>
                                    <p:animEffect transition="in" filter="blinds(horizontal)">
                                      <p:cBhvr>
                                        <p:cTn id="75" dur="500"/>
                                        <p:tgtEl>
                                          <p:spTgt spid="11">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11">
                                            <p:txEl>
                                              <p:pRg st="1" end="1"/>
                                            </p:txEl>
                                          </p:spTgt>
                                        </p:tgtEl>
                                        <p:attrNameLst>
                                          <p:attrName>style.visibility</p:attrName>
                                        </p:attrNameLst>
                                      </p:cBhvr>
                                      <p:to>
                                        <p:strVal val="visible"/>
                                      </p:to>
                                    </p:set>
                                    <p:animEffect transition="in" filter="blinds(horizontal)">
                                      <p:cBhvr>
                                        <p:cTn id="80" dur="500"/>
                                        <p:tgtEl>
                                          <p:spTgt spid="11">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nodeType="clickEffect">
                                  <p:stCondLst>
                                    <p:cond delay="0"/>
                                  </p:stCondLst>
                                  <p:childTnLst>
                                    <p:set>
                                      <p:cBhvr>
                                        <p:cTn id="84" dur="1" fill="hold">
                                          <p:stCondLst>
                                            <p:cond delay="0"/>
                                          </p:stCondLst>
                                        </p:cTn>
                                        <p:tgtEl>
                                          <p:spTgt spid="11">
                                            <p:txEl>
                                              <p:pRg st="0" end="0"/>
                                            </p:txEl>
                                          </p:spTgt>
                                        </p:tgtEl>
                                        <p:attrNameLst>
                                          <p:attrName>style.visibility</p:attrName>
                                        </p:attrNameLst>
                                      </p:cBhvr>
                                      <p:to>
                                        <p:strVal val="visible"/>
                                      </p:to>
                                    </p:set>
                                    <p:animEffect transition="in" filter="blinds(horizontal)">
                                      <p:cBhvr>
                                        <p:cTn id="85" dur="500"/>
                                        <p:tgtEl>
                                          <p:spTgt spid="11">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11">
                                            <p:txEl>
                                              <p:pRg st="1" end="1"/>
                                            </p:txEl>
                                          </p:spTgt>
                                        </p:tgtEl>
                                        <p:attrNameLst>
                                          <p:attrName>style.visibility</p:attrName>
                                        </p:attrNameLst>
                                      </p:cBhvr>
                                      <p:to>
                                        <p:strVal val="visible"/>
                                      </p:to>
                                    </p:set>
                                    <p:animEffect transition="in" filter="blinds(horizontal)">
                                      <p:cBhvr>
                                        <p:cTn id="90"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build="allAtOnce" animBg="1"/>
      <p:bldP spid="8" grpId="0" build="allAtOnce"/>
      <p:bldP spid="9" grpId="0" build="allAtOnce"/>
      <p:bldP spid="10" grpId="0" build="allAtOnce"/>
      <p:bldP spid="11" grpId="0" build="allAtOnce"/>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286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3600" b="0" i="0" u="none" strike="noStrike" kern="1200" cap="none" spc="0" normalizeH="0" baseline="0" noProof="0" dirty="0">
                <a:ln>
                  <a:noFill/>
                </a:ln>
                <a:solidFill>
                  <a:schemeClr val="tx1"/>
                </a:solidFill>
                <a:effectLst/>
                <a:uLnTx/>
                <a:uFillTx/>
                <a:latin typeface="+mj-lt"/>
                <a:ea typeface="+mj-ea"/>
                <a:cs typeface="+mj-cs"/>
              </a:rPr>
              <a:t>Câu</a:t>
            </a:r>
            <a:r>
              <a:rPr kumimoji="0" lang="vi-VN" sz="3600" b="0" i="0" u="none" strike="noStrike" kern="1200" cap="none" spc="0" normalizeH="0" noProof="0" dirty="0">
                <a:ln>
                  <a:noFill/>
                </a:ln>
                <a:solidFill>
                  <a:schemeClr val="tx1"/>
                </a:solidFill>
                <a:effectLst/>
                <a:uLnTx/>
                <a:uFillTx/>
                <a:latin typeface="+mj-lt"/>
                <a:ea typeface="+mj-ea"/>
                <a:cs typeface="+mj-cs"/>
              </a:rPr>
              <a:t> 8.</a:t>
            </a:r>
            <a:r>
              <a:rPr kumimoji="0" lang="vi-VN" sz="3600" b="0" i="0" u="none" strike="noStrike" kern="1200" cap="none" spc="0" normalizeH="0" baseline="0" noProof="0" dirty="0">
                <a:ln>
                  <a:noFill/>
                </a:ln>
                <a:solidFill>
                  <a:schemeClr val="tx1"/>
                </a:solidFill>
                <a:effectLst/>
                <a:uLnTx/>
                <a:uFillTx/>
                <a:latin typeface="+mj-lt"/>
                <a:ea typeface="+mj-ea"/>
                <a:cs typeface="+mj-cs"/>
              </a:rPr>
              <a:t>Trong</a:t>
            </a:r>
            <a:r>
              <a:rPr kumimoji="0" lang="vi-VN" sz="3600" b="0" i="0" u="none" strike="noStrike" kern="1200" cap="none" spc="0" normalizeH="0" noProof="0" dirty="0">
                <a:ln>
                  <a:noFill/>
                </a:ln>
                <a:solidFill>
                  <a:schemeClr val="tx1"/>
                </a:solidFill>
                <a:effectLst/>
                <a:uLnTx/>
                <a:uFillTx/>
                <a:latin typeface="+mj-lt"/>
                <a:ea typeface="+mj-ea"/>
                <a:cs typeface="+mj-cs"/>
              </a:rPr>
              <a:t> các vật sau đây, các vật có thể bị biến dạng giống như biến dạng của lò xo là: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0" y="10668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( 1) Hòn đá;           ( 2) Dây cao su;       ( 3) Phụt xe máy;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0" y="16764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( 4) kẹp quần áo:     ( 5) Cục gôm:          ( 6)  Bút chì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381000" y="22860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A. ( 1); (3) ; ( 5)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a:spLocks/>
          </p:cNvSpPr>
          <p:nvPr/>
        </p:nvSpPr>
        <p:spPr>
          <a:xfrm>
            <a:off x="5257800" y="23622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B. ( 2); (3) ; ( 4)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itle 1"/>
          <p:cNvSpPr txBox="1">
            <a:spLocks/>
          </p:cNvSpPr>
          <p:nvPr/>
        </p:nvSpPr>
        <p:spPr>
          <a:xfrm>
            <a:off x="304800" y="31242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C. ( 3); ( 5) ; ( 6)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txBox="1">
            <a:spLocks/>
          </p:cNvSpPr>
          <p:nvPr/>
        </p:nvSpPr>
        <p:spPr>
          <a:xfrm>
            <a:off x="5257800" y="30480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D. ( 2); (4) ; ( 5)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Oval 9"/>
          <p:cNvSpPr/>
          <p:nvPr/>
        </p:nvSpPr>
        <p:spPr>
          <a:xfrm>
            <a:off x="5181600" y="24384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FF0000"/>
                </a:solidFill>
                <a:latin typeface="+mj-lt"/>
              </a:rPr>
              <a:t>B</a:t>
            </a:r>
            <a:endParaRPr lang="en-US" sz="3200" dirty="0">
              <a:solidFill>
                <a:srgbClr val="FF0000"/>
              </a:solidFill>
              <a:latin typeface="+mj-lt"/>
            </a:endParaRPr>
          </a:p>
        </p:txBody>
      </p:sp>
      <p:sp>
        <p:nvSpPr>
          <p:cNvPr id="11" name="Title 1"/>
          <p:cNvSpPr txBox="1">
            <a:spLocks/>
          </p:cNvSpPr>
          <p:nvPr/>
        </p:nvSpPr>
        <p:spPr>
          <a:xfrm>
            <a:off x="0" y="4114800"/>
            <a:ext cx="8839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Biến dạng của lò xo là biến dạng đàn hồi</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Title 1"/>
          <p:cNvSpPr txBox="1">
            <a:spLocks/>
          </p:cNvSpPr>
          <p:nvPr/>
        </p:nvSpPr>
        <p:spPr>
          <a:xfrm>
            <a:off x="0" y="5181600"/>
            <a:ext cx="8839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3600" b="0" i="0" u="none" strike="noStrike" kern="1200" cap="none" spc="0" normalizeH="0" baseline="0" noProof="0" dirty="0">
                <a:ln>
                  <a:noFill/>
                </a:ln>
                <a:solidFill>
                  <a:schemeClr val="tx1"/>
                </a:solidFill>
                <a:effectLst/>
                <a:uLnTx/>
                <a:uFillTx/>
                <a:latin typeface="+mj-lt"/>
                <a:ea typeface="+mj-ea"/>
                <a:cs typeface="+mj-cs"/>
              </a:rPr>
              <a:t>Vật</a:t>
            </a:r>
            <a:r>
              <a:rPr kumimoji="0" lang="vi-VN" sz="3600" b="0" i="0" u="none" strike="noStrike" kern="1200" cap="none" spc="0" normalizeH="0" noProof="0" dirty="0">
                <a:ln>
                  <a:noFill/>
                </a:ln>
                <a:solidFill>
                  <a:schemeClr val="tx1"/>
                </a:solidFill>
                <a:effectLst/>
                <a:uLnTx/>
                <a:uFillTx/>
                <a:latin typeface="+mj-lt"/>
                <a:ea typeface="+mj-ea"/>
                <a:cs typeface="+mj-cs"/>
              </a:rPr>
              <a:t> đàn hồi là vật có khả năng khôi phục lại hình dạng ban đầu khi chưa có lực đàn hồi xuất hiện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blinds(horizontal)">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linds(horizont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bg/>
                                          </p:spTgt>
                                        </p:tgtEl>
                                        <p:attrNameLst>
                                          <p:attrName>style.visibility</p:attrName>
                                        </p:attrNameLst>
                                      </p:cBhvr>
                                      <p:to>
                                        <p:strVal val="visible"/>
                                      </p:to>
                                    </p:set>
                                    <p:animEffect transition="in" filter="blinds(horizontal)">
                                      <p:cBhvr>
                                        <p:cTn id="42" dur="500"/>
                                        <p:tgtEl>
                                          <p:spTgt spid="10">
                                            <p:bg/>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blinds(horizontal)">
                                      <p:cBhvr>
                                        <p:cTn id="45" dur="500"/>
                                        <p:tgtEl>
                                          <p:spTgt spid="10">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0">
                                            <p:txEl>
                                              <p:pRg st="0" end="0"/>
                                            </p:txEl>
                                          </p:spTgt>
                                        </p:tgtEl>
                                        <p:attrNameLst>
                                          <p:attrName>style.visibility</p:attrName>
                                        </p:attrNameLst>
                                      </p:cBhvr>
                                      <p:to>
                                        <p:strVal val="visible"/>
                                      </p:to>
                                    </p:set>
                                    <p:animEffect transition="in" filter="blinds(horizontal)">
                                      <p:cBhvr>
                                        <p:cTn id="50" dur="500"/>
                                        <p:tgtEl>
                                          <p:spTgt spid="10">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Effect transition="in" filter="blinds(horizontal)">
                                      <p:cBhvr>
                                        <p:cTn id="55" dur="500"/>
                                        <p:tgtEl>
                                          <p:spTgt spid="11">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2">
                                            <p:txEl>
                                              <p:pRg st="0" end="0"/>
                                            </p:txEl>
                                          </p:spTgt>
                                        </p:tgtEl>
                                        <p:attrNameLst>
                                          <p:attrName>style.visibility</p:attrName>
                                        </p:attrNameLst>
                                      </p:cBhvr>
                                      <p:to>
                                        <p:strVal val="visible"/>
                                      </p:to>
                                    </p:set>
                                    <p:animEffect transition="in" filter="blinds(horizontal)">
                                      <p:cBhvr>
                                        <p:cTn id="6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allAtOnce"/>
      <p:bldP spid="5" grpId="0" build="allAtOnce"/>
      <p:bldP spid="6" grpId="0" build="allAtOnce"/>
      <p:bldP spid="7" grpId="0" build="allAtOnce"/>
      <p:bldP spid="8" grpId="0" build="allAtOnce"/>
      <p:bldP spid="9" grpId="0" build="allAtOnce"/>
      <p:bldP spid="10" grpId="0" build="allAtOnce" animBg="1"/>
      <p:bldP spid="11" grpId="0" build="allAtOnce"/>
      <p:bldP spid="12" grpId="0" build="allAtOnce"/>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686800" cy="1143000"/>
          </a:xfrm>
        </p:spPr>
        <p:txBody>
          <a:bodyPr>
            <a:normAutofit fontScale="90000"/>
          </a:bodyPr>
          <a:lstStyle/>
          <a:p>
            <a:pPr algn="l"/>
            <a:r>
              <a:rPr lang="vi-VN" dirty="0"/>
              <a:t>Câu 9.Hai lò xo có chiều dài ban đầu như nhau.Treo hai vật có cùng khối lượng vào hai lò xo. Hỏi độ dãn của hai lò xo có bằng nhau hay không?</a:t>
            </a:r>
            <a:endParaRPr lang="en-US" dirty="0"/>
          </a:p>
        </p:txBody>
      </p:sp>
      <p:sp>
        <p:nvSpPr>
          <p:cNvPr id="3" name="Title 1"/>
          <p:cNvSpPr txBox="1">
            <a:spLocks/>
          </p:cNvSpPr>
          <p:nvPr/>
        </p:nvSpPr>
        <p:spPr>
          <a:xfrm>
            <a:off x="0" y="3505200"/>
            <a:ext cx="9144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i="1" dirty="0">
                <a:latin typeface="+mj-lt"/>
                <a:ea typeface="+mj-ea"/>
                <a:cs typeface="+mj-cs"/>
              </a:rPr>
              <a:t>Độ dãn của lò xo còn phụ thuộc vào đặc tính của mỗi lò xo.Nên độ dãn của hai lò xo có thể như nhau hoặc có thể khác nhau  </a:t>
            </a:r>
            <a:endParaRPr kumimoji="0" lang="en-US" sz="4000" b="0"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s://img.loigiaihay.com/picture/2021/0930/do-bien-dang-cua-lo-xo-chinh-thuc.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743200"/>
            <a:ext cx="8305800" cy="2308324"/>
          </a:xfrm>
          <a:prstGeom prst="rect">
            <a:avLst/>
          </a:prstGeom>
          <a:noFill/>
        </p:spPr>
        <p:txBody>
          <a:bodyPr wrap="square" lIns="91440" tIns="45720" rIns="91440" bIns="45720">
            <a:spAutoFit/>
          </a:bodyPr>
          <a:lstStyle/>
          <a:p>
            <a:pPr algn="ctr"/>
            <a:r>
              <a:rPr lang="en-US" sz="7200" b="1" cap="none" spc="0" dirty="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BIẾN DẠNG CỦA LÒ XO </a:t>
            </a:r>
          </a:p>
        </p:txBody>
      </p:sp>
      <p:sp>
        <p:nvSpPr>
          <p:cNvPr id="5" name="Rectangle 4"/>
          <p:cNvSpPr/>
          <p:nvPr/>
        </p:nvSpPr>
        <p:spPr>
          <a:xfrm>
            <a:off x="-38694" y="1371600"/>
            <a:ext cx="8490594" cy="1107996"/>
          </a:xfrm>
          <a:prstGeom prst="rect">
            <a:avLst/>
          </a:prstGeom>
          <a:noFill/>
        </p:spPr>
        <p:txBody>
          <a:bodyPr wrap="none" lIns="91440" tIns="45720" rIns="91440" bIns="45720">
            <a:spAutoFit/>
          </a:bodyPr>
          <a:lstStyle/>
          <a:p>
            <a:pPr algn="ctr"/>
            <a:r>
              <a:rPr lang="en-US" sz="6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TIẾT </a:t>
            </a:r>
            <a:r>
              <a:rPr lang="vi-VN"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102 -103</a:t>
            </a:r>
            <a:r>
              <a:rPr lang="en-US" sz="6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BÀI 42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0"/>
            <a:ext cx="4819650" cy="974725"/>
          </a:xfrm>
        </p:spPr>
        <p:txBody>
          <a:bodyPr/>
          <a:lstStyle/>
          <a:p>
            <a:pPr algn="ctr" eaLnBrk="1" hangingPunct="1"/>
            <a:r>
              <a:rPr lang="en-US" altLang="en-US" b="1" dirty="0">
                <a:solidFill>
                  <a:srgbClr val="00B050"/>
                </a:solidFill>
                <a:latin typeface="Times New Roman" pitchFamily="18" charset="0"/>
                <a:cs typeface="Times New Roman" pitchFamily="18" charset="0"/>
              </a:rPr>
              <a:t>AI NHANH HƠN</a:t>
            </a:r>
          </a:p>
        </p:txBody>
      </p:sp>
      <p:sp>
        <p:nvSpPr>
          <p:cNvPr id="3" name="Content Placeholder 2"/>
          <p:cNvSpPr>
            <a:spLocks noGrp="1"/>
          </p:cNvSpPr>
          <p:nvPr>
            <p:ph idx="1"/>
          </p:nvPr>
        </p:nvSpPr>
        <p:spPr>
          <a:xfrm>
            <a:off x="0" y="838200"/>
            <a:ext cx="9144000" cy="4724400"/>
          </a:xfrm>
        </p:spPr>
        <p:txBody>
          <a:bodyPr rtlCol="0">
            <a:noAutofit/>
          </a:bodyPr>
          <a:lstStyle/>
          <a:p>
            <a:pPr marL="0" indent="0" algn="ctr" eaLnBrk="1" fontAlgn="auto" hangingPunct="1">
              <a:spcAft>
                <a:spcPts val="0"/>
              </a:spcAft>
              <a:buFont typeface="Arial" pitchFamily="34" charset="0"/>
              <a:buNone/>
              <a:defRPr/>
            </a:pPr>
            <a:r>
              <a:rPr lang="en-US" b="1" dirty="0" err="1">
                <a:latin typeface="Times New Roman" panose="02020603050405020304" pitchFamily="18" charset="0"/>
                <a:cs typeface="Times New Roman" panose="02020603050405020304" pitchFamily="18" charset="0"/>
              </a:rPr>
              <a:t>Luật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chơi</a:t>
            </a:r>
            <a:endParaRPr lang="en-US" b="1" dirty="0">
              <a:latin typeface="Times New Roman" panose="02020603050405020304" pitchFamily="18" charset="0"/>
              <a:cs typeface="Times New Roman" panose="02020603050405020304" pitchFamily="18" charset="0"/>
            </a:endParaRPr>
          </a:p>
          <a:p>
            <a:pPr marL="0" indent="0" algn="ctr" eaLnBrk="1" fontAlgn="auto" hangingPunct="1">
              <a:spcAft>
                <a:spcPts val="0"/>
              </a:spcAft>
              <a:buFont typeface="Arial" pitchFamily="34" charset="0"/>
              <a:buNone/>
              <a:defRPr/>
            </a:pPr>
            <a:r>
              <a:rPr lang="en-US" b="1" i="1" dirty="0" err="1">
                <a:latin typeface="Times New Roman" panose="02020603050405020304" pitchFamily="18" charset="0"/>
                <a:cs typeface="Times New Roman" panose="02020603050405020304" pitchFamily="18" charset="0"/>
              </a:rPr>
              <a:t>Thời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gian</a:t>
            </a:r>
            <a:r>
              <a:rPr lang="en-US" b="1" i="1" dirty="0">
                <a:latin typeface="Times New Roman" panose="02020603050405020304" pitchFamily="18" charset="0"/>
                <a:cs typeface="Times New Roman" panose="02020603050405020304" pitchFamily="18" charset="0"/>
              </a:rPr>
              <a:t>: 2 </a:t>
            </a:r>
            <a:r>
              <a:rPr lang="en-US" b="1" i="1" dirty="0" err="1">
                <a:latin typeface="Times New Roman" panose="02020603050405020304" pitchFamily="18" charset="0"/>
                <a:cs typeface="Times New Roman" panose="02020603050405020304" pitchFamily="18" charset="0"/>
              </a:rPr>
              <a:t>phút</a:t>
            </a:r>
            <a:endParaRPr lang="en-US" b="1" i="1" dirty="0">
              <a:latin typeface="Times New Roman" panose="02020603050405020304" pitchFamily="18" charset="0"/>
              <a:cs typeface="Times New Roman" panose="02020603050405020304" pitchFamily="18" charset="0"/>
            </a:endParaRPr>
          </a:p>
          <a:p>
            <a:pPr marL="0" indent="0" algn="just" eaLnBrk="1" fontAlgn="auto" hangingPunct="1">
              <a:spcBef>
                <a:spcPts val="0"/>
              </a:spcBef>
              <a:spcAft>
                <a:spcPts val="0"/>
              </a:spcAft>
              <a:buFont typeface="Arial" pitchFamily="34" charset="0"/>
              <a:buNone/>
              <a:defRPr/>
            </a:pPr>
            <a:r>
              <a:rPr lang="en-US" u="sng" dirty="0" err="1">
                <a:latin typeface="Times New Roman" panose="02020603050405020304" pitchFamily="18" charset="0"/>
                <a:cs typeface="Times New Roman" panose="02020603050405020304" pitchFamily="18" charset="0"/>
              </a:rPr>
              <a:t>Bước</a:t>
            </a:r>
            <a:r>
              <a:rPr lang="en-US" u="sng" dirty="0">
                <a:latin typeface="Times New Roman" panose="02020603050405020304" pitchFamily="18" charset="0"/>
                <a:cs typeface="Times New Roman" panose="02020603050405020304" pitchFamily="18" charset="0"/>
              </a:rPr>
              <a:t> 1:</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i="1" dirty="0">
                <a:solidFill>
                  <a:srgbClr val="FF0000"/>
                </a:solidFill>
                <a:latin typeface="Times New Roman" panose="02020603050405020304" pitchFamily="18" charset="0"/>
                <a:cs typeface="Times New Roman" panose="02020603050405020304" pitchFamily="18" charset="0"/>
              </a:rPr>
              <a:t>2 </a:t>
            </a:r>
            <a:r>
              <a:rPr lang="en-US" i="1" dirty="0" err="1">
                <a:solidFill>
                  <a:srgbClr val="FF0000"/>
                </a:solidFill>
                <a:latin typeface="Times New Roman" panose="02020603050405020304" pitchFamily="18" charset="0"/>
                <a:cs typeface="Times New Roman" panose="02020603050405020304" pitchFamily="18" charset="0"/>
              </a:rPr>
              <a:t>ví</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dụ</a:t>
            </a:r>
            <a:r>
              <a:rPr lang="en-US" i="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tính</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chất</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đàn</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hồi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phiếu học tập</a:t>
            </a:r>
            <a:endParaRPr lang="en-US" dirty="0">
              <a:latin typeface="Times New Roman" panose="02020603050405020304" pitchFamily="18" charset="0"/>
              <a:cs typeface="Times New Roman" panose="02020603050405020304" pitchFamily="18" charset="0"/>
            </a:endParaRPr>
          </a:p>
          <a:p>
            <a:pPr marL="0" indent="0" eaLnBrk="1" fontAlgn="auto" hangingPunct="1">
              <a:spcBef>
                <a:spcPts val="0"/>
              </a:spcBef>
              <a:spcAft>
                <a:spcPts val="0"/>
              </a:spcAft>
              <a:buFont typeface="Arial" pitchFamily="34" charset="0"/>
              <a:buNone/>
              <a:defRPr/>
            </a:pPr>
            <a:r>
              <a:rPr lang="en-US" u="sng" dirty="0" err="1">
                <a:latin typeface="Times New Roman" panose="02020603050405020304" pitchFamily="18" charset="0"/>
                <a:cs typeface="Times New Roman" panose="02020603050405020304" pitchFamily="18" charset="0"/>
              </a:rPr>
              <a:t>Bước</a:t>
            </a:r>
            <a:r>
              <a:rPr lang="en-US" u="sng" dirty="0">
                <a:latin typeface="Times New Roman" panose="02020603050405020304" pitchFamily="18" charset="0"/>
                <a:cs typeface="Times New Roman" panose="02020603050405020304" pitchFamily="18" charset="0"/>
              </a:rPr>
              <a:t> 2:</a:t>
            </a:r>
            <a:r>
              <a:rPr lang="en-US" dirty="0">
                <a:latin typeface="Times New Roman" panose="02020603050405020304" pitchFamily="18" charset="0"/>
                <a:cs typeface="Times New Roman" panose="02020603050405020304" pitchFamily="18" charset="0"/>
              </a:rPr>
              <a:t> GV </a:t>
            </a:r>
            <a:r>
              <a:rPr lang="en-US" dirty="0" err="1">
                <a:latin typeface="Times New Roman" panose="02020603050405020304" pitchFamily="18" charset="0"/>
                <a:cs typeface="Times New Roman" panose="02020603050405020304" pitchFamily="18" charset="0"/>
              </a:rPr>
              <a:t>gọi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ngẫu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bày</a:t>
            </a:r>
            <a:r>
              <a:rPr lang="en-US" dirty="0">
                <a:latin typeface="Times New Roman" panose="02020603050405020304" pitchFamily="18" charset="0"/>
                <a:cs typeface="Times New Roman" panose="02020603050405020304" pitchFamily="18" charset="0"/>
              </a:rPr>
              <a:t> </a:t>
            </a:r>
            <a:r>
              <a:rPr lang="en-US" i="1" dirty="0">
                <a:solidFill>
                  <a:srgbClr val="FF0000"/>
                </a:solidFill>
                <a:latin typeface="Times New Roman" panose="02020603050405020304" pitchFamily="18" charset="0"/>
                <a:cs typeface="Times New Roman" panose="02020603050405020304" pitchFamily="18" charset="0"/>
              </a:rPr>
              <a:t>1 </a:t>
            </a:r>
            <a:r>
              <a:rPr lang="en-US" i="1" dirty="0" err="1">
                <a:solidFill>
                  <a:srgbClr val="FF0000"/>
                </a:solidFill>
                <a:latin typeface="Times New Roman" panose="02020603050405020304" pitchFamily="18" charset="0"/>
                <a:cs typeface="Times New Roman" panose="02020603050405020304" pitchFamily="18" charset="0"/>
              </a:rPr>
              <a:t>ví</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dụ</a:t>
            </a:r>
            <a:r>
              <a:rPr lang="en-US" dirty="0">
                <a:solidFill>
                  <a:srgbClr val="FF0000"/>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vừa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không</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được</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trùng</a:t>
            </a:r>
            <a:r>
              <a:rPr lang="en-US" i="1" dirty="0">
                <a:solidFill>
                  <a:srgbClr val="FF0000"/>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trước</a:t>
            </a: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bút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ví</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dụ</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bị</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trùng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bút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ghi</a:t>
            </a:r>
            <a:r>
              <a:rPr lang="en-US" dirty="0">
                <a:latin typeface="Times New Roman" panose="02020603050405020304" pitchFamily="18" charset="0"/>
                <a:cs typeface="Times New Roman" panose="02020603050405020304" pitchFamily="18" charset="0"/>
              </a:rPr>
              <a:t> 1 </a:t>
            </a:r>
            <a:r>
              <a:rPr lang="en-US" i="1" dirty="0" err="1">
                <a:solidFill>
                  <a:srgbClr val="FF0000"/>
                </a:solidFill>
                <a:latin typeface="Times New Roman" panose="02020603050405020304" pitchFamily="18" charset="0"/>
                <a:cs typeface="Times New Roman" panose="02020603050405020304" pitchFamily="18" charset="0"/>
              </a:rPr>
              <a:t>ví</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dụ</a:t>
            </a:r>
            <a:r>
              <a:rPr lang="en-US" i="1" dirty="0">
                <a:solidFill>
                  <a:srgbClr val="FF0000"/>
                </a:solidFill>
                <a:latin typeface="Times New Roman" panose="02020603050405020304" pitchFamily="18" charset="0"/>
                <a:cs typeface="Times New Roman" panose="02020603050405020304" pitchFamily="18" charset="0"/>
              </a:rPr>
              <a:t> </a:t>
            </a:r>
            <a:r>
              <a:rPr lang="en-US" i="1" dirty="0" err="1">
                <a:solidFill>
                  <a:srgbClr val="FF0000"/>
                </a:solidFill>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phiếu học tập</a:t>
            </a:r>
            <a:endParaRPr lang="en-US" dirty="0">
              <a:latin typeface="Times New Roman" panose="02020603050405020304" pitchFamily="18" charset="0"/>
              <a:cs typeface="Times New Roman" panose="02020603050405020304" pitchFamily="18" charset="0"/>
            </a:endParaRPr>
          </a:p>
        </p:txBody>
      </p:sp>
      <p:pic>
        <p:nvPicPr>
          <p:cNvPr id="5" name="Picture 8" descr="Digit 120"/>
          <p:cNvPicPr>
            <a:picLocks noChangeAspect="1" noChangeArrowheads="1" noCrop="1"/>
          </p:cNvPicPr>
          <p:nvPr/>
        </p:nvPicPr>
        <p:blipFill>
          <a:blip r:embed="rId2"/>
          <a:srcRect/>
          <a:stretch>
            <a:fillRect/>
          </a:stretch>
        </p:blipFill>
        <p:spPr bwMode="auto">
          <a:xfrm>
            <a:off x="7600950" y="5727700"/>
            <a:ext cx="1543050" cy="1130300"/>
          </a:xfrm>
          <a:prstGeom prst="rect">
            <a:avLst/>
          </a:prstGeom>
          <a:noFill/>
          <a:ln w="9525">
            <a:noFill/>
            <a:miter lim="800000"/>
            <a:headEnd/>
            <a:tailEnd/>
          </a:ln>
        </p:spPr>
      </p:pic>
      <p:pic>
        <p:nvPicPr>
          <p:cNvPr id="6" name="Picture 5"/>
          <p:cNvPicPr>
            <a:picLocks noChangeAspect="1"/>
          </p:cNvPicPr>
          <p:nvPr/>
        </p:nvPicPr>
        <p:blipFill>
          <a:blip r:embed="rId3" cstate="print"/>
          <a:srcRect/>
          <a:stretch>
            <a:fillRect/>
          </a:stretch>
        </p:blipFill>
        <p:spPr bwMode="auto">
          <a:xfrm>
            <a:off x="7619999" y="0"/>
            <a:ext cx="1524001" cy="192635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6" presetClass="entr" presetSubtype="16"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circle(in)">
                                      <p:cBhvr>
                                        <p:cTn id="4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5554;p80"/>
          <p:cNvGrpSpPr/>
          <p:nvPr/>
        </p:nvGrpSpPr>
        <p:grpSpPr>
          <a:xfrm>
            <a:off x="0" y="609600"/>
            <a:ext cx="9144000" cy="6248400"/>
            <a:chOff x="2496269" y="1171698"/>
            <a:chExt cx="761953" cy="773284"/>
          </a:xfrm>
        </p:grpSpPr>
        <p:grpSp>
          <p:nvGrpSpPr>
            <p:cNvPr id="5" name="Google Shape;5555;p80"/>
            <p:cNvGrpSpPr/>
            <p:nvPr/>
          </p:nvGrpSpPr>
          <p:grpSpPr>
            <a:xfrm>
              <a:off x="2496269" y="1171698"/>
              <a:ext cx="761953" cy="735563"/>
              <a:chOff x="2496269" y="1171698"/>
              <a:chExt cx="761953" cy="735563"/>
            </a:xfrm>
          </p:grpSpPr>
          <p:sp>
            <p:nvSpPr>
              <p:cNvPr id="11" name="Google Shape;5556;p80"/>
              <p:cNvSpPr/>
              <p:nvPr/>
            </p:nvSpPr>
            <p:spPr>
              <a:xfrm>
                <a:off x="2727495" y="1360642"/>
                <a:ext cx="175877" cy="207414"/>
              </a:xfrm>
              <a:custGeom>
                <a:avLst/>
                <a:gdLst/>
                <a:ahLst/>
                <a:cxnLst/>
                <a:rect l="l" t="t" r="r" b="b"/>
                <a:pathLst>
                  <a:path w="27928" h="32936" extrusionOk="0">
                    <a:moveTo>
                      <a:pt x="23" y="1"/>
                    </a:moveTo>
                    <a:cubicBezTo>
                      <a:pt x="8" y="305"/>
                      <a:pt x="0" y="607"/>
                      <a:pt x="0" y="910"/>
                    </a:cubicBezTo>
                    <a:cubicBezTo>
                      <a:pt x="0" y="18582"/>
                      <a:pt x="10658" y="32913"/>
                      <a:pt x="23811" y="32936"/>
                    </a:cubicBezTo>
                    <a:cubicBezTo>
                      <a:pt x="23827" y="32889"/>
                      <a:pt x="23841" y="32840"/>
                      <a:pt x="23857" y="32793"/>
                    </a:cubicBezTo>
                    <a:cubicBezTo>
                      <a:pt x="27927" y="20274"/>
                      <a:pt x="17588" y="5690"/>
                      <a:pt x="767" y="228"/>
                    </a:cubicBezTo>
                    <a:cubicBezTo>
                      <a:pt x="522" y="146"/>
                      <a:pt x="273" y="70"/>
                      <a:pt x="23" y="1"/>
                    </a:cubicBezTo>
                    <a:close/>
                  </a:path>
                </a:pathLst>
              </a:custGeom>
              <a:solidFill>
                <a:srgbClr val="213B55"/>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12" name="Google Shape;5557;p80"/>
              <p:cNvSpPr/>
              <p:nvPr/>
            </p:nvSpPr>
            <p:spPr>
              <a:xfrm>
                <a:off x="2730750" y="1408371"/>
                <a:ext cx="108720" cy="144761"/>
              </a:xfrm>
              <a:custGeom>
                <a:avLst/>
                <a:gdLst/>
                <a:ahLst/>
                <a:cxnLst/>
                <a:rect l="l" t="t" r="r" b="b"/>
                <a:pathLst>
                  <a:path w="17264" h="22987" extrusionOk="0">
                    <a:moveTo>
                      <a:pt x="0" y="0"/>
                    </a:moveTo>
                    <a:lnTo>
                      <a:pt x="0" y="0"/>
                    </a:lnTo>
                    <a:cubicBezTo>
                      <a:pt x="1651" y="10456"/>
                      <a:pt x="7099" y="19031"/>
                      <a:pt x="14312" y="22986"/>
                    </a:cubicBezTo>
                    <a:cubicBezTo>
                      <a:pt x="14397" y="22780"/>
                      <a:pt x="14469" y="22572"/>
                      <a:pt x="14539" y="22357"/>
                    </a:cubicBezTo>
                    <a:cubicBezTo>
                      <a:pt x="17263" y="13961"/>
                      <a:pt x="10821" y="4262"/>
                      <a:pt x="0" y="0"/>
                    </a:cubicBezTo>
                    <a:close/>
                  </a:path>
                </a:pathLst>
              </a:custGeom>
              <a:solidFill>
                <a:srgbClr val="A5B7C5"/>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grpSp>
            <p:nvGrpSpPr>
              <p:cNvPr id="13" name="Google Shape;5558;p80"/>
              <p:cNvGrpSpPr/>
              <p:nvPr/>
            </p:nvGrpSpPr>
            <p:grpSpPr>
              <a:xfrm>
                <a:off x="2496269" y="1171698"/>
                <a:ext cx="761953" cy="735563"/>
                <a:chOff x="2496269" y="1120652"/>
                <a:chExt cx="761953" cy="735563"/>
              </a:xfrm>
            </p:grpSpPr>
            <p:grpSp>
              <p:nvGrpSpPr>
                <p:cNvPr id="14" name="Google Shape;5559;p80"/>
                <p:cNvGrpSpPr/>
                <p:nvPr/>
              </p:nvGrpSpPr>
              <p:grpSpPr>
                <a:xfrm>
                  <a:off x="2496269" y="1120652"/>
                  <a:ext cx="761953" cy="735563"/>
                  <a:chOff x="2496269" y="1120652"/>
                  <a:chExt cx="761953" cy="735563"/>
                </a:xfrm>
              </p:grpSpPr>
              <p:grpSp>
                <p:nvGrpSpPr>
                  <p:cNvPr id="23" name="Google Shape;5560;p80"/>
                  <p:cNvGrpSpPr/>
                  <p:nvPr/>
                </p:nvGrpSpPr>
                <p:grpSpPr>
                  <a:xfrm>
                    <a:off x="2496269" y="1304589"/>
                    <a:ext cx="407089" cy="305057"/>
                    <a:chOff x="2496269" y="1304589"/>
                    <a:chExt cx="407089" cy="305057"/>
                  </a:xfrm>
                </p:grpSpPr>
                <p:sp>
                  <p:nvSpPr>
                    <p:cNvPr id="36" name="Google Shape;5561;p80"/>
                    <p:cNvSpPr/>
                    <p:nvPr/>
                  </p:nvSpPr>
                  <p:spPr>
                    <a:xfrm>
                      <a:off x="2496269" y="1304589"/>
                      <a:ext cx="407089" cy="305057"/>
                    </a:xfrm>
                    <a:custGeom>
                      <a:avLst/>
                      <a:gdLst/>
                      <a:ahLst/>
                      <a:cxnLst/>
                      <a:rect l="l" t="t" r="r" b="b"/>
                      <a:pathLst>
                        <a:path w="64643" h="48441" extrusionOk="0">
                          <a:moveTo>
                            <a:pt x="30753" y="1"/>
                          </a:moveTo>
                          <a:cubicBezTo>
                            <a:pt x="19553" y="1"/>
                            <a:pt x="7984" y="7486"/>
                            <a:pt x="2667" y="11431"/>
                          </a:cubicBezTo>
                          <a:cubicBezTo>
                            <a:pt x="790" y="12823"/>
                            <a:pt x="1" y="15251"/>
                            <a:pt x="700" y="17481"/>
                          </a:cubicBezTo>
                          <a:cubicBezTo>
                            <a:pt x="3088" y="25083"/>
                            <a:pt x="9784" y="42156"/>
                            <a:pt x="22752" y="46368"/>
                          </a:cubicBezTo>
                          <a:cubicBezTo>
                            <a:pt x="27079" y="47774"/>
                            <a:pt x="31415" y="48440"/>
                            <a:pt x="35536" y="48440"/>
                          </a:cubicBezTo>
                          <a:cubicBezTo>
                            <a:pt x="47434" y="48440"/>
                            <a:pt x="57553" y="42892"/>
                            <a:pt x="60574" y="33591"/>
                          </a:cubicBezTo>
                          <a:cubicBezTo>
                            <a:pt x="64643" y="21069"/>
                            <a:pt x="54305" y="6487"/>
                            <a:pt x="37486" y="1023"/>
                          </a:cubicBezTo>
                          <a:cubicBezTo>
                            <a:pt x="35294" y="311"/>
                            <a:pt x="33031" y="1"/>
                            <a:pt x="30753" y="1"/>
                          </a:cubicBezTo>
                          <a:close/>
                        </a:path>
                      </a:pathLst>
                    </a:custGeom>
                    <a:solidFill>
                      <a:srgbClr val="213B55"/>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37" name="Google Shape;5562;p80"/>
                    <p:cNvSpPr/>
                    <p:nvPr/>
                  </p:nvSpPr>
                  <p:spPr>
                    <a:xfrm>
                      <a:off x="2553035" y="1348798"/>
                      <a:ext cx="287349" cy="215318"/>
                    </a:xfrm>
                    <a:custGeom>
                      <a:avLst/>
                      <a:gdLst/>
                      <a:ahLst/>
                      <a:cxnLst/>
                      <a:rect l="l" t="t" r="r" b="b"/>
                      <a:pathLst>
                        <a:path w="45629" h="34191" extrusionOk="0">
                          <a:moveTo>
                            <a:pt x="21708" y="1"/>
                          </a:moveTo>
                          <a:cubicBezTo>
                            <a:pt x="13802" y="1"/>
                            <a:pt x="5636" y="5284"/>
                            <a:pt x="1883" y="8068"/>
                          </a:cubicBezTo>
                          <a:cubicBezTo>
                            <a:pt x="558" y="9051"/>
                            <a:pt x="1" y="10765"/>
                            <a:pt x="495" y="12338"/>
                          </a:cubicBezTo>
                          <a:cubicBezTo>
                            <a:pt x="2180" y="17705"/>
                            <a:pt x="6907" y="29755"/>
                            <a:pt x="16060" y="32728"/>
                          </a:cubicBezTo>
                          <a:cubicBezTo>
                            <a:pt x="19114" y="33721"/>
                            <a:pt x="22174" y="34191"/>
                            <a:pt x="25083" y="34191"/>
                          </a:cubicBezTo>
                          <a:cubicBezTo>
                            <a:pt x="33482" y="34191"/>
                            <a:pt x="40624" y="30275"/>
                            <a:pt x="42758" y="23710"/>
                          </a:cubicBezTo>
                          <a:cubicBezTo>
                            <a:pt x="45629" y="14872"/>
                            <a:pt x="38332" y="4579"/>
                            <a:pt x="26460" y="722"/>
                          </a:cubicBezTo>
                          <a:cubicBezTo>
                            <a:pt x="24913" y="219"/>
                            <a:pt x="23316" y="1"/>
                            <a:pt x="21708" y="1"/>
                          </a:cubicBezTo>
                          <a:close/>
                        </a:path>
                      </a:pathLst>
                    </a:custGeom>
                    <a:solidFill>
                      <a:srgbClr val="A5B7C5"/>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grpSp>
              <p:grpSp>
                <p:nvGrpSpPr>
                  <p:cNvPr id="24" name="Google Shape;5563;p80"/>
                  <p:cNvGrpSpPr/>
                  <p:nvPr/>
                </p:nvGrpSpPr>
                <p:grpSpPr>
                  <a:xfrm>
                    <a:off x="2586468" y="1493376"/>
                    <a:ext cx="358850" cy="349656"/>
                    <a:chOff x="2586468" y="1493376"/>
                    <a:chExt cx="358850" cy="349656"/>
                  </a:xfrm>
                </p:grpSpPr>
                <p:sp>
                  <p:nvSpPr>
                    <p:cNvPr id="34" name="Google Shape;5564;p80"/>
                    <p:cNvSpPr/>
                    <p:nvPr/>
                  </p:nvSpPr>
                  <p:spPr>
                    <a:xfrm>
                      <a:off x="2586468" y="1493376"/>
                      <a:ext cx="358850" cy="349656"/>
                    </a:xfrm>
                    <a:custGeom>
                      <a:avLst/>
                      <a:gdLst/>
                      <a:ahLst/>
                      <a:cxnLst/>
                      <a:rect l="l" t="t" r="r" b="b"/>
                      <a:pathLst>
                        <a:path w="56983" h="55523" extrusionOk="0">
                          <a:moveTo>
                            <a:pt x="34707" y="1"/>
                          </a:moveTo>
                          <a:cubicBezTo>
                            <a:pt x="25495" y="1"/>
                            <a:pt x="15173" y="5595"/>
                            <a:pt x="8014" y="15449"/>
                          </a:cubicBezTo>
                          <a:cubicBezTo>
                            <a:pt x="0" y="26478"/>
                            <a:pt x="4618" y="44227"/>
                            <a:pt x="7155" y="51780"/>
                          </a:cubicBezTo>
                          <a:cubicBezTo>
                            <a:pt x="7899" y="53993"/>
                            <a:pt x="9963" y="55495"/>
                            <a:pt x="12300" y="55519"/>
                          </a:cubicBezTo>
                          <a:cubicBezTo>
                            <a:pt x="12540" y="55521"/>
                            <a:pt x="12789" y="55522"/>
                            <a:pt x="13047" y="55522"/>
                          </a:cubicBezTo>
                          <a:cubicBezTo>
                            <a:pt x="21360" y="55522"/>
                            <a:pt x="38815" y="54172"/>
                            <a:pt x="46588" y="43473"/>
                          </a:cubicBezTo>
                          <a:cubicBezTo>
                            <a:pt x="56983" y="29165"/>
                            <a:pt x="56776" y="11292"/>
                            <a:pt x="46123" y="3553"/>
                          </a:cubicBezTo>
                          <a:cubicBezTo>
                            <a:pt x="42808" y="1144"/>
                            <a:pt x="38871" y="1"/>
                            <a:pt x="34707" y="1"/>
                          </a:cubicBezTo>
                          <a:close/>
                        </a:path>
                      </a:pathLst>
                    </a:custGeom>
                    <a:solidFill>
                      <a:srgbClr val="445D73"/>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35" name="Google Shape;5565;p80"/>
                    <p:cNvSpPr/>
                    <p:nvPr/>
                  </p:nvSpPr>
                  <p:spPr>
                    <a:xfrm>
                      <a:off x="2637642" y="1547125"/>
                      <a:ext cx="253304" cy="246805"/>
                    </a:xfrm>
                    <a:custGeom>
                      <a:avLst/>
                      <a:gdLst/>
                      <a:ahLst/>
                      <a:cxnLst/>
                      <a:rect l="l" t="t" r="r" b="b"/>
                      <a:pathLst>
                        <a:path w="40223" h="39191" extrusionOk="0">
                          <a:moveTo>
                            <a:pt x="24498" y="0"/>
                          </a:moveTo>
                          <a:cubicBezTo>
                            <a:pt x="17996" y="0"/>
                            <a:pt x="10711" y="3949"/>
                            <a:pt x="5658" y="10904"/>
                          </a:cubicBezTo>
                          <a:cubicBezTo>
                            <a:pt x="0" y="18689"/>
                            <a:pt x="3260" y="31216"/>
                            <a:pt x="5050" y="36549"/>
                          </a:cubicBezTo>
                          <a:cubicBezTo>
                            <a:pt x="5576" y="38112"/>
                            <a:pt x="7034" y="39172"/>
                            <a:pt x="8683" y="39188"/>
                          </a:cubicBezTo>
                          <a:cubicBezTo>
                            <a:pt x="8850" y="39189"/>
                            <a:pt x="9023" y="39190"/>
                            <a:pt x="9202" y="39190"/>
                          </a:cubicBezTo>
                          <a:cubicBezTo>
                            <a:pt x="15067" y="39190"/>
                            <a:pt x="27395" y="38240"/>
                            <a:pt x="32884" y="30686"/>
                          </a:cubicBezTo>
                          <a:cubicBezTo>
                            <a:pt x="40222" y="20587"/>
                            <a:pt x="40075" y="7970"/>
                            <a:pt x="32557" y="2508"/>
                          </a:cubicBezTo>
                          <a:cubicBezTo>
                            <a:pt x="30217" y="807"/>
                            <a:pt x="27437" y="0"/>
                            <a:pt x="24498" y="0"/>
                          </a:cubicBezTo>
                          <a:close/>
                        </a:path>
                      </a:pathLst>
                    </a:custGeom>
                    <a:solidFill>
                      <a:srgbClr val="A5B7C5"/>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grpSp>
              <p:grpSp>
                <p:nvGrpSpPr>
                  <p:cNvPr id="25" name="Google Shape;5566;p80"/>
                  <p:cNvGrpSpPr/>
                  <p:nvPr/>
                </p:nvGrpSpPr>
                <p:grpSpPr>
                  <a:xfrm>
                    <a:off x="2838370" y="1506565"/>
                    <a:ext cx="358857" cy="349650"/>
                    <a:chOff x="2838370" y="1506565"/>
                    <a:chExt cx="358857" cy="349650"/>
                  </a:xfrm>
                </p:grpSpPr>
                <p:sp>
                  <p:nvSpPr>
                    <p:cNvPr id="32" name="Google Shape;5567;p80"/>
                    <p:cNvSpPr/>
                    <p:nvPr/>
                  </p:nvSpPr>
                  <p:spPr>
                    <a:xfrm>
                      <a:off x="2838370" y="1506565"/>
                      <a:ext cx="358857" cy="349650"/>
                    </a:xfrm>
                    <a:custGeom>
                      <a:avLst/>
                      <a:gdLst/>
                      <a:ahLst/>
                      <a:cxnLst/>
                      <a:rect l="l" t="t" r="r" b="b"/>
                      <a:pathLst>
                        <a:path w="56984" h="55522" extrusionOk="0">
                          <a:moveTo>
                            <a:pt x="22278" y="1"/>
                          </a:moveTo>
                          <a:cubicBezTo>
                            <a:pt x="18114" y="1"/>
                            <a:pt x="14176" y="1144"/>
                            <a:pt x="10859" y="3554"/>
                          </a:cubicBezTo>
                          <a:cubicBezTo>
                            <a:pt x="208" y="11292"/>
                            <a:pt x="0" y="29166"/>
                            <a:pt x="10397" y="43474"/>
                          </a:cubicBezTo>
                          <a:cubicBezTo>
                            <a:pt x="18169" y="54172"/>
                            <a:pt x="35625" y="55522"/>
                            <a:pt x="43938" y="55522"/>
                          </a:cubicBezTo>
                          <a:cubicBezTo>
                            <a:pt x="44195" y="55522"/>
                            <a:pt x="44444" y="55521"/>
                            <a:pt x="44684" y="55518"/>
                          </a:cubicBezTo>
                          <a:cubicBezTo>
                            <a:pt x="47019" y="55494"/>
                            <a:pt x="49085" y="53995"/>
                            <a:pt x="49830" y="51779"/>
                          </a:cubicBezTo>
                          <a:cubicBezTo>
                            <a:pt x="52366" y="44227"/>
                            <a:pt x="56984" y="26479"/>
                            <a:pt x="48970" y="15448"/>
                          </a:cubicBezTo>
                          <a:cubicBezTo>
                            <a:pt x="41810" y="5595"/>
                            <a:pt x="31490" y="1"/>
                            <a:pt x="22278" y="1"/>
                          </a:cubicBezTo>
                          <a:close/>
                        </a:path>
                      </a:pathLst>
                    </a:custGeom>
                    <a:solidFill>
                      <a:srgbClr val="667E92"/>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33" name="Google Shape;5568;p80"/>
                    <p:cNvSpPr/>
                    <p:nvPr/>
                  </p:nvSpPr>
                  <p:spPr>
                    <a:xfrm>
                      <a:off x="2862324" y="1547767"/>
                      <a:ext cx="253292" cy="246805"/>
                    </a:xfrm>
                    <a:custGeom>
                      <a:avLst/>
                      <a:gdLst/>
                      <a:ahLst/>
                      <a:cxnLst/>
                      <a:rect l="l" t="t" r="r" b="b"/>
                      <a:pathLst>
                        <a:path w="40221" h="39191" extrusionOk="0">
                          <a:moveTo>
                            <a:pt x="15724" y="1"/>
                          </a:moveTo>
                          <a:cubicBezTo>
                            <a:pt x="12785" y="1"/>
                            <a:pt x="10006" y="808"/>
                            <a:pt x="7665" y="2508"/>
                          </a:cubicBezTo>
                          <a:cubicBezTo>
                            <a:pt x="146" y="7971"/>
                            <a:pt x="0" y="20586"/>
                            <a:pt x="7339" y="30686"/>
                          </a:cubicBezTo>
                          <a:cubicBezTo>
                            <a:pt x="12827" y="38240"/>
                            <a:pt x="25156" y="39191"/>
                            <a:pt x="31020" y="39191"/>
                          </a:cubicBezTo>
                          <a:cubicBezTo>
                            <a:pt x="31200" y="39191"/>
                            <a:pt x="31373" y="39190"/>
                            <a:pt x="31540" y="39188"/>
                          </a:cubicBezTo>
                          <a:cubicBezTo>
                            <a:pt x="33188" y="39171"/>
                            <a:pt x="34646" y="38111"/>
                            <a:pt x="35173" y="36549"/>
                          </a:cubicBezTo>
                          <a:cubicBezTo>
                            <a:pt x="36962" y="31218"/>
                            <a:pt x="40221" y="18689"/>
                            <a:pt x="34564" y="10904"/>
                          </a:cubicBezTo>
                          <a:cubicBezTo>
                            <a:pt x="29511" y="3949"/>
                            <a:pt x="22226" y="1"/>
                            <a:pt x="15724" y="1"/>
                          </a:cubicBezTo>
                          <a:close/>
                        </a:path>
                      </a:pathLst>
                    </a:custGeom>
                    <a:solidFill>
                      <a:srgbClr val="A5B7C5"/>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grpSp>
              <p:grpSp>
                <p:nvGrpSpPr>
                  <p:cNvPr id="26" name="Google Shape;5569;p80"/>
                  <p:cNvGrpSpPr/>
                  <p:nvPr/>
                </p:nvGrpSpPr>
                <p:grpSpPr>
                  <a:xfrm>
                    <a:off x="2851133" y="1305635"/>
                    <a:ext cx="407089" cy="305057"/>
                    <a:chOff x="2851133" y="1305635"/>
                    <a:chExt cx="407089" cy="305057"/>
                  </a:xfrm>
                </p:grpSpPr>
                <p:sp>
                  <p:nvSpPr>
                    <p:cNvPr id="30" name="Google Shape;5570;p80"/>
                    <p:cNvSpPr/>
                    <p:nvPr/>
                  </p:nvSpPr>
                  <p:spPr>
                    <a:xfrm>
                      <a:off x="2851133" y="1305635"/>
                      <a:ext cx="407089" cy="305057"/>
                    </a:xfrm>
                    <a:custGeom>
                      <a:avLst/>
                      <a:gdLst/>
                      <a:ahLst/>
                      <a:cxnLst/>
                      <a:rect l="l" t="t" r="r" b="b"/>
                      <a:pathLst>
                        <a:path w="64643" h="48441" extrusionOk="0">
                          <a:moveTo>
                            <a:pt x="33890" y="0"/>
                          </a:moveTo>
                          <a:cubicBezTo>
                            <a:pt x="31613" y="0"/>
                            <a:pt x="29351" y="310"/>
                            <a:pt x="27159" y="1022"/>
                          </a:cubicBezTo>
                          <a:cubicBezTo>
                            <a:pt x="10340" y="6488"/>
                            <a:pt x="1" y="21070"/>
                            <a:pt x="4069" y="33592"/>
                          </a:cubicBezTo>
                          <a:cubicBezTo>
                            <a:pt x="7091" y="42892"/>
                            <a:pt x="17210" y="48440"/>
                            <a:pt x="29109" y="48440"/>
                          </a:cubicBezTo>
                          <a:cubicBezTo>
                            <a:pt x="33230" y="48440"/>
                            <a:pt x="37566" y="47775"/>
                            <a:pt x="41894" y="46368"/>
                          </a:cubicBezTo>
                          <a:cubicBezTo>
                            <a:pt x="54859" y="42156"/>
                            <a:pt x="61556" y="25084"/>
                            <a:pt x="63944" y="17481"/>
                          </a:cubicBezTo>
                          <a:cubicBezTo>
                            <a:pt x="64643" y="15252"/>
                            <a:pt x="63854" y="12824"/>
                            <a:pt x="61978" y="11431"/>
                          </a:cubicBezTo>
                          <a:cubicBezTo>
                            <a:pt x="56659" y="7487"/>
                            <a:pt x="45090" y="0"/>
                            <a:pt x="33890" y="0"/>
                          </a:cubicBezTo>
                          <a:close/>
                        </a:path>
                      </a:pathLst>
                    </a:custGeom>
                    <a:solidFill>
                      <a:srgbClr val="869FB1"/>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31" name="Google Shape;5571;p80"/>
                    <p:cNvSpPr/>
                    <p:nvPr/>
                  </p:nvSpPr>
                  <p:spPr>
                    <a:xfrm>
                      <a:off x="2914108" y="1349849"/>
                      <a:ext cx="287349" cy="215324"/>
                    </a:xfrm>
                    <a:custGeom>
                      <a:avLst/>
                      <a:gdLst/>
                      <a:ahLst/>
                      <a:cxnLst/>
                      <a:rect l="l" t="t" r="r" b="b"/>
                      <a:pathLst>
                        <a:path w="45629" h="34192" extrusionOk="0">
                          <a:moveTo>
                            <a:pt x="23922" y="0"/>
                          </a:moveTo>
                          <a:cubicBezTo>
                            <a:pt x="22315" y="0"/>
                            <a:pt x="20718" y="219"/>
                            <a:pt x="19171" y="721"/>
                          </a:cubicBezTo>
                          <a:cubicBezTo>
                            <a:pt x="7297" y="4578"/>
                            <a:pt x="1" y="14871"/>
                            <a:pt x="2873" y="23711"/>
                          </a:cubicBezTo>
                          <a:cubicBezTo>
                            <a:pt x="5006" y="30275"/>
                            <a:pt x="12149" y="34191"/>
                            <a:pt x="20548" y="34191"/>
                          </a:cubicBezTo>
                          <a:cubicBezTo>
                            <a:pt x="23457" y="34191"/>
                            <a:pt x="26517" y="33722"/>
                            <a:pt x="29571" y="32729"/>
                          </a:cubicBezTo>
                          <a:cubicBezTo>
                            <a:pt x="38723" y="29754"/>
                            <a:pt x="43449" y="17704"/>
                            <a:pt x="45134" y="12339"/>
                          </a:cubicBezTo>
                          <a:cubicBezTo>
                            <a:pt x="45629" y="10764"/>
                            <a:pt x="45072" y="9052"/>
                            <a:pt x="43747" y="8069"/>
                          </a:cubicBezTo>
                          <a:cubicBezTo>
                            <a:pt x="39994" y="5284"/>
                            <a:pt x="31827" y="0"/>
                            <a:pt x="23922" y="0"/>
                          </a:cubicBezTo>
                          <a:close/>
                        </a:path>
                      </a:pathLst>
                    </a:custGeom>
                    <a:solidFill>
                      <a:srgbClr val="A5B7C5"/>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grpSp>
              <p:grpSp>
                <p:nvGrpSpPr>
                  <p:cNvPr id="27" name="Google Shape;5572;p80"/>
                  <p:cNvGrpSpPr/>
                  <p:nvPr/>
                </p:nvGrpSpPr>
                <p:grpSpPr>
                  <a:xfrm>
                    <a:off x="2727495" y="1120652"/>
                    <a:ext cx="300271" cy="396358"/>
                    <a:chOff x="2727495" y="1120652"/>
                    <a:chExt cx="300271" cy="396358"/>
                  </a:xfrm>
                </p:grpSpPr>
                <p:sp>
                  <p:nvSpPr>
                    <p:cNvPr id="28" name="Google Shape;5573;p80"/>
                    <p:cNvSpPr/>
                    <p:nvPr/>
                  </p:nvSpPr>
                  <p:spPr>
                    <a:xfrm>
                      <a:off x="2727495" y="1120652"/>
                      <a:ext cx="300271" cy="396358"/>
                    </a:xfrm>
                    <a:custGeom>
                      <a:avLst/>
                      <a:gdLst/>
                      <a:ahLst/>
                      <a:cxnLst/>
                      <a:rect l="l" t="t" r="r" b="b"/>
                      <a:pathLst>
                        <a:path w="47681" h="62939" extrusionOk="0">
                          <a:moveTo>
                            <a:pt x="23841" y="1"/>
                          </a:moveTo>
                          <a:cubicBezTo>
                            <a:pt x="22726" y="1"/>
                            <a:pt x="21612" y="340"/>
                            <a:pt x="20660" y="1017"/>
                          </a:cubicBezTo>
                          <a:cubicBezTo>
                            <a:pt x="14168" y="5636"/>
                            <a:pt x="0" y="17280"/>
                            <a:pt x="0" y="30914"/>
                          </a:cubicBezTo>
                          <a:cubicBezTo>
                            <a:pt x="0" y="48601"/>
                            <a:pt x="10674" y="62939"/>
                            <a:pt x="23841" y="62939"/>
                          </a:cubicBezTo>
                          <a:cubicBezTo>
                            <a:pt x="37007" y="62939"/>
                            <a:pt x="47681" y="48600"/>
                            <a:pt x="47681" y="30914"/>
                          </a:cubicBezTo>
                          <a:cubicBezTo>
                            <a:pt x="47681" y="17280"/>
                            <a:pt x="33513" y="5636"/>
                            <a:pt x="27022" y="1017"/>
                          </a:cubicBezTo>
                          <a:cubicBezTo>
                            <a:pt x="26069" y="340"/>
                            <a:pt x="24955" y="1"/>
                            <a:pt x="23841" y="1"/>
                          </a:cubicBezTo>
                          <a:close/>
                        </a:path>
                      </a:pathLst>
                    </a:custGeom>
                    <a:solidFill>
                      <a:srgbClr val="CFD9E0"/>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29" name="Google Shape;5574;p80"/>
                    <p:cNvSpPr/>
                    <p:nvPr/>
                  </p:nvSpPr>
                  <p:spPr>
                    <a:xfrm>
                      <a:off x="2771659" y="1178948"/>
                      <a:ext cx="211942" cy="279766"/>
                    </a:xfrm>
                    <a:custGeom>
                      <a:avLst/>
                      <a:gdLst/>
                      <a:ahLst/>
                      <a:cxnLst/>
                      <a:rect l="l" t="t" r="r" b="b"/>
                      <a:pathLst>
                        <a:path w="33655" h="44425" extrusionOk="0">
                          <a:moveTo>
                            <a:pt x="16828" y="0"/>
                          </a:moveTo>
                          <a:cubicBezTo>
                            <a:pt x="16042" y="0"/>
                            <a:pt x="15255" y="240"/>
                            <a:pt x="14583" y="718"/>
                          </a:cubicBezTo>
                          <a:cubicBezTo>
                            <a:pt x="10001" y="3978"/>
                            <a:pt x="1" y="12199"/>
                            <a:pt x="1" y="21821"/>
                          </a:cubicBezTo>
                          <a:cubicBezTo>
                            <a:pt x="1" y="34304"/>
                            <a:pt x="7534" y="44424"/>
                            <a:pt x="16828" y="44424"/>
                          </a:cubicBezTo>
                          <a:cubicBezTo>
                            <a:pt x="26121" y="44424"/>
                            <a:pt x="33654" y="34304"/>
                            <a:pt x="33654" y="21821"/>
                          </a:cubicBezTo>
                          <a:cubicBezTo>
                            <a:pt x="33654" y="12197"/>
                            <a:pt x="23654" y="3978"/>
                            <a:pt x="19072" y="718"/>
                          </a:cubicBezTo>
                          <a:cubicBezTo>
                            <a:pt x="18401" y="240"/>
                            <a:pt x="17615" y="0"/>
                            <a:pt x="16828" y="0"/>
                          </a:cubicBezTo>
                          <a:close/>
                        </a:path>
                      </a:pathLst>
                    </a:custGeom>
                    <a:solidFill>
                      <a:srgbClr val="A5B7C5"/>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grpSp>
            </p:grpSp>
            <p:grpSp>
              <p:nvGrpSpPr>
                <p:cNvPr id="15" name="Google Shape;5575;p80"/>
                <p:cNvGrpSpPr/>
                <p:nvPr/>
              </p:nvGrpSpPr>
              <p:grpSpPr>
                <a:xfrm>
                  <a:off x="2722305" y="1350460"/>
                  <a:ext cx="308357" cy="308344"/>
                  <a:chOff x="2722305" y="1350460"/>
                  <a:chExt cx="308357" cy="308344"/>
                </a:xfrm>
              </p:grpSpPr>
              <p:sp>
                <p:nvSpPr>
                  <p:cNvPr id="16" name="Google Shape;5576;p80"/>
                  <p:cNvSpPr/>
                  <p:nvPr/>
                </p:nvSpPr>
                <p:spPr>
                  <a:xfrm>
                    <a:off x="2722305" y="1350460"/>
                    <a:ext cx="308357" cy="308344"/>
                  </a:xfrm>
                  <a:custGeom>
                    <a:avLst/>
                    <a:gdLst/>
                    <a:ahLst/>
                    <a:cxnLst/>
                    <a:rect l="l" t="t" r="r" b="b"/>
                    <a:pathLst>
                      <a:path w="48965" h="48963" extrusionOk="0">
                        <a:moveTo>
                          <a:pt x="24483" y="0"/>
                        </a:moveTo>
                        <a:cubicBezTo>
                          <a:pt x="17990" y="0"/>
                          <a:pt x="11762" y="2578"/>
                          <a:pt x="7172" y="7170"/>
                        </a:cubicBezTo>
                        <a:cubicBezTo>
                          <a:pt x="2580" y="11762"/>
                          <a:pt x="0" y="17988"/>
                          <a:pt x="0" y="24481"/>
                        </a:cubicBezTo>
                        <a:cubicBezTo>
                          <a:pt x="0" y="30974"/>
                          <a:pt x="2580" y="37202"/>
                          <a:pt x="7172" y="41792"/>
                        </a:cubicBezTo>
                        <a:cubicBezTo>
                          <a:pt x="11762" y="46384"/>
                          <a:pt x="17990" y="48962"/>
                          <a:pt x="24483" y="48962"/>
                        </a:cubicBezTo>
                        <a:cubicBezTo>
                          <a:pt x="30976" y="48962"/>
                          <a:pt x="37202" y="46384"/>
                          <a:pt x="41794" y="41792"/>
                        </a:cubicBezTo>
                        <a:cubicBezTo>
                          <a:pt x="46386" y="37202"/>
                          <a:pt x="48964" y="30974"/>
                          <a:pt x="48964" y="24481"/>
                        </a:cubicBezTo>
                        <a:cubicBezTo>
                          <a:pt x="48964" y="17988"/>
                          <a:pt x="46386" y="11762"/>
                          <a:pt x="41794" y="7170"/>
                        </a:cubicBezTo>
                        <a:cubicBezTo>
                          <a:pt x="37202" y="2578"/>
                          <a:pt x="30976" y="0"/>
                          <a:pt x="24483" y="0"/>
                        </a:cubicBezTo>
                        <a:close/>
                      </a:path>
                    </a:pathLst>
                  </a:custGeom>
                  <a:solidFill>
                    <a:srgbClr val="FFFFFF"/>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grpSp>
                <p:nvGrpSpPr>
                  <p:cNvPr id="17" name="Google Shape;5577;p80"/>
                  <p:cNvGrpSpPr/>
                  <p:nvPr/>
                </p:nvGrpSpPr>
                <p:grpSpPr>
                  <a:xfrm>
                    <a:off x="2725064" y="1364529"/>
                    <a:ext cx="297953" cy="280182"/>
                    <a:chOff x="2725064" y="1364529"/>
                    <a:chExt cx="297953" cy="280182"/>
                  </a:xfrm>
                </p:grpSpPr>
                <p:sp>
                  <p:nvSpPr>
                    <p:cNvPr id="18" name="Google Shape;5578;p80"/>
                    <p:cNvSpPr/>
                    <p:nvPr/>
                  </p:nvSpPr>
                  <p:spPr>
                    <a:xfrm>
                      <a:off x="2743100" y="1541306"/>
                      <a:ext cx="133551" cy="103405"/>
                    </a:xfrm>
                    <a:custGeom>
                      <a:avLst/>
                      <a:gdLst/>
                      <a:ahLst/>
                      <a:cxnLst/>
                      <a:rect l="l" t="t" r="r" b="b"/>
                      <a:pathLst>
                        <a:path w="21207" h="16420" extrusionOk="0">
                          <a:moveTo>
                            <a:pt x="3036" y="0"/>
                          </a:moveTo>
                          <a:lnTo>
                            <a:pt x="0" y="986"/>
                          </a:lnTo>
                          <a:cubicBezTo>
                            <a:pt x="722" y="3230"/>
                            <a:pt x="1796" y="5346"/>
                            <a:pt x="3182" y="7254"/>
                          </a:cubicBezTo>
                          <a:cubicBezTo>
                            <a:pt x="7535" y="13245"/>
                            <a:pt x="14318" y="16420"/>
                            <a:pt x="21196" y="16420"/>
                          </a:cubicBezTo>
                          <a:cubicBezTo>
                            <a:pt x="21200" y="16420"/>
                            <a:pt x="21203" y="16420"/>
                            <a:pt x="21207" y="16420"/>
                          </a:cubicBezTo>
                          <a:lnTo>
                            <a:pt x="21207" y="13228"/>
                          </a:lnTo>
                          <a:cubicBezTo>
                            <a:pt x="21203" y="13228"/>
                            <a:pt x="21200" y="13228"/>
                            <a:pt x="21196" y="13228"/>
                          </a:cubicBezTo>
                          <a:cubicBezTo>
                            <a:pt x="15304" y="13228"/>
                            <a:pt x="9492" y="10509"/>
                            <a:pt x="5763" y="5378"/>
                          </a:cubicBezTo>
                          <a:cubicBezTo>
                            <a:pt x="4574" y="3741"/>
                            <a:pt x="3654" y="1926"/>
                            <a:pt x="3036" y="0"/>
                          </a:cubicBezTo>
                          <a:close/>
                        </a:path>
                      </a:pathLst>
                    </a:custGeom>
                    <a:solidFill>
                      <a:srgbClr val="445D73"/>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19" name="Google Shape;5579;p80"/>
                    <p:cNvSpPr/>
                    <p:nvPr/>
                  </p:nvSpPr>
                  <p:spPr>
                    <a:xfrm>
                      <a:off x="2946887" y="1391180"/>
                      <a:ext cx="76130" cy="156241"/>
                    </a:xfrm>
                    <a:custGeom>
                      <a:avLst/>
                      <a:gdLst/>
                      <a:ahLst/>
                      <a:cxnLst/>
                      <a:rect l="l" t="t" r="r" b="b"/>
                      <a:pathLst>
                        <a:path w="12089" h="24810" extrusionOk="0">
                          <a:moveTo>
                            <a:pt x="1876" y="0"/>
                          </a:moveTo>
                          <a:lnTo>
                            <a:pt x="0" y="2583"/>
                          </a:lnTo>
                          <a:cubicBezTo>
                            <a:pt x="1626" y="3761"/>
                            <a:pt x="3057" y="5189"/>
                            <a:pt x="4237" y="6815"/>
                          </a:cubicBezTo>
                          <a:cubicBezTo>
                            <a:pt x="7945" y="11917"/>
                            <a:pt x="8749" y="18242"/>
                            <a:pt x="6967" y="23823"/>
                          </a:cubicBezTo>
                          <a:lnTo>
                            <a:pt x="10002" y="24809"/>
                          </a:lnTo>
                          <a:cubicBezTo>
                            <a:pt x="12089" y="18290"/>
                            <a:pt x="11151" y="10899"/>
                            <a:pt x="6820" y="4938"/>
                          </a:cubicBezTo>
                          <a:cubicBezTo>
                            <a:pt x="5442" y="3041"/>
                            <a:pt x="3774" y="1375"/>
                            <a:pt x="1876" y="0"/>
                          </a:cubicBezTo>
                          <a:close/>
                        </a:path>
                      </a:pathLst>
                    </a:custGeom>
                    <a:solidFill>
                      <a:srgbClr val="869FB1"/>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20" name="Google Shape;5580;p80"/>
                    <p:cNvSpPr/>
                    <p:nvPr/>
                  </p:nvSpPr>
                  <p:spPr>
                    <a:xfrm>
                      <a:off x="2794481" y="1364529"/>
                      <a:ext cx="164226" cy="42924"/>
                    </a:xfrm>
                    <a:custGeom>
                      <a:avLst/>
                      <a:gdLst/>
                      <a:ahLst/>
                      <a:cxnLst/>
                      <a:rect l="l" t="t" r="r" b="b"/>
                      <a:pathLst>
                        <a:path w="26078" h="6816" extrusionOk="0">
                          <a:moveTo>
                            <a:pt x="12998" y="1"/>
                          </a:moveTo>
                          <a:cubicBezTo>
                            <a:pt x="8487" y="1"/>
                            <a:pt x="3935" y="1369"/>
                            <a:pt x="0" y="4210"/>
                          </a:cubicBezTo>
                          <a:lnTo>
                            <a:pt x="1876" y="6793"/>
                          </a:lnTo>
                          <a:cubicBezTo>
                            <a:pt x="5245" y="4363"/>
                            <a:pt x="9141" y="3193"/>
                            <a:pt x="13002" y="3193"/>
                          </a:cubicBezTo>
                          <a:cubicBezTo>
                            <a:pt x="16976" y="3193"/>
                            <a:pt x="20914" y="4433"/>
                            <a:pt x="24201" y="6815"/>
                          </a:cubicBezTo>
                          <a:lnTo>
                            <a:pt x="26077" y="4232"/>
                          </a:lnTo>
                          <a:cubicBezTo>
                            <a:pt x="22239" y="1449"/>
                            <a:pt x="17641" y="1"/>
                            <a:pt x="12998" y="1"/>
                          </a:cubicBezTo>
                          <a:close/>
                        </a:path>
                      </a:pathLst>
                    </a:custGeom>
                    <a:solidFill>
                      <a:srgbClr val="CFD9E0"/>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21" name="Google Shape;5581;p80"/>
                    <p:cNvSpPr/>
                    <p:nvPr/>
                  </p:nvSpPr>
                  <p:spPr>
                    <a:xfrm>
                      <a:off x="2876645" y="1541193"/>
                      <a:ext cx="133243" cy="103518"/>
                    </a:xfrm>
                    <a:custGeom>
                      <a:avLst/>
                      <a:gdLst/>
                      <a:ahLst/>
                      <a:cxnLst/>
                      <a:rect l="l" t="t" r="r" b="b"/>
                      <a:pathLst>
                        <a:path w="21158" h="16438" extrusionOk="0">
                          <a:moveTo>
                            <a:pt x="18123" y="1"/>
                          </a:moveTo>
                          <a:cubicBezTo>
                            <a:pt x="16894" y="3864"/>
                            <a:pt x="14459" y="7233"/>
                            <a:pt x="11175" y="9612"/>
                          </a:cubicBezTo>
                          <a:cubicBezTo>
                            <a:pt x="7931" y="11974"/>
                            <a:pt x="4021" y="13246"/>
                            <a:pt x="8" y="13246"/>
                          </a:cubicBezTo>
                          <a:cubicBezTo>
                            <a:pt x="6" y="13246"/>
                            <a:pt x="3" y="13246"/>
                            <a:pt x="1" y="13246"/>
                          </a:cubicBezTo>
                          <a:lnTo>
                            <a:pt x="1" y="16438"/>
                          </a:lnTo>
                          <a:cubicBezTo>
                            <a:pt x="4532" y="16436"/>
                            <a:pt x="9106" y="15060"/>
                            <a:pt x="13053" y="12192"/>
                          </a:cubicBezTo>
                          <a:cubicBezTo>
                            <a:pt x="17030" y="9301"/>
                            <a:pt x="19767" y="5338"/>
                            <a:pt x="21157" y="988"/>
                          </a:cubicBezTo>
                          <a:lnTo>
                            <a:pt x="18123" y="1"/>
                          </a:lnTo>
                          <a:close/>
                        </a:path>
                      </a:pathLst>
                    </a:custGeom>
                    <a:solidFill>
                      <a:srgbClr val="667E92"/>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22" name="Google Shape;5582;p80"/>
                    <p:cNvSpPr/>
                    <p:nvPr/>
                  </p:nvSpPr>
                  <p:spPr>
                    <a:xfrm>
                      <a:off x="2725064" y="1391035"/>
                      <a:ext cx="81238" cy="156487"/>
                    </a:xfrm>
                    <a:custGeom>
                      <a:avLst/>
                      <a:gdLst/>
                      <a:ahLst/>
                      <a:cxnLst/>
                      <a:rect l="l" t="t" r="r" b="b"/>
                      <a:pathLst>
                        <a:path w="12900" h="24849" extrusionOk="0">
                          <a:moveTo>
                            <a:pt x="11023" y="1"/>
                          </a:moveTo>
                          <a:cubicBezTo>
                            <a:pt x="11006" y="13"/>
                            <a:pt x="10987" y="26"/>
                            <a:pt x="10967" y="39"/>
                          </a:cubicBezTo>
                          <a:cubicBezTo>
                            <a:pt x="2989" y="5836"/>
                            <a:pt x="1" y="15945"/>
                            <a:pt x="2866" y="24848"/>
                          </a:cubicBezTo>
                          <a:lnTo>
                            <a:pt x="5900" y="23861"/>
                          </a:lnTo>
                          <a:cubicBezTo>
                            <a:pt x="3451" y="16238"/>
                            <a:pt x="6012" y="7585"/>
                            <a:pt x="12845" y="2622"/>
                          </a:cubicBezTo>
                          <a:cubicBezTo>
                            <a:pt x="12862" y="2608"/>
                            <a:pt x="12882" y="2597"/>
                            <a:pt x="12899" y="2584"/>
                          </a:cubicBezTo>
                          <a:lnTo>
                            <a:pt x="11023" y="1"/>
                          </a:lnTo>
                          <a:close/>
                        </a:path>
                      </a:pathLst>
                    </a:custGeom>
                    <a:solidFill>
                      <a:srgbClr val="213B55"/>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grpSp>
            </p:grpSp>
          </p:grpSp>
        </p:grpSp>
        <p:sp>
          <p:nvSpPr>
            <p:cNvPr id="6" name="Google Shape;5583;p80"/>
            <p:cNvSpPr/>
            <p:nvPr/>
          </p:nvSpPr>
          <p:spPr>
            <a:xfrm>
              <a:off x="2621966" y="1245876"/>
              <a:ext cx="114832" cy="86149"/>
            </a:xfrm>
            <a:custGeom>
              <a:avLst/>
              <a:gdLst/>
              <a:ahLst/>
              <a:cxnLst/>
              <a:rect l="l" t="t" r="r" b="b"/>
              <a:pathLst>
                <a:path w="10285" h="7716" extrusionOk="0">
                  <a:moveTo>
                    <a:pt x="10284" y="1"/>
                  </a:moveTo>
                  <a:lnTo>
                    <a:pt x="7413" y="282"/>
                  </a:lnTo>
                  <a:lnTo>
                    <a:pt x="7949" y="1144"/>
                  </a:lnTo>
                  <a:cubicBezTo>
                    <a:pt x="4966" y="2788"/>
                    <a:pt x="2280" y="4920"/>
                    <a:pt x="0" y="7451"/>
                  </a:cubicBezTo>
                  <a:lnTo>
                    <a:pt x="294" y="7716"/>
                  </a:lnTo>
                  <a:cubicBezTo>
                    <a:pt x="2547" y="5212"/>
                    <a:pt x="5206" y="3102"/>
                    <a:pt x="8156" y="1479"/>
                  </a:cubicBezTo>
                  <a:lnTo>
                    <a:pt x="8760" y="2450"/>
                  </a:lnTo>
                  <a:close/>
                </a:path>
              </a:pathLst>
            </a:custGeom>
            <a:solidFill>
              <a:srgbClr val="E3E9ED"/>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7" name="Google Shape;5584;p80"/>
            <p:cNvSpPr/>
            <p:nvPr/>
          </p:nvSpPr>
          <p:spPr>
            <a:xfrm>
              <a:off x="2517909" y="1600456"/>
              <a:ext cx="54396" cy="134951"/>
            </a:xfrm>
            <a:custGeom>
              <a:avLst/>
              <a:gdLst/>
              <a:ahLst/>
              <a:cxnLst/>
              <a:rect l="l" t="t" r="r" b="b"/>
              <a:pathLst>
                <a:path w="4872" h="12087" extrusionOk="0">
                  <a:moveTo>
                    <a:pt x="4871" y="11889"/>
                  </a:moveTo>
                  <a:cubicBezTo>
                    <a:pt x="3186" y="8971"/>
                    <a:pt x="2004" y="5793"/>
                    <a:pt x="1370" y="2482"/>
                  </a:cubicBezTo>
                  <a:lnTo>
                    <a:pt x="2481" y="2209"/>
                  </a:lnTo>
                  <a:lnTo>
                    <a:pt x="620" y="0"/>
                  </a:lnTo>
                  <a:lnTo>
                    <a:pt x="1" y="2820"/>
                  </a:lnTo>
                  <a:lnTo>
                    <a:pt x="987" y="2578"/>
                  </a:lnTo>
                  <a:cubicBezTo>
                    <a:pt x="1629" y="5923"/>
                    <a:pt x="2827" y="9136"/>
                    <a:pt x="4530" y="12087"/>
                  </a:cubicBezTo>
                  <a:close/>
                </a:path>
              </a:pathLst>
            </a:custGeom>
            <a:solidFill>
              <a:srgbClr val="E3E9ED"/>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8" name="Google Shape;5585;p80"/>
            <p:cNvSpPr/>
            <p:nvPr/>
          </p:nvSpPr>
          <p:spPr>
            <a:xfrm>
              <a:off x="3174265" y="1614044"/>
              <a:ext cx="46346" cy="135275"/>
            </a:xfrm>
            <a:custGeom>
              <a:avLst/>
              <a:gdLst/>
              <a:ahLst/>
              <a:cxnLst/>
              <a:rect l="l" t="t" r="r" b="b"/>
              <a:pathLst>
                <a:path w="4151" h="12116" extrusionOk="0">
                  <a:moveTo>
                    <a:pt x="4150" y="41"/>
                  </a:moveTo>
                  <a:lnTo>
                    <a:pt x="3759" y="0"/>
                  </a:lnTo>
                  <a:cubicBezTo>
                    <a:pt x="3405" y="3350"/>
                    <a:pt x="2494" y="6618"/>
                    <a:pt x="1059" y="9668"/>
                  </a:cubicBezTo>
                  <a:lnTo>
                    <a:pt x="0" y="9237"/>
                  </a:lnTo>
                  <a:lnTo>
                    <a:pt x="208" y="12116"/>
                  </a:lnTo>
                  <a:lnTo>
                    <a:pt x="2367" y="10200"/>
                  </a:lnTo>
                  <a:lnTo>
                    <a:pt x="1426" y="9817"/>
                  </a:lnTo>
                  <a:cubicBezTo>
                    <a:pt x="2873" y="6733"/>
                    <a:pt x="3793" y="3429"/>
                    <a:pt x="4150" y="41"/>
                  </a:cubicBezTo>
                  <a:close/>
                </a:path>
              </a:pathLst>
            </a:custGeom>
            <a:solidFill>
              <a:srgbClr val="E3E9ED"/>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9" name="Google Shape;5586;p80"/>
            <p:cNvSpPr/>
            <p:nvPr/>
          </p:nvSpPr>
          <p:spPr>
            <a:xfrm>
              <a:off x="3023194" y="1254350"/>
              <a:ext cx="116417" cy="83525"/>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sp>
          <p:nvSpPr>
            <p:cNvPr id="10" name="Google Shape;5587;p80"/>
            <p:cNvSpPr/>
            <p:nvPr/>
          </p:nvSpPr>
          <p:spPr>
            <a:xfrm rot="8660313">
              <a:off x="2818264" y="1861446"/>
              <a:ext cx="116433" cy="83536"/>
            </a:xfrm>
            <a:custGeom>
              <a:avLst/>
              <a:gdLst/>
              <a:ahLst/>
              <a:cxnLst/>
              <a:rect l="l" t="t" r="r" b="b"/>
              <a:pathLst>
                <a:path w="10427" h="7481" extrusionOk="0">
                  <a:moveTo>
                    <a:pt x="10427" y="7480"/>
                  </a:moveTo>
                  <a:lnTo>
                    <a:pt x="9270" y="4835"/>
                  </a:lnTo>
                  <a:lnTo>
                    <a:pt x="8616" y="5611"/>
                  </a:lnTo>
                  <a:cubicBezTo>
                    <a:pt x="6131" y="3282"/>
                    <a:pt x="3273" y="1386"/>
                    <a:pt x="160" y="1"/>
                  </a:cubicBezTo>
                  <a:lnTo>
                    <a:pt x="0" y="361"/>
                  </a:lnTo>
                  <a:cubicBezTo>
                    <a:pt x="3078" y="1731"/>
                    <a:pt x="5904" y="3608"/>
                    <a:pt x="8362" y="5913"/>
                  </a:cubicBezTo>
                  <a:lnTo>
                    <a:pt x="7624" y="6787"/>
                  </a:lnTo>
                  <a:close/>
                </a:path>
              </a:pathLst>
            </a:custGeom>
            <a:solidFill>
              <a:srgbClr val="E3E9ED"/>
            </a:solidFill>
            <a:ln>
              <a:noFill/>
            </a:ln>
          </p:spPr>
          <p:txBody>
            <a:bodyPr spcFirstLastPara="1" wrap="square" lIns="89575" tIns="89575" rIns="89575" bIns="89575" anchor="ctr" anchorCtr="0">
              <a:noAutofit/>
            </a:bodyPr>
            <a:lstStyle/>
            <a:p>
              <a:pPr marL="0" lvl="0" indent="0" algn="l" rtl="0">
                <a:spcBef>
                  <a:spcPts val="0"/>
                </a:spcBef>
                <a:spcAft>
                  <a:spcPts val="0"/>
                </a:spcAft>
                <a:buNone/>
              </a:pPr>
              <a:endParaRPr/>
            </a:p>
          </p:txBody>
        </p:sp>
      </p:grpSp>
      <p:sp>
        <p:nvSpPr>
          <p:cNvPr id="40" name="Rectangle 39"/>
          <p:cNvSpPr/>
          <p:nvPr/>
        </p:nvSpPr>
        <p:spPr>
          <a:xfrm>
            <a:off x="1219200" y="2133600"/>
            <a:ext cx="6858000" cy="3416320"/>
          </a:xfrm>
          <a:prstGeom prst="rect">
            <a:avLst/>
          </a:prstGeom>
        </p:spPr>
        <p:txBody>
          <a:bodyPr wrap="square">
            <a:spAutoFit/>
          </a:bodyPr>
          <a:lstStyle/>
          <a:p>
            <a:r>
              <a:rPr lang="vi-VN" sz="5400" dirty="0">
                <a:solidFill>
                  <a:srgbClr val="C00000"/>
                </a:solidFill>
                <a:latin typeface="+mj-lt"/>
              </a:rPr>
              <a:t>Những đồ vật, dụng cụ sử dụng biến dạng của lò xo: bút bi, đệm lò xo, lực kế, ...</a:t>
            </a:r>
            <a:endParaRPr lang="en-US" sz="54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linds(horizontal)">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
            <a:ext cx="7476727" cy="707886"/>
          </a:xfrm>
          <a:prstGeom prst="rect">
            <a:avLst/>
          </a:prstGeom>
          <a:noFill/>
        </p:spPr>
        <p:txBody>
          <a:bodyPr wrap="non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I. </a:t>
            </a:r>
            <a:r>
              <a:rPr lang="en-US" sz="4000" b="1" dirty="0" err="1">
                <a:solidFill>
                  <a:srgbClr val="FF0000"/>
                </a:solidFill>
                <a:latin typeface="Times New Roman" panose="02020603050405020304" pitchFamily="18" charset="0"/>
                <a:cs typeface="Times New Roman" panose="02020603050405020304" pitchFamily="18" charset="0"/>
              </a:rPr>
              <a:t>Hiện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tượng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biến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dạng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của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lò</a:t>
            </a:r>
            <a:r>
              <a:rPr lang="en-US" sz="4000" b="1" dirty="0">
                <a:solidFill>
                  <a:srgbClr val="FF0000"/>
                </a:solidFill>
                <a:latin typeface="Times New Roman" panose="02020603050405020304" pitchFamily="18" charset="0"/>
                <a:cs typeface="Times New Roman" panose="02020603050405020304" pitchFamily="18" charset="0"/>
              </a:rPr>
              <a:t> xo</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112717" y="1392483"/>
            <a:ext cx="3011315" cy="2512350"/>
          </a:xfrm>
          <a:prstGeom prst="rect">
            <a:avLst/>
          </a:prstGeom>
        </p:spPr>
      </p:pic>
    </p:spTree>
    <p:extLst>
      <p:ext uri="{BB962C8B-B14F-4D97-AF65-F5344CB8AC3E}">
        <p14:creationId xmlns:p14="http://schemas.microsoft.com/office/powerpoint/2010/main" val="348023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800" cy="4013200"/>
          </a:xfrm>
        </p:spPr>
        <p:txBody>
          <a:bodyPr rtlCol="0">
            <a:normAutofit fontScale="70000" lnSpcReduction="20000"/>
          </a:bodyPr>
          <a:lstStyle/>
          <a:p>
            <a:pPr marL="0" indent="0" eaLnBrk="1" fontAlgn="auto" hangingPunct="1">
              <a:spcAft>
                <a:spcPts val="0"/>
              </a:spcAft>
              <a:buFont typeface="Arial" pitchFamily="34" charset="0"/>
              <a:buNone/>
              <a:defRPr/>
            </a:pPr>
            <a:r>
              <a:rPr lang="en-US" sz="5200" b="1" dirty="0" err="1">
                <a:solidFill>
                  <a:srgbClr val="FF0000"/>
                </a:solidFill>
                <a:latin typeface="Times New Roman" panose="02020603050405020304" pitchFamily="18" charset="0"/>
                <a:cs typeface="Times New Roman" panose="02020603050405020304" pitchFamily="18" charset="0"/>
              </a:rPr>
              <a:t>Kết</a:t>
            </a:r>
            <a:r>
              <a:rPr lang="en-US" sz="5200" b="1" dirty="0">
                <a:solidFill>
                  <a:srgbClr val="FF0000"/>
                </a:solidFill>
                <a:latin typeface="Times New Roman" panose="02020603050405020304" pitchFamily="18" charset="0"/>
                <a:cs typeface="Times New Roman" panose="02020603050405020304" pitchFamily="18" charset="0"/>
              </a:rPr>
              <a:t> </a:t>
            </a:r>
            <a:r>
              <a:rPr lang="en-US" sz="5200" b="1" dirty="0" err="1">
                <a:solidFill>
                  <a:srgbClr val="FF0000"/>
                </a:solidFill>
                <a:latin typeface="Times New Roman" panose="02020603050405020304" pitchFamily="18" charset="0"/>
                <a:cs typeface="Times New Roman" panose="02020603050405020304" pitchFamily="18" charset="0"/>
              </a:rPr>
              <a:t>luận</a:t>
            </a:r>
            <a:r>
              <a:rPr lang="en-US" sz="5200" b="1" dirty="0">
                <a:solidFill>
                  <a:srgbClr val="FF0000"/>
                </a:solidFill>
                <a:latin typeface="Times New Roman" panose="02020603050405020304" pitchFamily="18" charset="0"/>
                <a:cs typeface="Times New Roman" panose="02020603050405020304" pitchFamily="18" charset="0"/>
              </a:rPr>
              <a:t>:</a:t>
            </a:r>
          </a:p>
          <a:p>
            <a:pPr eaLnBrk="1" fontAlgn="auto" hangingPunct="1">
              <a:spcAft>
                <a:spcPts val="0"/>
              </a:spcAft>
              <a:buNone/>
              <a:defRPr/>
            </a:pPr>
            <a:r>
              <a:rPr lang="vi-VN" sz="5200" dirty="0">
                <a:latin typeface="Times New Roman" panose="02020603050405020304" pitchFamily="18" charset="0"/>
                <a:cs typeface="Times New Roman" panose="02020603050405020304" pitchFamily="18" charset="0"/>
              </a:rPr>
              <a:t>-</a:t>
            </a:r>
            <a:r>
              <a:rPr lang="en-US" sz="5200" dirty="0" err="1">
                <a:solidFill>
                  <a:srgbClr val="0000CC"/>
                </a:solidFill>
                <a:latin typeface="Times New Roman" panose="02020603050405020304" pitchFamily="18" charset="0"/>
                <a:cs typeface="Times New Roman" panose="02020603050405020304" pitchFamily="18" charset="0"/>
              </a:rPr>
              <a:t>Khi</a:t>
            </a:r>
            <a:r>
              <a:rPr lang="en-US" sz="5200" dirty="0">
                <a:solidFill>
                  <a:srgbClr val="0000CC"/>
                </a:solidFill>
                <a:latin typeface="Times New Roman" panose="02020603050405020304" pitchFamily="18" charset="0"/>
                <a:cs typeface="Times New Roman" panose="02020603050405020304" pitchFamily="18" charset="0"/>
              </a:rPr>
              <a:t> </a:t>
            </a:r>
            <a:r>
              <a:rPr lang="en-US" sz="5200" dirty="0" err="1">
                <a:solidFill>
                  <a:srgbClr val="0000CC"/>
                </a:solidFill>
                <a:latin typeface="Times New Roman" panose="02020603050405020304" pitchFamily="18" charset="0"/>
                <a:cs typeface="Times New Roman" panose="02020603050405020304" pitchFamily="18" charset="0"/>
              </a:rPr>
              <a:t>có</a:t>
            </a:r>
            <a:r>
              <a:rPr lang="en-US" sz="5200" dirty="0">
                <a:solidFill>
                  <a:srgbClr val="0000CC"/>
                </a:solidFill>
                <a:latin typeface="Times New Roman" panose="02020603050405020304" pitchFamily="18" charset="0"/>
                <a:cs typeface="Times New Roman" panose="02020603050405020304" pitchFamily="18" charset="0"/>
              </a:rPr>
              <a:t> </a:t>
            </a:r>
            <a:r>
              <a:rPr lang="en-US" sz="5200" dirty="0" err="1">
                <a:solidFill>
                  <a:srgbClr val="0000CC"/>
                </a:solidFill>
                <a:latin typeface="Times New Roman" panose="02020603050405020304" pitchFamily="18" charset="0"/>
                <a:cs typeface="Times New Roman" panose="02020603050405020304" pitchFamily="18" charset="0"/>
              </a:rPr>
              <a:t>lực</a:t>
            </a:r>
            <a:r>
              <a:rPr lang="en-US" sz="5200" dirty="0">
                <a:solidFill>
                  <a:srgbClr val="0000CC"/>
                </a:solidFill>
                <a:latin typeface="Times New Roman" panose="02020603050405020304" pitchFamily="18" charset="0"/>
                <a:cs typeface="Times New Roman" panose="02020603050405020304" pitchFamily="18" charset="0"/>
              </a:rPr>
              <a:t> </a:t>
            </a:r>
            <a:r>
              <a:rPr lang="en-US" sz="5200" dirty="0" err="1">
                <a:solidFill>
                  <a:srgbClr val="0000CC"/>
                </a:solidFill>
                <a:latin typeface="Times New Roman" panose="02020603050405020304" pitchFamily="18" charset="0"/>
                <a:cs typeface="Times New Roman" panose="02020603050405020304" pitchFamily="18" charset="0"/>
              </a:rPr>
              <a:t>tác</a:t>
            </a:r>
            <a:r>
              <a:rPr lang="en-US" sz="5200" dirty="0">
                <a:solidFill>
                  <a:srgbClr val="0000CC"/>
                </a:solidFill>
                <a:latin typeface="Times New Roman" panose="02020603050405020304" pitchFamily="18" charset="0"/>
                <a:cs typeface="Times New Roman" panose="02020603050405020304" pitchFamily="18" charset="0"/>
              </a:rPr>
              <a:t> </a:t>
            </a:r>
            <a:r>
              <a:rPr lang="en-US" sz="5200" dirty="0" err="1">
                <a:solidFill>
                  <a:srgbClr val="0000CC"/>
                </a:solidFill>
                <a:latin typeface="Times New Roman" panose="02020603050405020304" pitchFamily="18" charset="0"/>
                <a:cs typeface="Times New Roman" panose="02020603050405020304" pitchFamily="18" charset="0"/>
              </a:rPr>
              <a:t>dụng</a:t>
            </a:r>
            <a:r>
              <a:rPr lang="en-US" sz="5200" dirty="0">
                <a:solidFill>
                  <a:srgbClr val="0000CC"/>
                </a:solidFill>
                <a:latin typeface="Times New Roman" panose="02020603050405020304" pitchFamily="18" charset="0"/>
                <a:cs typeface="Times New Roman" panose="02020603050405020304" pitchFamily="18" charset="0"/>
              </a:rPr>
              <a:t> </a:t>
            </a:r>
            <a:r>
              <a:rPr lang="en-US" sz="5200" dirty="0" err="1">
                <a:solidFill>
                  <a:srgbClr val="0000CC"/>
                </a:solidFill>
                <a:latin typeface="Times New Roman" panose="02020603050405020304" pitchFamily="18" charset="0"/>
                <a:cs typeface="Times New Roman" panose="02020603050405020304" pitchFamily="18" charset="0"/>
              </a:rPr>
              <a:t>lên</a:t>
            </a:r>
            <a:r>
              <a:rPr lang="en-US" sz="5200" dirty="0">
                <a:solidFill>
                  <a:srgbClr val="0000CC"/>
                </a:solidFill>
                <a:latin typeface="Times New Roman" panose="02020603050405020304" pitchFamily="18" charset="0"/>
                <a:cs typeface="Times New Roman" panose="02020603050405020304" pitchFamily="18" charset="0"/>
              </a:rPr>
              <a:t> </a:t>
            </a:r>
            <a:r>
              <a:rPr lang="en-US" sz="5200" dirty="0" err="1">
                <a:solidFill>
                  <a:srgbClr val="0000CC"/>
                </a:solidFill>
                <a:latin typeface="Times New Roman" panose="02020603050405020304" pitchFamily="18" charset="0"/>
                <a:cs typeface="Times New Roman" panose="02020603050405020304" pitchFamily="18" charset="0"/>
              </a:rPr>
              <a:t>lò</a:t>
            </a:r>
            <a:r>
              <a:rPr lang="en-US" sz="5200" dirty="0">
                <a:solidFill>
                  <a:srgbClr val="0000CC"/>
                </a:solidFill>
                <a:latin typeface="Times New Roman" panose="02020603050405020304" pitchFamily="18" charset="0"/>
                <a:cs typeface="Times New Roman" panose="02020603050405020304" pitchFamily="18" charset="0"/>
              </a:rPr>
              <a:t> xo </a:t>
            </a:r>
            <a:r>
              <a:rPr lang="en-US" sz="5200" dirty="0" err="1">
                <a:solidFill>
                  <a:srgbClr val="0000CC"/>
                </a:solidFill>
                <a:latin typeface="Times New Roman" panose="02020603050405020304" pitchFamily="18" charset="0"/>
                <a:cs typeface="Times New Roman" panose="02020603050405020304" pitchFamily="18" charset="0"/>
              </a:rPr>
              <a:t>thì</a:t>
            </a:r>
            <a:r>
              <a:rPr lang="en-US" sz="5200" dirty="0">
                <a:solidFill>
                  <a:srgbClr val="0000CC"/>
                </a:solidFill>
                <a:latin typeface="Times New Roman" panose="02020603050405020304" pitchFamily="18" charset="0"/>
                <a:cs typeface="Times New Roman" panose="02020603050405020304" pitchFamily="18" charset="0"/>
              </a:rPr>
              <a:t> lo xo </a:t>
            </a:r>
            <a:r>
              <a:rPr lang="en-US" sz="5200" dirty="0" err="1">
                <a:solidFill>
                  <a:srgbClr val="0000CC"/>
                </a:solidFill>
                <a:latin typeface="Times New Roman" panose="02020603050405020304" pitchFamily="18" charset="0"/>
                <a:cs typeface="Times New Roman" panose="02020603050405020304" pitchFamily="18" charset="0"/>
              </a:rPr>
              <a:t>bị</a:t>
            </a:r>
            <a:r>
              <a:rPr lang="en-US" sz="5200" dirty="0">
                <a:solidFill>
                  <a:srgbClr val="0000CC"/>
                </a:solidFill>
                <a:latin typeface="Times New Roman" panose="02020603050405020304" pitchFamily="18" charset="0"/>
                <a:cs typeface="Times New Roman" panose="02020603050405020304" pitchFamily="18" charset="0"/>
              </a:rPr>
              <a:t> </a:t>
            </a:r>
            <a:r>
              <a:rPr lang="en-US" sz="5200" dirty="0" err="1">
                <a:solidFill>
                  <a:srgbClr val="0000CC"/>
                </a:solidFill>
                <a:latin typeface="Times New Roman" panose="02020603050405020304" pitchFamily="18" charset="0"/>
                <a:cs typeface="Times New Roman" panose="02020603050405020304" pitchFamily="18" charset="0"/>
              </a:rPr>
              <a:t>biến</a:t>
            </a:r>
            <a:r>
              <a:rPr lang="en-US" sz="5200" dirty="0">
                <a:solidFill>
                  <a:srgbClr val="0000CC"/>
                </a:solidFill>
                <a:latin typeface="Times New Roman" panose="02020603050405020304" pitchFamily="18" charset="0"/>
                <a:cs typeface="Times New Roman" panose="02020603050405020304" pitchFamily="18" charset="0"/>
              </a:rPr>
              <a:t> </a:t>
            </a:r>
            <a:r>
              <a:rPr lang="en-US" sz="5200" dirty="0" err="1">
                <a:solidFill>
                  <a:srgbClr val="0000CC"/>
                </a:solidFill>
                <a:latin typeface="Times New Roman" panose="02020603050405020304" pitchFamily="18" charset="0"/>
                <a:cs typeface="Times New Roman" panose="02020603050405020304" pitchFamily="18" charset="0"/>
              </a:rPr>
              <a:t>dạng</a:t>
            </a:r>
            <a:r>
              <a:rPr lang="en-US" sz="5200" dirty="0">
                <a:solidFill>
                  <a:srgbClr val="0000CC"/>
                </a:solidFill>
                <a:latin typeface="Times New Roman" panose="02020603050405020304" pitchFamily="18" charset="0"/>
                <a:cs typeface="Times New Roman" panose="02020603050405020304" pitchFamily="18" charset="0"/>
              </a:rPr>
              <a:t>. </a:t>
            </a:r>
            <a:r>
              <a:rPr lang="en-US" sz="5200" dirty="0" err="1">
                <a:solidFill>
                  <a:srgbClr val="0000CC"/>
                </a:solidFill>
                <a:latin typeface="Times New Roman" panose="02020603050405020304" pitchFamily="18" charset="0"/>
                <a:cs typeface="Times New Roman" panose="02020603050405020304" pitchFamily="18" charset="0"/>
              </a:rPr>
              <a:t>Khi</a:t>
            </a:r>
            <a:r>
              <a:rPr lang="en-US" sz="5200" dirty="0">
                <a:solidFill>
                  <a:srgbClr val="0000CC"/>
                </a:solidFill>
                <a:latin typeface="Times New Roman" panose="02020603050405020304" pitchFamily="18" charset="0"/>
                <a:cs typeface="Times New Roman" panose="02020603050405020304" pitchFamily="18" charset="0"/>
              </a:rPr>
              <a:t> </a:t>
            </a:r>
            <a:r>
              <a:rPr lang="en-US" sz="5200" dirty="0" err="1">
                <a:solidFill>
                  <a:srgbClr val="0000CC"/>
                </a:solidFill>
                <a:latin typeface="Times New Roman" panose="02020603050405020304" pitchFamily="18" charset="0"/>
                <a:cs typeface="Times New Roman" panose="02020603050405020304" pitchFamily="18" charset="0"/>
              </a:rPr>
              <a:t>thôi</a:t>
            </a:r>
            <a:r>
              <a:rPr lang="en-US" sz="5200" dirty="0">
                <a:solidFill>
                  <a:srgbClr val="0000CC"/>
                </a:solidFill>
                <a:latin typeface="Times New Roman" panose="02020603050405020304" pitchFamily="18" charset="0"/>
                <a:cs typeface="Times New Roman" panose="02020603050405020304" pitchFamily="18" charset="0"/>
              </a:rPr>
              <a:t> </a:t>
            </a:r>
            <a:r>
              <a:rPr lang="en-US" sz="5200" dirty="0" err="1">
                <a:solidFill>
                  <a:srgbClr val="0000CC"/>
                </a:solidFill>
                <a:latin typeface="Times New Roman" panose="02020603050405020304" pitchFamily="18" charset="0"/>
                <a:cs typeface="Times New Roman" panose="02020603050405020304" pitchFamily="18" charset="0"/>
              </a:rPr>
              <a:t>không</a:t>
            </a:r>
            <a:r>
              <a:rPr lang="en-US" sz="5200" dirty="0">
                <a:solidFill>
                  <a:srgbClr val="0000CC"/>
                </a:solidFill>
                <a:latin typeface="Times New Roman" panose="02020603050405020304" pitchFamily="18" charset="0"/>
                <a:cs typeface="Times New Roman" panose="02020603050405020304" pitchFamily="18" charset="0"/>
              </a:rPr>
              <a:t> </a:t>
            </a:r>
            <a:r>
              <a:rPr lang="en-US" sz="5200" dirty="0" err="1">
                <a:solidFill>
                  <a:srgbClr val="0000CC"/>
                </a:solidFill>
                <a:latin typeface="Times New Roman" panose="02020603050405020304" pitchFamily="18" charset="0"/>
                <a:cs typeface="Times New Roman" panose="02020603050405020304" pitchFamily="18" charset="0"/>
              </a:rPr>
              <a:t>tác</a:t>
            </a:r>
            <a:r>
              <a:rPr lang="en-US" sz="5200" dirty="0">
                <a:solidFill>
                  <a:srgbClr val="0000CC"/>
                </a:solidFill>
                <a:latin typeface="Times New Roman" panose="02020603050405020304" pitchFamily="18" charset="0"/>
                <a:cs typeface="Times New Roman" panose="02020603050405020304" pitchFamily="18" charset="0"/>
              </a:rPr>
              <a:t> </a:t>
            </a:r>
            <a:r>
              <a:rPr lang="en-US" sz="5200" dirty="0" err="1">
                <a:solidFill>
                  <a:srgbClr val="0000CC"/>
                </a:solidFill>
                <a:latin typeface="Times New Roman" panose="02020603050405020304" pitchFamily="18" charset="0"/>
                <a:cs typeface="Times New Roman" panose="02020603050405020304" pitchFamily="18" charset="0"/>
              </a:rPr>
              <a:t>dụng</a:t>
            </a:r>
            <a:r>
              <a:rPr lang="en-US" sz="5200" dirty="0">
                <a:solidFill>
                  <a:srgbClr val="0000CC"/>
                </a:solidFill>
                <a:latin typeface="Times New Roman" panose="02020603050405020304" pitchFamily="18" charset="0"/>
                <a:cs typeface="Times New Roman" panose="02020603050405020304" pitchFamily="18" charset="0"/>
              </a:rPr>
              <a:t> </a:t>
            </a:r>
            <a:r>
              <a:rPr lang="en-US" sz="5200" dirty="0" err="1">
                <a:solidFill>
                  <a:srgbClr val="0000CC"/>
                </a:solidFill>
                <a:latin typeface="Times New Roman" panose="02020603050405020304" pitchFamily="18" charset="0"/>
                <a:cs typeface="Times New Roman" panose="02020603050405020304" pitchFamily="18" charset="0"/>
              </a:rPr>
              <a:t>thì</a:t>
            </a:r>
            <a:r>
              <a:rPr lang="en-US" sz="5200" dirty="0">
                <a:solidFill>
                  <a:srgbClr val="0000CC"/>
                </a:solidFill>
                <a:latin typeface="Times New Roman" panose="02020603050405020304" pitchFamily="18" charset="0"/>
                <a:cs typeface="Times New Roman" panose="02020603050405020304" pitchFamily="18" charset="0"/>
              </a:rPr>
              <a:t> </a:t>
            </a:r>
            <a:r>
              <a:rPr lang="en-US" sz="5200" dirty="0" err="1">
                <a:solidFill>
                  <a:srgbClr val="0000CC"/>
                </a:solidFill>
                <a:latin typeface="Times New Roman" panose="02020603050405020304" pitchFamily="18" charset="0"/>
                <a:cs typeface="Times New Roman" panose="02020603050405020304" pitchFamily="18" charset="0"/>
              </a:rPr>
              <a:t>lò</a:t>
            </a:r>
            <a:r>
              <a:rPr lang="en-US" sz="5200" dirty="0">
                <a:solidFill>
                  <a:srgbClr val="0000CC"/>
                </a:solidFill>
                <a:latin typeface="Times New Roman" panose="02020603050405020304" pitchFamily="18" charset="0"/>
                <a:cs typeface="Times New Roman" panose="02020603050405020304" pitchFamily="18" charset="0"/>
              </a:rPr>
              <a:t> xo </a:t>
            </a:r>
            <a:r>
              <a:rPr lang="en-US" sz="5200" dirty="0" err="1">
                <a:solidFill>
                  <a:srgbClr val="0000CC"/>
                </a:solidFill>
                <a:latin typeface="Times New Roman" panose="02020603050405020304" pitchFamily="18" charset="0"/>
                <a:cs typeface="Times New Roman" panose="02020603050405020304" pitchFamily="18" charset="0"/>
              </a:rPr>
              <a:t>tự</a:t>
            </a:r>
            <a:r>
              <a:rPr lang="en-US" sz="5200" dirty="0">
                <a:solidFill>
                  <a:srgbClr val="0000CC"/>
                </a:solidFill>
                <a:latin typeface="Times New Roman" panose="02020603050405020304" pitchFamily="18" charset="0"/>
                <a:cs typeface="Times New Roman" panose="02020603050405020304" pitchFamily="18" charset="0"/>
              </a:rPr>
              <a:t> </a:t>
            </a:r>
            <a:r>
              <a:rPr lang="en-US" sz="5200" dirty="0" err="1">
                <a:solidFill>
                  <a:srgbClr val="0000CC"/>
                </a:solidFill>
                <a:latin typeface="Times New Roman" panose="02020603050405020304" pitchFamily="18" charset="0"/>
                <a:cs typeface="Times New Roman" panose="02020603050405020304" pitchFamily="18" charset="0"/>
              </a:rPr>
              <a:t>trở</a:t>
            </a:r>
            <a:r>
              <a:rPr lang="en-US" sz="5200" dirty="0">
                <a:solidFill>
                  <a:srgbClr val="0000CC"/>
                </a:solidFill>
                <a:latin typeface="Times New Roman" panose="02020603050405020304" pitchFamily="18" charset="0"/>
                <a:cs typeface="Times New Roman" panose="02020603050405020304" pitchFamily="18" charset="0"/>
              </a:rPr>
              <a:t> </a:t>
            </a:r>
            <a:r>
              <a:rPr lang="en-US" sz="5200" dirty="0" err="1">
                <a:solidFill>
                  <a:srgbClr val="0000CC"/>
                </a:solidFill>
                <a:latin typeface="Times New Roman" panose="02020603050405020304" pitchFamily="18" charset="0"/>
                <a:cs typeface="Times New Roman" panose="02020603050405020304" pitchFamily="18" charset="0"/>
              </a:rPr>
              <a:t>về</a:t>
            </a:r>
            <a:r>
              <a:rPr lang="en-US" sz="5200" dirty="0">
                <a:solidFill>
                  <a:srgbClr val="0000CC"/>
                </a:solidFill>
                <a:latin typeface="Times New Roman" panose="02020603050405020304" pitchFamily="18" charset="0"/>
                <a:cs typeface="Times New Roman" panose="02020603050405020304" pitchFamily="18" charset="0"/>
              </a:rPr>
              <a:t> </a:t>
            </a:r>
            <a:r>
              <a:rPr lang="en-US" sz="5200" dirty="0" err="1">
                <a:solidFill>
                  <a:srgbClr val="0000CC"/>
                </a:solidFill>
                <a:latin typeface="Times New Roman" panose="02020603050405020304" pitchFamily="18" charset="0"/>
                <a:cs typeface="Times New Roman" panose="02020603050405020304" pitchFamily="18" charset="0"/>
              </a:rPr>
              <a:t>hình</a:t>
            </a:r>
            <a:r>
              <a:rPr lang="en-US" sz="5200" dirty="0">
                <a:solidFill>
                  <a:srgbClr val="0000CC"/>
                </a:solidFill>
                <a:latin typeface="Times New Roman" panose="02020603050405020304" pitchFamily="18" charset="0"/>
                <a:cs typeface="Times New Roman" panose="02020603050405020304" pitchFamily="18" charset="0"/>
              </a:rPr>
              <a:t> </a:t>
            </a:r>
            <a:r>
              <a:rPr lang="en-US" sz="5200" dirty="0" err="1">
                <a:solidFill>
                  <a:srgbClr val="0000CC"/>
                </a:solidFill>
                <a:latin typeface="Times New Roman" panose="02020603050405020304" pitchFamily="18" charset="0"/>
                <a:cs typeface="Times New Roman" panose="02020603050405020304" pitchFamily="18" charset="0"/>
              </a:rPr>
              <a:t>dạng</a:t>
            </a:r>
            <a:r>
              <a:rPr lang="en-US" sz="5200" dirty="0">
                <a:solidFill>
                  <a:srgbClr val="0000CC"/>
                </a:solidFill>
                <a:latin typeface="Times New Roman" panose="02020603050405020304" pitchFamily="18" charset="0"/>
                <a:cs typeface="Times New Roman" panose="02020603050405020304" pitchFamily="18" charset="0"/>
              </a:rPr>
              <a:t> ban </a:t>
            </a:r>
            <a:r>
              <a:rPr lang="en-US" sz="5200" dirty="0" err="1">
                <a:solidFill>
                  <a:srgbClr val="0000CC"/>
                </a:solidFill>
                <a:latin typeface="Times New Roman" panose="02020603050405020304" pitchFamily="18" charset="0"/>
                <a:cs typeface="Times New Roman" panose="02020603050405020304" pitchFamily="18" charset="0"/>
              </a:rPr>
              <a:t>đầu</a:t>
            </a:r>
            <a:r>
              <a:rPr lang="en-US" sz="5200" dirty="0">
                <a:solidFill>
                  <a:srgbClr val="0000CC"/>
                </a:solidFill>
                <a:latin typeface="Times New Roman" panose="02020603050405020304" pitchFamily="18" charset="0"/>
                <a:cs typeface="Times New Roman" panose="02020603050405020304" pitchFamily="18" charset="0"/>
              </a:rPr>
              <a:t> </a:t>
            </a:r>
          </a:p>
          <a:p>
            <a:pPr marL="0" indent="0" eaLnBrk="1" fontAlgn="auto" hangingPunct="1">
              <a:spcAft>
                <a:spcPts val="0"/>
              </a:spcAft>
              <a:buFont typeface="Arial" pitchFamily="34" charset="0"/>
              <a:buNone/>
              <a:defRPr/>
            </a:pPr>
            <a:r>
              <a:rPr lang="en-US" sz="5200" dirty="0">
                <a:latin typeface="Times New Roman" panose="02020603050405020304" pitchFamily="18" charset="0"/>
                <a:cs typeface="Times New Roman" panose="02020603050405020304" pitchFamily="18" charset="0"/>
              </a:rPr>
              <a:t> 	</a:t>
            </a:r>
            <a:r>
              <a:rPr lang="en-US" sz="5200" dirty="0">
                <a:solidFill>
                  <a:srgbClr val="FF0000"/>
                </a:solidFill>
                <a:latin typeface="Times New Roman" panose="02020603050405020304" pitchFamily="18" charset="0"/>
                <a:cs typeface="Times New Roman" panose="02020603050405020304" pitchFamily="18" charset="0"/>
              </a:rPr>
              <a:t>=&gt; </a:t>
            </a:r>
            <a:r>
              <a:rPr lang="en-US" sz="5200" dirty="0" err="1">
                <a:solidFill>
                  <a:srgbClr val="FF0000"/>
                </a:solidFill>
                <a:latin typeface="Times New Roman" panose="02020603050405020304" pitchFamily="18" charset="0"/>
                <a:cs typeface="Times New Roman" panose="02020603050405020304" pitchFamily="18" charset="0"/>
              </a:rPr>
              <a:t>biến</a:t>
            </a:r>
            <a:r>
              <a:rPr lang="en-US" sz="5200" dirty="0">
                <a:solidFill>
                  <a:srgbClr val="FF0000"/>
                </a:solidFill>
                <a:latin typeface="Times New Roman" panose="02020603050405020304" pitchFamily="18" charset="0"/>
                <a:cs typeface="Times New Roman" panose="02020603050405020304" pitchFamily="18" charset="0"/>
              </a:rPr>
              <a:t> </a:t>
            </a:r>
            <a:r>
              <a:rPr lang="en-US" sz="5200" dirty="0" err="1">
                <a:solidFill>
                  <a:srgbClr val="FF0000"/>
                </a:solidFill>
                <a:latin typeface="Times New Roman" panose="02020603050405020304" pitchFamily="18" charset="0"/>
                <a:cs typeface="Times New Roman" panose="02020603050405020304" pitchFamily="18" charset="0"/>
              </a:rPr>
              <a:t>dạng</a:t>
            </a:r>
            <a:r>
              <a:rPr lang="en-US" sz="5200" dirty="0">
                <a:solidFill>
                  <a:srgbClr val="FF0000"/>
                </a:solidFill>
                <a:latin typeface="Times New Roman" panose="02020603050405020304" pitchFamily="18" charset="0"/>
                <a:cs typeface="Times New Roman" panose="02020603050405020304" pitchFamily="18" charset="0"/>
              </a:rPr>
              <a:t> </a:t>
            </a:r>
            <a:r>
              <a:rPr lang="en-US" sz="5200" dirty="0" err="1">
                <a:solidFill>
                  <a:srgbClr val="FF0000"/>
                </a:solidFill>
                <a:latin typeface="Times New Roman" panose="02020603050405020304" pitchFamily="18" charset="0"/>
                <a:cs typeface="Times New Roman" panose="02020603050405020304" pitchFamily="18" charset="0"/>
              </a:rPr>
              <a:t>lò</a:t>
            </a:r>
            <a:r>
              <a:rPr lang="en-US" sz="5200" dirty="0">
                <a:solidFill>
                  <a:srgbClr val="FF0000"/>
                </a:solidFill>
                <a:latin typeface="Times New Roman" panose="02020603050405020304" pitchFamily="18" charset="0"/>
                <a:cs typeface="Times New Roman" panose="02020603050405020304" pitchFamily="18" charset="0"/>
              </a:rPr>
              <a:t> xo</a:t>
            </a:r>
            <a:r>
              <a:rPr lang="vi-VN" sz="5200" dirty="0">
                <a:solidFill>
                  <a:srgbClr val="FF0000"/>
                </a:solidFill>
                <a:latin typeface="Times New Roman" panose="02020603050405020304" pitchFamily="18" charset="0"/>
                <a:cs typeface="Times New Roman" panose="02020603050405020304" pitchFamily="18" charset="0"/>
              </a:rPr>
              <a:t> </a:t>
            </a:r>
            <a:r>
              <a:rPr lang="vi-VN" sz="5200" dirty="0" err="1">
                <a:solidFill>
                  <a:srgbClr val="FF0000"/>
                </a:solidFill>
                <a:latin typeface="Times New Roman" panose="02020603050405020304" pitchFamily="18" charset="0"/>
                <a:cs typeface="Times New Roman" panose="02020603050405020304" pitchFamily="18" charset="0"/>
              </a:rPr>
              <a:t>là</a:t>
            </a:r>
            <a:r>
              <a:rPr lang="vi-VN" sz="5200" dirty="0">
                <a:solidFill>
                  <a:srgbClr val="FF0000"/>
                </a:solidFill>
                <a:latin typeface="Times New Roman" panose="02020603050405020304" pitchFamily="18" charset="0"/>
                <a:cs typeface="Times New Roman" panose="02020603050405020304" pitchFamily="18" charset="0"/>
              </a:rPr>
              <a:t> </a:t>
            </a:r>
            <a:r>
              <a:rPr lang="vi-VN" sz="5200" dirty="0" err="1">
                <a:solidFill>
                  <a:srgbClr val="FF0000"/>
                </a:solidFill>
                <a:latin typeface="Times New Roman" panose="02020603050405020304" pitchFamily="18" charset="0"/>
                <a:cs typeface="Times New Roman" panose="02020603050405020304" pitchFamily="18" charset="0"/>
              </a:rPr>
              <a:t>biến</a:t>
            </a:r>
            <a:r>
              <a:rPr lang="vi-VN" sz="5200" dirty="0">
                <a:solidFill>
                  <a:srgbClr val="FF0000"/>
                </a:solidFill>
                <a:latin typeface="Times New Roman" panose="02020603050405020304" pitchFamily="18" charset="0"/>
                <a:cs typeface="Times New Roman" panose="02020603050405020304" pitchFamily="18" charset="0"/>
              </a:rPr>
              <a:t> </a:t>
            </a:r>
            <a:r>
              <a:rPr lang="vi-VN" sz="5200" dirty="0" err="1">
                <a:solidFill>
                  <a:srgbClr val="FF0000"/>
                </a:solidFill>
                <a:latin typeface="Times New Roman" panose="02020603050405020304" pitchFamily="18" charset="0"/>
                <a:cs typeface="Times New Roman" panose="02020603050405020304" pitchFamily="18" charset="0"/>
              </a:rPr>
              <a:t>dạng</a:t>
            </a:r>
            <a:r>
              <a:rPr lang="vi-VN" sz="5200" dirty="0">
                <a:solidFill>
                  <a:srgbClr val="FF0000"/>
                </a:solidFill>
                <a:latin typeface="Times New Roman" panose="02020603050405020304" pitchFamily="18" charset="0"/>
                <a:cs typeface="Times New Roman" panose="02020603050405020304" pitchFamily="18" charset="0"/>
              </a:rPr>
              <a:t> </a:t>
            </a:r>
            <a:r>
              <a:rPr lang="vi-VN" sz="5200" err="1">
                <a:solidFill>
                  <a:srgbClr val="FF0000"/>
                </a:solidFill>
                <a:latin typeface="Times New Roman" panose="02020603050405020304" pitchFamily="18" charset="0"/>
                <a:cs typeface="Times New Roman" panose="02020603050405020304" pitchFamily="18" charset="0"/>
              </a:rPr>
              <a:t>đàn</a:t>
            </a:r>
            <a:r>
              <a:rPr lang="vi-VN" sz="5200">
                <a:solidFill>
                  <a:srgbClr val="FF0000"/>
                </a:solidFill>
                <a:latin typeface="Times New Roman" panose="02020603050405020304" pitchFamily="18" charset="0"/>
                <a:cs typeface="Times New Roman" panose="02020603050405020304" pitchFamily="18" charset="0"/>
              </a:rPr>
              <a:t> hồi</a:t>
            </a:r>
            <a:endParaRPr lang="en-US" sz="5200" dirty="0">
              <a:solidFill>
                <a:srgbClr val="FF0000"/>
              </a:solidFill>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Trong</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thực</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tế</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lò</a:t>
            </a:r>
            <a:r>
              <a:rPr lang="en-US" sz="5200" dirty="0">
                <a:latin typeface="Times New Roman" panose="02020603050405020304" pitchFamily="18" charset="0"/>
                <a:cs typeface="Times New Roman" panose="02020603050405020304" pitchFamily="18" charset="0"/>
              </a:rPr>
              <a:t> xo </a:t>
            </a:r>
            <a:r>
              <a:rPr lang="en-US" sz="5200" dirty="0" err="1">
                <a:latin typeface="Times New Roman" panose="02020603050405020304" pitchFamily="18" charset="0"/>
                <a:cs typeface="Times New Roman" panose="02020603050405020304" pitchFamily="18" charset="0"/>
              </a:rPr>
              <a:t>thường</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được</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làm</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từ</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thép</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hoặc</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đồng</a:t>
            </a:r>
            <a:r>
              <a:rPr lang="en-US" sz="5200" dirty="0">
                <a:latin typeface="Times New Roman" panose="02020603050405020304" pitchFamily="18" charset="0"/>
                <a:cs typeface="Times New Roman" panose="02020603050405020304" pitchFamily="18" charset="0"/>
              </a:rPr>
              <a:t> </a:t>
            </a:r>
            <a:r>
              <a:rPr lang="en-US" sz="5200" dirty="0" err="1">
                <a:latin typeface="Times New Roman" panose="02020603050405020304" pitchFamily="18" charset="0"/>
                <a:cs typeface="Times New Roman" panose="02020603050405020304" pitchFamily="18" charset="0"/>
              </a:rPr>
              <a:t>thau</a:t>
            </a:r>
            <a:endParaRPr lang="en-US" sz="52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endParaRPr lang="en-US" sz="32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TotalTime>
  <Words>2528</Words>
  <Application>Microsoft Office PowerPoint</Application>
  <PresentationFormat>On-screen Show (4:3)</PresentationFormat>
  <Paragraphs>351</Paragraphs>
  <Slides>47</Slides>
  <Notes>2</Notes>
  <HiddenSlides>0</HiddenSlides>
  <MMClips>1</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61" baseType="lpstr">
      <vt:lpstr>.VnKoala</vt:lpstr>
      <vt:lpstr>A3.NotoSans-San</vt:lpstr>
      <vt:lpstr>Arial</vt:lpstr>
      <vt:lpstr>Calibri</vt:lpstr>
      <vt:lpstr>Tahoma</vt:lpstr>
      <vt:lpstr>Times New Roman</vt:lpstr>
      <vt:lpstr>Verdana</vt:lpstr>
      <vt:lpstr>VNI-Centur</vt:lpstr>
      <vt:lpstr>VNI-Garam</vt:lpstr>
      <vt:lpstr>VNI-Souvir</vt:lpstr>
      <vt:lpstr>VNI-Times</vt:lpstr>
      <vt:lpstr>Wingdings</vt:lpstr>
      <vt:lpstr>Office Theme</vt:lpstr>
      <vt:lpstr>Equation</vt:lpstr>
      <vt:lpstr>PowerPoint Presentation</vt:lpstr>
      <vt:lpstr>PowerPoint Presentation</vt:lpstr>
      <vt:lpstr>PowerPoint Presentation</vt:lpstr>
      <vt:lpstr>Các vật trong hình: a) kẹp quần áo; b) giảm sóc xe máy; c) bạt nhún, đều có cấu tạo và hoạt động dựa trên sự biến dạng của lò xo.Em có biết biến dạng này được sử dụng trong dụng cụ, thiết bị, máy móc nào khác không?    </vt:lpstr>
      <vt:lpstr>PowerPoint Presentation</vt:lpstr>
      <vt:lpstr>AI NHANH HƠN</vt:lpstr>
      <vt:lpstr>PowerPoint Presentation</vt:lpstr>
      <vt:lpstr>PowerPoint Presentation</vt:lpstr>
      <vt:lpstr>PowerPoint Presentation</vt:lpstr>
      <vt:lpstr>VẬT CÓ SỰ BIẾN DẠNG LÒ XO</vt:lpstr>
      <vt:lpstr>VẬT CÓ SỰ BIẾN DẠNG LÒ XO</vt:lpstr>
      <vt:lpstr>ỨNG DỤNG TRONG CUỘC SỐNG</vt:lpstr>
      <vt:lpstr>ỨNG DỤNG TRONG CUỘC SỐNG</vt:lpstr>
      <vt:lpstr>ỨNG DỤNG TRONG CUỘC SỐNG</vt:lpstr>
      <vt:lpstr>PowerPoint Presentation</vt:lpstr>
      <vt:lpstr>PowerPoint Presentation</vt:lpstr>
      <vt:lpstr>PowerPoint Presentation</vt:lpstr>
      <vt:lpstr>PowerPoint Presentation</vt:lpstr>
      <vt:lpstr>PowerPoint Presentation</vt:lpstr>
      <vt:lpstr>II. ĐẶC ĐIỂM CỦA BIẾN DẠNG CỦA LÒ XO</vt:lpstr>
      <vt:lpstr>PowerPoint Presentation</vt:lpstr>
      <vt:lpstr>Các bước tiến hành thí nghiệm</vt:lpstr>
      <vt:lpstr>TIẾN HÀNH THÍ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NHẬN BIẾT LỰC ĐÀN HỒI</vt:lpstr>
      <vt:lpstr>III) Lực đàn hồi:</vt:lpstr>
      <vt:lpstr>PowerPoint Presentation</vt:lpstr>
      <vt:lpstr>VẬN DỤNG</vt:lpstr>
      <vt:lpstr>Câu 3:Trong các phát biểu sau đây ,phát biểu nào là đúng </vt:lpstr>
      <vt:lpstr>Câu 4:Độ dãn của lò xo treo theo phương thẳng đứng tỉ lệ với  </vt:lpstr>
      <vt:lpstr>Câu 5:Biến dạng của lò xo là</vt:lpstr>
      <vt:lpstr>Câu 6. Trong đời sống vật nào KHÔNG phải vật đàn hồi</vt:lpstr>
      <vt:lpstr>Câu 7.Treo thẳng đứng một lò xo, đầu dưới gắn với một quả cân 100g thì lò xo có độ dài 11cm, nếu thay bằng quả cân 200g thì lò xo có độ dài 11,5cm. Hỏi nếu treo quả cân 500g thì lò xo có độ dài bao nhiêu?</vt:lpstr>
      <vt:lpstr>PowerPoint Presentation</vt:lpstr>
      <vt:lpstr>Câu 9.Hai lò xo có chiều dài ban đầu như nhau.Treo hai vật có cùng khối lượng vào hai lò xo. Hỏi độ dãn của hai lò xo có bằng nhau hay không?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hp</cp:lastModifiedBy>
  <cp:revision>81</cp:revision>
  <dcterms:created xsi:type="dcterms:W3CDTF">2021-10-16T08:15:08Z</dcterms:created>
  <dcterms:modified xsi:type="dcterms:W3CDTF">2022-03-30T03:27:30Z</dcterms:modified>
</cp:coreProperties>
</file>