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9" r:id="rId2"/>
    <p:sldId id="257" r:id="rId3"/>
    <p:sldId id="258" r:id="rId4"/>
    <p:sldId id="272" r:id="rId5"/>
    <p:sldId id="259" r:id="rId6"/>
    <p:sldId id="273" r:id="rId7"/>
    <p:sldId id="271" r:id="rId8"/>
    <p:sldId id="261" r:id="rId9"/>
    <p:sldId id="262" r:id="rId10"/>
    <p:sldId id="263" r:id="rId11"/>
    <p:sldId id="265" r:id="rId12"/>
    <p:sldId id="275" r:id="rId13"/>
    <p:sldId id="277" r:id="rId14"/>
    <p:sldId id="278" r:id="rId15"/>
    <p:sldId id="276" r:id="rId16"/>
    <p:sldId id="280" r:id="rId17"/>
    <p:sldId id="281" r:id="rId18"/>
    <p:sldId id="286" r:id="rId19"/>
    <p:sldId id="283" r:id="rId20"/>
    <p:sldId id="279" r:id="rId21"/>
    <p:sldId id="266" r:id="rId22"/>
    <p:sldId id="267" r:id="rId23"/>
    <p:sldId id="285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94700" autoAdjust="0"/>
  </p:normalViewPr>
  <p:slideViewPr>
    <p:cSldViewPr snapToGrid="0">
      <p:cViewPr varScale="1">
        <p:scale>
          <a:sx n="62" d="100"/>
          <a:sy n="62" d="100"/>
        </p:scale>
        <p:origin x="7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52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9814B-C289-48F3-8A3E-D6784B267A4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D9E4C-8F67-446B-A8DF-5639CEEBBF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499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966BE-64A4-4A42-898B-C27C82D3505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1183F-0210-4076-BF44-057CDDD7A0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913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69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856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657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89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620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409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64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851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974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970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621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052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945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801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0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3EE26-636F-4600-850A-6774D4D13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0DB60-A041-4EAA-B4CF-7248409331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17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4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5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7.png"/><Relationship Id="rId10" Type="http://schemas.openxmlformats.org/officeDocument/2006/relationships/image" Target="../media/image45.png"/><Relationship Id="rId4" Type="http://schemas.openxmlformats.org/officeDocument/2006/relationships/image" Target="../media/image26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1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15.wdp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12" Type="http://schemas.openxmlformats.org/officeDocument/2006/relationships/image" Target="../media/image31.png"/><Relationship Id="rId17" Type="http://schemas.microsoft.com/office/2007/relationships/hdphoto" Target="../media/hdphoto11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5" Type="http://schemas.microsoft.com/office/2007/relationships/hdphoto" Target="../media/hdphoto10.wdp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869696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371600" y="460421"/>
            <a:ext cx="7165855" cy="445533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41" y="1184003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F6BE3D3-5A37-42F0-BC6D-9FF884E4AB72}"/>
              </a:ext>
            </a:extLst>
          </p:cNvPr>
          <p:cNvSpPr txBox="1"/>
          <p:nvPr/>
        </p:nvSpPr>
        <p:spPr>
          <a:xfrm>
            <a:off x="2115425" y="2134092"/>
            <a:ext cx="59650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站酷快乐体 " panose="02010600030101010101" pitchFamily="2" charset="-122"/>
                <a:cs typeface="#9Slide03 Arima Madurai Black" panose="00000A00000000000000" pitchFamily="2" charset="0"/>
              </a:rPr>
              <a:t>Bài</a:t>
            </a:r>
            <a:r>
              <a:rPr lang="en-US" altLang="zh-CN" sz="4800" b="1" dirty="0">
                <a:solidFill>
                  <a:srgbClr val="002060"/>
                </a:solidFill>
                <a:latin typeface="#9Slide03 Arima Madurai Black" panose="00000A00000000000000" pitchFamily="2" charset="0"/>
                <a:ea typeface="站酷快乐体 " panose="02010600030101010101" pitchFamily="2" charset="-122"/>
                <a:cs typeface="#9Slide03 Arima Madurai Black" panose="00000A00000000000000" pitchFamily="2" charset="0"/>
              </a:rPr>
              <a:t> 28 – </a:t>
            </a:r>
            <a:r>
              <a:rPr lang="en-US" altLang="zh-CN" sz="4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站酷快乐体 " panose="02010600030101010101" pitchFamily="2" charset="-122"/>
                <a:cs typeface="#9Slide03 Arima Madurai Black" panose="00000A00000000000000" pitchFamily="2" charset="0"/>
              </a:rPr>
              <a:t>Nấm</a:t>
            </a:r>
            <a:r>
              <a:rPr lang="en-US" altLang="zh-CN" sz="4800" b="1" dirty="0">
                <a:solidFill>
                  <a:srgbClr val="002060"/>
                </a:solidFill>
                <a:latin typeface="#9Slide03 Arima Madurai Black" panose="00000A00000000000000" pitchFamily="2" charset="0"/>
                <a:ea typeface="站酷快乐体 " panose="02010600030101010101" pitchFamily="2" charset="-122"/>
                <a:cs typeface="#9Slide03 Arima Madurai Black" panose="00000A00000000000000" pitchFamily="2" charset="0"/>
              </a:rPr>
              <a:t> (</a:t>
            </a:r>
            <a:r>
              <a:rPr lang="en-US" altLang="zh-CN" sz="4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站酷快乐体 " panose="02010600030101010101" pitchFamily="2" charset="-122"/>
                <a:cs typeface="#9Slide03 Arima Madurai Black" panose="00000A00000000000000" pitchFamily="2" charset="0"/>
              </a:rPr>
              <a:t>Tiết</a:t>
            </a:r>
            <a:r>
              <a:rPr lang="en-US" altLang="zh-CN" sz="4800" b="1" dirty="0">
                <a:solidFill>
                  <a:srgbClr val="002060"/>
                </a:solidFill>
                <a:latin typeface="#9Slide03 Arima Madurai Black" panose="00000A00000000000000" pitchFamily="2" charset="0"/>
                <a:ea typeface="站酷快乐体 " panose="02010600030101010101" pitchFamily="2" charset="-122"/>
                <a:cs typeface="#9Slide03 Arima Madurai Black" panose="00000A00000000000000" pitchFamily="2" charset="0"/>
              </a:rPr>
              <a:t> 1)</a:t>
            </a:r>
            <a:endParaRPr lang="en-US" altLang="zh-CN" sz="6000" b="1" dirty="0">
              <a:solidFill>
                <a:srgbClr val="002060"/>
              </a:solidFill>
              <a:latin typeface="#9Slide03 Arima Madurai Black" panose="00000A00000000000000" pitchFamily="2" charset="0"/>
              <a:ea typeface="站酷快乐体 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"/>
          <p:cNvGrpSpPr/>
          <p:nvPr/>
        </p:nvGrpSpPr>
        <p:grpSpPr>
          <a:xfrm>
            <a:off x="116779" y="471456"/>
            <a:ext cx="2988371" cy="967189"/>
            <a:chOff x="224513" y="140871"/>
            <a:chExt cx="2988371" cy="967189"/>
          </a:xfrm>
        </p:grpSpPr>
        <p:sp>
          <p:nvSpPr>
            <p:cNvPr id="16" name="任意多边形 2"/>
            <p:cNvSpPr/>
            <p:nvPr/>
          </p:nvSpPr>
          <p:spPr>
            <a:xfrm rot="10800000">
              <a:off x="606628" y="321415"/>
              <a:ext cx="2606256" cy="626425"/>
            </a:xfrm>
            <a:custGeom>
              <a:avLst/>
              <a:gdLst>
                <a:gd name="connsiteX0" fmla="*/ 2752531 w 3079102"/>
                <a:gd name="connsiteY0" fmla="*/ 653144 h 653144"/>
                <a:gd name="connsiteX1" fmla="*/ 970384 w 3079102"/>
                <a:gd name="connsiteY1" fmla="*/ 653144 h 653144"/>
                <a:gd name="connsiteX2" fmla="*/ 970384 w 3079102"/>
                <a:gd name="connsiteY2" fmla="*/ 653143 h 653144"/>
                <a:gd name="connsiteX3" fmla="*/ 326571 w 3079102"/>
                <a:gd name="connsiteY3" fmla="*/ 653143 h 653144"/>
                <a:gd name="connsiteX4" fmla="*/ 0 w 3079102"/>
                <a:gd name="connsiteY4" fmla="*/ 326571 h 653144"/>
                <a:gd name="connsiteX5" fmla="*/ 326571 w 3079102"/>
                <a:gd name="connsiteY5" fmla="*/ 0 h 653144"/>
                <a:gd name="connsiteX6" fmla="*/ 2108718 w 3079102"/>
                <a:gd name="connsiteY6" fmla="*/ 0 h 653144"/>
                <a:gd name="connsiteX7" fmla="*/ 2108718 w 3079102"/>
                <a:gd name="connsiteY7" fmla="*/ 1 h 653144"/>
                <a:gd name="connsiteX8" fmla="*/ 2752531 w 3079102"/>
                <a:gd name="connsiteY8" fmla="*/ 1 h 653144"/>
                <a:gd name="connsiteX9" fmla="*/ 3079102 w 3079102"/>
                <a:gd name="connsiteY9" fmla="*/ 326573 h 65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9102" h="653144">
                  <a:moveTo>
                    <a:pt x="2752531" y="653144"/>
                  </a:moveTo>
                  <a:lnTo>
                    <a:pt x="970384" y="653144"/>
                  </a:lnTo>
                  <a:lnTo>
                    <a:pt x="970384" y="653143"/>
                  </a:lnTo>
                  <a:lnTo>
                    <a:pt x="326571" y="653143"/>
                  </a:lnTo>
                  <a:lnTo>
                    <a:pt x="0" y="326571"/>
                  </a:lnTo>
                  <a:lnTo>
                    <a:pt x="326571" y="0"/>
                  </a:lnTo>
                  <a:lnTo>
                    <a:pt x="2108718" y="0"/>
                  </a:lnTo>
                  <a:lnTo>
                    <a:pt x="2108718" y="1"/>
                  </a:lnTo>
                  <a:lnTo>
                    <a:pt x="2752531" y="1"/>
                  </a:lnTo>
                  <a:lnTo>
                    <a:pt x="3079102" y="326573"/>
                  </a:lnTo>
                  <a:close/>
                </a:path>
              </a:pathLst>
            </a:custGeom>
            <a:solidFill>
              <a:srgbClr val="5286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1322652" y="413217"/>
              <a:ext cx="1492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Mẫu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vật</a:t>
              </a:r>
              <a:endParaRPr lang="zh-CN" alt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5912">
              <a:off x="224513" y="186373"/>
              <a:ext cx="1079900" cy="921687"/>
            </a:xfrm>
            <a:prstGeom prst="rect">
              <a:avLst/>
            </a:prstGeom>
          </p:spPr>
        </p:pic>
        <p:grpSp>
          <p:nvGrpSpPr>
            <p:cNvPr id="22" name="组合 5"/>
            <p:cNvGrpSpPr/>
            <p:nvPr/>
          </p:nvGrpSpPr>
          <p:grpSpPr>
            <a:xfrm rot="335674">
              <a:off x="452539" y="140871"/>
              <a:ext cx="620482" cy="623305"/>
              <a:chOff x="2155121" y="1939693"/>
              <a:chExt cx="1174773" cy="1180119"/>
            </a:xfrm>
          </p:grpSpPr>
          <p:pic>
            <p:nvPicPr>
              <p:cNvPr id="23" name="图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21" y="2078285"/>
                <a:ext cx="989525" cy="755270"/>
              </a:xfrm>
              <a:prstGeom prst="rect">
                <a:avLst/>
              </a:prstGeom>
            </p:spPr>
          </p:pic>
          <p:pic>
            <p:nvPicPr>
              <p:cNvPr id="24" name="图片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1690" y="1939693"/>
                <a:ext cx="868204" cy="1180119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3408" y="1682083"/>
            <a:ext cx="4248452" cy="3402163"/>
            <a:chOff x="8382000" y="452436"/>
            <a:chExt cx="3333750" cy="309907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01" t="11631" r="15600" b="18883"/>
            <a:stretch/>
          </p:blipFill>
          <p:spPr>
            <a:xfrm>
              <a:off x="8382000" y="452436"/>
              <a:ext cx="3333750" cy="2497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9137407" y="3028295"/>
              <a:ext cx="18229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Mốc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trắng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700876" y="1700144"/>
            <a:ext cx="2947591" cy="3465168"/>
            <a:chOff x="7195305" y="3842760"/>
            <a:chExt cx="2831941" cy="330511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4688" r="90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305" y="3842760"/>
              <a:ext cx="2831941" cy="26932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TextBox 32"/>
            <p:cNvSpPr txBox="1"/>
            <p:nvPr/>
          </p:nvSpPr>
          <p:spPr>
            <a:xfrm>
              <a:off x="7424903" y="6624652"/>
              <a:ext cx="2602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kim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châm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03793" y="1700144"/>
            <a:ext cx="3543360" cy="3346917"/>
            <a:chOff x="5203793" y="1700144"/>
            <a:chExt cx="3543360" cy="3346917"/>
          </a:xfrm>
        </p:grpSpPr>
        <p:sp>
          <p:nvSpPr>
            <p:cNvPr id="30" name="TextBox 29"/>
            <p:cNvSpPr txBox="1"/>
            <p:nvPr/>
          </p:nvSpPr>
          <p:spPr>
            <a:xfrm>
              <a:off x="5694829" y="4523841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nhĩ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793" y="1700144"/>
              <a:ext cx="3543360" cy="28097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177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"/>
          <p:cNvGrpSpPr/>
          <p:nvPr/>
        </p:nvGrpSpPr>
        <p:grpSpPr>
          <a:xfrm>
            <a:off x="116779" y="471456"/>
            <a:ext cx="4093271" cy="967189"/>
            <a:chOff x="224513" y="140871"/>
            <a:chExt cx="4093271" cy="967189"/>
          </a:xfrm>
        </p:grpSpPr>
        <p:sp>
          <p:nvSpPr>
            <p:cNvPr id="10" name="任意多边形 2"/>
            <p:cNvSpPr/>
            <p:nvPr/>
          </p:nvSpPr>
          <p:spPr>
            <a:xfrm rot="10800000">
              <a:off x="606628" y="321413"/>
              <a:ext cx="3711156" cy="626425"/>
            </a:xfrm>
            <a:custGeom>
              <a:avLst/>
              <a:gdLst>
                <a:gd name="connsiteX0" fmla="*/ 2752531 w 3079102"/>
                <a:gd name="connsiteY0" fmla="*/ 653144 h 653144"/>
                <a:gd name="connsiteX1" fmla="*/ 970384 w 3079102"/>
                <a:gd name="connsiteY1" fmla="*/ 653144 h 653144"/>
                <a:gd name="connsiteX2" fmla="*/ 970384 w 3079102"/>
                <a:gd name="connsiteY2" fmla="*/ 653143 h 653144"/>
                <a:gd name="connsiteX3" fmla="*/ 326571 w 3079102"/>
                <a:gd name="connsiteY3" fmla="*/ 653143 h 653144"/>
                <a:gd name="connsiteX4" fmla="*/ 0 w 3079102"/>
                <a:gd name="connsiteY4" fmla="*/ 326571 h 653144"/>
                <a:gd name="connsiteX5" fmla="*/ 326571 w 3079102"/>
                <a:gd name="connsiteY5" fmla="*/ 0 h 653144"/>
                <a:gd name="connsiteX6" fmla="*/ 2108718 w 3079102"/>
                <a:gd name="connsiteY6" fmla="*/ 0 h 653144"/>
                <a:gd name="connsiteX7" fmla="*/ 2108718 w 3079102"/>
                <a:gd name="connsiteY7" fmla="*/ 1 h 653144"/>
                <a:gd name="connsiteX8" fmla="*/ 2752531 w 3079102"/>
                <a:gd name="connsiteY8" fmla="*/ 1 h 653144"/>
                <a:gd name="connsiteX9" fmla="*/ 3079102 w 3079102"/>
                <a:gd name="connsiteY9" fmla="*/ 326573 h 65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9102" h="653144">
                  <a:moveTo>
                    <a:pt x="2752531" y="653144"/>
                  </a:moveTo>
                  <a:lnTo>
                    <a:pt x="970384" y="653144"/>
                  </a:lnTo>
                  <a:lnTo>
                    <a:pt x="970384" y="653143"/>
                  </a:lnTo>
                  <a:lnTo>
                    <a:pt x="326571" y="653143"/>
                  </a:lnTo>
                  <a:lnTo>
                    <a:pt x="0" y="326571"/>
                  </a:lnTo>
                  <a:lnTo>
                    <a:pt x="326571" y="0"/>
                  </a:lnTo>
                  <a:lnTo>
                    <a:pt x="2108718" y="0"/>
                  </a:lnTo>
                  <a:lnTo>
                    <a:pt x="2108718" y="1"/>
                  </a:lnTo>
                  <a:lnTo>
                    <a:pt x="2752531" y="1"/>
                  </a:lnTo>
                  <a:lnTo>
                    <a:pt x="3079102" y="326573"/>
                  </a:lnTo>
                  <a:close/>
                </a:path>
              </a:pathLst>
            </a:custGeom>
            <a:solidFill>
              <a:srgbClr val="5286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3"/>
            <p:cNvSpPr txBox="1"/>
            <p:nvPr/>
          </p:nvSpPr>
          <p:spPr>
            <a:xfrm>
              <a:off x="1322652" y="413217"/>
              <a:ext cx="17091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Nhiệm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vụ</a:t>
              </a:r>
              <a:endParaRPr lang="zh-CN" alt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pic>
          <p:nvPicPr>
            <p:cNvPr id="12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5912">
              <a:off x="224513" y="186373"/>
              <a:ext cx="1079900" cy="921687"/>
            </a:xfrm>
            <a:prstGeom prst="rect">
              <a:avLst/>
            </a:prstGeom>
          </p:spPr>
        </p:pic>
        <p:grpSp>
          <p:nvGrpSpPr>
            <p:cNvPr id="13" name="组合 5"/>
            <p:cNvGrpSpPr/>
            <p:nvPr/>
          </p:nvGrpSpPr>
          <p:grpSpPr>
            <a:xfrm rot="335674">
              <a:off x="452539" y="140871"/>
              <a:ext cx="620482" cy="623305"/>
              <a:chOff x="2155121" y="1939693"/>
              <a:chExt cx="1174773" cy="1180119"/>
            </a:xfrm>
          </p:grpSpPr>
          <p:pic>
            <p:nvPicPr>
              <p:cNvPr id="14" name="图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21" y="2078285"/>
                <a:ext cx="989525" cy="755270"/>
              </a:xfrm>
              <a:prstGeom prst="rect">
                <a:avLst/>
              </a:prstGeom>
            </p:spPr>
          </p:pic>
          <p:pic>
            <p:nvPicPr>
              <p:cNvPr id="15" name="图片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1690" y="1939693"/>
                <a:ext cx="868204" cy="1180119"/>
              </a:xfrm>
              <a:prstGeom prst="rect">
                <a:avLst/>
              </a:prstGeom>
            </p:spPr>
          </p:pic>
        </p:grpSp>
      </p:grpSp>
      <p:sp>
        <p:nvSpPr>
          <p:cNvPr id="16" name="云形 14">
            <a:extLst>
              <a:ext uri="{FF2B5EF4-FFF2-40B4-BE49-F238E27FC236}">
                <a16:creationId xmlns:a16="http://schemas.microsoft.com/office/drawing/2014/main" id="{CA8C610F-19EA-4C05-9F07-0D6D8FA708D8}"/>
              </a:ext>
            </a:extLst>
          </p:cNvPr>
          <p:cNvSpPr/>
          <p:nvPr/>
        </p:nvSpPr>
        <p:spPr>
          <a:xfrm>
            <a:off x="701542" y="1470115"/>
            <a:ext cx="2986584" cy="2774635"/>
          </a:xfrm>
          <a:prstGeom prst="cloud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  <p:sp>
        <p:nvSpPr>
          <p:cNvPr id="17" name="云形 15">
            <a:extLst>
              <a:ext uri="{FF2B5EF4-FFF2-40B4-BE49-F238E27FC236}">
                <a16:creationId xmlns:a16="http://schemas.microsoft.com/office/drawing/2014/main" id="{12D61C54-F290-4EEF-94D5-6D93A36996A8}"/>
              </a:ext>
            </a:extLst>
          </p:cNvPr>
          <p:cNvSpPr/>
          <p:nvPr/>
        </p:nvSpPr>
        <p:spPr>
          <a:xfrm>
            <a:off x="4265468" y="1352005"/>
            <a:ext cx="2986584" cy="2774635"/>
          </a:xfrm>
          <a:prstGeom prst="cloud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  <p:sp>
        <p:nvSpPr>
          <p:cNvPr id="18" name="云形 16">
            <a:extLst>
              <a:ext uri="{FF2B5EF4-FFF2-40B4-BE49-F238E27FC236}">
                <a16:creationId xmlns:a16="http://schemas.microsoft.com/office/drawing/2014/main" id="{B833F076-AE7A-4758-A058-AB2FFFDB65D2}"/>
              </a:ext>
            </a:extLst>
          </p:cNvPr>
          <p:cNvSpPr/>
          <p:nvPr/>
        </p:nvSpPr>
        <p:spPr>
          <a:xfrm>
            <a:off x="8538062" y="1352004"/>
            <a:ext cx="2986584" cy="2774635"/>
          </a:xfrm>
          <a:prstGeom prst="cloud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  <p:sp>
        <p:nvSpPr>
          <p:cNvPr id="19" name="文本框 17">
            <a:extLst>
              <a:ext uri="{FF2B5EF4-FFF2-40B4-BE49-F238E27FC236}">
                <a16:creationId xmlns:a16="http://schemas.microsoft.com/office/drawing/2014/main" id="{257690BB-83CC-4D2E-9FD4-6587A23AA798}"/>
              </a:ext>
            </a:extLst>
          </p:cNvPr>
          <p:cNvSpPr txBox="1"/>
          <p:nvPr/>
        </p:nvSpPr>
        <p:spPr>
          <a:xfrm>
            <a:off x="509438" y="3898157"/>
            <a:ext cx="3141258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sát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lớn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mắt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giới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thiệu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đặc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chúng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8">
            <a:extLst>
              <a:ext uri="{FF2B5EF4-FFF2-40B4-BE49-F238E27FC236}">
                <a16:creationId xmlns:a16="http://schemas.microsoft.com/office/drawing/2014/main" id="{037654C8-7AED-4735-9D59-11813146EC0E}"/>
              </a:ext>
            </a:extLst>
          </p:cNvPr>
          <p:cNvSpPr txBox="1"/>
          <p:nvPr/>
        </p:nvSpPr>
        <p:spPr>
          <a:xfrm>
            <a:off x="4262680" y="3898157"/>
            <a:ext cx="339138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sát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mốc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kích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thước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nhỏ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kính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lúp</a:t>
            </a:r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19">
            <a:extLst>
              <a:ext uri="{FF2B5EF4-FFF2-40B4-BE49-F238E27FC236}">
                <a16:creationId xmlns:a16="http://schemas.microsoft.com/office/drawing/2014/main" id="{EA821514-6422-4F13-BB7C-2FB735D07B23}"/>
              </a:ext>
            </a:extLst>
          </p:cNvPr>
          <p:cNvSpPr txBox="1"/>
          <p:nvPr/>
        </p:nvSpPr>
        <p:spPr>
          <a:xfrm>
            <a:off x="8231402" y="3898157"/>
            <a:ext cx="3489068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Vẽ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sợi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mốc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1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loại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lớn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mà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sát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được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689">
            <a:off x="10335021" y="4838502"/>
            <a:ext cx="1444154" cy="1639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598" y="154538"/>
            <a:ext cx="1658293" cy="161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"/>
          <p:cNvGrpSpPr/>
          <p:nvPr/>
        </p:nvGrpSpPr>
        <p:grpSpPr>
          <a:xfrm>
            <a:off x="116779" y="471456"/>
            <a:ext cx="4093271" cy="967189"/>
            <a:chOff x="224513" y="140871"/>
            <a:chExt cx="4093271" cy="967189"/>
          </a:xfrm>
        </p:grpSpPr>
        <p:sp>
          <p:nvSpPr>
            <p:cNvPr id="10" name="任意多边形 2"/>
            <p:cNvSpPr/>
            <p:nvPr/>
          </p:nvSpPr>
          <p:spPr>
            <a:xfrm rot="10800000">
              <a:off x="606628" y="321413"/>
              <a:ext cx="3711156" cy="626425"/>
            </a:xfrm>
            <a:custGeom>
              <a:avLst/>
              <a:gdLst>
                <a:gd name="connsiteX0" fmla="*/ 2752531 w 3079102"/>
                <a:gd name="connsiteY0" fmla="*/ 653144 h 653144"/>
                <a:gd name="connsiteX1" fmla="*/ 970384 w 3079102"/>
                <a:gd name="connsiteY1" fmla="*/ 653144 h 653144"/>
                <a:gd name="connsiteX2" fmla="*/ 970384 w 3079102"/>
                <a:gd name="connsiteY2" fmla="*/ 653143 h 653144"/>
                <a:gd name="connsiteX3" fmla="*/ 326571 w 3079102"/>
                <a:gd name="connsiteY3" fmla="*/ 653143 h 653144"/>
                <a:gd name="connsiteX4" fmla="*/ 0 w 3079102"/>
                <a:gd name="connsiteY4" fmla="*/ 326571 h 653144"/>
                <a:gd name="connsiteX5" fmla="*/ 326571 w 3079102"/>
                <a:gd name="connsiteY5" fmla="*/ 0 h 653144"/>
                <a:gd name="connsiteX6" fmla="*/ 2108718 w 3079102"/>
                <a:gd name="connsiteY6" fmla="*/ 0 h 653144"/>
                <a:gd name="connsiteX7" fmla="*/ 2108718 w 3079102"/>
                <a:gd name="connsiteY7" fmla="*/ 1 h 653144"/>
                <a:gd name="connsiteX8" fmla="*/ 2752531 w 3079102"/>
                <a:gd name="connsiteY8" fmla="*/ 1 h 653144"/>
                <a:gd name="connsiteX9" fmla="*/ 3079102 w 3079102"/>
                <a:gd name="connsiteY9" fmla="*/ 326573 h 65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9102" h="653144">
                  <a:moveTo>
                    <a:pt x="2752531" y="653144"/>
                  </a:moveTo>
                  <a:lnTo>
                    <a:pt x="970384" y="653144"/>
                  </a:lnTo>
                  <a:lnTo>
                    <a:pt x="970384" y="653143"/>
                  </a:lnTo>
                  <a:lnTo>
                    <a:pt x="326571" y="653143"/>
                  </a:lnTo>
                  <a:lnTo>
                    <a:pt x="0" y="326571"/>
                  </a:lnTo>
                  <a:lnTo>
                    <a:pt x="326571" y="0"/>
                  </a:lnTo>
                  <a:lnTo>
                    <a:pt x="2108718" y="0"/>
                  </a:lnTo>
                  <a:lnTo>
                    <a:pt x="2108718" y="1"/>
                  </a:lnTo>
                  <a:lnTo>
                    <a:pt x="2752531" y="1"/>
                  </a:lnTo>
                  <a:lnTo>
                    <a:pt x="3079102" y="326573"/>
                  </a:lnTo>
                  <a:close/>
                </a:path>
              </a:pathLst>
            </a:custGeom>
            <a:solidFill>
              <a:srgbClr val="5286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3"/>
            <p:cNvSpPr txBox="1"/>
            <p:nvPr/>
          </p:nvSpPr>
          <p:spPr>
            <a:xfrm>
              <a:off x="1322652" y="413217"/>
              <a:ext cx="26019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Cách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tiến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hành</a:t>
              </a:r>
              <a:endParaRPr lang="zh-CN" alt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pic>
          <p:nvPicPr>
            <p:cNvPr id="12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5912">
              <a:off x="224513" y="186373"/>
              <a:ext cx="1079900" cy="921687"/>
            </a:xfrm>
            <a:prstGeom prst="rect">
              <a:avLst/>
            </a:prstGeom>
          </p:spPr>
        </p:pic>
        <p:grpSp>
          <p:nvGrpSpPr>
            <p:cNvPr id="13" name="组合 5"/>
            <p:cNvGrpSpPr/>
            <p:nvPr/>
          </p:nvGrpSpPr>
          <p:grpSpPr>
            <a:xfrm rot="335674">
              <a:off x="452539" y="140871"/>
              <a:ext cx="620482" cy="623305"/>
              <a:chOff x="2155121" y="1939693"/>
              <a:chExt cx="1174773" cy="1180119"/>
            </a:xfrm>
          </p:grpSpPr>
          <p:pic>
            <p:nvPicPr>
              <p:cNvPr id="14" name="图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21" y="2078285"/>
                <a:ext cx="989525" cy="755270"/>
              </a:xfrm>
              <a:prstGeom prst="rect">
                <a:avLst/>
              </a:prstGeom>
            </p:spPr>
          </p:pic>
          <p:pic>
            <p:nvPicPr>
              <p:cNvPr id="15" name="图片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1690" y="1939693"/>
                <a:ext cx="868204" cy="1180119"/>
              </a:xfrm>
              <a:prstGeom prst="rect">
                <a:avLst/>
              </a:prstGeom>
            </p:spPr>
          </p:pic>
        </p:grpSp>
      </p:grpSp>
      <p:sp>
        <p:nvSpPr>
          <p:cNvPr id="22" name="云形 14">
            <a:extLst>
              <a:ext uri="{FF2B5EF4-FFF2-40B4-BE49-F238E27FC236}">
                <a16:creationId xmlns:a16="http://schemas.microsoft.com/office/drawing/2014/main" id="{CA8C610F-19EA-4C05-9F07-0D6D8FA708D8}"/>
              </a:ext>
            </a:extLst>
          </p:cNvPr>
          <p:cNvSpPr/>
          <p:nvPr/>
        </p:nvSpPr>
        <p:spPr>
          <a:xfrm>
            <a:off x="701542" y="1470115"/>
            <a:ext cx="2986584" cy="2774635"/>
          </a:xfrm>
          <a:prstGeom prst="cloud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  <p:sp>
        <p:nvSpPr>
          <p:cNvPr id="23" name="文本框 17">
            <a:extLst>
              <a:ext uri="{FF2B5EF4-FFF2-40B4-BE49-F238E27FC236}">
                <a16:creationId xmlns:a16="http://schemas.microsoft.com/office/drawing/2014/main" id="{257690BB-83CC-4D2E-9FD4-6587A23AA798}"/>
              </a:ext>
            </a:extLst>
          </p:cNvPr>
          <p:cNvSpPr txBox="1"/>
          <p:nvPr/>
        </p:nvSpPr>
        <p:spPr>
          <a:xfrm>
            <a:off x="687255" y="3925867"/>
            <a:ext cx="3141258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sát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lớn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mắt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giới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thiệu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đặc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chúng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?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440981" y="1670616"/>
            <a:ext cx="2947591" cy="3465168"/>
            <a:chOff x="7195305" y="3842760"/>
            <a:chExt cx="2831941" cy="330511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4688" r="90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305" y="3842760"/>
              <a:ext cx="2831941" cy="26932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7424903" y="6624652"/>
              <a:ext cx="2602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kim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châm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58318" y="1670616"/>
            <a:ext cx="3543360" cy="3346917"/>
            <a:chOff x="5203793" y="1700144"/>
            <a:chExt cx="3543360" cy="3346917"/>
          </a:xfrm>
        </p:grpSpPr>
        <p:sp>
          <p:nvSpPr>
            <p:cNvPr id="28" name="TextBox 27"/>
            <p:cNvSpPr txBox="1"/>
            <p:nvPr/>
          </p:nvSpPr>
          <p:spPr>
            <a:xfrm>
              <a:off x="5694829" y="4523841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nhĩ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793" y="1700144"/>
              <a:ext cx="3543360" cy="28097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689">
            <a:off x="10335021" y="4838502"/>
            <a:ext cx="1444154" cy="16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2325" y="726385"/>
            <a:ext cx="65670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173" y="726385"/>
            <a:ext cx="3543360" cy="3346917"/>
            <a:chOff x="5203793" y="1700144"/>
            <a:chExt cx="3543360" cy="3346917"/>
          </a:xfrm>
        </p:grpSpPr>
        <p:sp>
          <p:nvSpPr>
            <p:cNvPr id="4" name="TextBox 3"/>
            <p:cNvSpPr txBox="1"/>
            <p:nvPr/>
          </p:nvSpPr>
          <p:spPr>
            <a:xfrm>
              <a:off x="5694829" y="4523841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nhĩ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793" y="1700144"/>
              <a:ext cx="3543360" cy="28097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ách Chế Biến Nấm Mèo: Mẹo Sơ Chế Nấm Mèo Đúng Cách Không Bị Ngộ Độc |  Cooky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7625" l="12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11" y="3811692"/>
            <a:ext cx="4006484" cy="2784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12325" y="4511543"/>
            <a:ext cx="65670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da…</a:t>
            </a:r>
          </a:p>
        </p:txBody>
      </p:sp>
    </p:spTree>
    <p:extLst>
      <p:ext uri="{BB962C8B-B14F-4D97-AF65-F5344CB8AC3E}">
        <p14:creationId xmlns:p14="http://schemas.microsoft.com/office/powerpoint/2010/main" val="31159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43052" y="1345575"/>
            <a:ext cx="65670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76953" y="1193175"/>
            <a:ext cx="4526320" cy="4497820"/>
            <a:chOff x="7195305" y="3842760"/>
            <a:chExt cx="3514258" cy="31369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688" r="90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305" y="3842760"/>
              <a:ext cx="2831941" cy="26932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7632519" y="6456482"/>
              <a:ext cx="3077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kim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châm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3" b="90824" l="9964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06"/>
          <a:stretch/>
        </p:blipFill>
        <p:spPr>
          <a:xfrm>
            <a:off x="10030847" y="4691234"/>
            <a:ext cx="2161153" cy="216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"/>
          <p:cNvGrpSpPr/>
          <p:nvPr/>
        </p:nvGrpSpPr>
        <p:grpSpPr>
          <a:xfrm>
            <a:off x="116779" y="471456"/>
            <a:ext cx="4093271" cy="967189"/>
            <a:chOff x="224513" y="140871"/>
            <a:chExt cx="4093271" cy="967189"/>
          </a:xfrm>
        </p:grpSpPr>
        <p:sp>
          <p:nvSpPr>
            <p:cNvPr id="10" name="任意多边形 2"/>
            <p:cNvSpPr/>
            <p:nvPr/>
          </p:nvSpPr>
          <p:spPr>
            <a:xfrm rot="10800000">
              <a:off x="606628" y="321413"/>
              <a:ext cx="3711156" cy="626425"/>
            </a:xfrm>
            <a:custGeom>
              <a:avLst/>
              <a:gdLst>
                <a:gd name="connsiteX0" fmla="*/ 2752531 w 3079102"/>
                <a:gd name="connsiteY0" fmla="*/ 653144 h 653144"/>
                <a:gd name="connsiteX1" fmla="*/ 970384 w 3079102"/>
                <a:gd name="connsiteY1" fmla="*/ 653144 h 653144"/>
                <a:gd name="connsiteX2" fmla="*/ 970384 w 3079102"/>
                <a:gd name="connsiteY2" fmla="*/ 653143 h 653144"/>
                <a:gd name="connsiteX3" fmla="*/ 326571 w 3079102"/>
                <a:gd name="connsiteY3" fmla="*/ 653143 h 653144"/>
                <a:gd name="connsiteX4" fmla="*/ 0 w 3079102"/>
                <a:gd name="connsiteY4" fmla="*/ 326571 h 653144"/>
                <a:gd name="connsiteX5" fmla="*/ 326571 w 3079102"/>
                <a:gd name="connsiteY5" fmla="*/ 0 h 653144"/>
                <a:gd name="connsiteX6" fmla="*/ 2108718 w 3079102"/>
                <a:gd name="connsiteY6" fmla="*/ 0 h 653144"/>
                <a:gd name="connsiteX7" fmla="*/ 2108718 w 3079102"/>
                <a:gd name="connsiteY7" fmla="*/ 1 h 653144"/>
                <a:gd name="connsiteX8" fmla="*/ 2752531 w 3079102"/>
                <a:gd name="connsiteY8" fmla="*/ 1 h 653144"/>
                <a:gd name="connsiteX9" fmla="*/ 3079102 w 3079102"/>
                <a:gd name="connsiteY9" fmla="*/ 326573 h 65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9102" h="653144">
                  <a:moveTo>
                    <a:pt x="2752531" y="653144"/>
                  </a:moveTo>
                  <a:lnTo>
                    <a:pt x="970384" y="653144"/>
                  </a:lnTo>
                  <a:lnTo>
                    <a:pt x="970384" y="653143"/>
                  </a:lnTo>
                  <a:lnTo>
                    <a:pt x="326571" y="653143"/>
                  </a:lnTo>
                  <a:lnTo>
                    <a:pt x="0" y="326571"/>
                  </a:lnTo>
                  <a:lnTo>
                    <a:pt x="326571" y="0"/>
                  </a:lnTo>
                  <a:lnTo>
                    <a:pt x="2108718" y="0"/>
                  </a:lnTo>
                  <a:lnTo>
                    <a:pt x="2108718" y="1"/>
                  </a:lnTo>
                  <a:lnTo>
                    <a:pt x="2752531" y="1"/>
                  </a:lnTo>
                  <a:lnTo>
                    <a:pt x="3079102" y="326573"/>
                  </a:lnTo>
                  <a:close/>
                </a:path>
              </a:pathLst>
            </a:custGeom>
            <a:solidFill>
              <a:srgbClr val="5286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3"/>
            <p:cNvSpPr txBox="1"/>
            <p:nvPr/>
          </p:nvSpPr>
          <p:spPr>
            <a:xfrm>
              <a:off x="1322652" y="413217"/>
              <a:ext cx="26019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Cách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tiến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hành</a:t>
              </a:r>
              <a:endParaRPr lang="zh-CN" alt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pic>
          <p:nvPicPr>
            <p:cNvPr id="12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5912">
              <a:off x="224513" y="186373"/>
              <a:ext cx="1079900" cy="921687"/>
            </a:xfrm>
            <a:prstGeom prst="rect">
              <a:avLst/>
            </a:prstGeom>
          </p:spPr>
        </p:pic>
        <p:grpSp>
          <p:nvGrpSpPr>
            <p:cNvPr id="13" name="组合 5"/>
            <p:cNvGrpSpPr/>
            <p:nvPr/>
          </p:nvGrpSpPr>
          <p:grpSpPr>
            <a:xfrm rot="335674">
              <a:off x="452539" y="140871"/>
              <a:ext cx="620482" cy="623305"/>
              <a:chOff x="2155121" y="1939693"/>
              <a:chExt cx="1174773" cy="1180119"/>
            </a:xfrm>
          </p:grpSpPr>
          <p:pic>
            <p:nvPicPr>
              <p:cNvPr id="14" name="图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21" y="2078285"/>
                <a:ext cx="989525" cy="755270"/>
              </a:xfrm>
              <a:prstGeom prst="rect">
                <a:avLst/>
              </a:prstGeom>
            </p:spPr>
          </p:pic>
          <p:pic>
            <p:nvPicPr>
              <p:cNvPr id="15" name="图片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1690" y="1939693"/>
                <a:ext cx="868204" cy="1180119"/>
              </a:xfrm>
              <a:prstGeom prst="rect">
                <a:avLst/>
              </a:prstGeom>
            </p:spPr>
          </p:pic>
        </p:grpSp>
      </p:grpSp>
      <p:sp>
        <p:nvSpPr>
          <p:cNvPr id="22" name="云形 15">
            <a:extLst>
              <a:ext uri="{FF2B5EF4-FFF2-40B4-BE49-F238E27FC236}">
                <a16:creationId xmlns:a16="http://schemas.microsoft.com/office/drawing/2014/main" id="{12D61C54-F290-4EEF-94D5-6D93A36996A8}"/>
              </a:ext>
            </a:extLst>
          </p:cNvPr>
          <p:cNvSpPr/>
          <p:nvPr/>
        </p:nvSpPr>
        <p:spPr>
          <a:xfrm>
            <a:off x="672823" y="1457154"/>
            <a:ext cx="2986584" cy="2774635"/>
          </a:xfrm>
          <a:prstGeom prst="cloud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37654C8-7AED-4735-9D59-11813146EC0E}"/>
              </a:ext>
            </a:extLst>
          </p:cNvPr>
          <p:cNvSpPr txBox="1"/>
          <p:nvPr/>
        </p:nvSpPr>
        <p:spPr>
          <a:xfrm>
            <a:off x="470425" y="4063925"/>
            <a:ext cx="339138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sát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mốc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kích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thước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nhỏ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kính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lúp</a:t>
            </a:r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490351" y="2362843"/>
            <a:ext cx="4248452" cy="3402163"/>
            <a:chOff x="8382000" y="452436"/>
            <a:chExt cx="3333750" cy="30990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01" t="11631" r="15600" b="18883"/>
            <a:stretch/>
          </p:blipFill>
          <p:spPr>
            <a:xfrm>
              <a:off x="8382000" y="452436"/>
              <a:ext cx="3333750" cy="2497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9137407" y="3028295"/>
              <a:ext cx="18229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Mốc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trắng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43" b="90824" l="9964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06"/>
          <a:stretch/>
        </p:blipFill>
        <p:spPr>
          <a:xfrm>
            <a:off x="9453277" y="0"/>
            <a:ext cx="3031836" cy="30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DE2D4C64-28B4-4C03-A5FB-C33829975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642" y="676598"/>
            <a:ext cx="8161346" cy="5491018"/>
          </a:xfrm>
          <a:prstGeom prst="rect">
            <a:avLst/>
          </a:prstGeom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EDDBE493-760F-44F9-BA05-51E816C1D021}"/>
              </a:ext>
            </a:extLst>
          </p:cNvPr>
          <p:cNvSpPr txBox="1"/>
          <p:nvPr/>
        </p:nvSpPr>
        <p:spPr>
          <a:xfrm>
            <a:off x="4188037" y="2888673"/>
            <a:ext cx="5205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Muốn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sát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kích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thước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nhỏ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kính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lúp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cần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hiện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thế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?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32" descr="j0232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07" y="1911927"/>
            <a:ext cx="2940030" cy="250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0000" l="100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4" y="4118806"/>
            <a:ext cx="3072245" cy="3072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21" l="2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63" y="285150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5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DE2D4C64-28B4-4C03-A5FB-C33829975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21" y="430927"/>
            <a:ext cx="8161346" cy="549101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ED08F6-3842-465C-AF56-EC8713C05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1607309" y="1534929"/>
            <a:ext cx="2588009" cy="35526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EDDBE493-760F-44F9-BA05-51E816C1D021}"/>
              </a:ext>
            </a:extLst>
          </p:cNvPr>
          <p:cNvSpPr txBox="1"/>
          <p:nvPr/>
        </p:nvSpPr>
        <p:spPr>
          <a:xfrm>
            <a:off x="3952017" y="2259316"/>
            <a:ext cx="52053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Dùng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kim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mũi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nhọn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lấy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phần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mốc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đĩa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hồ</a:t>
            </a:r>
            <a:endParaRPr lang="en-US" altLang="zh-CN" sz="2800" dirty="0">
              <a:solidFill>
                <a:srgbClr val="0070C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Dàn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mỏng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mốc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, dung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kính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lúp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cầm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tay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sát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sợi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mốc</a:t>
            </a:r>
            <a:endParaRPr lang="zh-CN" altLang="en-US" sz="2800" dirty="0">
              <a:solidFill>
                <a:srgbClr val="0070C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4" b="91429" l="9689" r="965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38"/>
          <a:stretch/>
        </p:blipFill>
        <p:spPr>
          <a:xfrm>
            <a:off x="387927" y="4174980"/>
            <a:ext cx="2222578" cy="2683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3714" l="3114" r="522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50" r="50095"/>
          <a:stretch/>
        </p:blipFill>
        <p:spPr>
          <a:xfrm>
            <a:off x="9784559" y="164090"/>
            <a:ext cx="2213885" cy="23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8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DED08F6-3842-465C-AF56-EC8713C05A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1607309" y="1534929"/>
            <a:ext cx="2588009" cy="35526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4" b="91429" l="9689" r="965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38"/>
          <a:stretch/>
        </p:blipFill>
        <p:spPr>
          <a:xfrm>
            <a:off x="387927" y="4174980"/>
            <a:ext cx="2222578" cy="2683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6" b="93714" l="3114" r="522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50" r="50095"/>
          <a:stretch/>
        </p:blipFill>
        <p:spPr>
          <a:xfrm>
            <a:off x="9784559" y="164090"/>
            <a:ext cx="2213885" cy="2381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10" y="518027"/>
            <a:ext cx="5838622" cy="591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177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êu Cấu Tạo Của Mốc Trắng Và Nấm Rơm Có Cấu Tạo Nhu The Nao, Mốc Trắng Và  Nấm Rơm Có Cấu Tạo Như Thế Nà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3" y="1184562"/>
            <a:ext cx="11289695" cy="462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5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66737" y="452437"/>
            <a:ext cx="2995613" cy="3071158"/>
            <a:chOff x="566737" y="452437"/>
            <a:chExt cx="2995613" cy="30711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1"/>
            <a:stretch/>
          </p:blipFill>
          <p:spPr>
            <a:xfrm>
              <a:off x="566737" y="452437"/>
              <a:ext cx="2995613" cy="24622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1048310" y="3000375"/>
              <a:ext cx="20201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hương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28584" y="452436"/>
            <a:ext cx="3287181" cy="3099079"/>
            <a:chOff x="4328584" y="452436"/>
            <a:chExt cx="3287181" cy="30990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84" y="452436"/>
              <a:ext cx="3287181" cy="24622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4920328" y="3028295"/>
              <a:ext cx="20794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độc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đỏ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382000" y="452436"/>
            <a:ext cx="3333750" cy="3099079"/>
            <a:chOff x="8382000" y="452436"/>
            <a:chExt cx="3333750" cy="30990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01" t="11631" r="15600" b="18883"/>
            <a:stretch/>
          </p:blipFill>
          <p:spPr>
            <a:xfrm>
              <a:off x="8382000" y="452436"/>
              <a:ext cx="3333750" cy="2497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9137407" y="3028295"/>
              <a:ext cx="18229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Mốc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trắng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60557" y="3609320"/>
            <a:ext cx="2995613" cy="2960260"/>
            <a:chOff x="560557" y="3609320"/>
            <a:chExt cx="2995613" cy="296026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57" y="3609320"/>
              <a:ext cx="2995613" cy="23513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897629" y="6046360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linh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chi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328584" y="3551515"/>
            <a:ext cx="3399480" cy="3018065"/>
            <a:chOff x="4328584" y="3551515"/>
            <a:chExt cx="3399480" cy="301806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84" y="3551515"/>
              <a:ext cx="3399480" cy="24091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942931" y="6046360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than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382000" y="3442263"/>
            <a:ext cx="3333750" cy="3127317"/>
            <a:chOff x="8382000" y="3442263"/>
            <a:chExt cx="3333750" cy="312731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3945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3442263"/>
              <a:ext cx="3333750" cy="26040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8747702" y="6046360"/>
              <a:ext cx="2602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kim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châm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96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"/>
          <p:cNvGrpSpPr/>
          <p:nvPr/>
        </p:nvGrpSpPr>
        <p:grpSpPr>
          <a:xfrm>
            <a:off x="116779" y="471456"/>
            <a:ext cx="4093271" cy="967189"/>
            <a:chOff x="224513" y="140871"/>
            <a:chExt cx="4093271" cy="967189"/>
          </a:xfrm>
        </p:grpSpPr>
        <p:sp>
          <p:nvSpPr>
            <p:cNvPr id="10" name="任意多边形 2"/>
            <p:cNvSpPr/>
            <p:nvPr/>
          </p:nvSpPr>
          <p:spPr>
            <a:xfrm rot="10800000">
              <a:off x="606628" y="321413"/>
              <a:ext cx="3711156" cy="626425"/>
            </a:xfrm>
            <a:custGeom>
              <a:avLst/>
              <a:gdLst>
                <a:gd name="connsiteX0" fmla="*/ 2752531 w 3079102"/>
                <a:gd name="connsiteY0" fmla="*/ 653144 h 653144"/>
                <a:gd name="connsiteX1" fmla="*/ 970384 w 3079102"/>
                <a:gd name="connsiteY1" fmla="*/ 653144 h 653144"/>
                <a:gd name="connsiteX2" fmla="*/ 970384 w 3079102"/>
                <a:gd name="connsiteY2" fmla="*/ 653143 h 653144"/>
                <a:gd name="connsiteX3" fmla="*/ 326571 w 3079102"/>
                <a:gd name="connsiteY3" fmla="*/ 653143 h 653144"/>
                <a:gd name="connsiteX4" fmla="*/ 0 w 3079102"/>
                <a:gd name="connsiteY4" fmla="*/ 326571 h 653144"/>
                <a:gd name="connsiteX5" fmla="*/ 326571 w 3079102"/>
                <a:gd name="connsiteY5" fmla="*/ 0 h 653144"/>
                <a:gd name="connsiteX6" fmla="*/ 2108718 w 3079102"/>
                <a:gd name="connsiteY6" fmla="*/ 0 h 653144"/>
                <a:gd name="connsiteX7" fmla="*/ 2108718 w 3079102"/>
                <a:gd name="connsiteY7" fmla="*/ 1 h 653144"/>
                <a:gd name="connsiteX8" fmla="*/ 2752531 w 3079102"/>
                <a:gd name="connsiteY8" fmla="*/ 1 h 653144"/>
                <a:gd name="connsiteX9" fmla="*/ 3079102 w 3079102"/>
                <a:gd name="connsiteY9" fmla="*/ 326573 h 65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9102" h="653144">
                  <a:moveTo>
                    <a:pt x="2752531" y="653144"/>
                  </a:moveTo>
                  <a:lnTo>
                    <a:pt x="970384" y="653144"/>
                  </a:lnTo>
                  <a:lnTo>
                    <a:pt x="970384" y="653143"/>
                  </a:lnTo>
                  <a:lnTo>
                    <a:pt x="326571" y="653143"/>
                  </a:lnTo>
                  <a:lnTo>
                    <a:pt x="0" y="326571"/>
                  </a:lnTo>
                  <a:lnTo>
                    <a:pt x="326571" y="0"/>
                  </a:lnTo>
                  <a:lnTo>
                    <a:pt x="2108718" y="0"/>
                  </a:lnTo>
                  <a:lnTo>
                    <a:pt x="2108718" y="1"/>
                  </a:lnTo>
                  <a:lnTo>
                    <a:pt x="2752531" y="1"/>
                  </a:lnTo>
                  <a:lnTo>
                    <a:pt x="3079102" y="326573"/>
                  </a:lnTo>
                  <a:close/>
                </a:path>
              </a:pathLst>
            </a:custGeom>
            <a:solidFill>
              <a:srgbClr val="5286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3"/>
            <p:cNvSpPr txBox="1"/>
            <p:nvPr/>
          </p:nvSpPr>
          <p:spPr>
            <a:xfrm>
              <a:off x="1322652" y="413217"/>
              <a:ext cx="26019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Cách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tiến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hành</a:t>
              </a:r>
              <a:endParaRPr lang="zh-CN" alt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pic>
          <p:nvPicPr>
            <p:cNvPr id="12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5912">
              <a:off x="224513" y="186373"/>
              <a:ext cx="1079900" cy="921687"/>
            </a:xfrm>
            <a:prstGeom prst="rect">
              <a:avLst/>
            </a:prstGeom>
          </p:spPr>
        </p:pic>
        <p:grpSp>
          <p:nvGrpSpPr>
            <p:cNvPr id="13" name="组合 5"/>
            <p:cNvGrpSpPr/>
            <p:nvPr/>
          </p:nvGrpSpPr>
          <p:grpSpPr>
            <a:xfrm rot="335674">
              <a:off x="452539" y="140871"/>
              <a:ext cx="620482" cy="623305"/>
              <a:chOff x="2155121" y="1939693"/>
              <a:chExt cx="1174773" cy="1180119"/>
            </a:xfrm>
          </p:grpSpPr>
          <p:pic>
            <p:nvPicPr>
              <p:cNvPr id="14" name="图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21" y="2078285"/>
                <a:ext cx="989525" cy="755270"/>
              </a:xfrm>
              <a:prstGeom prst="rect">
                <a:avLst/>
              </a:prstGeom>
            </p:spPr>
          </p:pic>
          <p:pic>
            <p:nvPicPr>
              <p:cNvPr id="15" name="图片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1690" y="1939693"/>
                <a:ext cx="868204" cy="1180119"/>
              </a:xfrm>
              <a:prstGeom prst="rect">
                <a:avLst/>
              </a:prstGeom>
            </p:spPr>
          </p:pic>
        </p:grpSp>
      </p:grpSp>
      <p:sp>
        <p:nvSpPr>
          <p:cNvPr id="22" name="云形 16">
            <a:extLst>
              <a:ext uri="{FF2B5EF4-FFF2-40B4-BE49-F238E27FC236}">
                <a16:creationId xmlns:a16="http://schemas.microsoft.com/office/drawing/2014/main" id="{B833F076-AE7A-4758-A058-AB2FFFDB65D2}"/>
              </a:ext>
            </a:extLst>
          </p:cNvPr>
          <p:cNvSpPr/>
          <p:nvPr/>
        </p:nvSpPr>
        <p:spPr>
          <a:xfrm>
            <a:off x="1027642" y="1682083"/>
            <a:ext cx="2986584" cy="2774635"/>
          </a:xfrm>
          <a:prstGeom prst="cloud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  <p:sp>
        <p:nvSpPr>
          <p:cNvPr id="23" name="文本框 19">
            <a:extLst>
              <a:ext uri="{FF2B5EF4-FFF2-40B4-BE49-F238E27FC236}">
                <a16:creationId xmlns:a16="http://schemas.microsoft.com/office/drawing/2014/main" id="{EA821514-6422-4F13-BB7C-2FB735D07B23}"/>
              </a:ext>
            </a:extLst>
          </p:cNvPr>
          <p:cNvSpPr txBox="1"/>
          <p:nvPr/>
        </p:nvSpPr>
        <p:spPr>
          <a:xfrm>
            <a:off x="720982" y="4228236"/>
            <a:ext cx="3489068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Vẽ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sợi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mốc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1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loại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lớn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mà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sát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được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584266" y="651997"/>
            <a:ext cx="2598765" cy="2696001"/>
            <a:chOff x="7195305" y="3842760"/>
            <a:chExt cx="2831941" cy="334182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4688" r="90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305" y="3842760"/>
              <a:ext cx="2831941" cy="26932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7195305" y="6536030"/>
              <a:ext cx="2831941" cy="648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kim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châm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01603" y="651997"/>
            <a:ext cx="3124029" cy="2575389"/>
            <a:chOff x="5203793" y="1700144"/>
            <a:chExt cx="3543360" cy="3346917"/>
          </a:xfrm>
        </p:grpSpPr>
        <p:sp>
          <p:nvSpPr>
            <p:cNvPr id="28" name="TextBox 27"/>
            <p:cNvSpPr txBox="1"/>
            <p:nvPr/>
          </p:nvSpPr>
          <p:spPr>
            <a:xfrm>
              <a:off x="5694829" y="4523841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nhĩ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793" y="1700144"/>
              <a:ext cx="3543360" cy="28097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0" name="Picture 2" descr="Nêu Cấu Tạo Của Mốc Trắng Và Nấm Rơm Có Cấu Tạo Nhu The Nao, Mốc Trắng Và  Nấm Rơm Có Cấu Tạo Như Thế Nà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0" t="450" b="12294"/>
          <a:stretch/>
        </p:blipFill>
        <p:spPr bwMode="auto">
          <a:xfrm>
            <a:off x="4658507" y="3392584"/>
            <a:ext cx="4779819" cy="3056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438326" y="4783813"/>
            <a:ext cx="259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Mốc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trắng</a:t>
            </a:r>
            <a:endParaRPr lang="en-US" sz="28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78"/>
          <a:stretch/>
        </p:blipFill>
        <p:spPr>
          <a:xfrm>
            <a:off x="2292213" y="2150669"/>
            <a:ext cx="7707536" cy="2489570"/>
          </a:xfrm>
          <a:prstGeom prst="rect">
            <a:avLst/>
          </a:prstGeom>
        </p:spPr>
      </p:pic>
      <p:sp>
        <p:nvSpPr>
          <p:cNvPr id="11" name="矩形 50"/>
          <p:cNvSpPr/>
          <p:nvPr/>
        </p:nvSpPr>
        <p:spPr>
          <a:xfrm>
            <a:off x="2726068" y="3103066"/>
            <a:ext cx="6839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bước</a:t>
            </a:r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làm</a:t>
            </a:r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bộ</a:t>
            </a:r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sưu</a:t>
            </a:r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华康娃娃体W5(P)" panose="040B0500000000000000" pitchFamily="82" charset="-122"/>
                <a:cs typeface="Times New Roman" panose="02020603050405020304" pitchFamily="18" charset="0"/>
              </a:rPr>
              <a:t>nấm</a:t>
            </a:r>
            <a:endParaRPr lang="en-US" altLang="zh-CN" sz="3200" spc="3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-192797"/>
            <a:ext cx="5372100" cy="3990975"/>
          </a:xfrm>
          <a:prstGeom prst="rect">
            <a:avLst/>
          </a:prstGeom>
        </p:spPr>
      </p:pic>
      <p:pic>
        <p:nvPicPr>
          <p:cNvPr id="13" name="图片 5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305557" y="5723964"/>
            <a:ext cx="4327072" cy="1138384"/>
          </a:xfrm>
          <a:prstGeom prst="rect">
            <a:avLst/>
          </a:prstGeom>
        </p:spPr>
      </p:pic>
      <p:pic>
        <p:nvPicPr>
          <p:cNvPr id="14" name="图片 5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627234" y="5719517"/>
            <a:ext cx="4327072" cy="1138384"/>
          </a:xfrm>
          <a:prstGeom prst="rect">
            <a:avLst/>
          </a:prstGeom>
        </p:spPr>
      </p:pic>
      <p:pic>
        <p:nvPicPr>
          <p:cNvPr id="15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5746100"/>
            <a:ext cx="4327072" cy="113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1 0.00231 L 3.95833E-6 3.7037E-7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25" y="512331"/>
            <a:ext cx="9554037" cy="594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4" b="91429" l="9689" r="965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38"/>
          <a:stretch/>
        </p:blipFill>
        <p:spPr>
          <a:xfrm>
            <a:off x="346364" y="4516582"/>
            <a:ext cx="1847784" cy="2230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3500" l="10000" r="7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467" y="0"/>
            <a:ext cx="3236423" cy="20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155" y="543340"/>
            <a:ext cx="7886700" cy="1431235"/>
          </a:xfrm>
        </p:spPr>
        <p:txBody>
          <a:bodyPr>
            <a:normAutofit/>
          </a:bodyPr>
          <a:lstStyle/>
          <a:p>
            <a:pPr lvl="0"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3158" y="1611883"/>
            <a:ext cx="10704442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0" hangingPunct="0">
              <a:lnSpc>
                <a:spcPct val="130000"/>
              </a:lnSpc>
              <a:defRPr/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+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Kẻ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bảng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SGK/144vào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vở</a:t>
            </a:r>
            <a:endParaRPr lang="en-US" alt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ebdings" panose="05030102010509060703" pitchFamily="18" charset="2"/>
            </a:endParaRPr>
          </a:p>
          <a:p>
            <a:pPr eaLnBrk="0" hangingPunct="0">
              <a:lnSpc>
                <a:spcPct val="130000"/>
              </a:lnSpc>
              <a:defRPr/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+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nhóm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chuẩn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bị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mẫu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vật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: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nấm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mốc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,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mộc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nhĩ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,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nấm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sò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,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nấm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hương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….</a:t>
            </a:r>
          </a:p>
        </p:txBody>
      </p:sp>
      <p:pic>
        <p:nvPicPr>
          <p:cNvPr id="5" name="图片 5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305557" y="5723964"/>
            <a:ext cx="4327072" cy="1138384"/>
          </a:xfrm>
          <a:prstGeom prst="rect">
            <a:avLst/>
          </a:prstGeom>
        </p:spPr>
      </p:pic>
      <p:pic>
        <p:nvPicPr>
          <p:cNvPr id="6" name="图片 5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627234" y="5719517"/>
            <a:ext cx="4327072" cy="1138384"/>
          </a:xfrm>
          <a:prstGeom prst="rect">
            <a:avLst/>
          </a:prstGeom>
        </p:spPr>
      </p:pic>
      <p:pic>
        <p:nvPicPr>
          <p:cNvPr id="7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5746100"/>
            <a:ext cx="4327072" cy="113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52612" y="446353"/>
            <a:ext cx="4232236" cy="3396407"/>
            <a:chOff x="295462" y="446353"/>
            <a:chExt cx="4232236" cy="33964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62" y="446353"/>
              <a:ext cx="4232236" cy="2823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326187" y="3319540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Hắc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lào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17230" y="339447"/>
            <a:ext cx="3512820" cy="3503313"/>
            <a:chOff x="8260080" y="339447"/>
            <a:chExt cx="3512820" cy="350331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0080" y="339447"/>
              <a:ext cx="3512820" cy="2930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8986005" y="3319540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rơm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3842760"/>
            <a:ext cx="6610350" cy="264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4679359" y="446353"/>
            <a:ext cx="3543360" cy="3346917"/>
            <a:chOff x="5203793" y="1700144"/>
            <a:chExt cx="3543360" cy="3346917"/>
          </a:xfrm>
        </p:grpSpPr>
        <p:sp>
          <p:nvSpPr>
            <p:cNvPr id="21" name="TextBox 20"/>
            <p:cNvSpPr txBox="1"/>
            <p:nvPr/>
          </p:nvSpPr>
          <p:spPr>
            <a:xfrm>
              <a:off x="5694829" y="4523841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nhĩ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793" y="1700144"/>
              <a:ext cx="3543360" cy="28097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525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1">
            <a:extLst>
              <a:ext uri="{FF2B5EF4-FFF2-40B4-BE49-F238E27FC236}">
                <a16:creationId xmlns:a16="http://schemas.microsoft.com/office/drawing/2014/main" id="{E4837ED3-A5BB-4BD6-8304-831856985BF6}"/>
              </a:ext>
            </a:extLst>
          </p:cNvPr>
          <p:cNvGrpSpPr/>
          <p:nvPr/>
        </p:nvGrpSpPr>
        <p:grpSpPr>
          <a:xfrm>
            <a:off x="1926608" y="1398574"/>
            <a:ext cx="8056038" cy="4371522"/>
            <a:chOff x="1926608" y="1398574"/>
            <a:chExt cx="8056038" cy="4371522"/>
          </a:xfrm>
        </p:grpSpPr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5F674886-1E81-4892-A650-36493C694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9851" y1="30622" x2="12239" y2="40431"/>
                          <a14:foregroundMark x1="10149" y1="40431" x2="12687" y2="43301"/>
                          <a14:foregroundMark x1="7910" y1="34928" x2="6866" y2="34450"/>
                          <a14:backgroundMark x1="68358" y1="74163" x2="77910" y2="767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9" t="19884" r="9510" b="7835"/>
            <a:stretch/>
          </p:blipFill>
          <p:spPr>
            <a:xfrm>
              <a:off x="1926608" y="1398574"/>
              <a:ext cx="7792872" cy="3727494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96172830-B2BC-4302-84ED-AFBE58809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640" r="52555"/>
            <a:stretch/>
          </p:blipFill>
          <p:spPr>
            <a:xfrm>
              <a:off x="7454401" y="2233667"/>
              <a:ext cx="2528245" cy="35364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本框 10">
              <a:extLst>
                <a:ext uri="{FF2B5EF4-FFF2-40B4-BE49-F238E27FC236}">
                  <a16:creationId xmlns:a16="http://schemas.microsoft.com/office/drawing/2014/main" id="{AE80E563-2C05-42B6-A4AF-B5CAB72242FA}"/>
                </a:ext>
              </a:extLst>
            </p:cNvPr>
            <p:cNvSpPr txBox="1"/>
            <p:nvPr/>
          </p:nvSpPr>
          <p:spPr>
            <a:xfrm>
              <a:off x="3761053" y="2979807"/>
              <a:ext cx="37240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Nấm</a:t>
              </a:r>
              <a:r>
                <a:rPr lang="en-US" altLang="zh-CN" sz="4000" dirty="0">
                  <a:solidFill>
                    <a:srgbClr val="7030A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làm</a:t>
              </a:r>
              <a:r>
                <a:rPr lang="en-US" altLang="zh-CN" sz="4000" dirty="0">
                  <a:solidFill>
                    <a:srgbClr val="7030A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thức</a:t>
              </a:r>
              <a:r>
                <a:rPr lang="en-US" altLang="zh-CN" sz="4000" dirty="0">
                  <a:solidFill>
                    <a:srgbClr val="7030A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ăn</a:t>
              </a:r>
              <a:endParaRPr lang="zh-CN" alt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58" y="3333750"/>
            <a:ext cx="3382473" cy="33001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46" y="261459"/>
            <a:ext cx="22479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66737" y="452436"/>
            <a:ext cx="3338513" cy="3409968"/>
            <a:chOff x="566737" y="452437"/>
            <a:chExt cx="3198420" cy="31717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1"/>
            <a:stretch/>
          </p:blipFill>
          <p:spPr>
            <a:xfrm>
              <a:off x="566737" y="452437"/>
              <a:ext cx="3198420" cy="26289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1111230" y="3101013"/>
              <a:ext cx="20201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hương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58923" y="3796143"/>
            <a:ext cx="3096104" cy="2803071"/>
            <a:chOff x="4328584" y="3766509"/>
            <a:chExt cx="3096104" cy="28030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84" y="3766509"/>
              <a:ext cx="3096104" cy="21941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4942931" y="6046360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than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01259" y="3796143"/>
            <a:ext cx="2831941" cy="2783014"/>
            <a:chOff x="7195305" y="3842760"/>
            <a:chExt cx="2831941" cy="278301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7070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305" y="3842760"/>
              <a:ext cx="2831941" cy="22121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7424903" y="6102554"/>
              <a:ext cx="2602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kim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châm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17230" y="339447"/>
            <a:ext cx="3512820" cy="3503313"/>
            <a:chOff x="8260080" y="339447"/>
            <a:chExt cx="3512820" cy="35033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0080" y="339447"/>
              <a:ext cx="3512820" cy="2930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8986005" y="3319540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rơm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39560" y="515487"/>
            <a:ext cx="3543360" cy="3346917"/>
            <a:chOff x="5203793" y="1700144"/>
            <a:chExt cx="3543360" cy="3346917"/>
          </a:xfrm>
        </p:grpSpPr>
        <p:sp>
          <p:nvSpPr>
            <p:cNvPr id="23" name="TextBox 22"/>
            <p:cNvSpPr txBox="1"/>
            <p:nvPr/>
          </p:nvSpPr>
          <p:spPr>
            <a:xfrm>
              <a:off x="5694829" y="4523841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nhĩ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793" y="1700144"/>
              <a:ext cx="3543360" cy="28097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113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1">
            <a:extLst>
              <a:ext uri="{FF2B5EF4-FFF2-40B4-BE49-F238E27FC236}">
                <a16:creationId xmlns:a16="http://schemas.microsoft.com/office/drawing/2014/main" id="{E4837ED3-A5BB-4BD6-8304-831856985BF6}"/>
              </a:ext>
            </a:extLst>
          </p:cNvPr>
          <p:cNvGrpSpPr/>
          <p:nvPr/>
        </p:nvGrpSpPr>
        <p:grpSpPr>
          <a:xfrm>
            <a:off x="1926608" y="1398574"/>
            <a:ext cx="8056038" cy="4371522"/>
            <a:chOff x="1926608" y="1398574"/>
            <a:chExt cx="8056038" cy="4371522"/>
          </a:xfrm>
        </p:grpSpPr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5F674886-1E81-4892-A650-36493C694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9851" y1="30622" x2="12239" y2="40431"/>
                          <a14:foregroundMark x1="10149" y1="40431" x2="12687" y2="43301"/>
                          <a14:foregroundMark x1="7910" y1="34928" x2="6866" y2="34450"/>
                          <a14:backgroundMark x1="68358" y1="74163" x2="77910" y2="767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9" t="19884" r="9510" b="7835"/>
            <a:stretch/>
          </p:blipFill>
          <p:spPr>
            <a:xfrm>
              <a:off x="1926608" y="1398574"/>
              <a:ext cx="7792872" cy="3727494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96172830-B2BC-4302-84ED-AFBE58809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640" r="52555"/>
            <a:stretch/>
          </p:blipFill>
          <p:spPr>
            <a:xfrm>
              <a:off x="7454401" y="2233667"/>
              <a:ext cx="2528245" cy="35364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本框 10">
              <a:extLst>
                <a:ext uri="{FF2B5EF4-FFF2-40B4-BE49-F238E27FC236}">
                  <a16:creationId xmlns:a16="http://schemas.microsoft.com/office/drawing/2014/main" id="{AE80E563-2C05-42B6-A4AF-B5CAB72242FA}"/>
                </a:ext>
              </a:extLst>
            </p:cNvPr>
            <p:cNvSpPr txBox="1"/>
            <p:nvPr/>
          </p:nvSpPr>
          <p:spPr>
            <a:xfrm>
              <a:off x="4028322" y="3042759"/>
              <a:ext cx="33473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Nấm</a:t>
              </a:r>
              <a:r>
                <a:rPr lang="en-US" altLang="zh-CN" sz="4000" dirty="0">
                  <a:solidFill>
                    <a:srgbClr val="7030A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làm</a:t>
              </a:r>
              <a:r>
                <a:rPr lang="en-US" altLang="zh-CN" sz="4000" dirty="0">
                  <a:solidFill>
                    <a:srgbClr val="7030A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thuốc</a:t>
              </a:r>
              <a:endParaRPr lang="zh-CN" alt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58" y="3333750"/>
            <a:ext cx="3382473" cy="33001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46" y="261459"/>
            <a:ext cx="22479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5807" y="708629"/>
            <a:ext cx="10289100" cy="5301851"/>
            <a:chOff x="655807" y="708629"/>
            <a:chExt cx="10289100" cy="53018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07" y="708629"/>
              <a:ext cx="6754643" cy="53018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8774121" y="2169584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linh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chi</a:t>
              </a:r>
            </a:p>
          </p:txBody>
        </p:sp>
      </p:grpSp>
      <p:pic>
        <p:nvPicPr>
          <p:cNvPr id="1026" name="Picture 2" descr="Hướng dẫn dùng nấm linh chi đúng cách - VnExpress Sức Khỏ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078" y="3334253"/>
            <a:ext cx="3102871" cy="2676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6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DE2D4C64-28B4-4C03-A5FB-C33829975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97" y="1064525"/>
            <a:ext cx="8161346" cy="549101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BDED08F6-3842-465C-AF56-EC8713C05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1901158" y="2033692"/>
            <a:ext cx="2588009" cy="35526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EDDBE493-760F-44F9-BA05-51E816C1D021}"/>
              </a:ext>
            </a:extLst>
          </p:cNvPr>
          <p:cNvSpPr txBox="1"/>
          <p:nvPr/>
        </p:nvSpPr>
        <p:spPr>
          <a:xfrm>
            <a:off x="4475828" y="3068501"/>
            <a:ext cx="5283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Thực</a:t>
            </a:r>
            <a:r>
              <a:rPr lang="en-US" altLang="zh-CN" sz="4800" dirty="0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hành</a:t>
            </a:r>
            <a:r>
              <a:rPr lang="en-US" altLang="zh-CN" sz="4800" dirty="0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quan</a:t>
            </a:r>
            <a:r>
              <a:rPr lang="en-US" altLang="zh-CN" sz="4800" dirty="0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sát</a:t>
            </a:r>
            <a:r>
              <a:rPr lang="en-US" altLang="zh-CN" sz="4800" dirty="0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một</a:t>
            </a:r>
            <a:r>
              <a:rPr lang="en-US" altLang="zh-CN" sz="4800" dirty="0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số</a:t>
            </a:r>
            <a:r>
              <a:rPr lang="en-US" altLang="zh-CN" sz="4800" dirty="0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loại</a:t>
            </a:r>
            <a:r>
              <a:rPr lang="en-US" altLang="zh-CN" sz="4800" dirty="0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nấm</a:t>
            </a:r>
            <a:endParaRPr lang="zh-CN" altLang="en-US" sz="4800" dirty="0">
              <a:solidFill>
                <a:srgbClr val="002060"/>
              </a:solidFill>
              <a:latin typeface="#9Slide03 Arima Madurai Black" panose="00000A00000000000000" pitchFamily="2" charset="0"/>
              <a:ea typeface="Malgun Gothic Semilight" panose="020B0502040204020203" pitchFamily="34" charset="-122"/>
              <a:cs typeface="#9Slide03 Arima Madurai Black" panose="00000A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21" l="2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63" y="285150"/>
            <a:ext cx="2143125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3500" l="10000" r="7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05" y="4486264"/>
            <a:ext cx="3794778" cy="23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9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4">
            <a:extLst>
              <a:ext uri="{FF2B5EF4-FFF2-40B4-BE49-F238E27FC236}">
                <a16:creationId xmlns:a16="http://schemas.microsoft.com/office/drawing/2014/main" id="{D083DC37-E12F-4682-9113-BD9AAB5685C6}"/>
              </a:ext>
            </a:extLst>
          </p:cNvPr>
          <p:cNvSpPr txBox="1"/>
          <p:nvPr/>
        </p:nvSpPr>
        <p:spPr>
          <a:xfrm>
            <a:off x="367653" y="4731230"/>
            <a:ext cx="2016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Kính</a:t>
            </a:r>
            <a:r>
              <a:rPr lang="en-US" altLang="zh-CN" sz="2800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lúp</a:t>
            </a:r>
            <a:r>
              <a:rPr lang="en-US" altLang="zh-CN" sz="2800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cầm</a:t>
            </a:r>
            <a:r>
              <a:rPr lang="en-US" altLang="zh-CN" sz="2800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tay</a:t>
            </a:r>
            <a:endParaRPr lang="zh-CN" altLang="en-US" sz="2800" spc="3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87FFDDEA-14B2-4BB3-AFB4-46AC54162045}"/>
              </a:ext>
            </a:extLst>
          </p:cNvPr>
          <p:cNvSpPr txBox="1"/>
          <p:nvPr/>
        </p:nvSpPr>
        <p:spPr>
          <a:xfrm>
            <a:off x="1900010" y="4890512"/>
            <a:ext cx="201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Panh</a:t>
            </a:r>
            <a:endParaRPr lang="zh-CN" altLang="en-US" sz="2800" spc="3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89923FAE-33E9-48F6-AE5B-96A9C5041321}"/>
              </a:ext>
            </a:extLst>
          </p:cNvPr>
          <p:cNvSpPr txBox="1"/>
          <p:nvPr/>
        </p:nvSpPr>
        <p:spPr>
          <a:xfrm>
            <a:off x="3561837" y="4800123"/>
            <a:ext cx="2016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Kim </a:t>
            </a:r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mũi</a:t>
            </a:r>
            <a:r>
              <a:rPr lang="en-US" altLang="zh-CN" sz="2800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nhọn</a:t>
            </a:r>
            <a:endParaRPr lang="zh-CN" altLang="en-US" sz="2800" spc="3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0">
            <a:extLst>
              <a:ext uri="{FF2B5EF4-FFF2-40B4-BE49-F238E27FC236}">
                <a16:creationId xmlns:a16="http://schemas.microsoft.com/office/drawing/2014/main" id="{BCD57269-5BD9-4500-91A0-D5F8753F392F}"/>
              </a:ext>
            </a:extLst>
          </p:cNvPr>
          <p:cNvSpPr txBox="1"/>
          <p:nvPr/>
        </p:nvSpPr>
        <p:spPr>
          <a:xfrm>
            <a:off x="5647459" y="4731230"/>
            <a:ext cx="2016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Đĩa</a:t>
            </a:r>
            <a:r>
              <a:rPr lang="en-US" altLang="zh-CN" sz="2800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kính</a:t>
            </a:r>
            <a:r>
              <a:rPr lang="en-US" altLang="zh-CN" sz="2800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hồ</a:t>
            </a:r>
            <a:endParaRPr lang="zh-CN" altLang="en-US" sz="2800" spc="3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1"/>
          <p:cNvGrpSpPr/>
          <p:nvPr/>
        </p:nvGrpSpPr>
        <p:grpSpPr>
          <a:xfrm>
            <a:off x="116779" y="471456"/>
            <a:ext cx="3124045" cy="967189"/>
            <a:chOff x="224513" y="140871"/>
            <a:chExt cx="3124045" cy="967189"/>
          </a:xfrm>
        </p:grpSpPr>
        <p:sp>
          <p:nvSpPr>
            <p:cNvPr id="23" name="任意多边形 2"/>
            <p:cNvSpPr/>
            <p:nvPr/>
          </p:nvSpPr>
          <p:spPr>
            <a:xfrm rot="10800000">
              <a:off x="606628" y="321415"/>
              <a:ext cx="2741930" cy="626425"/>
            </a:xfrm>
            <a:custGeom>
              <a:avLst/>
              <a:gdLst>
                <a:gd name="connsiteX0" fmla="*/ 2752531 w 3079102"/>
                <a:gd name="connsiteY0" fmla="*/ 653144 h 653144"/>
                <a:gd name="connsiteX1" fmla="*/ 970384 w 3079102"/>
                <a:gd name="connsiteY1" fmla="*/ 653144 h 653144"/>
                <a:gd name="connsiteX2" fmla="*/ 970384 w 3079102"/>
                <a:gd name="connsiteY2" fmla="*/ 653143 h 653144"/>
                <a:gd name="connsiteX3" fmla="*/ 326571 w 3079102"/>
                <a:gd name="connsiteY3" fmla="*/ 653143 h 653144"/>
                <a:gd name="connsiteX4" fmla="*/ 0 w 3079102"/>
                <a:gd name="connsiteY4" fmla="*/ 326571 h 653144"/>
                <a:gd name="connsiteX5" fmla="*/ 326571 w 3079102"/>
                <a:gd name="connsiteY5" fmla="*/ 0 h 653144"/>
                <a:gd name="connsiteX6" fmla="*/ 2108718 w 3079102"/>
                <a:gd name="connsiteY6" fmla="*/ 0 h 653144"/>
                <a:gd name="connsiteX7" fmla="*/ 2108718 w 3079102"/>
                <a:gd name="connsiteY7" fmla="*/ 1 h 653144"/>
                <a:gd name="connsiteX8" fmla="*/ 2752531 w 3079102"/>
                <a:gd name="connsiteY8" fmla="*/ 1 h 653144"/>
                <a:gd name="connsiteX9" fmla="*/ 3079102 w 3079102"/>
                <a:gd name="connsiteY9" fmla="*/ 326573 h 65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9102" h="653144">
                  <a:moveTo>
                    <a:pt x="2752531" y="653144"/>
                  </a:moveTo>
                  <a:lnTo>
                    <a:pt x="970384" y="653144"/>
                  </a:lnTo>
                  <a:lnTo>
                    <a:pt x="970384" y="653143"/>
                  </a:lnTo>
                  <a:lnTo>
                    <a:pt x="326571" y="653143"/>
                  </a:lnTo>
                  <a:lnTo>
                    <a:pt x="0" y="326571"/>
                  </a:lnTo>
                  <a:lnTo>
                    <a:pt x="326571" y="0"/>
                  </a:lnTo>
                  <a:lnTo>
                    <a:pt x="2108718" y="0"/>
                  </a:lnTo>
                  <a:lnTo>
                    <a:pt x="2108718" y="1"/>
                  </a:lnTo>
                  <a:lnTo>
                    <a:pt x="2752531" y="1"/>
                  </a:lnTo>
                  <a:lnTo>
                    <a:pt x="3079102" y="326573"/>
                  </a:lnTo>
                  <a:close/>
                </a:path>
              </a:pathLst>
            </a:custGeom>
            <a:solidFill>
              <a:srgbClr val="5286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3"/>
            <p:cNvSpPr txBox="1"/>
            <p:nvPr/>
          </p:nvSpPr>
          <p:spPr>
            <a:xfrm>
              <a:off x="1322652" y="413217"/>
              <a:ext cx="15023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Dụng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cụ</a:t>
              </a:r>
              <a:endParaRPr lang="zh-CN" alt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pic>
          <p:nvPicPr>
            <p:cNvPr id="2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5912">
              <a:off x="224513" y="186373"/>
              <a:ext cx="1079900" cy="921687"/>
            </a:xfrm>
            <a:prstGeom prst="rect">
              <a:avLst/>
            </a:prstGeom>
          </p:spPr>
        </p:pic>
        <p:grpSp>
          <p:nvGrpSpPr>
            <p:cNvPr id="26" name="组合 5"/>
            <p:cNvGrpSpPr/>
            <p:nvPr/>
          </p:nvGrpSpPr>
          <p:grpSpPr>
            <a:xfrm rot="335674">
              <a:off x="452539" y="140871"/>
              <a:ext cx="620482" cy="623305"/>
              <a:chOff x="2155121" y="1939693"/>
              <a:chExt cx="1174773" cy="1180119"/>
            </a:xfrm>
          </p:grpSpPr>
          <p:pic>
            <p:nvPicPr>
              <p:cNvPr id="27" name="图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21" y="2078285"/>
                <a:ext cx="989525" cy="755270"/>
              </a:xfrm>
              <a:prstGeom prst="rect">
                <a:avLst/>
              </a:prstGeom>
            </p:spPr>
          </p:pic>
          <p:pic>
            <p:nvPicPr>
              <p:cNvPr id="28" name="图片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1690" y="1939693"/>
                <a:ext cx="868204" cy="1180119"/>
              </a:xfrm>
              <a:prstGeom prst="rect">
                <a:avLst/>
              </a:prstGeom>
            </p:spPr>
          </p:pic>
        </p:grpSp>
      </p:grpSp>
      <p:sp>
        <p:nvSpPr>
          <p:cNvPr id="29" name="文本框 4">
            <a:extLst>
              <a:ext uri="{FF2B5EF4-FFF2-40B4-BE49-F238E27FC236}">
                <a16:creationId xmlns:a16="http://schemas.microsoft.com/office/drawing/2014/main" id="{D083DC37-E12F-4682-9113-BD9AAB5685C6}"/>
              </a:ext>
            </a:extLst>
          </p:cNvPr>
          <p:cNvSpPr txBox="1"/>
          <p:nvPr/>
        </p:nvSpPr>
        <p:spPr>
          <a:xfrm>
            <a:off x="9778441" y="4890512"/>
            <a:ext cx="201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Găng</a:t>
            </a:r>
            <a:r>
              <a:rPr lang="en-US" altLang="zh-CN" sz="2800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tay</a:t>
            </a:r>
            <a:endParaRPr lang="zh-CN" altLang="en-US" sz="2800" spc="3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4">
            <a:extLst>
              <a:ext uri="{FF2B5EF4-FFF2-40B4-BE49-F238E27FC236}">
                <a16:creationId xmlns:a16="http://schemas.microsoft.com/office/drawing/2014/main" id="{D083DC37-E12F-4682-9113-BD9AAB5685C6}"/>
              </a:ext>
            </a:extLst>
          </p:cNvPr>
          <p:cNvSpPr txBox="1"/>
          <p:nvPr/>
        </p:nvSpPr>
        <p:spPr>
          <a:xfrm>
            <a:off x="7934892" y="4731230"/>
            <a:ext cx="2016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Khẩu</a:t>
            </a:r>
            <a:r>
              <a:rPr lang="en-US" altLang="zh-CN" sz="2800" spc="3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trang</a:t>
            </a:r>
            <a:endParaRPr lang="zh-CN" altLang="en-US" sz="2800" spc="3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NGUYỄN THÀNH - CÔNG TY TNHH PHỤ TRỢ CÔNG NGHIỆP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985">
            <a:off x="-116931" y="2014317"/>
            <a:ext cx="2985725" cy="224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ẹp nhíp con/thẳng bằng inox dài 27 cm chống rỉ cắm cây thủy sinh hoặc gắp  cá, vật liệu trong hồ | Shopee Việt Na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594" l="4375" r="6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497" b="14248"/>
          <a:stretch/>
        </p:blipFill>
        <p:spPr bwMode="auto">
          <a:xfrm>
            <a:off x="2254687" y="1919938"/>
            <a:ext cx="1966047" cy="269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iết bị dạy học tối thiểu | LMôn Khoa Học Tự Nhiên | Trang 3 trên 4 |  Thiết bị dạy học tối thiểu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00" b="92000" l="20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40824" y="1635023"/>
            <a:ext cx="3123893" cy="312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Đĩa kính đồng hồ phi 150mm | Shopee Việt Na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0" b="89844" l="2344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00" y="2489010"/>
            <a:ext cx="2949878" cy="29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Khau trang y te CFS, CE, FD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603" y="2472402"/>
            <a:ext cx="2247134" cy="217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Găng tay cao su y tế Vglove không bột Latex | Giá rẻ, uy tín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2893">
            <a:off x="9429837" y="1822808"/>
            <a:ext cx="2713764" cy="271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85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消防安全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449</Words>
  <Application>Microsoft Office PowerPoint</Application>
  <PresentationFormat>Widescreen</PresentationFormat>
  <Paragraphs>79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Malgun Gothic Semilight</vt:lpstr>
      <vt:lpstr>#9Slide03 Arima Madurai</vt:lpstr>
      <vt:lpstr>#9Slide03 Arima Madurai Black</vt:lpstr>
      <vt:lpstr>Arial</vt:lpstr>
      <vt:lpstr>Calibri</vt:lpstr>
      <vt:lpstr>Calibri Light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消防安全</dc:title>
  <dc:creator>Administrator</dc:creator>
  <cp:lastModifiedBy>Le Nhung</cp:lastModifiedBy>
  <cp:revision>186</cp:revision>
  <dcterms:created xsi:type="dcterms:W3CDTF">2015-05-05T08:02:14Z</dcterms:created>
  <dcterms:modified xsi:type="dcterms:W3CDTF">2023-02-08T10:26:46Z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2023-02-08T10:18:00Z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8d9039fd-9862-4bfc-a9ba-22349e291217</vt:lpwstr>
  </property>
  <property fmtid="{D5CDD505-2E9C-101B-9397-08002B2CF9AE}" pid="7" name="MSIP_Label_defa4170-0d19-0005-0004-bc88714345d2_ActionId">
    <vt:lpwstr>e3f05c95-0655-4a1a-adc7-4d543b60aaec</vt:lpwstr>
  </property>
  <property fmtid="{D5CDD505-2E9C-101B-9397-08002B2CF9AE}" pid="8" name="MSIP_Label_defa4170-0d19-0005-0004-bc88714345d2_ContentBits">
    <vt:lpwstr>0</vt:lpwstr>
  </property>
</Properties>
</file>