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6" r:id="rId7"/>
    <p:sldId id="277" r:id="rId8"/>
    <p:sldId id="258" r:id="rId9"/>
    <p:sldId id="278" r:id="rId10"/>
    <p:sldId id="279" r:id="rId11"/>
    <p:sldId id="259" r:id="rId12"/>
    <p:sldId id="260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2" d="100"/>
          <a:sy n="62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E01C-CFBF-4406-9E66-49EE551D9E3E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3FEB-1237-4FFF-862B-4AE5F6875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38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8: ĐA DẠNG THẾ GIỚI SỐNG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838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27: NGUYÊN SINH VẬT (2 TIẾT)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/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1 - Nguyên sinh vật là gì?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/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792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2 – Bệnh do nguyên sinh vật gây nê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638" y="63500"/>
            <a:ext cx="6038850" cy="2447925"/>
            <a:chOff x="1275" y="1245"/>
            <a:chExt cx="9510" cy="385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75" y="1245"/>
              <a:ext cx="5520" cy="1515"/>
              <a:chOff x="1275" y="1245"/>
              <a:chExt cx="5520" cy="1515"/>
            </a:xfrm>
          </p:grpSpPr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4755" y="1245"/>
                <a:ext cx="171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1275" y="1935"/>
                <a:ext cx="1575" cy="5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5160" y="2370"/>
                <a:ext cx="1635" cy="3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8895" y="2880"/>
              <a:ext cx="189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8895" y="3405"/>
              <a:ext cx="1890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8895" y="3945"/>
              <a:ext cx="189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8895" y="4650"/>
              <a:ext cx="189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428" name="Picture 1" descr="C:\Users\Administrator\ADMINI~1\AppData\Local\Temp\FineReader11.00\media\image36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0" descr="C:\Users\Administrator\ADMINI~1\AppData\Local\Temp\FineReader11.00\media\image37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524000"/>
            <a:ext cx="1676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Chất tế bào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0" y="6858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Màng sinh chất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1600" y="19812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Nhân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000" y="36576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Nhân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0" y="42672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Chất tế bào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0" y="49530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Lục lạp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8000" y="57150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Màng sinh chất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762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48200" y="1981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6858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19812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0" y="35814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58000" y="42672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58000" y="49530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58000" y="57150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1447800"/>
            <a:ext cx="167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1"/>
          <a:ext cx="914400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2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4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STT</a:t>
                      </a:r>
                      <a:endParaRPr lang="en-US" sz="2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Tên nguyên sinh vật</a:t>
                      </a:r>
                      <a:endParaRPr lang="en-US" sz="2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Hình dạng </a:t>
                      </a:r>
                      <a:endParaRPr lang="en-US" sz="2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Môi trường sống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đế giày 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Hình giày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Nước cống rãnh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roi 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Hình thoi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Nước ao hồ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9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sốt rét 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Không có hình dạng nhất định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Nước bọt của muỗi anophen, máu người bị bệnh sốt rét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biến hình 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Không có hình dạng nhất định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Nước ao hồ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Tảo silic 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Hình sợi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Nước, đất, đá ẩm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Tảo lục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Hình cầu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Nước ao hồ, mương rãnh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0638" y="63500"/>
            <a:ext cx="6038850" cy="2447925"/>
            <a:chOff x="1275" y="1245"/>
            <a:chExt cx="9510" cy="3855"/>
          </a:xfrm>
        </p:grpSpPr>
        <p:grpSp>
          <p:nvGrpSpPr>
            <p:cNvPr id="17416" name="Group 8"/>
            <p:cNvGrpSpPr>
              <a:grpSpLocks/>
            </p:cNvGrpSpPr>
            <p:nvPr/>
          </p:nvGrpSpPr>
          <p:grpSpPr bwMode="auto">
            <a:xfrm>
              <a:off x="1275" y="1245"/>
              <a:ext cx="5520" cy="1515"/>
              <a:chOff x="1275" y="1245"/>
              <a:chExt cx="5520" cy="1515"/>
            </a:xfrm>
          </p:grpSpPr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4755" y="1245"/>
                <a:ext cx="171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1275" y="1935"/>
                <a:ext cx="1575" cy="5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5160" y="2370"/>
                <a:ext cx="1635" cy="3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8895" y="2880"/>
              <a:ext cx="189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8895" y="3405"/>
              <a:ext cx="1890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8895" y="3945"/>
              <a:ext cx="189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8895" y="4650"/>
              <a:ext cx="189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428" name="Picture 1" descr="C:\Users\Administrator\ADMINI~1\AppData\Local\Temp\FineReader11.00\media\image36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0" descr="C:\Users\Administrator\ADMINI~1\AppData\Local\Temp\FineReader11.00\media\image37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524000"/>
            <a:ext cx="1676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Chất tế bào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0" y="6858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Màng sinh chất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1600" y="19812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Nhân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000" y="36576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Nhân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0" y="42672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Chất tế bào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0" y="49530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Lục lạp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8000" y="571500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Màng sinh chất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762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48200" y="1981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6858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19812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0" y="35814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58000" y="42672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58000" y="49530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58000" y="57150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1447800"/>
            <a:ext cx="167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NGUYÊN SINH VẬT LÀ GÌ?</a:t>
            </a:r>
          </a:p>
        </p:txBody>
      </p:sp>
      <p:pic>
        <p:nvPicPr>
          <p:cNvPr id="6" name="Picture 5" descr="Screenshot_2021-08-09-23-10-38.png"/>
          <p:cNvPicPr>
            <a:picLocks noChangeAspect="1"/>
          </p:cNvPicPr>
          <p:nvPr/>
        </p:nvPicPr>
        <p:blipFill>
          <a:blip r:embed="rId2"/>
          <a:srcRect t="32222" r="617" b="14444"/>
          <a:stretch>
            <a:fillRect/>
          </a:stretch>
        </p:blipFill>
        <p:spPr>
          <a:xfrm>
            <a:off x="1905000" y="914400"/>
            <a:ext cx="5638800" cy="2971800"/>
          </a:xfrm>
          <a:prstGeom prst="rect">
            <a:avLst/>
          </a:prstGeom>
        </p:spPr>
      </p:pic>
      <p:pic>
        <p:nvPicPr>
          <p:cNvPr id="7" name="Picture 6" descr="Screenshot_2021-08-09-23-11-02.png"/>
          <p:cNvPicPr>
            <a:picLocks noChangeAspect="1"/>
          </p:cNvPicPr>
          <p:nvPr/>
        </p:nvPicPr>
        <p:blipFill>
          <a:blip r:embed="rId3"/>
          <a:srcRect t="18889" r="4568" b="56667"/>
          <a:stretch>
            <a:fillRect/>
          </a:stretch>
        </p:blipFill>
        <p:spPr>
          <a:xfrm>
            <a:off x="1905000" y="3962400"/>
            <a:ext cx="5562600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715000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về hình dạng, môi trường sống, cấu tạo của nguyên sinh vật?</a:t>
            </a:r>
            <a:endParaRPr 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NGUYÊN SINH VẬT LÀ GÌ?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295400"/>
            <a:ext cx="5105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60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600">
                <a:solidFill>
                  <a:srgbClr val="002060"/>
                </a:solidFill>
                <a:latin typeface="+mj-lt"/>
              </a:rPr>
              <a:t>Nguyên sinh vật là nhóm sinh vật có cấu tạo tế bào nhân thực, kích thước hiển vi. </a:t>
            </a:r>
            <a:endParaRPr lang="en-US" sz="2600">
              <a:solidFill>
                <a:srgbClr val="002060"/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en-US" sz="260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600">
                <a:solidFill>
                  <a:srgbClr val="002060"/>
                </a:solidFill>
                <a:latin typeface="+mj-lt"/>
              </a:rPr>
              <a:t>Đa số cơ thể chỉ gồm một tế bào nhưng đảm nhận được đầy đủ các chức năng của một cơ thể sống. </a:t>
            </a:r>
            <a:endParaRPr lang="en-US" sz="260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2600">
                <a:solidFill>
                  <a:srgbClr val="002060"/>
                </a:solidFill>
                <a:latin typeface="+mj-lt"/>
              </a:rPr>
              <a:t>Một số nguyên sinh vật có khả năng quang hợp như tảo lục, trùng roi,...</a:t>
            </a:r>
            <a:endParaRPr lang="en-US" sz="260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2600">
                <a:solidFill>
                  <a:srgbClr val="002060"/>
                </a:solidFill>
                <a:latin typeface="+mj-lt"/>
              </a:rPr>
              <a:t>Nguyên sinh vật đa dạng về hình dạng (hình cầu, hình thoi, hình đế giầy,...), một số có hình dạng không ổn định (trùng biến hình).</a:t>
            </a:r>
            <a:endParaRPr lang="en-US" sz="260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2" descr="image3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0668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-68-1024x68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2800"/>
            <a:ext cx="28956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14400"/>
            <a:ext cx="502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 TRÍ NHỚ HỌC ĐƯỜNG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800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 chơi:</a:t>
            </a:r>
          </a:p>
          <a:p>
            <a:r>
              <a:rPr lang="en-US" sz="2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Có 9 mảnh ghép, phía sau mỗi mảnh ghép là hình ảnh của một sinh vật.</a:t>
            </a:r>
          </a:p>
          <a:p>
            <a:pPr>
              <a:buFontTx/>
              <a:buChar char="-"/>
            </a:pPr>
            <a:r>
              <a:rPr lang="en-US" sz="2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 sinh quan sát trong 15s, ghi nhớ vị trí sinh vật đã quan sát được ở bài 21.</a:t>
            </a:r>
          </a:p>
          <a:p>
            <a:pPr>
              <a:buFontTx/>
              <a:buChar char="-"/>
            </a:pPr>
            <a:r>
              <a:rPr lang="en-US" sz="2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Học sinh trả lời nhanh, chính xác được nhận 1 món quà</a:t>
            </a:r>
          </a:p>
          <a:p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2514600" cy="1828800"/>
          </a:xfrm>
          <a:prstGeom prst="rect">
            <a:avLst/>
          </a:prstGeom>
        </p:spPr>
      </p:pic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85800"/>
            <a:ext cx="2514600" cy="1828800"/>
          </a:xfrm>
          <a:prstGeom prst="rect">
            <a:avLst/>
          </a:prstGeom>
        </p:spPr>
      </p:pic>
      <p:pic>
        <p:nvPicPr>
          <p:cNvPr id="5" name="Picture 4" descr="1-68-1024x68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85800"/>
            <a:ext cx="2514600" cy="1829396"/>
          </a:xfrm>
          <a:prstGeom prst="rect">
            <a:avLst/>
          </a:prstGeom>
        </p:spPr>
      </p:pic>
      <p:pic>
        <p:nvPicPr>
          <p:cNvPr id="6" name="Picture 5" descr="1f863809a1b51b16b558b7fc3e27800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14600"/>
            <a:ext cx="2514600" cy="1905000"/>
          </a:xfrm>
          <a:prstGeom prst="rect">
            <a:avLst/>
          </a:prstGeom>
        </p:spPr>
      </p:pic>
      <p:pic>
        <p:nvPicPr>
          <p:cNvPr id="7" name="Picture 6" descr="280px-CelegansGoldsteinLabUN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514600"/>
            <a:ext cx="2514600" cy="1905000"/>
          </a:xfrm>
          <a:prstGeom prst="rect">
            <a:avLst/>
          </a:prstGeom>
        </p:spPr>
      </p:pic>
      <p:pic>
        <p:nvPicPr>
          <p:cNvPr id="8" name="Picture 7" descr="20190322_055542_987036_14-San-La-Gan.max-1800x18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514600"/>
            <a:ext cx="2514600" cy="1905000"/>
          </a:xfrm>
          <a:prstGeom prst="rect">
            <a:avLst/>
          </a:prstGeom>
        </p:spPr>
      </p:pic>
      <p:pic>
        <p:nvPicPr>
          <p:cNvPr id="9" name="Picture 8" descr="vampyrellalateritia-77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4419600"/>
            <a:ext cx="2514600" cy="1828800"/>
          </a:xfrm>
          <a:prstGeom prst="rect">
            <a:avLst/>
          </a:prstGeom>
        </p:spPr>
      </p:pic>
      <p:pic>
        <p:nvPicPr>
          <p:cNvPr id="10" name="Picture 9" descr="the-gioi-vi-sinh-vat-flashct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4419600"/>
            <a:ext cx="2514600" cy="1828800"/>
          </a:xfrm>
          <a:prstGeom prst="rect">
            <a:avLst/>
          </a:prstGeom>
        </p:spPr>
      </p:pic>
      <p:pic>
        <p:nvPicPr>
          <p:cNvPr id="11" name="Picture 10" descr="tao-xoan-spirulina-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4419600"/>
            <a:ext cx="2514600" cy="1828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685800"/>
          <a:ext cx="754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0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 TRÍ NHỚ HỌC ĐƯỜNG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2514600" cy="1828800"/>
          </a:xfrm>
          <a:prstGeom prst="rect">
            <a:avLst/>
          </a:prstGeom>
        </p:spPr>
      </p:pic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85800"/>
            <a:ext cx="2514600" cy="1828800"/>
          </a:xfrm>
          <a:prstGeom prst="rect">
            <a:avLst/>
          </a:prstGeom>
        </p:spPr>
      </p:pic>
      <p:pic>
        <p:nvPicPr>
          <p:cNvPr id="5" name="Picture 4" descr="1-68-1024x68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85800"/>
            <a:ext cx="2514600" cy="1829396"/>
          </a:xfrm>
          <a:prstGeom prst="rect">
            <a:avLst/>
          </a:prstGeom>
        </p:spPr>
      </p:pic>
      <p:pic>
        <p:nvPicPr>
          <p:cNvPr id="6" name="Picture 5" descr="1f863809a1b51b16b558b7fc3e27800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14600"/>
            <a:ext cx="2514600" cy="1905000"/>
          </a:xfrm>
          <a:prstGeom prst="rect">
            <a:avLst/>
          </a:prstGeom>
        </p:spPr>
      </p:pic>
      <p:pic>
        <p:nvPicPr>
          <p:cNvPr id="7" name="Picture 6" descr="280px-CelegansGoldsteinLabUN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514600"/>
            <a:ext cx="2514600" cy="1905000"/>
          </a:xfrm>
          <a:prstGeom prst="rect">
            <a:avLst/>
          </a:prstGeom>
        </p:spPr>
      </p:pic>
      <p:pic>
        <p:nvPicPr>
          <p:cNvPr id="8" name="Picture 7" descr="20190322_055542_987036_14-San-La-Gan.max-1800x18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514600"/>
            <a:ext cx="2514600" cy="1905000"/>
          </a:xfrm>
          <a:prstGeom prst="rect">
            <a:avLst/>
          </a:prstGeom>
        </p:spPr>
      </p:pic>
      <p:pic>
        <p:nvPicPr>
          <p:cNvPr id="9" name="Picture 8" descr="vampyrellalateritia-77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4419600"/>
            <a:ext cx="2514600" cy="1828800"/>
          </a:xfrm>
          <a:prstGeom prst="rect">
            <a:avLst/>
          </a:prstGeom>
        </p:spPr>
      </p:pic>
      <p:pic>
        <p:nvPicPr>
          <p:cNvPr id="10" name="Picture 9" descr="the-gioi-vi-sinh-vat-flashct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4419600"/>
            <a:ext cx="2514600" cy="1828800"/>
          </a:xfrm>
          <a:prstGeom prst="rect">
            <a:avLst/>
          </a:prstGeom>
        </p:spPr>
      </p:pic>
      <p:pic>
        <p:nvPicPr>
          <p:cNvPr id="11" name="Picture 10" descr="tao-xoan-spirulina-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4419600"/>
            <a:ext cx="2514600" cy="1828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685800"/>
          <a:ext cx="754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0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 TRÍ NHỚ HỌC ĐƯỜNG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685800"/>
            <a:ext cx="2514600" cy="1828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4419600"/>
            <a:ext cx="2514600" cy="18288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685800"/>
            <a:ext cx="2514600" cy="18288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2514600" cy="1828800"/>
          </a:xfrm>
          <a:prstGeom prst="rect">
            <a:avLst/>
          </a:prstGeom>
        </p:spPr>
      </p:pic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85800"/>
            <a:ext cx="2514600" cy="1828800"/>
          </a:xfrm>
          <a:prstGeom prst="rect">
            <a:avLst/>
          </a:prstGeom>
        </p:spPr>
      </p:pic>
      <p:pic>
        <p:nvPicPr>
          <p:cNvPr id="5" name="Picture 4" descr="1-68-1024x68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85800"/>
            <a:ext cx="2514600" cy="1829396"/>
          </a:xfrm>
          <a:prstGeom prst="rect">
            <a:avLst/>
          </a:prstGeom>
        </p:spPr>
      </p:pic>
      <p:pic>
        <p:nvPicPr>
          <p:cNvPr id="6" name="Picture 5" descr="1f863809a1b51b16b558b7fc3e27800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14600"/>
            <a:ext cx="2514600" cy="1905000"/>
          </a:xfrm>
          <a:prstGeom prst="rect">
            <a:avLst/>
          </a:prstGeom>
        </p:spPr>
      </p:pic>
      <p:pic>
        <p:nvPicPr>
          <p:cNvPr id="7" name="Picture 6" descr="280px-CelegansGoldsteinLabUN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514600"/>
            <a:ext cx="2514600" cy="1905000"/>
          </a:xfrm>
          <a:prstGeom prst="rect">
            <a:avLst/>
          </a:prstGeom>
        </p:spPr>
      </p:pic>
      <p:pic>
        <p:nvPicPr>
          <p:cNvPr id="8" name="Picture 7" descr="20190322_055542_987036_14-San-La-Gan.max-1800x18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514600"/>
            <a:ext cx="2514600" cy="1905000"/>
          </a:xfrm>
          <a:prstGeom prst="rect">
            <a:avLst/>
          </a:prstGeom>
        </p:spPr>
      </p:pic>
      <p:pic>
        <p:nvPicPr>
          <p:cNvPr id="9" name="Picture 8" descr="vampyrellalateritia-77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4419600"/>
            <a:ext cx="2514600" cy="1828800"/>
          </a:xfrm>
          <a:prstGeom prst="rect">
            <a:avLst/>
          </a:prstGeom>
        </p:spPr>
      </p:pic>
      <p:pic>
        <p:nvPicPr>
          <p:cNvPr id="10" name="Picture 9" descr="the-gioi-vi-sinh-vat-flashct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4419600"/>
            <a:ext cx="2514600" cy="1828800"/>
          </a:xfrm>
          <a:prstGeom prst="rect">
            <a:avLst/>
          </a:prstGeom>
        </p:spPr>
      </p:pic>
      <p:pic>
        <p:nvPicPr>
          <p:cNvPr id="11" name="Picture 10" descr="tao-xoan-spirulina-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4419600"/>
            <a:ext cx="2514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2514600" cy="1828800"/>
          </a:xfrm>
          <a:prstGeom prst="rect">
            <a:avLst/>
          </a:prstGeom>
        </p:spPr>
      </p:pic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85800"/>
            <a:ext cx="2514600" cy="1828800"/>
          </a:xfrm>
          <a:prstGeom prst="rect">
            <a:avLst/>
          </a:prstGeom>
        </p:spPr>
      </p:pic>
      <p:pic>
        <p:nvPicPr>
          <p:cNvPr id="5" name="Picture 4" descr="1-68-1024x68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85800"/>
            <a:ext cx="2514600" cy="1829396"/>
          </a:xfrm>
          <a:prstGeom prst="rect">
            <a:avLst/>
          </a:prstGeom>
        </p:spPr>
      </p:pic>
      <p:pic>
        <p:nvPicPr>
          <p:cNvPr id="6" name="Picture 5" descr="1f863809a1b51b16b558b7fc3e27800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14600"/>
            <a:ext cx="2514600" cy="1905000"/>
          </a:xfrm>
          <a:prstGeom prst="rect">
            <a:avLst/>
          </a:prstGeom>
        </p:spPr>
      </p:pic>
      <p:pic>
        <p:nvPicPr>
          <p:cNvPr id="7" name="Picture 6" descr="280px-CelegansGoldsteinLabUN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514600"/>
            <a:ext cx="2514600" cy="1905000"/>
          </a:xfrm>
          <a:prstGeom prst="rect">
            <a:avLst/>
          </a:prstGeom>
        </p:spPr>
      </p:pic>
      <p:pic>
        <p:nvPicPr>
          <p:cNvPr id="8" name="Picture 7" descr="20190322_055542_987036_14-San-La-Gan.max-1800x18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514600"/>
            <a:ext cx="2514600" cy="1905000"/>
          </a:xfrm>
          <a:prstGeom prst="rect">
            <a:avLst/>
          </a:prstGeom>
        </p:spPr>
      </p:pic>
      <p:pic>
        <p:nvPicPr>
          <p:cNvPr id="9" name="Picture 8" descr="vampyrellalateritia-77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4419600"/>
            <a:ext cx="2514600" cy="1828800"/>
          </a:xfrm>
          <a:prstGeom prst="rect">
            <a:avLst/>
          </a:prstGeom>
        </p:spPr>
      </p:pic>
      <p:pic>
        <p:nvPicPr>
          <p:cNvPr id="10" name="Picture 9" descr="the-gioi-vi-sinh-vat-flashct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4419600"/>
            <a:ext cx="2514600" cy="1828800"/>
          </a:xfrm>
          <a:prstGeom prst="rect">
            <a:avLst/>
          </a:prstGeom>
        </p:spPr>
      </p:pic>
      <p:pic>
        <p:nvPicPr>
          <p:cNvPr id="11" name="Picture 10" descr="tao-xoan-spirulina-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4419600"/>
            <a:ext cx="2514600" cy="1828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685800"/>
          <a:ext cx="754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251460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 biến hình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514600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 roi xanh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800" y="3886200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 giày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 TRÍ NHỚ HỌC ĐƯỜNG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1-08-09-23-10-38.png"/>
          <p:cNvPicPr>
            <a:picLocks noChangeAspect="1"/>
          </p:cNvPicPr>
          <p:nvPr/>
        </p:nvPicPr>
        <p:blipFill>
          <a:blip r:embed="rId2"/>
          <a:srcRect t="32222" r="-1358" b="15556"/>
          <a:stretch>
            <a:fillRect/>
          </a:stretch>
        </p:blipFill>
        <p:spPr>
          <a:xfrm>
            <a:off x="1828800" y="838200"/>
            <a:ext cx="5943600" cy="3276600"/>
          </a:xfrm>
          <a:prstGeom prst="rect">
            <a:avLst/>
          </a:prstGeom>
        </p:spPr>
      </p:pic>
      <p:pic>
        <p:nvPicPr>
          <p:cNvPr id="4" name="Picture 3" descr="Screenshot_2021-08-09-23-11-02.png"/>
          <p:cNvPicPr>
            <a:picLocks noChangeAspect="1"/>
          </p:cNvPicPr>
          <p:nvPr/>
        </p:nvPicPr>
        <p:blipFill>
          <a:blip r:embed="rId3"/>
          <a:srcRect t="18889" r="617" b="53333"/>
          <a:stretch>
            <a:fillRect/>
          </a:stretch>
        </p:blipFill>
        <p:spPr>
          <a:xfrm>
            <a:off x="1752600" y="4114800"/>
            <a:ext cx="60960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NGUYÊN SINH VẬT LÀ GÌ?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685800"/>
          <a:ext cx="6096000" cy="268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STT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Tên nguyên sinh vật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Hình dạng 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Môi trường sống 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đế giày 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roi 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sốt rét 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biến hình 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Tảo silic 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Tảo lục </a:t>
                      </a: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1" descr="image3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0"/>
            <a:ext cx="1266825" cy="2352675"/>
          </a:xfrm>
          <a:prstGeom prst="rect">
            <a:avLst/>
          </a:prstGeom>
          <a:noFill/>
        </p:spPr>
      </p:pic>
      <p:pic>
        <p:nvPicPr>
          <p:cNvPr id="4097" name="Picture 20" descr="image3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953000"/>
            <a:ext cx="1533525" cy="1190625"/>
          </a:xfrm>
          <a:prstGeom prst="rect">
            <a:avLst/>
          </a:prstGeom>
          <a:noFill/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295400" y="3810000"/>
            <a:ext cx="6038850" cy="2447925"/>
            <a:chOff x="1275" y="1245"/>
            <a:chExt cx="9510" cy="3855"/>
          </a:xfrm>
        </p:grpSpPr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1275" y="1245"/>
              <a:ext cx="5760" cy="1800"/>
              <a:chOff x="1275" y="1245"/>
              <a:chExt cx="5760" cy="1800"/>
            </a:xfrm>
          </p:grpSpPr>
          <p:sp>
            <p:nvSpPr>
              <p:cNvPr id="4107" name="Text Box 11"/>
              <p:cNvSpPr txBox="1">
                <a:spLocks noChangeArrowheads="1"/>
              </p:cNvSpPr>
              <p:nvPr/>
            </p:nvSpPr>
            <p:spPr bwMode="auto">
              <a:xfrm>
                <a:off x="4755" y="1245"/>
                <a:ext cx="228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(1)...............................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6" name="Text Box 10"/>
              <p:cNvSpPr txBox="1">
                <a:spLocks noChangeArrowheads="1"/>
              </p:cNvSpPr>
              <p:nvPr/>
            </p:nvSpPr>
            <p:spPr bwMode="auto">
              <a:xfrm>
                <a:off x="1275" y="1935"/>
                <a:ext cx="1575" cy="5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.....................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>
                <a:off x="4875" y="2655"/>
                <a:ext cx="1635" cy="3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(3)....................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8895" y="2880"/>
              <a:ext cx="1890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..........................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8895" y="3405"/>
              <a:ext cx="1890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..........................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8895" y="3945"/>
              <a:ext cx="189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..........................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8895" y="4650"/>
              <a:ext cx="1890" cy="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..........................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052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876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Tìm hiểu hình dạng và môi trường sống của Nguyên sinh vật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3528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Tìm hiểu cấu tạo của Nguyên sinh vật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6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Tìm hiểu hình dạng và môi trường sống của Nguyên sinh vật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685800"/>
          <a:ext cx="914400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2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4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STT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Tên nguyên sinh vật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Hình dạng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Môi trường sống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đế giày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roi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9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sốt rét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biến hình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Tảo silic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Tảo lục </a:t>
                      </a: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513</Words>
  <Application>Microsoft Office PowerPoint</Application>
  <PresentationFormat>Trình chiếu Trên màn hình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LE DINH CUONG</cp:lastModifiedBy>
  <cp:revision>26</cp:revision>
  <dcterms:created xsi:type="dcterms:W3CDTF">2021-07-30T01:13:35Z</dcterms:created>
  <dcterms:modified xsi:type="dcterms:W3CDTF">2021-09-19T02:00:15Z</dcterms:modified>
</cp:coreProperties>
</file>